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7" r:id="rId6"/>
    <p:sldId id="269" r:id="rId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2" y="-6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89BEC83-CC6F-45D5-8B2E-A9E9CBD01F0E}" type="datetimeFigureOut">
              <a:rPr lang="zh-CN" altLang="en-US"/>
              <a:pPr>
                <a:defRPr/>
              </a:pPr>
              <a:t>2012/1/12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54CEA9-17A5-4CCB-AB1F-EBCEF5B0A6C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EDAD86C-1E43-43D7-B8D8-5BB12A9F49FE}" type="datetimeFigureOut">
              <a:rPr lang="zh-CN" altLang="en-US"/>
              <a:pPr>
                <a:defRPr/>
              </a:pPr>
              <a:t>2012/1/12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65CE97-E0D1-44C8-AD0A-0FA8006BCB8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CE617B-32BB-45FA-BAB0-DFCDEBE880FE}" type="datetimeFigureOut">
              <a:rPr lang="zh-CN" altLang="en-US"/>
              <a:pPr>
                <a:defRPr/>
              </a:pPr>
              <a:t>2012/1/12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D54CB4-E5C8-4453-A410-CFF2FB41FBC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0304453-25A6-447E-AFEE-3614305F1C90}" type="datetimeFigureOut">
              <a:rPr lang="zh-CN" altLang="en-US"/>
              <a:pPr>
                <a:defRPr/>
              </a:pPr>
              <a:t>2012/1/12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ACDE4EF-0FEE-4A53-8362-1011E7FDE0D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C0C8A3-9F0A-4D3B-BAE9-4A616D7BC7C6}" type="datetimeFigureOut">
              <a:rPr lang="zh-CN" altLang="en-US"/>
              <a:pPr>
                <a:defRPr/>
              </a:pPr>
              <a:t>2012/1/12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BE04ED-201E-4D78-A59E-29FB3A7B75D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33E7BDE-2955-45AF-A957-8E51092A7C76}" type="datetimeFigureOut">
              <a:rPr lang="zh-CN" altLang="en-US"/>
              <a:pPr>
                <a:defRPr/>
              </a:pPr>
              <a:t>2012/1/12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3246B6F-FA71-43D2-A0C8-F5FE9CBE960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5884E7B-76AF-4FE3-BF1C-3541628D729D}" type="datetimeFigureOut">
              <a:rPr lang="zh-CN" altLang="en-US"/>
              <a:pPr>
                <a:defRPr/>
              </a:pPr>
              <a:t>2012/1/12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B755292-8CEC-49C0-BA28-69A05C3B08A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06A4947-FD59-4BA5-8FE2-7EC58B1FC439}" type="datetimeFigureOut">
              <a:rPr lang="zh-CN" altLang="en-US"/>
              <a:pPr>
                <a:defRPr/>
              </a:pPr>
              <a:t>2012/1/12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E52F470-3513-428F-A26C-E3E568C693C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7DABC17-4B26-4EBD-9E00-71BA973A973B}" type="datetimeFigureOut">
              <a:rPr lang="zh-CN" altLang="en-US"/>
              <a:pPr>
                <a:defRPr/>
              </a:pPr>
              <a:t>2012/1/12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2D38C3D-3EDD-40AB-8132-1C8FE11A139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1739D4F-DE3B-4AB0-96BF-88350A68A2D8}" type="datetimeFigureOut">
              <a:rPr lang="zh-CN" altLang="en-US"/>
              <a:pPr>
                <a:defRPr/>
              </a:pPr>
              <a:t>2012/1/12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EFAA44-74DC-4DAF-AF75-04ACF1E1252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C8375FC-AC64-4C75-9B22-E9B2AFC6F817}" type="datetimeFigureOut">
              <a:rPr lang="zh-CN" altLang="en-US"/>
              <a:pPr>
                <a:defRPr/>
              </a:pPr>
              <a:t>2012/1/12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99C815-1DB9-49FD-8C17-B255753D26E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25F3CF2D-6973-4961-A98B-9C025B780606}" type="datetimeFigureOut">
              <a:rPr lang="zh-CN" altLang="en-US"/>
              <a:pPr>
                <a:defRPr/>
              </a:pPr>
              <a:t>2012/1/12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D671027-5C65-4767-A5C8-1441792E96D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51pptmoban.com/"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p:txBody>
          <a:bodyPr/>
          <a:lstStyle/>
          <a:p>
            <a:endParaRPr lang="zh-CN" altLang="en-US" smtClean="0"/>
          </a:p>
        </p:txBody>
      </p:sp>
      <p:sp>
        <p:nvSpPr>
          <p:cNvPr id="3" name="副标题 2"/>
          <p:cNvSpPr>
            <a:spLocks noGrp="1"/>
          </p:cNvSpPr>
          <p:nvPr>
            <p:ph type="subTitle" idx="1"/>
          </p:nvPr>
        </p:nvSpPr>
        <p:spPr/>
        <p:txBody>
          <a:bodyPr rtlCol="0">
            <a:normAutofit/>
          </a:bodyPr>
          <a:lstStyle/>
          <a:p>
            <a:pPr fontAlgn="auto">
              <a:spcAft>
                <a:spcPts val="0"/>
              </a:spcAft>
              <a:buFont typeface="Arial" pitchFamily="34" charset="0"/>
              <a:buNone/>
              <a:defRPr/>
            </a:pPr>
            <a:endParaRPr lang="zh-CN" altLang="en-US"/>
          </a:p>
        </p:txBody>
      </p:sp>
      <p:pic>
        <p:nvPicPr>
          <p:cNvPr id="13315" name="图片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图片 4"/>
          <p:cNvPicPr>
            <a:picLocks noChangeAspect="1"/>
          </p:cNvPicPr>
          <p:nvPr/>
        </p:nvPicPr>
        <p:blipFill>
          <a:blip r:embed="rId3"/>
          <a:srcRect l="22144" t="30286" r="21429" b="41524"/>
          <a:stretch>
            <a:fillRect/>
          </a:stretch>
        </p:blipFill>
        <p:spPr bwMode="auto">
          <a:xfrm>
            <a:off x="2024063" y="2076450"/>
            <a:ext cx="5160962" cy="1933575"/>
          </a:xfrm>
          <a:prstGeom prst="rect">
            <a:avLst/>
          </a:prstGeom>
          <a:noFill/>
          <a:ln w="9525">
            <a:noFill/>
            <a:miter lim="800000"/>
            <a:headEnd/>
            <a:tailEnd/>
          </a:ln>
        </p:spPr>
      </p:pic>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p:txBody>
          <a:bodyPr/>
          <a:lstStyle/>
          <a:p>
            <a:endParaRPr lang="zh-CN" altLang="en-US" smtClean="0"/>
          </a:p>
        </p:txBody>
      </p:sp>
      <p:pic>
        <p:nvPicPr>
          <p:cNvPr id="14338" name="内容占位符 3"/>
          <p:cNvPicPr>
            <a:picLocks noGrp="1" noChangeAspect="1"/>
          </p:cNvPicPr>
          <p:nvPr>
            <p:ph idx="1"/>
          </p:nvPr>
        </p:nvPicPr>
        <p:blipFill>
          <a:blip r:embed="rId2"/>
          <a:srcRect/>
          <a:stretch>
            <a:fillRect/>
          </a:stretch>
        </p:blipFill>
        <p:spPr>
          <a:xfrm>
            <a:off x="0" y="0"/>
            <a:ext cx="9144000" cy="6858000"/>
          </a:xfrm>
        </p:spPr>
      </p:pic>
      <p:pic>
        <p:nvPicPr>
          <p:cNvPr id="5" name="图片 4"/>
          <p:cNvPicPr>
            <a:picLocks noChangeAspect="1"/>
          </p:cNvPicPr>
          <p:nvPr/>
        </p:nvPicPr>
        <p:blipFill>
          <a:blip r:embed="rId3"/>
          <a:srcRect b="87749"/>
          <a:stretch>
            <a:fillRect/>
          </a:stretch>
        </p:blipFill>
        <p:spPr bwMode="auto">
          <a:xfrm>
            <a:off x="0" y="0"/>
            <a:ext cx="9144000" cy="839788"/>
          </a:xfrm>
          <a:prstGeom prst="rect">
            <a:avLst/>
          </a:prstGeom>
          <a:noFill/>
          <a:ln w="9525">
            <a:noFill/>
            <a:miter lim="800000"/>
            <a:headEnd/>
            <a:tailEnd/>
          </a:ln>
        </p:spPr>
      </p:pic>
      <p:pic>
        <p:nvPicPr>
          <p:cNvPr id="6" name="图片 5"/>
          <p:cNvPicPr>
            <a:picLocks noChangeAspect="1"/>
          </p:cNvPicPr>
          <p:nvPr/>
        </p:nvPicPr>
        <p:blipFill>
          <a:blip r:embed="rId4"/>
          <a:srcRect l="5676" r="55714" b="91112"/>
          <a:stretch>
            <a:fillRect/>
          </a:stretch>
        </p:blipFill>
        <p:spPr bwMode="auto">
          <a:xfrm>
            <a:off x="519113" y="0"/>
            <a:ext cx="3530600" cy="609600"/>
          </a:xfrm>
          <a:prstGeom prst="rect">
            <a:avLst/>
          </a:prstGeom>
          <a:noFill/>
          <a:ln w="9525">
            <a:noFill/>
            <a:miter lim="800000"/>
            <a:headEnd/>
            <a:tailEnd/>
          </a:ln>
        </p:spPr>
      </p:pic>
      <p:pic>
        <p:nvPicPr>
          <p:cNvPr id="7" name="图片 6"/>
          <p:cNvPicPr>
            <a:picLocks noChangeAspect="1"/>
          </p:cNvPicPr>
          <p:nvPr/>
        </p:nvPicPr>
        <p:blipFill>
          <a:blip r:embed="rId5" cstate="print">
            <a:extLst>
              <a:ext uri="{28A0092B-C50C-407E-A947-70E740481C1C}"/>
            </a:extLst>
          </a:blip>
          <a:stretch>
            <a:fillRect/>
          </a:stretch>
        </p:blipFill>
        <p:spPr>
          <a:xfrm>
            <a:off x="1556952" y="1334530"/>
            <a:ext cx="6820929" cy="51156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图片 7"/>
          <p:cNvPicPr>
            <a:picLocks noChangeAspect="1"/>
          </p:cNvPicPr>
          <p:nvPr/>
        </p:nvPicPr>
        <p:blipFill>
          <a:blip r:embed="rId6"/>
          <a:srcRect l="5676" t="14853" r="62839" b="67088"/>
          <a:stretch>
            <a:fillRect/>
          </a:stretch>
        </p:blipFill>
        <p:spPr bwMode="auto">
          <a:xfrm>
            <a:off x="519113" y="1019175"/>
            <a:ext cx="2879725" cy="1238250"/>
          </a:xfrm>
          <a:prstGeom prst="rect">
            <a:avLst/>
          </a:prstGeom>
          <a:noFill/>
          <a:ln w="9525">
            <a:noFill/>
            <a:miter lim="800000"/>
            <a:headEnd/>
            <a:tailEnd/>
          </a:ln>
        </p:spPr>
      </p:pic>
      <p:pic>
        <p:nvPicPr>
          <p:cNvPr id="9" name="图片 8"/>
          <p:cNvPicPr>
            <a:picLocks noChangeAspect="1"/>
          </p:cNvPicPr>
          <p:nvPr/>
        </p:nvPicPr>
        <p:blipFill>
          <a:blip r:embed="rId7"/>
          <a:srcRect t="88271" b="3122"/>
          <a:stretch>
            <a:fillRect/>
          </a:stretch>
        </p:blipFill>
        <p:spPr bwMode="auto">
          <a:xfrm>
            <a:off x="0" y="6053138"/>
            <a:ext cx="9144000" cy="590550"/>
          </a:xfrm>
          <a:prstGeom prst="rect">
            <a:avLst/>
          </a:prstGeom>
          <a:noFill/>
          <a:ln w="9525">
            <a:noFill/>
            <a:miter lim="800000"/>
            <a:headEnd/>
            <a:tailEnd/>
          </a:ln>
        </p:spPr>
      </p:pic>
      <p:sp>
        <p:nvSpPr>
          <p:cNvPr id="10" name="TextBox 9"/>
          <p:cNvSpPr txBox="1"/>
          <p:nvPr/>
        </p:nvSpPr>
        <p:spPr>
          <a:xfrm>
            <a:off x="9144000" y="6164048"/>
            <a:ext cx="41081072"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组织简介组织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简介</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组织简介组织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简介</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组织简介组织简介组织简介组织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简介</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组织简介组织简介组织简介组织简介组织简介组织简介组织简介组织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简介</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组织简介组织简介组织简介组织简介组织简介组织简介组织简介组织简介组织简介组织简介组织简介组织简介组织简介组织简介组织简介组织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简介组织简介组织简介组织简介</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sp>
        <p:nvSpPr>
          <p:cNvPr id="14346" name="Text Box 10"/>
          <p:cNvSpPr txBox="1">
            <a:spLocks noChangeArrowheads="1"/>
          </p:cNvSpPr>
          <p:nvPr/>
        </p:nvSpPr>
        <p:spPr bwMode="auto">
          <a:xfrm>
            <a:off x="2319338" y="4240213"/>
            <a:ext cx="2571750" cy="641350"/>
          </a:xfrm>
          <a:prstGeom prst="rect">
            <a:avLst/>
          </a:prstGeom>
          <a:noFill/>
          <a:ln w="9525">
            <a:noFill/>
            <a:miter lim="800000"/>
            <a:headEnd/>
            <a:tailEnd/>
          </a:ln>
          <a:effectLst/>
        </p:spPr>
        <p:txBody>
          <a:bodyPr wrap="none">
            <a:spAutoFit/>
          </a:bodyPr>
          <a:lstStyle/>
          <a:p>
            <a:r>
              <a:rPr lang="en-US" altLang="zh-CN"/>
              <a:t>51PPT</a:t>
            </a:r>
            <a:r>
              <a:rPr lang="zh-CN" altLang="en-US"/>
              <a:t>模板网搜集整理</a:t>
            </a:r>
          </a:p>
          <a:p>
            <a:r>
              <a:rPr lang="en-US" altLang="zh-CN">
                <a:hlinkClick r:id="rId8"/>
              </a:rPr>
              <a:t>www.51pptmoban.com</a:t>
            </a:r>
            <a:r>
              <a:rPr lang="en-US" altLang="zh-CN"/>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2" presetClass="entr" presetSubtype="4"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ppt_h*1.125000"/>
                                          </p:val>
                                        </p:tav>
                                        <p:tav tm="100000">
                                          <p:val>
                                            <p:strVal val="#ppt_y"/>
                                          </p:val>
                                        </p:tav>
                                      </p:tavLst>
                                    </p:anim>
                                    <p:animEffect transition="in" filter="wipe(up)">
                                      <p:cBhvr>
                                        <p:cTn id="11" dur="500"/>
                                        <p:tgtEl>
                                          <p:spTgt spid="6"/>
                                        </p:tgtEl>
                                      </p:cBhvr>
                                    </p:animEffect>
                                  </p:childTnLst>
                                </p:cTn>
                              </p:par>
                            </p:childTnLst>
                          </p:cTn>
                        </p:par>
                        <p:par>
                          <p:cTn id="12" fill="hold">
                            <p:stCondLst>
                              <p:cond delay="750"/>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par>
                          <p:cTn id="19" fill="hold">
                            <p:stCondLst>
                              <p:cond delay="175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750"/>
                            </p:stCondLst>
                            <p:childTnLst>
                              <p:par>
                                <p:cTn id="30" presetID="35" presetClass="path" presetSubtype="0" fill="hold" nodeType="afterEffect">
                                  <p:stCondLst>
                                    <p:cond delay="0"/>
                                  </p:stCondLst>
                                  <p:childTnLst>
                                    <p:animMotion origin="layout" path="M 3.05556E-6 7.40741E-7 L -5.58907 7.40741E-7 " pathEditMode="relative" rAng="0" ptsTypes="AA">
                                      <p:cBhvr>
                                        <p:cTn id="31" dur="59000" fill="hold"/>
                                        <p:tgtEl>
                                          <p:spTgt spid="10"/>
                                        </p:tgtEl>
                                        <p:attrNameLst>
                                          <p:attrName>ppt_x</p:attrName>
                                          <p:attrName>ppt_y</p:attrName>
                                        </p:attrNameLst>
                                      </p:cBhvr>
                                      <p:rCtr x="-2794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内容占位符 3"/>
          <p:cNvPicPr>
            <a:picLocks noGrp="1" noChangeAspect="1"/>
          </p:cNvPicPr>
          <p:nvPr>
            <p:ph idx="1"/>
          </p:nvPr>
        </p:nvPicPr>
        <p:blipFill>
          <a:blip r:embed="rId2"/>
          <a:srcRect/>
          <a:stretch>
            <a:fillRect/>
          </a:stretch>
        </p:blipFill>
        <p:spPr>
          <a:xfrm>
            <a:off x="0" y="0"/>
            <a:ext cx="9144000" cy="6858000"/>
          </a:xfrm>
        </p:spPr>
      </p:pic>
      <p:pic>
        <p:nvPicPr>
          <p:cNvPr id="16" name="图片 15"/>
          <p:cNvPicPr>
            <a:picLocks noChangeAspect="1"/>
          </p:cNvPicPr>
          <p:nvPr/>
        </p:nvPicPr>
        <p:blipFill>
          <a:blip r:embed="rId3"/>
          <a:srcRect b="87749"/>
          <a:stretch>
            <a:fillRect/>
          </a:stretch>
        </p:blipFill>
        <p:spPr bwMode="auto">
          <a:xfrm>
            <a:off x="0" y="0"/>
            <a:ext cx="9144000" cy="839788"/>
          </a:xfrm>
          <a:prstGeom prst="rect">
            <a:avLst/>
          </a:prstGeom>
          <a:noFill/>
          <a:ln w="9525">
            <a:noFill/>
            <a:miter lim="800000"/>
            <a:headEnd/>
            <a:tailEnd/>
          </a:ln>
        </p:spPr>
      </p:pic>
      <p:pic>
        <p:nvPicPr>
          <p:cNvPr id="17" name="图片 16"/>
          <p:cNvPicPr>
            <a:picLocks noChangeAspect="1"/>
          </p:cNvPicPr>
          <p:nvPr/>
        </p:nvPicPr>
        <p:blipFill>
          <a:blip r:embed="rId4"/>
          <a:srcRect l="5676" r="55714" b="91112"/>
          <a:stretch>
            <a:fillRect/>
          </a:stretch>
        </p:blipFill>
        <p:spPr bwMode="auto">
          <a:xfrm>
            <a:off x="519113" y="0"/>
            <a:ext cx="3530600" cy="609600"/>
          </a:xfrm>
          <a:prstGeom prst="rect">
            <a:avLst/>
          </a:prstGeom>
          <a:noFill/>
          <a:ln w="9525">
            <a:noFill/>
            <a:miter lim="800000"/>
            <a:headEnd/>
            <a:tailEnd/>
          </a:ln>
        </p:spPr>
      </p:pic>
      <p:pic>
        <p:nvPicPr>
          <p:cNvPr id="15364" name="图片 1041"/>
          <p:cNvPicPr>
            <a:picLocks noChangeAspect="1"/>
          </p:cNvPicPr>
          <p:nvPr/>
        </p:nvPicPr>
        <p:blipFill>
          <a:blip r:embed="rId5"/>
          <a:srcRect l="40500" t="17146" r="3833" b="4445"/>
          <a:stretch>
            <a:fillRect/>
          </a:stretch>
        </p:blipFill>
        <p:spPr bwMode="auto">
          <a:xfrm>
            <a:off x="4406900" y="1858963"/>
            <a:ext cx="4514850" cy="4768850"/>
          </a:xfrm>
          <a:prstGeom prst="rect">
            <a:avLst/>
          </a:prstGeom>
          <a:noFill/>
          <a:ln w="9525">
            <a:noFill/>
            <a:miter lim="800000"/>
            <a:headEnd/>
            <a:tailEnd/>
          </a:ln>
        </p:spPr>
      </p:pic>
      <p:pic>
        <p:nvPicPr>
          <p:cNvPr id="59" name="图片 58"/>
          <p:cNvPicPr>
            <a:picLocks noChangeAspect="1"/>
          </p:cNvPicPr>
          <p:nvPr/>
        </p:nvPicPr>
        <p:blipFill>
          <a:blip r:embed="rId5"/>
          <a:srcRect l="40500" t="17146" r="3833" b="4445"/>
          <a:stretch>
            <a:fillRect/>
          </a:stretch>
        </p:blipFill>
        <p:spPr bwMode="auto">
          <a:xfrm>
            <a:off x="4406900" y="1868488"/>
            <a:ext cx="4514850" cy="4768850"/>
          </a:xfrm>
          <a:prstGeom prst="rect">
            <a:avLst/>
          </a:prstGeom>
          <a:noFill/>
          <a:ln w="9525">
            <a:noFill/>
            <a:miter lim="800000"/>
            <a:headEnd/>
            <a:tailEnd/>
          </a:ln>
        </p:spPr>
      </p:pic>
      <p:sp>
        <p:nvSpPr>
          <p:cNvPr id="60" name="TextBox 59"/>
          <p:cNvSpPr txBox="1"/>
          <p:nvPr/>
        </p:nvSpPr>
        <p:spPr>
          <a:xfrm>
            <a:off x="1092356" y="1772816"/>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主任：</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XXX</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sp>
        <p:nvSpPr>
          <p:cNvPr id="61" name="TextBox 60"/>
          <p:cNvSpPr txBox="1"/>
          <p:nvPr/>
        </p:nvSpPr>
        <p:spPr>
          <a:xfrm>
            <a:off x="1092356" y="2362738"/>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副主任：</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XXX</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sp>
        <p:nvSpPr>
          <p:cNvPr id="62" name="TextBox 61"/>
          <p:cNvSpPr txBox="1"/>
          <p:nvPr/>
        </p:nvSpPr>
        <p:spPr>
          <a:xfrm>
            <a:off x="1092356" y="2952660"/>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组长：</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XXX</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sp>
        <p:nvSpPr>
          <p:cNvPr id="63" name="TextBox 62"/>
          <p:cNvSpPr txBox="1"/>
          <p:nvPr/>
        </p:nvSpPr>
        <p:spPr>
          <a:xfrm>
            <a:off x="1092356" y="3542582"/>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组员共</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41</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人</a:t>
            </a:r>
          </a:p>
        </p:txBody>
      </p:sp>
      <p:sp>
        <p:nvSpPr>
          <p:cNvPr id="65" name="TextBox 64"/>
          <p:cNvSpPr txBox="1"/>
          <p:nvPr/>
        </p:nvSpPr>
        <p:spPr>
          <a:xfrm>
            <a:off x="1092356" y="4132504"/>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组长：</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XXX</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sp>
        <p:nvSpPr>
          <p:cNvPr id="66" name="TextBox 65"/>
          <p:cNvSpPr txBox="1"/>
          <p:nvPr/>
        </p:nvSpPr>
        <p:spPr>
          <a:xfrm>
            <a:off x="1092356" y="4722425"/>
            <a:ext cx="6629948" cy="400110"/>
          </a:xfrm>
          <a:prstGeom prst="rect">
            <a:avLst/>
          </a:prstGeom>
          <a:noFill/>
        </p:spPr>
        <p:txBody>
          <a:bodyPr>
            <a:spAutoFit/>
          </a:bodyPr>
          <a:lstStyle/>
          <a:p>
            <a:pP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组员共</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39</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人</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pic>
        <p:nvPicPr>
          <p:cNvPr id="15372" name="图片 2"/>
          <p:cNvPicPr>
            <a:picLocks noChangeAspect="1"/>
          </p:cNvPicPr>
          <p:nvPr/>
        </p:nvPicPr>
        <p:blipFill>
          <a:blip r:embed="rId6"/>
          <a:srcRect/>
          <a:stretch>
            <a:fillRect/>
          </a:stretch>
        </p:blipFill>
        <p:spPr bwMode="auto">
          <a:xfrm>
            <a:off x="7631113" y="839788"/>
            <a:ext cx="573087" cy="18557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2" presetClass="entr" presetSubtype="4"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ppt_h*1.125000"/>
                                          </p:val>
                                        </p:tav>
                                        <p:tav tm="100000">
                                          <p:val>
                                            <p:strVal val="#ppt_y"/>
                                          </p:val>
                                        </p:tav>
                                      </p:tavLst>
                                    </p:anim>
                                    <p:animEffect transition="in" filter="wipe(up)">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childTnLst>
                          </p:cTn>
                        </p:par>
                        <p:par>
                          <p:cTn id="15" fill="hold">
                            <p:stCondLst>
                              <p:cond delay="750"/>
                            </p:stCondLst>
                            <p:childTnLst>
                              <p:par>
                                <p:cTn id="16" presetID="10" presetClass="exit" presetSubtype="0" fill="hold" nodeType="afterEffect">
                                  <p:stCondLst>
                                    <p:cond delay="0"/>
                                  </p:stCondLst>
                                  <p:childTnLst>
                                    <p:animEffect transition="out" filter="fade">
                                      <p:cBhvr>
                                        <p:cTn id="17" dur="500"/>
                                        <p:tgtEl>
                                          <p:spTgt spid="59"/>
                                        </p:tgtEl>
                                      </p:cBhvr>
                                    </p:animEffect>
                                    <p:set>
                                      <p:cBhvr>
                                        <p:cTn id="18" dur="1" fill="hold">
                                          <p:stCondLst>
                                            <p:cond delay="499"/>
                                          </p:stCondLst>
                                        </p:cTn>
                                        <p:tgtEl>
                                          <p:spTgt spid="59"/>
                                        </p:tgtEl>
                                        <p:attrNameLst>
                                          <p:attrName>style.visibility</p:attrName>
                                        </p:attrNameLst>
                                      </p:cBhvr>
                                      <p:to>
                                        <p:strVal val="hidden"/>
                                      </p:to>
                                    </p:set>
                                  </p:childTnLst>
                                </p:cTn>
                              </p:par>
                            </p:childTnLst>
                          </p:cTn>
                        </p:par>
                        <p:par>
                          <p:cTn id="19" fill="hold">
                            <p:stCondLst>
                              <p:cond delay="1250"/>
                            </p:stCondLst>
                            <p:childTnLst>
                              <p:par>
                                <p:cTn id="20" presetID="12" presetClass="entr" presetSubtype="4" fill="hold" nodeType="afterEffect">
                                  <p:stCondLst>
                                    <p:cond delay="50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p:tgtEl>
                                          <p:spTgt spid="60"/>
                                        </p:tgtEl>
                                        <p:attrNameLst>
                                          <p:attrName>ppt_y</p:attrName>
                                        </p:attrNameLst>
                                      </p:cBhvr>
                                      <p:tavLst>
                                        <p:tav tm="0">
                                          <p:val>
                                            <p:strVal val="#ppt_y+#ppt_h*1.125000"/>
                                          </p:val>
                                        </p:tav>
                                        <p:tav tm="100000">
                                          <p:val>
                                            <p:strVal val="#ppt_y"/>
                                          </p:val>
                                        </p:tav>
                                      </p:tavLst>
                                    </p:anim>
                                    <p:animEffect transition="in" filter="wipe(up)">
                                      <p:cBhvr>
                                        <p:cTn id="23" dur="500"/>
                                        <p:tgtEl>
                                          <p:spTgt spid="60"/>
                                        </p:tgtEl>
                                      </p:cBhvr>
                                    </p:animEffect>
                                  </p:childTnLst>
                                </p:cTn>
                              </p:par>
                            </p:childTnLst>
                          </p:cTn>
                        </p:par>
                        <p:par>
                          <p:cTn id="24" fill="hold">
                            <p:stCondLst>
                              <p:cond delay="2250"/>
                            </p:stCondLst>
                            <p:childTnLst>
                              <p:par>
                                <p:cTn id="25" presetID="12" presetClass="entr" presetSubtype="4" fill="hold" nodeType="afterEffect">
                                  <p:stCondLst>
                                    <p:cond delay="5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p:tgtEl>
                                          <p:spTgt spid="61"/>
                                        </p:tgtEl>
                                        <p:attrNameLst>
                                          <p:attrName>ppt_y</p:attrName>
                                        </p:attrNameLst>
                                      </p:cBhvr>
                                      <p:tavLst>
                                        <p:tav tm="0">
                                          <p:val>
                                            <p:strVal val="#ppt_y+#ppt_h*1.125000"/>
                                          </p:val>
                                        </p:tav>
                                        <p:tav tm="100000">
                                          <p:val>
                                            <p:strVal val="#ppt_y"/>
                                          </p:val>
                                        </p:tav>
                                      </p:tavLst>
                                    </p:anim>
                                    <p:animEffect transition="in" filter="wipe(up)">
                                      <p:cBhvr>
                                        <p:cTn id="28" dur="500"/>
                                        <p:tgtEl>
                                          <p:spTgt spid="61"/>
                                        </p:tgtEl>
                                      </p:cBhvr>
                                    </p:animEffect>
                                  </p:childTnLst>
                                </p:cTn>
                              </p:par>
                            </p:childTnLst>
                          </p:cTn>
                        </p:par>
                        <p:par>
                          <p:cTn id="29" fill="hold">
                            <p:stCondLst>
                              <p:cond delay="3250"/>
                            </p:stCondLst>
                            <p:childTnLst>
                              <p:par>
                                <p:cTn id="30" presetID="12" presetClass="entr" presetSubtype="4" fill="hold" nodeType="afterEffect">
                                  <p:stCondLst>
                                    <p:cond delay="50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p:tgtEl>
                                          <p:spTgt spid="62"/>
                                        </p:tgtEl>
                                        <p:attrNameLst>
                                          <p:attrName>ppt_y</p:attrName>
                                        </p:attrNameLst>
                                      </p:cBhvr>
                                      <p:tavLst>
                                        <p:tav tm="0">
                                          <p:val>
                                            <p:strVal val="#ppt_y+#ppt_h*1.125000"/>
                                          </p:val>
                                        </p:tav>
                                        <p:tav tm="100000">
                                          <p:val>
                                            <p:strVal val="#ppt_y"/>
                                          </p:val>
                                        </p:tav>
                                      </p:tavLst>
                                    </p:anim>
                                    <p:animEffect transition="in" filter="wipe(up)">
                                      <p:cBhvr>
                                        <p:cTn id="33" dur="500"/>
                                        <p:tgtEl>
                                          <p:spTgt spid="62"/>
                                        </p:tgtEl>
                                      </p:cBhvr>
                                    </p:animEffect>
                                  </p:childTnLst>
                                </p:cTn>
                              </p:par>
                            </p:childTnLst>
                          </p:cTn>
                        </p:par>
                        <p:par>
                          <p:cTn id="34" fill="hold">
                            <p:stCondLst>
                              <p:cond delay="4250"/>
                            </p:stCondLst>
                            <p:childTnLst>
                              <p:par>
                                <p:cTn id="35" presetID="12" presetClass="entr" presetSubtype="4" fill="hold" nodeType="afterEffect">
                                  <p:stCondLst>
                                    <p:cond delay="50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p:tgtEl>
                                          <p:spTgt spid="63"/>
                                        </p:tgtEl>
                                        <p:attrNameLst>
                                          <p:attrName>ppt_y</p:attrName>
                                        </p:attrNameLst>
                                      </p:cBhvr>
                                      <p:tavLst>
                                        <p:tav tm="0">
                                          <p:val>
                                            <p:strVal val="#ppt_y+#ppt_h*1.125000"/>
                                          </p:val>
                                        </p:tav>
                                        <p:tav tm="100000">
                                          <p:val>
                                            <p:strVal val="#ppt_y"/>
                                          </p:val>
                                        </p:tav>
                                      </p:tavLst>
                                    </p:anim>
                                    <p:animEffect transition="in" filter="wipe(up)">
                                      <p:cBhvr>
                                        <p:cTn id="38" dur="500"/>
                                        <p:tgtEl>
                                          <p:spTgt spid="63"/>
                                        </p:tgtEl>
                                      </p:cBhvr>
                                    </p:animEffect>
                                  </p:childTnLst>
                                </p:cTn>
                              </p:par>
                            </p:childTnLst>
                          </p:cTn>
                        </p:par>
                        <p:par>
                          <p:cTn id="39" fill="hold">
                            <p:stCondLst>
                              <p:cond delay="5250"/>
                            </p:stCondLst>
                            <p:childTnLst>
                              <p:par>
                                <p:cTn id="40" presetID="12" presetClass="entr" presetSubtype="4" fill="hold" nodeType="afterEffect">
                                  <p:stCondLst>
                                    <p:cond delay="50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p:tgtEl>
                                          <p:spTgt spid="65"/>
                                        </p:tgtEl>
                                        <p:attrNameLst>
                                          <p:attrName>ppt_y</p:attrName>
                                        </p:attrNameLst>
                                      </p:cBhvr>
                                      <p:tavLst>
                                        <p:tav tm="0">
                                          <p:val>
                                            <p:strVal val="#ppt_y+#ppt_h*1.125000"/>
                                          </p:val>
                                        </p:tav>
                                        <p:tav tm="100000">
                                          <p:val>
                                            <p:strVal val="#ppt_y"/>
                                          </p:val>
                                        </p:tav>
                                      </p:tavLst>
                                    </p:anim>
                                    <p:animEffect transition="in" filter="wipe(up)">
                                      <p:cBhvr>
                                        <p:cTn id="43" dur="500"/>
                                        <p:tgtEl>
                                          <p:spTgt spid="65"/>
                                        </p:tgtEl>
                                      </p:cBhvr>
                                    </p:animEffect>
                                  </p:childTnLst>
                                </p:cTn>
                              </p:par>
                            </p:childTnLst>
                          </p:cTn>
                        </p:par>
                        <p:par>
                          <p:cTn id="44" fill="hold">
                            <p:stCondLst>
                              <p:cond delay="6250"/>
                            </p:stCondLst>
                            <p:childTnLst>
                              <p:par>
                                <p:cTn id="45" presetID="12" presetClass="entr" presetSubtype="4" fill="hold" nodeType="afterEffect">
                                  <p:stCondLst>
                                    <p:cond delay="5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p:tgtEl>
                                          <p:spTgt spid="66"/>
                                        </p:tgtEl>
                                        <p:attrNameLst>
                                          <p:attrName>ppt_y</p:attrName>
                                        </p:attrNameLst>
                                      </p:cBhvr>
                                      <p:tavLst>
                                        <p:tav tm="0">
                                          <p:val>
                                            <p:strVal val="#ppt_y+#ppt_h*1.125000"/>
                                          </p:val>
                                        </p:tav>
                                        <p:tav tm="100000">
                                          <p:val>
                                            <p:strVal val="#ppt_y"/>
                                          </p:val>
                                        </p:tav>
                                      </p:tavLst>
                                    </p:anim>
                                    <p:animEffect transition="in" filter="wipe(up)">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endParaRPr lang="zh-CN" altLang="en-US" smtClean="0"/>
          </a:p>
        </p:txBody>
      </p:sp>
      <p:pic>
        <p:nvPicPr>
          <p:cNvPr id="16386" name="内容占位符 3"/>
          <p:cNvPicPr>
            <a:picLocks noGrp="1" noChangeAspect="1"/>
          </p:cNvPicPr>
          <p:nvPr>
            <p:ph idx="1"/>
          </p:nvPr>
        </p:nvPicPr>
        <p:blipFill>
          <a:blip r:embed="rId2"/>
          <a:srcRect/>
          <a:stretch>
            <a:fillRect/>
          </a:stretch>
        </p:blipFill>
        <p:spPr>
          <a:xfrm>
            <a:off x="0" y="0"/>
            <a:ext cx="9144000" cy="6858000"/>
          </a:xfrm>
        </p:spPr>
      </p:pic>
      <p:pic>
        <p:nvPicPr>
          <p:cNvPr id="3" name="图片 2"/>
          <p:cNvPicPr>
            <a:picLocks noChangeAspect="1"/>
          </p:cNvPicPr>
          <p:nvPr/>
        </p:nvPicPr>
        <p:blipFill>
          <a:blip r:embed="rId3"/>
          <a:srcRect l="27568" t="10811" r="29054" b="78378"/>
          <a:stretch>
            <a:fillRect/>
          </a:stretch>
        </p:blipFill>
        <p:spPr bwMode="auto">
          <a:xfrm>
            <a:off x="2520950" y="741363"/>
            <a:ext cx="3965575" cy="741362"/>
          </a:xfrm>
          <a:prstGeom prst="rect">
            <a:avLst/>
          </a:prstGeom>
          <a:noFill/>
          <a:ln w="9525">
            <a:noFill/>
            <a:miter lim="800000"/>
            <a:headEnd/>
            <a:tailEnd/>
          </a:ln>
        </p:spPr>
      </p:pic>
      <p:pic>
        <p:nvPicPr>
          <p:cNvPr id="11" name="图片 10"/>
          <p:cNvPicPr>
            <a:picLocks noChangeAspect="1"/>
          </p:cNvPicPr>
          <p:nvPr/>
        </p:nvPicPr>
        <p:blipFill>
          <a:blip r:embed="rId4"/>
          <a:srcRect/>
          <a:stretch>
            <a:fillRect/>
          </a:stretch>
        </p:blipFill>
        <p:spPr bwMode="auto">
          <a:xfrm>
            <a:off x="519113" y="1655763"/>
            <a:ext cx="4706937" cy="3744912"/>
          </a:xfrm>
          <a:prstGeom prst="rect">
            <a:avLst/>
          </a:prstGeom>
          <a:noFill/>
          <a:ln w="9525">
            <a:noFill/>
            <a:miter lim="800000"/>
            <a:headEnd/>
            <a:tailEnd/>
          </a:ln>
        </p:spPr>
      </p:pic>
      <p:pic>
        <p:nvPicPr>
          <p:cNvPr id="12" name="图片 11"/>
          <p:cNvPicPr>
            <a:picLocks noChangeAspect="1"/>
          </p:cNvPicPr>
          <p:nvPr/>
        </p:nvPicPr>
        <p:blipFill>
          <a:blip r:embed="rId5"/>
          <a:srcRect/>
          <a:stretch>
            <a:fillRect/>
          </a:stretch>
        </p:blipFill>
        <p:spPr bwMode="auto">
          <a:xfrm>
            <a:off x="4089400" y="1854200"/>
            <a:ext cx="4522788" cy="3211513"/>
          </a:xfrm>
          <a:prstGeom prst="rect">
            <a:avLst/>
          </a:prstGeom>
          <a:noFill/>
          <a:ln w="9525">
            <a:noFill/>
            <a:miter lim="800000"/>
            <a:headEnd/>
            <a:tailEnd/>
          </a:ln>
        </p:spPr>
      </p:pic>
      <p:sp>
        <p:nvSpPr>
          <p:cNvPr id="14" name="TextBox 13"/>
          <p:cNvSpPr txBox="1"/>
          <p:nvPr/>
        </p:nvSpPr>
        <p:spPr>
          <a:xfrm>
            <a:off x="1257025" y="5399903"/>
            <a:ext cx="6629948" cy="400110"/>
          </a:xfrm>
          <a:prstGeom prst="rect">
            <a:avLst/>
          </a:prstGeom>
          <a:noFill/>
        </p:spPr>
        <p:txBody>
          <a:bodyPr>
            <a:spAutoFit/>
          </a:bodyPr>
          <a:lstStyle/>
          <a:p>
            <a:pPr algn="ctr" fontAlgn="auto">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多次获得</a:t>
            </a:r>
            <a:r>
              <a:rPr lang="en-US" altLang="zh-CN" sz="2000" spc="300" dirty="0">
                <a:ln w="18415" cmpd="sng">
                  <a:solidFill>
                    <a:srgbClr val="FFFFFF"/>
                  </a:solidFill>
                  <a:prstDash val="solid"/>
                </a:ln>
                <a:solidFill>
                  <a:srgbClr val="FFFFFF"/>
                </a:solidFill>
                <a:latin typeface="微软雅黑" pitchFamily="34" charset="-122"/>
                <a:ea typeface="微软雅黑" pitchFamily="34" charset="-122"/>
              </a:rPr>
              <a:t>XXX</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的荣誉</a:t>
            </a:r>
            <a:endParaRPr lang="zh-CN" altLang="en-US" sz="2000" spc="300" dirty="0">
              <a:ln w="18415" cmpd="sng">
                <a:solidFill>
                  <a:srgbClr val="FFFFFF"/>
                </a:solidFill>
                <a:prstDash val="solid"/>
              </a:ln>
              <a:solidFill>
                <a:srgbClr val="FFFFFF"/>
              </a:solidFill>
              <a:latin typeface="微软雅黑" pitchFamily="34" charset="-122"/>
              <a:ea typeface="微软雅黑" pitchFamily="34" charset="-122"/>
            </a:endParaRPr>
          </a:p>
        </p:txBody>
      </p:sp>
      <p:pic>
        <p:nvPicPr>
          <p:cNvPr id="15" name="图片 14"/>
          <p:cNvPicPr>
            <a:picLocks noChangeAspect="1"/>
          </p:cNvPicPr>
          <p:nvPr/>
        </p:nvPicPr>
        <p:blipFill>
          <a:blip r:embed="rId6"/>
          <a:srcRect b="87749"/>
          <a:stretch>
            <a:fillRect/>
          </a:stretch>
        </p:blipFill>
        <p:spPr bwMode="auto">
          <a:xfrm>
            <a:off x="0" y="0"/>
            <a:ext cx="9144000" cy="839788"/>
          </a:xfrm>
          <a:prstGeom prst="rect">
            <a:avLst/>
          </a:prstGeom>
          <a:noFill/>
          <a:ln w="9525">
            <a:noFill/>
            <a:miter lim="800000"/>
            <a:headEnd/>
            <a:tailEnd/>
          </a:ln>
        </p:spPr>
      </p:pic>
      <p:pic>
        <p:nvPicPr>
          <p:cNvPr id="16" name="图片 15"/>
          <p:cNvPicPr>
            <a:picLocks noChangeAspect="1"/>
          </p:cNvPicPr>
          <p:nvPr/>
        </p:nvPicPr>
        <p:blipFill>
          <a:blip r:embed="rId7"/>
          <a:srcRect l="5676" r="55714" b="91112"/>
          <a:stretch>
            <a:fillRect/>
          </a:stretch>
        </p:blipFill>
        <p:spPr bwMode="auto">
          <a:xfrm>
            <a:off x="519113" y="0"/>
            <a:ext cx="35306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2" presetClass="entr" presetSubtype="4"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p:tgtEl>
                                          <p:spTgt spid="16"/>
                                        </p:tgtEl>
                                        <p:attrNameLst>
                                          <p:attrName>ppt_y</p:attrName>
                                        </p:attrNameLst>
                                      </p:cBhvr>
                                      <p:tavLst>
                                        <p:tav tm="0">
                                          <p:val>
                                            <p:strVal val="#ppt_y+#ppt_h*1.125000"/>
                                          </p:val>
                                        </p:tav>
                                        <p:tav tm="100000">
                                          <p:val>
                                            <p:strVal val="#ppt_y"/>
                                          </p:val>
                                        </p:tav>
                                      </p:tavLst>
                                    </p:anim>
                                    <p:animEffect transition="in" filter="wipe(up)">
                                      <p:cBhvr>
                                        <p:cTn id="11" dur="500"/>
                                        <p:tgtEl>
                                          <p:spTgt spid="16"/>
                                        </p:tgtEl>
                                      </p:cBhvr>
                                    </p:animEffect>
                                  </p:childTnLst>
                                </p:cTn>
                              </p:par>
                            </p:childTnLst>
                          </p:cTn>
                        </p:par>
                        <p:par>
                          <p:cTn id="12" fill="hold">
                            <p:stCondLst>
                              <p:cond delay="75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500"/>
                                        <p:tgtEl>
                                          <p:spTgt spid="3"/>
                                        </p:tgtEl>
                                      </p:cBhvr>
                                    </p:animEffect>
                                  </p:childTnLst>
                                </p:cTn>
                              </p:par>
                            </p:childTnLst>
                          </p:cTn>
                        </p:par>
                        <p:par>
                          <p:cTn id="16" fill="hold">
                            <p:stCondLst>
                              <p:cond delay="2250"/>
                            </p:stCondLst>
                            <p:childTnLst>
                              <p:par>
                                <p:cTn id="17" presetID="53" presetClass="entr" presetSubtype="16"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3250"/>
                            </p:stCondLst>
                            <p:childTnLst>
                              <p:par>
                                <p:cTn id="23" presetID="53" presetClass="entr" presetSubtype="16"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2" presetClass="entr" presetSubtype="4"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内容占位符 3"/>
          <p:cNvPicPr>
            <a:picLocks noGrp="1" noChangeAspect="1"/>
          </p:cNvPicPr>
          <p:nvPr>
            <p:ph idx="1"/>
          </p:nvPr>
        </p:nvPicPr>
        <p:blipFill>
          <a:blip r:embed="rId2"/>
          <a:srcRect/>
          <a:stretch>
            <a:fillRect/>
          </a:stretch>
        </p:blipFill>
        <p:spPr>
          <a:xfrm>
            <a:off x="0" y="0"/>
            <a:ext cx="9144000" cy="6858000"/>
          </a:xfrm>
        </p:spPr>
      </p:pic>
      <p:sp>
        <p:nvSpPr>
          <p:cNvPr id="14" name="TextBox 13"/>
          <p:cNvSpPr txBox="1"/>
          <p:nvPr/>
        </p:nvSpPr>
        <p:spPr>
          <a:xfrm>
            <a:off x="530961" y="6827505"/>
            <a:ext cx="3314974" cy="18558927"/>
          </a:xfrm>
          <a:prstGeom prst="rect">
            <a:avLst/>
          </a:prstGeom>
          <a:noFill/>
        </p:spPr>
        <p:txBody>
          <a:bodyPr>
            <a:spAutoFit/>
          </a:bodyPr>
          <a:lstStyle/>
          <a:p>
            <a:pPr algn="just" fontAlgn="auto">
              <a:lnSpc>
                <a:spcPct val="150000"/>
              </a:lnSpc>
              <a:spcBef>
                <a:spcPts val="0"/>
              </a:spcBef>
              <a:spcAft>
                <a:spcPts val="0"/>
              </a:spcAft>
              <a:defRPr/>
            </a:pP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 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荣誉</a:t>
            </a:r>
            <a:r>
              <a:rPr lang="zh-CN" altLang="en-US" sz="2000" spc="300" dirty="0">
                <a:ln w="18415" cmpd="sng">
                  <a:solidFill>
                    <a:srgbClr val="FFFFFF"/>
                  </a:solidFill>
                  <a:prstDash val="solid"/>
                </a:ln>
                <a:solidFill>
                  <a:srgbClr val="FFFFFF"/>
                </a:solidFill>
                <a:latin typeface="微软雅黑" pitchFamily="34" charset="-122"/>
                <a:ea typeface="微软雅黑" pitchFamily="34" charset="-122"/>
              </a:rPr>
              <a:t>组织荣誉组织荣誉组织荣誉组织荣誉组织荣誉组织荣誉组织荣誉组织荣誉组织荣誉组织荣誉</a:t>
            </a:r>
          </a:p>
        </p:txBody>
      </p:sp>
      <p:pic>
        <p:nvPicPr>
          <p:cNvPr id="17411" name="图片 14"/>
          <p:cNvPicPr>
            <a:picLocks noChangeAspect="1"/>
          </p:cNvPicPr>
          <p:nvPr/>
        </p:nvPicPr>
        <p:blipFill>
          <a:blip r:embed="rId3"/>
          <a:srcRect l="27568" t="9370" r="27972" b="77116"/>
          <a:stretch>
            <a:fillRect/>
          </a:stretch>
        </p:blipFill>
        <p:spPr bwMode="auto">
          <a:xfrm>
            <a:off x="2520950" y="642938"/>
            <a:ext cx="4065588" cy="927100"/>
          </a:xfrm>
          <a:prstGeom prst="rect">
            <a:avLst/>
          </a:prstGeom>
          <a:noFill/>
          <a:ln w="9525">
            <a:noFill/>
            <a:miter lim="800000"/>
            <a:headEnd/>
            <a:tailEnd/>
          </a:ln>
        </p:spPr>
      </p:pic>
      <p:pic>
        <p:nvPicPr>
          <p:cNvPr id="10" name="图片 9"/>
          <p:cNvPicPr>
            <a:picLocks noChangeAspect="1"/>
          </p:cNvPicPr>
          <p:nvPr/>
        </p:nvPicPr>
        <p:blipFill>
          <a:blip r:embed="rId4" cstate="print">
            <a:extLst>
              <a:ext uri="{28A0092B-C50C-407E-A947-70E740481C1C}"/>
            </a:extLst>
          </a:blip>
          <a:stretch>
            <a:fillRect/>
          </a:stretch>
        </p:blipFill>
        <p:spPr>
          <a:xfrm>
            <a:off x="4211960" y="1767354"/>
            <a:ext cx="4431056" cy="33232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图片 10"/>
          <p:cNvPicPr>
            <a:picLocks noChangeAspect="1"/>
          </p:cNvPicPr>
          <p:nvPr/>
        </p:nvPicPr>
        <p:blipFill>
          <a:blip r:embed="rId5"/>
          <a:srcRect b="87749"/>
          <a:stretch>
            <a:fillRect/>
          </a:stretch>
        </p:blipFill>
        <p:spPr bwMode="auto">
          <a:xfrm>
            <a:off x="0" y="0"/>
            <a:ext cx="9144000" cy="839788"/>
          </a:xfrm>
          <a:prstGeom prst="rect">
            <a:avLst/>
          </a:prstGeom>
          <a:noFill/>
          <a:ln w="9525">
            <a:noFill/>
            <a:miter lim="800000"/>
            <a:headEnd/>
            <a:tailEnd/>
          </a:ln>
        </p:spPr>
      </p:pic>
      <p:pic>
        <p:nvPicPr>
          <p:cNvPr id="12" name="图片 11"/>
          <p:cNvPicPr>
            <a:picLocks noChangeAspect="1"/>
          </p:cNvPicPr>
          <p:nvPr/>
        </p:nvPicPr>
        <p:blipFill>
          <a:blip r:embed="rId6"/>
          <a:srcRect l="5676" r="55714" b="91112"/>
          <a:stretch>
            <a:fillRect/>
          </a:stretch>
        </p:blipFill>
        <p:spPr bwMode="auto">
          <a:xfrm>
            <a:off x="519113" y="0"/>
            <a:ext cx="353060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400"/>
                                        <p:tgtEl>
                                          <p:spTgt spid="10"/>
                                        </p:tgtEl>
                                      </p:cBhvr>
                                    </p:animEffect>
                                  </p:childTnLst>
                                </p:cTn>
                              </p:par>
                              <p:par>
                                <p:cTn id="8" presetID="35" presetClass="path" presetSubtype="0" accel="50000" decel="50000" fill="hold" nodeType="withEffect">
                                  <p:stCondLst>
                                    <p:cond delay="0"/>
                                  </p:stCondLst>
                                  <p:childTnLst>
                                    <p:animMotion origin="layout" path="M 0.21198 0.01204 L 5.55556E-7 -4.07407E-6 " pathEditMode="relative" rAng="0" ptsTypes="AA">
                                      <p:cBhvr>
                                        <p:cTn id="9" dur="2000" fill="hold"/>
                                        <p:tgtEl>
                                          <p:spTgt spid="10"/>
                                        </p:tgtEl>
                                        <p:attrNameLst>
                                          <p:attrName>ppt_x</p:attrName>
                                          <p:attrName>ppt_y</p:attrName>
                                        </p:attrNameLst>
                                      </p:cBhvr>
                                      <p:rCtr x="-10608" y="-602"/>
                                    </p:animMotion>
                                  </p:childTnLst>
                                </p:cTn>
                              </p:par>
                              <p:par>
                                <p:cTn id="10" presetID="64" presetClass="path" presetSubtype="0" fill="hold" nodeType="withEffect">
                                  <p:stCondLst>
                                    <p:cond delay="0"/>
                                  </p:stCondLst>
                                  <p:childTnLst>
                                    <p:animMotion origin="layout" path="M 3.88889E-6 0 L 3.88889E-6 -4.3338 " pathEditMode="relative" rAng="0" ptsTypes="AA">
                                      <p:cBhvr>
                                        <p:cTn id="11" dur="59000" fill="hold"/>
                                        <p:tgtEl>
                                          <p:spTgt spid="14"/>
                                        </p:tgtEl>
                                        <p:attrNameLst>
                                          <p:attrName>ppt_x</p:attrName>
                                          <p:attrName>ppt_y</p:attrName>
                                        </p:attrNameLst>
                                      </p:cBhvr>
                                      <p:rCtr x="0" y="-216690"/>
                                    </p:animMotion>
                                  </p:childTnLst>
                                </p:cTn>
                              </p:par>
                            </p:childTnLst>
                          </p:cTn>
                        </p:par>
                        <p:par>
                          <p:cTn id="12" fill="hold">
                            <p:stCondLst>
                              <p:cond delay="59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12" presetClass="entr" presetSubtype="4"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12"/>
          <p:cNvGrpSpPr>
            <a:grpSpLocks/>
          </p:cNvGrpSpPr>
          <p:nvPr/>
        </p:nvGrpSpPr>
        <p:grpSpPr bwMode="auto">
          <a:xfrm>
            <a:off x="0" y="0"/>
            <a:ext cx="9144000" cy="7010400"/>
            <a:chOff x="0" y="0"/>
            <a:chExt cx="9143999" cy="7010399"/>
          </a:xfrm>
        </p:grpSpPr>
        <p:pic>
          <p:nvPicPr>
            <p:cNvPr id="18442" name="Picture 2" descr="http://dl.zhishi.sina.com.cn/upload/53/25/91/1169532591.6451678.jpg"/>
            <p:cNvPicPr>
              <a:picLocks noChangeAspect="1" noChangeArrowheads="1"/>
            </p:cNvPicPr>
            <p:nvPr/>
          </p:nvPicPr>
          <p:blipFill>
            <a:blip r:embed="rId2"/>
            <a:srcRect l="2179" r="4066" b="6277"/>
            <a:stretch>
              <a:fillRect/>
            </a:stretch>
          </p:blipFill>
          <p:spPr bwMode="auto">
            <a:xfrm>
              <a:off x="0" y="0"/>
              <a:ext cx="9143999" cy="6858000"/>
            </a:xfrm>
            <a:prstGeom prst="rect">
              <a:avLst/>
            </a:prstGeom>
            <a:noFill/>
            <a:ln w="9525">
              <a:noFill/>
              <a:miter lim="800000"/>
              <a:headEnd/>
              <a:tailEnd/>
            </a:ln>
          </p:spPr>
        </p:pic>
        <p:pic>
          <p:nvPicPr>
            <p:cNvPr id="14" name="Picture 2" descr="http://dl.zhishi.sina.com.cn/upload/53/25/91/1169532591.6451678.jpg"/>
            <p:cNvPicPr>
              <a:picLocks noChangeAspect="1" noChangeArrowheads="1"/>
            </p:cNvPicPr>
            <p:nvPr/>
          </p:nvPicPr>
          <p:blipFill rotWithShape="1">
            <a:blip r:embed="rId2">
              <a:extLst>
                <a:ext uri="{28A0092B-C50C-407E-A947-70E740481C1C}"/>
              </a:extLst>
            </a:blip>
            <a:srcRect l="73310" t="78676" r="15753" b="3418"/>
            <a:stretch/>
          </p:blipFill>
          <p:spPr bwMode="auto">
            <a:xfrm>
              <a:off x="7712948" y="5965371"/>
              <a:ext cx="1066800" cy="1045028"/>
            </a:xfrm>
            <a:prstGeom prst="rect">
              <a:avLst/>
            </a:prstGeom>
            <a:ln>
              <a:noFill/>
            </a:ln>
            <a:effectLst>
              <a:softEdge rad="112500"/>
            </a:effectLst>
            <a:extLst>
              <a:ext uri="{909E8E84-426E-40DD-AFC4-6F175D3DCCD1}"/>
            </a:extLst>
          </p:spPr>
        </p:pic>
      </p:grpSp>
      <p:sp>
        <p:nvSpPr>
          <p:cNvPr id="15" name="矩形 14"/>
          <p:cNvSpPr/>
          <p:nvPr/>
        </p:nvSpPr>
        <p:spPr>
          <a:xfrm>
            <a:off x="1403350" y="2019300"/>
            <a:ext cx="6369050" cy="4217988"/>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4"/>
          <p:cNvPicPr>
            <a:picLocks noChangeAspect="1"/>
          </p:cNvPicPr>
          <p:nvPr/>
        </p:nvPicPr>
        <p:blipFill>
          <a:blip r:embed="rId3"/>
          <a:srcRect b="53056"/>
          <a:stretch>
            <a:fillRect/>
          </a:stretch>
        </p:blipFill>
        <p:spPr bwMode="auto">
          <a:xfrm>
            <a:off x="0" y="0"/>
            <a:ext cx="9144000" cy="3219450"/>
          </a:xfrm>
          <a:prstGeom prst="rect">
            <a:avLst/>
          </a:prstGeom>
          <a:noFill/>
          <a:ln w="9525">
            <a:noFill/>
            <a:miter lim="800000"/>
            <a:headEnd/>
            <a:tailEnd/>
          </a:ln>
        </p:spPr>
      </p:pic>
      <p:pic>
        <p:nvPicPr>
          <p:cNvPr id="6" name="图片 5"/>
          <p:cNvPicPr>
            <a:picLocks noChangeAspect="1"/>
          </p:cNvPicPr>
          <p:nvPr/>
        </p:nvPicPr>
        <p:blipFill>
          <a:blip r:embed="rId4"/>
          <a:srcRect l="12917" t="9445" r="39792" b="81111"/>
          <a:stretch>
            <a:fillRect/>
          </a:stretch>
        </p:blipFill>
        <p:spPr bwMode="auto">
          <a:xfrm>
            <a:off x="1181100" y="647700"/>
            <a:ext cx="4324350" cy="647700"/>
          </a:xfrm>
          <a:prstGeom prst="rect">
            <a:avLst/>
          </a:prstGeom>
          <a:noFill/>
          <a:ln w="9525">
            <a:noFill/>
            <a:miter lim="800000"/>
            <a:headEnd/>
            <a:tailEnd/>
          </a:ln>
        </p:spPr>
      </p:pic>
      <p:pic>
        <p:nvPicPr>
          <p:cNvPr id="7" name="图片 6"/>
          <p:cNvPicPr>
            <a:picLocks noChangeAspect="1"/>
          </p:cNvPicPr>
          <p:nvPr/>
        </p:nvPicPr>
        <p:blipFill>
          <a:blip r:embed="rId4"/>
          <a:srcRect l="27225" t="18889" r="25693" b="70557"/>
          <a:stretch>
            <a:fillRect/>
          </a:stretch>
        </p:blipFill>
        <p:spPr bwMode="auto">
          <a:xfrm>
            <a:off x="3286125" y="1295400"/>
            <a:ext cx="4305300" cy="723900"/>
          </a:xfrm>
          <a:prstGeom prst="rect">
            <a:avLst/>
          </a:prstGeom>
          <a:noFill/>
          <a:ln w="9525">
            <a:noFill/>
            <a:miter lim="800000"/>
            <a:headEnd/>
            <a:tailEnd/>
          </a:ln>
        </p:spPr>
      </p:pic>
      <p:pic>
        <p:nvPicPr>
          <p:cNvPr id="8" name="图片 7"/>
          <p:cNvPicPr>
            <a:picLocks noChangeAspect="1"/>
          </p:cNvPicPr>
          <p:nvPr/>
        </p:nvPicPr>
        <p:blipFill>
          <a:blip r:embed="rId5"/>
          <a:srcRect l="21042" t="34166" r="28333" b="56111"/>
          <a:stretch>
            <a:fillRect/>
          </a:stretch>
        </p:blipFill>
        <p:spPr bwMode="auto">
          <a:xfrm>
            <a:off x="1924050" y="2276475"/>
            <a:ext cx="4629150" cy="666750"/>
          </a:xfrm>
          <a:prstGeom prst="rect">
            <a:avLst/>
          </a:prstGeom>
          <a:noFill/>
          <a:ln w="9525">
            <a:noFill/>
            <a:miter lim="800000"/>
            <a:headEnd/>
            <a:tailEnd/>
          </a:ln>
        </p:spPr>
      </p:pic>
      <p:pic>
        <p:nvPicPr>
          <p:cNvPr id="9" name="图片 8"/>
          <p:cNvPicPr>
            <a:picLocks noChangeAspect="1"/>
          </p:cNvPicPr>
          <p:nvPr/>
        </p:nvPicPr>
        <p:blipFill>
          <a:blip r:embed="rId6"/>
          <a:srcRect l="21042" t="43889" r="28333" b="47501"/>
          <a:stretch>
            <a:fillRect/>
          </a:stretch>
        </p:blipFill>
        <p:spPr bwMode="auto">
          <a:xfrm>
            <a:off x="1924050" y="3240088"/>
            <a:ext cx="4629150" cy="590550"/>
          </a:xfrm>
          <a:prstGeom prst="rect">
            <a:avLst/>
          </a:prstGeom>
          <a:noFill/>
          <a:ln w="9525">
            <a:noFill/>
            <a:miter lim="800000"/>
            <a:headEnd/>
            <a:tailEnd/>
          </a:ln>
        </p:spPr>
      </p:pic>
      <p:pic>
        <p:nvPicPr>
          <p:cNvPr id="10" name="图片 9"/>
          <p:cNvPicPr>
            <a:picLocks noChangeAspect="1"/>
          </p:cNvPicPr>
          <p:nvPr/>
        </p:nvPicPr>
        <p:blipFill>
          <a:blip r:embed="rId7"/>
          <a:srcRect/>
          <a:stretch>
            <a:fillRect/>
          </a:stretch>
        </p:blipFill>
        <p:spPr bwMode="auto">
          <a:xfrm>
            <a:off x="1949450" y="4125913"/>
            <a:ext cx="4025900" cy="647700"/>
          </a:xfrm>
          <a:prstGeom prst="rect">
            <a:avLst/>
          </a:prstGeom>
          <a:noFill/>
          <a:ln w="9525">
            <a:noFill/>
            <a:miter lim="800000"/>
            <a:headEnd/>
            <a:tailEnd/>
          </a:ln>
        </p:spPr>
      </p:pic>
      <p:pic>
        <p:nvPicPr>
          <p:cNvPr id="11" name="图片 10"/>
          <p:cNvPicPr>
            <a:picLocks noChangeAspect="1"/>
          </p:cNvPicPr>
          <p:nvPr/>
        </p:nvPicPr>
        <p:blipFill>
          <a:blip r:embed="rId8"/>
          <a:srcRect l="21042" t="61945" r="14999" b="29167"/>
          <a:stretch>
            <a:fillRect/>
          </a:stretch>
        </p:blipFill>
        <p:spPr bwMode="auto">
          <a:xfrm>
            <a:off x="1924050" y="5068888"/>
            <a:ext cx="5848350" cy="60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par>
                          <p:cTn id="13" fill="hold">
                            <p:stCondLst>
                              <p:cond delay="2000"/>
                            </p:stCondLst>
                            <p:childTnLst>
                              <p:par>
                                <p:cTn id="14" presetID="12" presetClass="entr" presetSubtype="4" fill="hold" nodeType="afterEffect">
                                  <p:stCondLst>
                                    <p:cond delay="7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par>
                          <p:cTn id="18" fill="hold">
                            <p:stCondLst>
                              <p:cond delay="3250"/>
                            </p:stCondLst>
                            <p:childTnLst>
                              <p:par>
                                <p:cTn id="19" presetID="12" presetClass="entr" presetSubtype="4" fill="hold" nodeType="afterEffect">
                                  <p:stCondLst>
                                    <p:cond delay="1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Horizontal)">
                                      <p:cBhvr>
                                        <p:cTn id="25" dur="500"/>
                                        <p:tgtEl>
                                          <p:spTgt spid="15"/>
                                        </p:tgtEl>
                                      </p:cBhvr>
                                    </p:animEffect>
                                  </p:childTnLst>
                                </p:cTn>
                              </p:par>
                            </p:childTnLst>
                          </p:cTn>
                        </p:par>
                        <p:par>
                          <p:cTn id="26" fill="hold">
                            <p:stCondLst>
                              <p:cond delay="5250"/>
                            </p:stCondLst>
                            <p:childTnLst>
                              <p:par>
                                <p:cTn id="27" presetID="12" presetClass="entr" presetSubtype="4" fill="hold" nodeType="afterEffect">
                                  <p:stCondLst>
                                    <p:cond delay="10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6750"/>
                            </p:stCondLst>
                            <p:childTnLst>
                              <p:par>
                                <p:cTn id="32" presetID="12" presetClass="entr" presetSubtype="4" fill="hold" nodeType="after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childTnLst>
                          </p:cTn>
                        </p:par>
                        <p:par>
                          <p:cTn id="36" fill="hold">
                            <p:stCondLst>
                              <p:cond delay="8250"/>
                            </p:stCondLst>
                            <p:childTnLst>
                              <p:par>
                                <p:cTn id="37" presetID="12" presetClass="entr" presetSubtype="4" fill="hold" nodeType="after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9</Words>
  <Application>Microsoft Office PowerPoint</Application>
  <PresentationFormat>On-screen Show (4:3)</PresentationFormat>
  <Paragraphs>2</Paragraphs>
  <Slides>6</Slides>
  <Notes>0</Notes>
  <HiddenSlides>0</HiddenSlides>
  <MMClips>0</MMClips>
  <ScaleCrop>false</ScaleCrop>
  <HeadingPairs>
    <vt:vector size="6" baseType="variant">
      <vt:variant>
        <vt:lpstr>已用的字体</vt:lpstr>
      </vt:variant>
      <vt:variant>
        <vt:i4>3</vt:i4>
      </vt:variant>
      <vt:variant>
        <vt:lpstr>演示文稿设计模板</vt:lpstr>
      </vt:variant>
      <vt:variant>
        <vt:i4>1</vt:i4>
      </vt:variant>
      <vt:variant>
        <vt:lpstr>幻灯片标题</vt:lpstr>
      </vt:variant>
      <vt:variant>
        <vt:i4>6</vt:i4>
      </vt:variant>
    </vt:vector>
  </HeadingPairs>
  <TitlesOfParts>
    <vt:vector size="10" baseType="lpstr">
      <vt:lpstr>Calibri</vt:lpstr>
      <vt:lpstr>宋体</vt:lpstr>
      <vt:lpstr>Arial</vt:lpstr>
      <vt:lpstr>Office 主题​​</vt:lpstr>
      <vt:lpstr>幻灯片 1</vt:lpstr>
      <vt:lpstr>幻灯片 2</vt:lpstr>
      <vt:lpstr>幻灯片 3</vt:lpstr>
      <vt:lpstr>幻灯片 4</vt:lpstr>
      <vt:lpstr>幻灯片 5</vt:lpstr>
      <vt:lpstr>幻灯片 6</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pc</cp:lastModifiedBy>
  <cp:revision>50</cp:revision>
  <dcterms:created xsi:type="dcterms:W3CDTF">2011-12-04T12:24:05Z</dcterms:created>
  <dcterms:modified xsi:type="dcterms:W3CDTF">2012-01-12T14:51:20Z</dcterms:modified>
</cp:coreProperties>
</file>