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84" r:id="rId3"/>
    <p:sldId id="283" r:id="rId4"/>
    <p:sldId id="261" r:id="rId5"/>
    <p:sldId id="280" r:id="rId6"/>
    <p:sldId id="264" r:id="rId7"/>
    <p:sldId id="262" r:id="rId8"/>
    <p:sldId id="281" r:id="rId9"/>
    <p:sldId id="282" r:id="rId10"/>
    <p:sldId id="269" r:id="rId11"/>
    <p:sldId id="270" r:id="rId12"/>
    <p:sldId id="279" r:id="rId13"/>
    <p:sldId id="274" r:id="rId14"/>
    <p:sldId id="27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5802-96E4-45B0-AD3C-EDFD88A9058D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BC5C2-E20B-40BB-B7FB-86414DF3564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194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10BD-975C-46F8-99B5-7A16963E3E40}" type="datetimeFigureOut">
              <a:rPr lang="zh-CN" altLang="en-US" smtClean="0"/>
              <a:pPr/>
              <a:t>2012-1-10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EA03-9CC6-48F9-9842-82BA185BBD2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ruideppt.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4" Type="http://schemas.openxmlformats.org/officeDocument/2006/relationships/hyperlink" Target="http://www.ruideppt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hyperlink" Target="http://www.ruideppt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ruideppt.net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ideppt.net/" TargetMode="External"/><Relationship Id="rId2" Type="http://schemas.openxmlformats.org/officeDocument/2006/relationships/hyperlink" Target="http://creativecommons.org/licenses/by-nc/2.5/cn/legalco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bs.ruideppt.com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hyperlink" Target="http://www.ruideppt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hyperlink" Target="http://www.ruideppt.ne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ideppt.net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www.ruideppt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ruideppt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hyperlink" Target="http://www.ruideppt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4" Type="http://schemas.openxmlformats.org/officeDocument/2006/relationships/hyperlink" Target="http://www.ruideppt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ruideppt.net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619672" y="2204864"/>
            <a:ext cx="6049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得</a:t>
            </a:r>
            <a:r>
              <a:rPr lang="en-US" altLang="zh-C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r>
              <a:rPr lang="zh-CN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　　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95536" y="404664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得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商城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</a:p>
        </p:txBody>
      </p:sp>
      <p:sp>
        <p:nvSpPr>
          <p:cNvPr id="6" name="Text Box 22">
            <a:hlinkClick r:id="rId4"/>
          </p:cNvPr>
          <p:cNvSpPr txBox="1">
            <a:spLocks noChangeArrowheads="1"/>
          </p:cNvSpPr>
          <p:nvPr/>
        </p:nvSpPr>
        <p:spPr bwMode="auto">
          <a:xfrm>
            <a:off x="2915816" y="3429000"/>
            <a:ext cx="397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www.ruideppt.net</a:t>
            </a: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8"/>
          <p:cNvGrpSpPr/>
          <p:nvPr/>
        </p:nvGrpSpPr>
        <p:grpSpPr>
          <a:xfrm>
            <a:off x="754424" y="1920262"/>
            <a:ext cx="4031890" cy="4009068"/>
            <a:chOff x="1242953" y="1848824"/>
            <a:chExt cx="3365500" cy="3346450"/>
          </a:xfrm>
          <a:scene3d>
            <a:camera prst="isometricOffAxis1Right"/>
            <a:lightRig rig="threePt" dir="t"/>
          </a:scene3d>
        </p:grpSpPr>
        <p:sp>
          <p:nvSpPr>
            <p:cNvPr id="20" name="Freeform 2"/>
            <p:cNvSpPr>
              <a:spLocks/>
            </p:cNvSpPr>
            <p:nvPr/>
          </p:nvSpPr>
          <p:spPr bwMode="auto">
            <a:xfrm>
              <a:off x="2376428" y="2974362"/>
              <a:ext cx="1093787" cy="133350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97" y="21"/>
                </a:cxn>
                <a:cxn ang="0">
                  <a:pos x="285" y="46"/>
                </a:cxn>
                <a:cxn ang="0">
                  <a:pos x="266" y="73"/>
                </a:cxn>
                <a:cxn ang="0">
                  <a:pos x="264" y="105"/>
                </a:cxn>
                <a:cxn ang="0">
                  <a:pos x="276" y="132"/>
                </a:cxn>
                <a:cxn ang="0">
                  <a:pos x="306" y="147"/>
                </a:cxn>
                <a:cxn ang="0">
                  <a:pos x="347" y="151"/>
                </a:cxn>
                <a:cxn ang="0">
                  <a:pos x="384" y="147"/>
                </a:cxn>
                <a:cxn ang="0">
                  <a:pos x="417" y="130"/>
                </a:cxn>
                <a:cxn ang="0">
                  <a:pos x="426" y="111"/>
                </a:cxn>
                <a:cxn ang="0">
                  <a:pos x="432" y="84"/>
                </a:cxn>
                <a:cxn ang="0">
                  <a:pos x="417" y="55"/>
                </a:cxn>
                <a:cxn ang="0">
                  <a:pos x="399" y="33"/>
                </a:cxn>
                <a:cxn ang="0">
                  <a:pos x="393" y="12"/>
                </a:cxn>
                <a:cxn ang="0">
                  <a:pos x="411" y="0"/>
                </a:cxn>
                <a:cxn ang="0">
                  <a:pos x="689" y="292"/>
                </a:cxn>
                <a:cxn ang="0">
                  <a:pos x="665" y="297"/>
                </a:cxn>
                <a:cxn ang="0">
                  <a:pos x="636" y="274"/>
                </a:cxn>
                <a:cxn ang="0">
                  <a:pos x="608" y="264"/>
                </a:cxn>
                <a:cxn ang="0">
                  <a:pos x="584" y="265"/>
                </a:cxn>
                <a:cxn ang="0">
                  <a:pos x="549" y="288"/>
                </a:cxn>
                <a:cxn ang="0">
                  <a:pos x="539" y="324"/>
                </a:cxn>
                <a:cxn ang="0">
                  <a:pos x="539" y="360"/>
                </a:cxn>
                <a:cxn ang="0">
                  <a:pos x="543" y="384"/>
                </a:cxn>
                <a:cxn ang="0">
                  <a:pos x="567" y="423"/>
                </a:cxn>
                <a:cxn ang="0">
                  <a:pos x="606" y="430"/>
                </a:cxn>
                <a:cxn ang="0">
                  <a:pos x="635" y="418"/>
                </a:cxn>
                <a:cxn ang="0">
                  <a:pos x="663" y="399"/>
                </a:cxn>
                <a:cxn ang="0">
                  <a:pos x="689" y="406"/>
                </a:cxn>
                <a:cxn ang="0">
                  <a:pos x="407" y="688"/>
                </a:cxn>
                <a:cxn ang="0">
                  <a:pos x="392" y="714"/>
                </a:cxn>
                <a:cxn ang="0">
                  <a:pos x="411" y="741"/>
                </a:cxn>
                <a:cxn ang="0">
                  <a:pos x="425" y="759"/>
                </a:cxn>
                <a:cxn ang="0">
                  <a:pos x="428" y="793"/>
                </a:cxn>
                <a:cxn ang="0">
                  <a:pos x="408" y="825"/>
                </a:cxn>
                <a:cxn ang="0">
                  <a:pos x="381" y="835"/>
                </a:cxn>
                <a:cxn ang="0">
                  <a:pos x="345" y="840"/>
                </a:cxn>
                <a:cxn ang="0">
                  <a:pos x="314" y="835"/>
                </a:cxn>
                <a:cxn ang="0">
                  <a:pos x="288" y="822"/>
                </a:cxn>
                <a:cxn ang="0">
                  <a:pos x="272" y="799"/>
                </a:cxn>
                <a:cxn ang="0">
                  <a:pos x="267" y="768"/>
                </a:cxn>
                <a:cxn ang="0">
                  <a:pos x="278" y="742"/>
                </a:cxn>
                <a:cxn ang="0">
                  <a:pos x="296" y="726"/>
                </a:cxn>
                <a:cxn ang="0">
                  <a:pos x="302" y="702"/>
                </a:cxn>
                <a:cxn ang="0">
                  <a:pos x="0" y="688"/>
                </a:cxn>
                <a:cxn ang="0">
                  <a:pos x="9" y="391"/>
                </a:cxn>
                <a:cxn ang="0">
                  <a:pos x="35" y="400"/>
                </a:cxn>
                <a:cxn ang="0">
                  <a:pos x="63" y="424"/>
                </a:cxn>
                <a:cxn ang="0">
                  <a:pos x="90" y="429"/>
                </a:cxn>
                <a:cxn ang="0">
                  <a:pos x="111" y="423"/>
                </a:cxn>
                <a:cxn ang="0">
                  <a:pos x="131" y="409"/>
                </a:cxn>
                <a:cxn ang="0">
                  <a:pos x="149" y="375"/>
                </a:cxn>
                <a:cxn ang="0">
                  <a:pos x="150" y="334"/>
                </a:cxn>
                <a:cxn ang="0">
                  <a:pos x="144" y="303"/>
                </a:cxn>
                <a:cxn ang="0">
                  <a:pos x="128" y="280"/>
                </a:cxn>
                <a:cxn ang="0">
                  <a:pos x="98" y="259"/>
                </a:cxn>
                <a:cxn ang="0">
                  <a:pos x="69" y="264"/>
                </a:cxn>
                <a:cxn ang="0">
                  <a:pos x="48" y="277"/>
                </a:cxn>
                <a:cxn ang="0">
                  <a:pos x="27" y="292"/>
                </a:cxn>
                <a:cxn ang="0">
                  <a:pos x="0" y="285"/>
                </a:cxn>
              </a:cxnLst>
              <a:rect l="0" t="0" r="r" b="b"/>
              <a:pathLst>
                <a:path w="689" h="840">
                  <a:moveTo>
                    <a:pt x="0" y="0"/>
                  </a:moveTo>
                  <a:lnTo>
                    <a:pt x="293" y="0"/>
                  </a:lnTo>
                  <a:lnTo>
                    <a:pt x="299" y="10"/>
                  </a:lnTo>
                  <a:lnTo>
                    <a:pt x="297" y="21"/>
                  </a:lnTo>
                  <a:lnTo>
                    <a:pt x="293" y="34"/>
                  </a:lnTo>
                  <a:lnTo>
                    <a:pt x="285" y="46"/>
                  </a:lnTo>
                  <a:lnTo>
                    <a:pt x="267" y="60"/>
                  </a:lnTo>
                  <a:lnTo>
                    <a:pt x="266" y="73"/>
                  </a:lnTo>
                  <a:lnTo>
                    <a:pt x="263" y="93"/>
                  </a:lnTo>
                  <a:lnTo>
                    <a:pt x="264" y="105"/>
                  </a:lnTo>
                  <a:lnTo>
                    <a:pt x="267" y="115"/>
                  </a:lnTo>
                  <a:lnTo>
                    <a:pt x="276" y="132"/>
                  </a:lnTo>
                  <a:lnTo>
                    <a:pt x="291" y="141"/>
                  </a:lnTo>
                  <a:lnTo>
                    <a:pt x="306" y="147"/>
                  </a:lnTo>
                  <a:lnTo>
                    <a:pt x="330" y="153"/>
                  </a:lnTo>
                  <a:lnTo>
                    <a:pt x="347" y="151"/>
                  </a:lnTo>
                  <a:lnTo>
                    <a:pt x="366" y="154"/>
                  </a:lnTo>
                  <a:lnTo>
                    <a:pt x="384" y="147"/>
                  </a:lnTo>
                  <a:lnTo>
                    <a:pt x="398" y="139"/>
                  </a:lnTo>
                  <a:lnTo>
                    <a:pt x="417" y="130"/>
                  </a:lnTo>
                  <a:lnTo>
                    <a:pt x="422" y="120"/>
                  </a:lnTo>
                  <a:lnTo>
                    <a:pt x="426" y="111"/>
                  </a:lnTo>
                  <a:lnTo>
                    <a:pt x="431" y="99"/>
                  </a:lnTo>
                  <a:lnTo>
                    <a:pt x="432" y="84"/>
                  </a:lnTo>
                  <a:lnTo>
                    <a:pt x="426" y="69"/>
                  </a:lnTo>
                  <a:lnTo>
                    <a:pt x="417" y="55"/>
                  </a:lnTo>
                  <a:lnTo>
                    <a:pt x="404" y="42"/>
                  </a:lnTo>
                  <a:lnTo>
                    <a:pt x="399" y="33"/>
                  </a:lnTo>
                  <a:lnTo>
                    <a:pt x="393" y="24"/>
                  </a:lnTo>
                  <a:lnTo>
                    <a:pt x="393" y="12"/>
                  </a:lnTo>
                  <a:lnTo>
                    <a:pt x="399" y="3"/>
                  </a:lnTo>
                  <a:lnTo>
                    <a:pt x="411" y="0"/>
                  </a:lnTo>
                  <a:lnTo>
                    <a:pt x="689" y="0"/>
                  </a:lnTo>
                  <a:lnTo>
                    <a:pt x="689" y="292"/>
                  </a:lnTo>
                  <a:lnTo>
                    <a:pt x="680" y="298"/>
                  </a:lnTo>
                  <a:lnTo>
                    <a:pt x="665" y="297"/>
                  </a:lnTo>
                  <a:lnTo>
                    <a:pt x="651" y="292"/>
                  </a:lnTo>
                  <a:lnTo>
                    <a:pt x="636" y="274"/>
                  </a:lnTo>
                  <a:lnTo>
                    <a:pt x="621" y="268"/>
                  </a:lnTo>
                  <a:lnTo>
                    <a:pt x="608" y="264"/>
                  </a:lnTo>
                  <a:lnTo>
                    <a:pt x="597" y="264"/>
                  </a:lnTo>
                  <a:lnTo>
                    <a:pt x="584" y="265"/>
                  </a:lnTo>
                  <a:lnTo>
                    <a:pt x="563" y="276"/>
                  </a:lnTo>
                  <a:lnTo>
                    <a:pt x="549" y="288"/>
                  </a:lnTo>
                  <a:lnTo>
                    <a:pt x="542" y="306"/>
                  </a:lnTo>
                  <a:lnTo>
                    <a:pt x="539" y="324"/>
                  </a:lnTo>
                  <a:lnTo>
                    <a:pt x="539" y="346"/>
                  </a:lnTo>
                  <a:lnTo>
                    <a:pt x="539" y="360"/>
                  </a:lnTo>
                  <a:lnTo>
                    <a:pt x="540" y="372"/>
                  </a:lnTo>
                  <a:lnTo>
                    <a:pt x="543" y="384"/>
                  </a:lnTo>
                  <a:lnTo>
                    <a:pt x="554" y="406"/>
                  </a:lnTo>
                  <a:lnTo>
                    <a:pt x="567" y="423"/>
                  </a:lnTo>
                  <a:lnTo>
                    <a:pt x="588" y="430"/>
                  </a:lnTo>
                  <a:lnTo>
                    <a:pt x="606" y="430"/>
                  </a:lnTo>
                  <a:lnTo>
                    <a:pt x="627" y="426"/>
                  </a:lnTo>
                  <a:lnTo>
                    <a:pt x="635" y="418"/>
                  </a:lnTo>
                  <a:lnTo>
                    <a:pt x="648" y="406"/>
                  </a:lnTo>
                  <a:lnTo>
                    <a:pt x="663" y="399"/>
                  </a:lnTo>
                  <a:lnTo>
                    <a:pt x="678" y="397"/>
                  </a:lnTo>
                  <a:lnTo>
                    <a:pt x="689" y="406"/>
                  </a:lnTo>
                  <a:lnTo>
                    <a:pt x="689" y="688"/>
                  </a:lnTo>
                  <a:lnTo>
                    <a:pt x="407" y="688"/>
                  </a:lnTo>
                  <a:lnTo>
                    <a:pt x="398" y="694"/>
                  </a:lnTo>
                  <a:lnTo>
                    <a:pt x="392" y="714"/>
                  </a:lnTo>
                  <a:lnTo>
                    <a:pt x="398" y="729"/>
                  </a:lnTo>
                  <a:lnTo>
                    <a:pt x="411" y="741"/>
                  </a:lnTo>
                  <a:lnTo>
                    <a:pt x="417" y="750"/>
                  </a:lnTo>
                  <a:lnTo>
                    <a:pt x="425" y="759"/>
                  </a:lnTo>
                  <a:lnTo>
                    <a:pt x="431" y="778"/>
                  </a:lnTo>
                  <a:lnTo>
                    <a:pt x="428" y="793"/>
                  </a:lnTo>
                  <a:lnTo>
                    <a:pt x="417" y="817"/>
                  </a:lnTo>
                  <a:lnTo>
                    <a:pt x="408" y="825"/>
                  </a:lnTo>
                  <a:lnTo>
                    <a:pt x="393" y="832"/>
                  </a:lnTo>
                  <a:lnTo>
                    <a:pt x="381" y="835"/>
                  </a:lnTo>
                  <a:lnTo>
                    <a:pt x="365" y="838"/>
                  </a:lnTo>
                  <a:lnTo>
                    <a:pt x="345" y="840"/>
                  </a:lnTo>
                  <a:lnTo>
                    <a:pt x="333" y="838"/>
                  </a:lnTo>
                  <a:lnTo>
                    <a:pt x="314" y="835"/>
                  </a:lnTo>
                  <a:lnTo>
                    <a:pt x="297" y="831"/>
                  </a:lnTo>
                  <a:lnTo>
                    <a:pt x="288" y="822"/>
                  </a:lnTo>
                  <a:lnTo>
                    <a:pt x="276" y="813"/>
                  </a:lnTo>
                  <a:lnTo>
                    <a:pt x="272" y="799"/>
                  </a:lnTo>
                  <a:lnTo>
                    <a:pt x="264" y="787"/>
                  </a:lnTo>
                  <a:lnTo>
                    <a:pt x="267" y="768"/>
                  </a:lnTo>
                  <a:lnTo>
                    <a:pt x="272" y="750"/>
                  </a:lnTo>
                  <a:lnTo>
                    <a:pt x="278" y="742"/>
                  </a:lnTo>
                  <a:lnTo>
                    <a:pt x="291" y="735"/>
                  </a:lnTo>
                  <a:lnTo>
                    <a:pt x="296" y="726"/>
                  </a:lnTo>
                  <a:lnTo>
                    <a:pt x="300" y="717"/>
                  </a:lnTo>
                  <a:lnTo>
                    <a:pt x="302" y="702"/>
                  </a:lnTo>
                  <a:lnTo>
                    <a:pt x="290" y="688"/>
                  </a:lnTo>
                  <a:lnTo>
                    <a:pt x="0" y="688"/>
                  </a:lnTo>
                  <a:lnTo>
                    <a:pt x="0" y="403"/>
                  </a:lnTo>
                  <a:lnTo>
                    <a:pt x="9" y="391"/>
                  </a:lnTo>
                  <a:lnTo>
                    <a:pt x="23" y="393"/>
                  </a:lnTo>
                  <a:lnTo>
                    <a:pt x="35" y="400"/>
                  </a:lnTo>
                  <a:lnTo>
                    <a:pt x="48" y="411"/>
                  </a:lnTo>
                  <a:lnTo>
                    <a:pt x="63" y="424"/>
                  </a:lnTo>
                  <a:lnTo>
                    <a:pt x="77" y="426"/>
                  </a:lnTo>
                  <a:lnTo>
                    <a:pt x="90" y="429"/>
                  </a:lnTo>
                  <a:lnTo>
                    <a:pt x="102" y="427"/>
                  </a:lnTo>
                  <a:lnTo>
                    <a:pt x="111" y="423"/>
                  </a:lnTo>
                  <a:lnTo>
                    <a:pt x="123" y="417"/>
                  </a:lnTo>
                  <a:lnTo>
                    <a:pt x="131" y="409"/>
                  </a:lnTo>
                  <a:lnTo>
                    <a:pt x="143" y="399"/>
                  </a:lnTo>
                  <a:lnTo>
                    <a:pt x="149" y="375"/>
                  </a:lnTo>
                  <a:lnTo>
                    <a:pt x="152" y="355"/>
                  </a:lnTo>
                  <a:lnTo>
                    <a:pt x="150" y="334"/>
                  </a:lnTo>
                  <a:lnTo>
                    <a:pt x="147" y="321"/>
                  </a:lnTo>
                  <a:lnTo>
                    <a:pt x="144" y="303"/>
                  </a:lnTo>
                  <a:lnTo>
                    <a:pt x="134" y="289"/>
                  </a:lnTo>
                  <a:lnTo>
                    <a:pt x="128" y="280"/>
                  </a:lnTo>
                  <a:lnTo>
                    <a:pt x="120" y="270"/>
                  </a:lnTo>
                  <a:lnTo>
                    <a:pt x="98" y="259"/>
                  </a:lnTo>
                  <a:lnTo>
                    <a:pt x="83" y="261"/>
                  </a:lnTo>
                  <a:lnTo>
                    <a:pt x="69" y="264"/>
                  </a:lnTo>
                  <a:lnTo>
                    <a:pt x="57" y="271"/>
                  </a:lnTo>
                  <a:lnTo>
                    <a:pt x="48" y="277"/>
                  </a:lnTo>
                  <a:lnTo>
                    <a:pt x="39" y="283"/>
                  </a:lnTo>
                  <a:lnTo>
                    <a:pt x="27" y="292"/>
                  </a:lnTo>
                  <a:lnTo>
                    <a:pt x="12" y="297"/>
                  </a:lnTo>
                  <a:lnTo>
                    <a:pt x="0" y="2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1" name="Freeform 4"/>
            <p:cNvSpPr>
              <a:spLocks/>
            </p:cNvSpPr>
            <p:nvPr/>
          </p:nvSpPr>
          <p:spPr bwMode="auto">
            <a:xfrm>
              <a:off x="2376428" y="1848824"/>
              <a:ext cx="1333500" cy="1333500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690" y="286"/>
                </a:cxn>
                <a:cxn ang="0">
                  <a:pos x="768" y="272"/>
                </a:cxn>
                <a:cxn ang="0">
                  <a:pos x="840" y="342"/>
                </a:cxn>
                <a:cxn ang="0">
                  <a:pos x="774" y="424"/>
                </a:cxn>
                <a:cxn ang="0">
                  <a:pos x="690" y="394"/>
                </a:cxn>
                <a:cxn ang="0">
                  <a:pos x="690" y="688"/>
                </a:cxn>
                <a:cxn ang="0">
                  <a:pos x="406" y="688"/>
                </a:cxn>
                <a:cxn ang="0">
                  <a:pos x="432" y="773"/>
                </a:cxn>
                <a:cxn ang="0">
                  <a:pos x="345" y="840"/>
                </a:cxn>
                <a:cxn ang="0">
                  <a:pos x="263" y="775"/>
                </a:cxn>
                <a:cxn ang="0">
                  <a:pos x="294" y="688"/>
                </a:cxn>
                <a:cxn ang="0">
                  <a:pos x="0" y="688"/>
                </a:cxn>
                <a:cxn ang="0">
                  <a:pos x="0" y="400"/>
                </a:cxn>
                <a:cxn ang="0">
                  <a:pos x="82" y="425"/>
                </a:cxn>
                <a:cxn ang="0">
                  <a:pos x="152" y="346"/>
                </a:cxn>
                <a:cxn ang="0">
                  <a:pos x="90" y="270"/>
                </a:cxn>
                <a:cxn ang="0">
                  <a:pos x="2" y="289"/>
                </a:cxn>
                <a:cxn ang="0">
                  <a:pos x="2" y="1"/>
                </a:cxn>
                <a:cxn ang="0">
                  <a:pos x="690" y="0"/>
                </a:cxn>
              </a:cxnLst>
              <a:rect l="0" t="0" r="r" b="b"/>
              <a:pathLst>
                <a:path w="840" h="840">
                  <a:moveTo>
                    <a:pt x="690" y="0"/>
                  </a:moveTo>
                  <a:cubicBezTo>
                    <a:pt x="690" y="77"/>
                    <a:pt x="690" y="172"/>
                    <a:pt x="690" y="286"/>
                  </a:cubicBezTo>
                  <a:cubicBezTo>
                    <a:pt x="712" y="338"/>
                    <a:pt x="712" y="276"/>
                    <a:pt x="768" y="272"/>
                  </a:cubicBezTo>
                  <a:cubicBezTo>
                    <a:pt x="824" y="268"/>
                    <a:pt x="840" y="290"/>
                    <a:pt x="840" y="342"/>
                  </a:cubicBezTo>
                  <a:cubicBezTo>
                    <a:pt x="840" y="394"/>
                    <a:pt x="832" y="422"/>
                    <a:pt x="774" y="424"/>
                  </a:cubicBezTo>
                  <a:cubicBezTo>
                    <a:pt x="716" y="426"/>
                    <a:pt x="726" y="364"/>
                    <a:pt x="690" y="394"/>
                  </a:cubicBezTo>
                  <a:cubicBezTo>
                    <a:pt x="690" y="434"/>
                    <a:pt x="688" y="598"/>
                    <a:pt x="690" y="688"/>
                  </a:cubicBezTo>
                  <a:cubicBezTo>
                    <a:pt x="690" y="688"/>
                    <a:pt x="455" y="688"/>
                    <a:pt x="406" y="688"/>
                  </a:cubicBezTo>
                  <a:cubicBezTo>
                    <a:pt x="371" y="720"/>
                    <a:pt x="429" y="729"/>
                    <a:pt x="432" y="773"/>
                  </a:cubicBezTo>
                  <a:cubicBezTo>
                    <a:pt x="435" y="817"/>
                    <a:pt x="396" y="840"/>
                    <a:pt x="345" y="840"/>
                  </a:cubicBezTo>
                  <a:cubicBezTo>
                    <a:pt x="294" y="840"/>
                    <a:pt x="263" y="818"/>
                    <a:pt x="263" y="775"/>
                  </a:cubicBezTo>
                  <a:cubicBezTo>
                    <a:pt x="263" y="732"/>
                    <a:pt x="316" y="730"/>
                    <a:pt x="294" y="688"/>
                  </a:cubicBezTo>
                  <a:cubicBezTo>
                    <a:pt x="153" y="688"/>
                    <a:pt x="59" y="688"/>
                    <a:pt x="0" y="688"/>
                  </a:cubicBezTo>
                  <a:cubicBezTo>
                    <a:pt x="0" y="622"/>
                    <a:pt x="0" y="442"/>
                    <a:pt x="0" y="400"/>
                  </a:cubicBezTo>
                  <a:cubicBezTo>
                    <a:pt x="38" y="362"/>
                    <a:pt x="47" y="425"/>
                    <a:pt x="82" y="425"/>
                  </a:cubicBezTo>
                  <a:cubicBezTo>
                    <a:pt x="117" y="425"/>
                    <a:pt x="153" y="408"/>
                    <a:pt x="152" y="346"/>
                  </a:cubicBezTo>
                  <a:cubicBezTo>
                    <a:pt x="151" y="284"/>
                    <a:pt x="124" y="272"/>
                    <a:pt x="90" y="270"/>
                  </a:cubicBezTo>
                  <a:cubicBezTo>
                    <a:pt x="56" y="268"/>
                    <a:pt x="26" y="344"/>
                    <a:pt x="2" y="289"/>
                  </a:cubicBezTo>
                  <a:cubicBezTo>
                    <a:pt x="2" y="145"/>
                    <a:pt x="2" y="1"/>
                    <a:pt x="2" y="1"/>
                  </a:cubicBezTo>
                  <a:cubicBezTo>
                    <a:pt x="116" y="2"/>
                    <a:pt x="554" y="1"/>
                    <a:pt x="690" y="0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242953" y="1851999"/>
              <a:ext cx="1330325" cy="1093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9" y="0"/>
                </a:cxn>
                <a:cxn ang="0">
                  <a:pos x="689" y="294"/>
                </a:cxn>
                <a:cxn ang="0">
                  <a:pos x="771" y="271"/>
                </a:cxn>
                <a:cxn ang="0">
                  <a:pos x="838" y="353"/>
                </a:cxn>
                <a:cxn ang="0">
                  <a:pos x="778" y="433"/>
                </a:cxn>
                <a:cxn ang="0">
                  <a:pos x="689" y="405"/>
                </a:cxn>
                <a:cxn ang="0">
                  <a:pos x="689" y="690"/>
                </a:cxn>
                <a:cxn ang="0">
                  <a:pos x="397" y="690"/>
                </a:cxn>
                <a:cxn ang="0">
                  <a:pos x="426" y="605"/>
                </a:cxn>
                <a:cxn ang="0">
                  <a:pos x="346" y="540"/>
                </a:cxn>
                <a:cxn ang="0">
                  <a:pos x="261" y="606"/>
                </a:cxn>
                <a:cxn ang="0">
                  <a:pos x="289" y="690"/>
                </a:cxn>
                <a:cxn ang="0">
                  <a:pos x="0" y="690"/>
                </a:cxn>
                <a:cxn ang="0">
                  <a:pos x="0" y="0"/>
                </a:cxn>
              </a:cxnLst>
              <a:rect l="0" t="0" r="r" b="b"/>
              <a:pathLst>
                <a:path w="838" h="692">
                  <a:moveTo>
                    <a:pt x="0" y="0"/>
                  </a:moveTo>
                  <a:lnTo>
                    <a:pt x="689" y="0"/>
                  </a:lnTo>
                  <a:cubicBezTo>
                    <a:pt x="689" y="0"/>
                    <a:pt x="690" y="248"/>
                    <a:pt x="689" y="294"/>
                  </a:cubicBezTo>
                  <a:cubicBezTo>
                    <a:pt x="718" y="340"/>
                    <a:pt x="724" y="277"/>
                    <a:pt x="771" y="271"/>
                  </a:cubicBezTo>
                  <a:cubicBezTo>
                    <a:pt x="818" y="265"/>
                    <a:pt x="838" y="302"/>
                    <a:pt x="838" y="353"/>
                  </a:cubicBezTo>
                  <a:cubicBezTo>
                    <a:pt x="838" y="404"/>
                    <a:pt x="823" y="431"/>
                    <a:pt x="778" y="433"/>
                  </a:cubicBezTo>
                  <a:cubicBezTo>
                    <a:pt x="733" y="435"/>
                    <a:pt x="715" y="370"/>
                    <a:pt x="689" y="405"/>
                  </a:cubicBezTo>
                  <a:cubicBezTo>
                    <a:pt x="689" y="547"/>
                    <a:pt x="689" y="690"/>
                    <a:pt x="689" y="690"/>
                  </a:cubicBezTo>
                  <a:cubicBezTo>
                    <a:pt x="689" y="690"/>
                    <a:pt x="438" y="692"/>
                    <a:pt x="397" y="690"/>
                  </a:cubicBezTo>
                  <a:cubicBezTo>
                    <a:pt x="367" y="651"/>
                    <a:pt x="426" y="640"/>
                    <a:pt x="426" y="605"/>
                  </a:cubicBezTo>
                  <a:cubicBezTo>
                    <a:pt x="426" y="570"/>
                    <a:pt x="408" y="539"/>
                    <a:pt x="346" y="540"/>
                  </a:cubicBezTo>
                  <a:cubicBezTo>
                    <a:pt x="284" y="541"/>
                    <a:pt x="261" y="567"/>
                    <a:pt x="261" y="606"/>
                  </a:cubicBezTo>
                  <a:cubicBezTo>
                    <a:pt x="261" y="645"/>
                    <a:pt x="322" y="648"/>
                    <a:pt x="289" y="690"/>
                  </a:cubicBezTo>
                  <a:cubicBezTo>
                    <a:pt x="145" y="690"/>
                    <a:pt x="0" y="690"/>
                    <a:pt x="0" y="69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244540" y="3861774"/>
              <a:ext cx="1090613" cy="1331913"/>
            </a:xfrm>
            <a:custGeom>
              <a:avLst/>
              <a:gdLst/>
              <a:ahLst/>
              <a:cxnLst>
                <a:cxn ang="0">
                  <a:pos x="0" y="839"/>
                </a:cxn>
                <a:cxn ang="0">
                  <a:pos x="0" y="152"/>
                </a:cxn>
                <a:cxn ang="0">
                  <a:pos x="286" y="152"/>
                </a:cxn>
                <a:cxn ang="0">
                  <a:pos x="261" y="69"/>
                </a:cxn>
                <a:cxn ang="0">
                  <a:pos x="347" y="0"/>
                </a:cxn>
                <a:cxn ang="0">
                  <a:pos x="429" y="65"/>
                </a:cxn>
                <a:cxn ang="0">
                  <a:pos x="398" y="152"/>
                </a:cxn>
                <a:cxn ang="0">
                  <a:pos x="694" y="153"/>
                </a:cxn>
                <a:cxn ang="0">
                  <a:pos x="692" y="443"/>
                </a:cxn>
                <a:cxn ang="0">
                  <a:pos x="607" y="415"/>
                </a:cxn>
                <a:cxn ang="0">
                  <a:pos x="542" y="494"/>
                </a:cxn>
                <a:cxn ang="0">
                  <a:pos x="608" y="579"/>
                </a:cxn>
                <a:cxn ang="0">
                  <a:pos x="692" y="551"/>
                </a:cxn>
                <a:cxn ang="0">
                  <a:pos x="692" y="839"/>
                </a:cxn>
                <a:cxn ang="0">
                  <a:pos x="0" y="839"/>
                </a:cxn>
              </a:cxnLst>
              <a:rect l="0" t="0" r="r" b="b"/>
              <a:pathLst>
                <a:path w="694" h="839">
                  <a:moveTo>
                    <a:pt x="0" y="839"/>
                  </a:moveTo>
                  <a:cubicBezTo>
                    <a:pt x="0" y="839"/>
                    <a:pt x="1" y="282"/>
                    <a:pt x="0" y="152"/>
                  </a:cubicBezTo>
                  <a:cubicBezTo>
                    <a:pt x="0" y="152"/>
                    <a:pt x="237" y="152"/>
                    <a:pt x="286" y="152"/>
                  </a:cubicBezTo>
                  <a:cubicBezTo>
                    <a:pt x="321" y="120"/>
                    <a:pt x="264" y="111"/>
                    <a:pt x="261" y="69"/>
                  </a:cubicBezTo>
                  <a:cubicBezTo>
                    <a:pt x="258" y="27"/>
                    <a:pt x="296" y="0"/>
                    <a:pt x="347" y="0"/>
                  </a:cubicBezTo>
                  <a:cubicBezTo>
                    <a:pt x="398" y="0"/>
                    <a:pt x="429" y="22"/>
                    <a:pt x="429" y="65"/>
                  </a:cubicBezTo>
                  <a:cubicBezTo>
                    <a:pt x="429" y="108"/>
                    <a:pt x="376" y="110"/>
                    <a:pt x="398" y="152"/>
                  </a:cubicBezTo>
                  <a:cubicBezTo>
                    <a:pt x="541" y="152"/>
                    <a:pt x="635" y="153"/>
                    <a:pt x="694" y="153"/>
                  </a:cubicBezTo>
                  <a:cubicBezTo>
                    <a:pt x="691" y="221"/>
                    <a:pt x="694" y="403"/>
                    <a:pt x="692" y="443"/>
                  </a:cubicBezTo>
                  <a:cubicBezTo>
                    <a:pt x="653" y="473"/>
                    <a:pt x="642" y="415"/>
                    <a:pt x="607" y="415"/>
                  </a:cubicBezTo>
                  <a:cubicBezTo>
                    <a:pt x="572" y="415"/>
                    <a:pt x="541" y="432"/>
                    <a:pt x="542" y="494"/>
                  </a:cubicBezTo>
                  <a:cubicBezTo>
                    <a:pt x="543" y="556"/>
                    <a:pt x="569" y="579"/>
                    <a:pt x="608" y="579"/>
                  </a:cubicBezTo>
                  <a:cubicBezTo>
                    <a:pt x="647" y="579"/>
                    <a:pt x="650" y="518"/>
                    <a:pt x="692" y="551"/>
                  </a:cubicBezTo>
                  <a:cubicBezTo>
                    <a:pt x="692" y="695"/>
                    <a:pt x="692" y="839"/>
                    <a:pt x="692" y="839"/>
                  </a:cubicBezTo>
                  <a:lnTo>
                    <a:pt x="0" y="839"/>
                  </a:ln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138303" y="4101487"/>
              <a:ext cx="1331912" cy="1093787"/>
            </a:xfrm>
            <a:custGeom>
              <a:avLst/>
              <a:gdLst/>
              <a:ahLst/>
              <a:cxnLst>
                <a:cxn ang="0">
                  <a:pos x="839" y="689"/>
                </a:cxn>
                <a:cxn ang="0">
                  <a:pos x="150" y="687"/>
                </a:cxn>
                <a:cxn ang="0">
                  <a:pos x="152" y="405"/>
                </a:cxn>
                <a:cxn ang="0">
                  <a:pos x="67" y="431"/>
                </a:cxn>
                <a:cxn ang="0">
                  <a:pos x="0" y="344"/>
                </a:cxn>
                <a:cxn ang="0">
                  <a:pos x="65" y="262"/>
                </a:cxn>
                <a:cxn ang="0">
                  <a:pos x="152" y="293"/>
                </a:cxn>
                <a:cxn ang="0">
                  <a:pos x="151" y="3"/>
                </a:cxn>
                <a:cxn ang="0">
                  <a:pos x="442" y="2"/>
                </a:cxn>
                <a:cxn ang="0">
                  <a:pos x="415" y="81"/>
                </a:cxn>
                <a:cxn ang="0">
                  <a:pos x="494" y="151"/>
                </a:cxn>
                <a:cxn ang="0">
                  <a:pos x="579" y="85"/>
                </a:cxn>
                <a:cxn ang="0">
                  <a:pos x="556" y="0"/>
                </a:cxn>
                <a:cxn ang="0">
                  <a:pos x="839" y="2"/>
                </a:cxn>
                <a:cxn ang="0">
                  <a:pos x="839" y="293"/>
                </a:cxn>
                <a:cxn ang="0">
                  <a:pos x="765" y="263"/>
                </a:cxn>
                <a:cxn ang="0">
                  <a:pos x="687" y="351"/>
                </a:cxn>
                <a:cxn ang="0">
                  <a:pos x="763" y="433"/>
                </a:cxn>
                <a:cxn ang="0">
                  <a:pos x="839" y="401"/>
                </a:cxn>
                <a:cxn ang="0">
                  <a:pos x="839" y="689"/>
                </a:cxn>
              </a:cxnLst>
              <a:rect l="0" t="0" r="r" b="b"/>
              <a:pathLst>
                <a:path w="839" h="689">
                  <a:moveTo>
                    <a:pt x="839" y="689"/>
                  </a:moveTo>
                  <a:cubicBezTo>
                    <a:pt x="711" y="689"/>
                    <a:pt x="280" y="686"/>
                    <a:pt x="150" y="687"/>
                  </a:cubicBezTo>
                  <a:cubicBezTo>
                    <a:pt x="150" y="687"/>
                    <a:pt x="152" y="454"/>
                    <a:pt x="152" y="405"/>
                  </a:cubicBezTo>
                  <a:cubicBezTo>
                    <a:pt x="120" y="370"/>
                    <a:pt x="111" y="428"/>
                    <a:pt x="67" y="431"/>
                  </a:cubicBezTo>
                  <a:cubicBezTo>
                    <a:pt x="23" y="434"/>
                    <a:pt x="0" y="395"/>
                    <a:pt x="0" y="344"/>
                  </a:cubicBezTo>
                  <a:cubicBezTo>
                    <a:pt x="0" y="293"/>
                    <a:pt x="22" y="262"/>
                    <a:pt x="65" y="262"/>
                  </a:cubicBezTo>
                  <a:cubicBezTo>
                    <a:pt x="108" y="262"/>
                    <a:pt x="110" y="315"/>
                    <a:pt x="152" y="293"/>
                  </a:cubicBezTo>
                  <a:cubicBezTo>
                    <a:pt x="152" y="152"/>
                    <a:pt x="151" y="62"/>
                    <a:pt x="151" y="3"/>
                  </a:cubicBezTo>
                  <a:cubicBezTo>
                    <a:pt x="215" y="1"/>
                    <a:pt x="400" y="2"/>
                    <a:pt x="442" y="2"/>
                  </a:cubicBezTo>
                  <a:cubicBezTo>
                    <a:pt x="480" y="40"/>
                    <a:pt x="415" y="46"/>
                    <a:pt x="415" y="81"/>
                  </a:cubicBezTo>
                  <a:cubicBezTo>
                    <a:pt x="415" y="116"/>
                    <a:pt x="432" y="152"/>
                    <a:pt x="494" y="151"/>
                  </a:cubicBezTo>
                  <a:cubicBezTo>
                    <a:pt x="556" y="150"/>
                    <a:pt x="579" y="124"/>
                    <a:pt x="579" y="85"/>
                  </a:cubicBezTo>
                  <a:cubicBezTo>
                    <a:pt x="579" y="46"/>
                    <a:pt x="523" y="42"/>
                    <a:pt x="556" y="0"/>
                  </a:cubicBezTo>
                  <a:cubicBezTo>
                    <a:pt x="700" y="0"/>
                    <a:pt x="839" y="2"/>
                    <a:pt x="839" y="2"/>
                  </a:cubicBezTo>
                  <a:cubicBezTo>
                    <a:pt x="837" y="80"/>
                    <a:pt x="839" y="161"/>
                    <a:pt x="839" y="293"/>
                  </a:cubicBezTo>
                  <a:cubicBezTo>
                    <a:pt x="809" y="333"/>
                    <a:pt x="811" y="263"/>
                    <a:pt x="765" y="263"/>
                  </a:cubicBezTo>
                  <a:cubicBezTo>
                    <a:pt x="719" y="263"/>
                    <a:pt x="689" y="291"/>
                    <a:pt x="687" y="351"/>
                  </a:cubicBezTo>
                  <a:cubicBezTo>
                    <a:pt x="685" y="411"/>
                    <a:pt x="725" y="435"/>
                    <a:pt x="763" y="433"/>
                  </a:cubicBezTo>
                  <a:cubicBezTo>
                    <a:pt x="801" y="431"/>
                    <a:pt x="807" y="369"/>
                    <a:pt x="839" y="401"/>
                  </a:cubicBezTo>
                  <a:cubicBezTo>
                    <a:pt x="839" y="445"/>
                    <a:pt x="839" y="636"/>
                    <a:pt x="839" y="689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271778" y="4098312"/>
              <a:ext cx="1336675" cy="1095375"/>
            </a:xfrm>
            <a:custGeom>
              <a:avLst/>
              <a:gdLst/>
              <a:ahLst/>
              <a:cxnLst>
                <a:cxn ang="0">
                  <a:pos x="842" y="690"/>
                </a:cxn>
                <a:cxn ang="0">
                  <a:pos x="155" y="690"/>
                </a:cxn>
                <a:cxn ang="0">
                  <a:pos x="155" y="406"/>
                </a:cxn>
                <a:cxn ang="0">
                  <a:pos x="70" y="434"/>
                </a:cxn>
                <a:cxn ang="0">
                  <a:pos x="3" y="345"/>
                </a:cxn>
                <a:cxn ang="0">
                  <a:pos x="68" y="263"/>
                </a:cxn>
                <a:cxn ang="0">
                  <a:pos x="155" y="294"/>
                </a:cxn>
                <a:cxn ang="0">
                  <a:pos x="154" y="2"/>
                </a:cxn>
                <a:cxn ang="0">
                  <a:pos x="444" y="2"/>
                </a:cxn>
                <a:cxn ang="0">
                  <a:pos x="418" y="82"/>
                </a:cxn>
                <a:cxn ang="0">
                  <a:pos x="497" y="152"/>
                </a:cxn>
                <a:cxn ang="0">
                  <a:pos x="582" y="86"/>
                </a:cxn>
                <a:cxn ang="0">
                  <a:pos x="554" y="2"/>
                </a:cxn>
                <a:cxn ang="0">
                  <a:pos x="842" y="2"/>
                </a:cxn>
                <a:cxn ang="0">
                  <a:pos x="842" y="690"/>
                </a:cxn>
              </a:cxnLst>
              <a:rect l="0" t="0" r="r" b="b"/>
              <a:pathLst>
                <a:path w="842" h="690">
                  <a:moveTo>
                    <a:pt x="842" y="690"/>
                  </a:moveTo>
                  <a:cubicBezTo>
                    <a:pt x="714" y="690"/>
                    <a:pt x="285" y="689"/>
                    <a:pt x="155" y="690"/>
                  </a:cubicBezTo>
                  <a:cubicBezTo>
                    <a:pt x="155" y="690"/>
                    <a:pt x="155" y="455"/>
                    <a:pt x="155" y="406"/>
                  </a:cubicBezTo>
                  <a:cubicBezTo>
                    <a:pt x="120" y="376"/>
                    <a:pt x="126" y="436"/>
                    <a:pt x="70" y="434"/>
                  </a:cubicBezTo>
                  <a:cubicBezTo>
                    <a:pt x="14" y="432"/>
                    <a:pt x="0" y="394"/>
                    <a:pt x="3" y="345"/>
                  </a:cubicBezTo>
                  <a:cubicBezTo>
                    <a:pt x="6" y="296"/>
                    <a:pt x="12" y="268"/>
                    <a:pt x="68" y="263"/>
                  </a:cubicBezTo>
                  <a:cubicBezTo>
                    <a:pt x="124" y="258"/>
                    <a:pt x="122" y="326"/>
                    <a:pt x="155" y="294"/>
                  </a:cubicBezTo>
                  <a:cubicBezTo>
                    <a:pt x="155" y="153"/>
                    <a:pt x="154" y="61"/>
                    <a:pt x="154" y="2"/>
                  </a:cubicBezTo>
                  <a:cubicBezTo>
                    <a:pt x="218" y="0"/>
                    <a:pt x="402" y="2"/>
                    <a:pt x="444" y="2"/>
                  </a:cubicBezTo>
                  <a:cubicBezTo>
                    <a:pt x="482" y="40"/>
                    <a:pt x="418" y="47"/>
                    <a:pt x="418" y="82"/>
                  </a:cubicBezTo>
                  <a:cubicBezTo>
                    <a:pt x="418" y="117"/>
                    <a:pt x="435" y="153"/>
                    <a:pt x="497" y="152"/>
                  </a:cubicBezTo>
                  <a:cubicBezTo>
                    <a:pt x="559" y="151"/>
                    <a:pt x="582" y="125"/>
                    <a:pt x="582" y="86"/>
                  </a:cubicBezTo>
                  <a:cubicBezTo>
                    <a:pt x="582" y="47"/>
                    <a:pt x="521" y="44"/>
                    <a:pt x="554" y="2"/>
                  </a:cubicBezTo>
                  <a:cubicBezTo>
                    <a:pt x="698" y="2"/>
                    <a:pt x="842" y="2"/>
                    <a:pt x="842" y="2"/>
                  </a:cubicBezTo>
                  <a:cubicBezTo>
                    <a:pt x="840" y="130"/>
                    <a:pt x="842" y="548"/>
                    <a:pt x="842" y="690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505140" y="1848824"/>
              <a:ext cx="1092200" cy="1333500"/>
            </a:xfrm>
            <a:custGeom>
              <a:avLst/>
              <a:gdLst/>
              <a:ahLst/>
              <a:cxnLst>
                <a:cxn ang="0">
                  <a:pos x="688" y="1"/>
                </a:cxn>
                <a:cxn ang="0">
                  <a:pos x="688" y="688"/>
                </a:cxn>
                <a:cxn ang="0">
                  <a:pos x="404" y="688"/>
                </a:cxn>
                <a:cxn ang="0">
                  <a:pos x="430" y="773"/>
                </a:cxn>
                <a:cxn ang="0">
                  <a:pos x="343" y="840"/>
                </a:cxn>
                <a:cxn ang="0">
                  <a:pos x="261" y="775"/>
                </a:cxn>
                <a:cxn ang="0">
                  <a:pos x="294" y="686"/>
                </a:cxn>
                <a:cxn ang="0">
                  <a:pos x="0" y="686"/>
                </a:cxn>
                <a:cxn ang="0">
                  <a:pos x="0" y="396"/>
                </a:cxn>
                <a:cxn ang="0">
                  <a:pos x="82" y="424"/>
                </a:cxn>
                <a:cxn ang="0">
                  <a:pos x="150" y="346"/>
                </a:cxn>
                <a:cxn ang="0">
                  <a:pos x="86" y="272"/>
                </a:cxn>
                <a:cxn ang="0">
                  <a:pos x="0" y="278"/>
                </a:cxn>
                <a:cxn ang="0">
                  <a:pos x="0" y="1"/>
                </a:cxn>
                <a:cxn ang="0">
                  <a:pos x="688" y="1"/>
                </a:cxn>
              </a:cxnLst>
              <a:rect l="0" t="0" r="r" b="b"/>
              <a:pathLst>
                <a:path w="688" h="840">
                  <a:moveTo>
                    <a:pt x="688" y="1"/>
                  </a:moveTo>
                  <a:cubicBezTo>
                    <a:pt x="688" y="129"/>
                    <a:pt x="687" y="558"/>
                    <a:pt x="688" y="688"/>
                  </a:cubicBezTo>
                  <a:cubicBezTo>
                    <a:pt x="688" y="688"/>
                    <a:pt x="453" y="688"/>
                    <a:pt x="404" y="688"/>
                  </a:cubicBezTo>
                  <a:cubicBezTo>
                    <a:pt x="369" y="720"/>
                    <a:pt x="427" y="729"/>
                    <a:pt x="430" y="773"/>
                  </a:cubicBezTo>
                  <a:cubicBezTo>
                    <a:pt x="433" y="817"/>
                    <a:pt x="394" y="840"/>
                    <a:pt x="343" y="840"/>
                  </a:cubicBezTo>
                  <a:cubicBezTo>
                    <a:pt x="292" y="840"/>
                    <a:pt x="261" y="818"/>
                    <a:pt x="261" y="775"/>
                  </a:cubicBezTo>
                  <a:cubicBezTo>
                    <a:pt x="261" y="732"/>
                    <a:pt x="316" y="728"/>
                    <a:pt x="294" y="686"/>
                  </a:cubicBezTo>
                  <a:cubicBezTo>
                    <a:pt x="153" y="686"/>
                    <a:pt x="59" y="686"/>
                    <a:pt x="0" y="686"/>
                  </a:cubicBezTo>
                  <a:cubicBezTo>
                    <a:pt x="0" y="620"/>
                    <a:pt x="0" y="438"/>
                    <a:pt x="0" y="396"/>
                  </a:cubicBezTo>
                  <a:cubicBezTo>
                    <a:pt x="30" y="356"/>
                    <a:pt x="47" y="424"/>
                    <a:pt x="82" y="424"/>
                  </a:cubicBezTo>
                  <a:cubicBezTo>
                    <a:pt x="117" y="424"/>
                    <a:pt x="150" y="396"/>
                    <a:pt x="150" y="346"/>
                  </a:cubicBezTo>
                  <a:cubicBezTo>
                    <a:pt x="150" y="296"/>
                    <a:pt x="126" y="272"/>
                    <a:pt x="86" y="272"/>
                  </a:cubicBezTo>
                  <a:cubicBezTo>
                    <a:pt x="46" y="272"/>
                    <a:pt x="14" y="348"/>
                    <a:pt x="0" y="278"/>
                  </a:cubicBezTo>
                  <a:cubicBezTo>
                    <a:pt x="0" y="134"/>
                    <a:pt x="0" y="1"/>
                    <a:pt x="0" y="1"/>
                  </a:cubicBezTo>
                  <a:cubicBezTo>
                    <a:pt x="114" y="2"/>
                    <a:pt x="550" y="0"/>
                    <a:pt x="688" y="1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244540" y="2736237"/>
              <a:ext cx="1328738" cy="1336675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278" y="151"/>
                </a:cxn>
                <a:cxn ang="0">
                  <a:pos x="260" y="73"/>
                </a:cxn>
                <a:cxn ang="0">
                  <a:pos x="337" y="0"/>
                </a:cxn>
                <a:cxn ang="0">
                  <a:pos x="424" y="61"/>
                </a:cxn>
                <a:cxn ang="0">
                  <a:pos x="400" y="151"/>
                </a:cxn>
                <a:cxn ang="0">
                  <a:pos x="687" y="151"/>
                </a:cxn>
                <a:cxn ang="0">
                  <a:pos x="685" y="436"/>
                </a:cxn>
                <a:cxn ang="0">
                  <a:pos x="770" y="410"/>
                </a:cxn>
                <a:cxn ang="0">
                  <a:pos x="837" y="497"/>
                </a:cxn>
                <a:cxn ang="0">
                  <a:pos x="772" y="579"/>
                </a:cxn>
                <a:cxn ang="0">
                  <a:pos x="685" y="548"/>
                </a:cxn>
                <a:cxn ang="0">
                  <a:pos x="685" y="842"/>
                </a:cxn>
                <a:cxn ang="0">
                  <a:pos x="397" y="842"/>
                </a:cxn>
                <a:cxn ang="0">
                  <a:pos x="422" y="760"/>
                </a:cxn>
                <a:cxn ang="0">
                  <a:pos x="343" y="690"/>
                </a:cxn>
                <a:cxn ang="0">
                  <a:pos x="267" y="752"/>
                </a:cxn>
                <a:cxn ang="0">
                  <a:pos x="286" y="840"/>
                </a:cxn>
                <a:cxn ang="0">
                  <a:pos x="0" y="840"/>
                </a:cxn>
                <a:cxn ang="0">
                  <a:pos x="0" y="151"/>
                </a:cxn>
              </a:cxnLst>
              <a:rect l="0" t="0" r="r" b="b"/>
              <a:pathLst>
                <a:path w="837" h="842">
                  <a:moveTo>
                    <a:pt x="0" y="151"/>
                  </a:moveTo>
                  <a:cubicBezTo>
                    <a:pt x="77" y="151"/>
                    <a:pt x="164" y="151"/>
                    <a:pt x="278" y="151"/>
                  </a:cubicBezTo>
                  <a:cubicBezTo>
                    <a:pt x="330" y="129"/>
                    <a:pt x="264" y="129"/>
                    <a:pt x="260" y="73"/>
                  </a:cubicBezTo>
                  <a:cubicBezTo>
                    <a:pt x="256" y="17"/>
                    <a:pt x="285" y="0"/>
                    <a:pt x="337" y="0"/>
                  </a:cubicBezTo>
                  <a:cubicBezTo>
                    <a:pt x="389" y="0"/>
                    <a:pt x="426" y="2"/>
                    <a:pt x="424" y="61"/>
                  </a:cubicBezTo>
                  <a:cubicBezTo>
                    <a:pt x="422" y="120"/>
                    <a:pt x="370" y="115"/>
                    <a:pt x="400" y="151"/>
                  </a:cubicBezTo>
                  <a:cubicBezTo>
                    <a:pt x="440" y="151"/>
                    <a:pt x="597" y="153"/>
                    <a:pt x="687" y="151"/>
                  </a:cubicBezTo>
                  <a:cubicBezTo>
                    <a:pt x="687" y="151"/>
                    <a:pt x="685" y="387"/>
                    <a:pt x="685" y="436"/>
                  </a:cubicBezTo>
                  <a:cubicBezTo>
                    <a:pt x="717" y="471"/>
                    <a:pt x="726" y="413"/>
                    <a:pt x="770" y="410"/>
                  </a:cubicBezTo>
                  <a:cubicBezTo>
                    <a:pt x="814" y="407"/>
                    <a:pt x="837" y="446"/>
                    <a:pt x="837" y="497"/>
                  </a:cubicBezTo>
                  <a:cubicBezTo>
                    <a:pt x="837" y="548"/>
                    <a:pt x="815" y="579"/>
                    <a:pt x="772" y="579"/>
                  </a:cubicBezTo>
                  <a:cubicBezTo>
                    <a:pt x="729" y="579"/>
                    <a:pt x="727" y="526"/>
                    <a:pt x="685" y="548"/>
                  </a:cubicBezTo>
                  <a:cubicBezTo>
                    <a:pt x="685" y="689"/>
                    <a:pt x="685" y="783"/>
                    <a:pt x="685" y="842"/>
                  </a:cubicBezTo>
                  <a:cubicBezTo>
                    <a:pt x="619" y="842"/>
                    <a:pt x="439" y="842"/>
                    <a:pt x="397" y="842"/>
                  </a:cubicBezTo>
                  <a:cubicBezTo>
                    <a:pt x="359" y="804"/>
                    <a:pt x="422" y="795"/>
                    <a:pt x="422" y="760"/>
                  </a:cubicBezTo>
                  <a:cubicBezTo>
                    <a:pt x="422" y="725"/>
                    <a:pt x="405" y="689"/>
                    <a:pt x="343" y="690"/>
                  </a:cubicBezTo>
                  <a:cubicBezTo>
                    <a:pt x="281" y="691"/>
                    <a:pt x="269" y="718"/>
                    <a:pt x="267" y="752"/>
                  </a:cubicBezTo>
                  <a:cubicBezTo>
                    <a:pt x="265" y="786"/>
                    <a:pt x="341" y="816"/>
                    <a:pt x="286" y="840"/>
                  </a:cubicBezTo>
                  <a:cubicBezTo>
                    <a:pt x="142" y="840"/>
                    <a:pt x="14" y="839"/>
                    <a:pt x="0" y="840"/>
                  </a:cubicBezTo>
                  <a:cubicBezTo>
                    <a:pt x="1" y="726"/>
                    <a:pt x="1" y="287"/>
                    <a:pt x="0" y="151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rot="10800000">
              <a:off x="3263840" y="2963249"/>
              <a:ext cx="1333500" cy="1333500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281" y="149"/>
                </a:cxn>
                <a:cxn ang="0">
                  <a:pos x="263" y="71"/>
                </a:cxn>
                <a:cxn ang="0">
                  <a:pos x="342" y="0"/>
                </a:cxn>
                <a:cxn ang="0">
                  <a:pos x="425" y="63"/>
                </a:cxn>
                <a:cxn ang="0">
                  <a:pos x="401" y="151"/>
                </a:cxn>
                <a:cxn ang="0">
                  <a:pos x="688" y="150"/>
                </a:cxn>
                <a:cxn ang="0">
                  <a:pos x="688" y="434"/>
                </a:cxn>
                <a:cxn ang="0">
                  <a:pos x="773" y="408"/>
                </a:cxn>
                <a:cxn ang="0">
                  <a:pos x="840" y="495"/>
                </a:cxn>
                <a:cxn ang="0">
                  <a:pos x="775" y="577"/>
                </a:cxn>
                <a:cxn ang="0">
                  <a:pos x="688" y="546"/>
                </a:cxn>
                <a:cxn ang="0">
                  <a:pos x="688" y="840"/>
                </a:cxn>
                <a:cxn ang="0">
                  <a:pos x="400" y="840"/>
                </a:cxn>
                <a:cxn ang="0">
                  <a:pos x="425" y="758"/>
                </a:cxn>
                <a:cxn ang="0">
                  <a:pos x="346" y="688"/>
                </a:cxn>
                <a:cxn ang="0">
                  <a:pos x="270" y="750"/>
                </a:cxn>
                <a:cxn ang="0">
                  <a:pos x="289" y="838"/>
                </a:cxn>
                <a:cxn ang="0">
                  <a:pos x="1" y="838"/>
                </a:cxn>
                <a:cxn ang="0">
                  <a:pos x="0" y="150"/>
                </a:cxn>
              </a:cxnLst>
              <a:rect l="0" t="0" r="r" b="b"/>
              <a:pathLst>
                <a:path w="840" h="840">
                  <a:moveTo>
                    <a:pt x="0" y="150"/>
                  </a:moveTo>
                  <a:cubicBezTo>
                    <a:pt x="77" y="150"/>
                    <a:pt x="167" y="149"/>
                    <a:pt x="281" y="149"/>
                  </a:cubicBezTo>
                  <a:cubicBezTo>
                    <a:pt x="333" y="127"/>
                    <a:pt x="267" y="127"/>
                    <a:pt x="263" y="71"/>
                  </a:cubicBezTo>
                  <a:cubicBezTo>
                    <a:pt x="259" y="15"/>
                    <a:pt x="290" y="0"/>
                    <a:pt x="342" y="0"/>
                  </a:cubicBezTo>
                  <a:cubicBezTo>
                    <a:pt x="394" y="0"/>
                    <a:pt x="423" y="5"/>
                    <a:pt x="425" y="63"/>
                  </a:cubicBezTo>
                  <a:cubicBezTo>
                    <a:pt x="427" y="121"/>
                    <a:pt x="371" y="115"/>
                    <a:pt x="401" y="151"/>
                  </a:cubicBezTo>
                  <a:cubicBezTo>
                    <a:pt x="441" y="151"/>
                    <a:pt x="598" y="152"/>
                    <a:pt x="688" y="150"/>
                  </a:cubicBezTo>
                  <a:cubicBezTo>
                    <a:pt x="688" y="150"/>
                    <a:pt x="688" y="385"/>
                    <a:pt x="688" y="434"/>
                  </a:cubicBezTo>
                  <a:cubicBezTo>
                    <a:pt x="720" y="469"/>
                    <a:pt x="729" y="411"/>
                    <a:pt x="773" y="408"/>
                  </a:cubicBezTo>
                  <a:cubicBezTo>
                    <a:pt x="817" y="405"/>
                    <a:pt x="840" y="444"/>
                    <a:pt x="840" y="495"/>
                  </a:cubicBezTo>
                  <a:cubicBezTo>
                    <a:pt x="840" y="546"/>
                    <a:pt x="818" y="577"/>
                    <a:pt x="775" y="577"/>
                  </a:cubicBezTo>
                  <a:cubicBezTo>
                    <a:pt x="732" y="577"/>
                    <a:pt x="730" y="524"/>
                    <a:pt x="688" y="546"/>
                  </a:cubicBezTo>
                  <a:cubicBezTo>
                    <a:pt x="688" y="687"/>
                    <a:pt x="688" y="781"/>
                    <a:pt x="688" y="840"/>
                  </a:cubicBezTo>
                  <a:cubicBezTo>
                    <a:pt x="622" y="840"/>
                    <a:pt x="442" y="840"/>
                    <a:pt x="400" y="840"/>
                  </a:cubicBezTo>
                  <a:cubicBezTo>
                    <a:pt x="362" y="802"/>
                    <a:pt x="425" y="793"/>
                    <a:pt x="425" y="758"/>
                  </a:cubicBezTo>
                  <a:cubicBezTo>
                    <a:pt x="425" y="723"/>
                    <a:pt x="408" y="687"/>
                    <a:pt x="346" y="688"/>
                  </a:cubicBezTo>
                  <a:cubicBezTo>
                    <a:pt x="284" y="689"/>
                    <a:pt x="272" y="716"/>
                    <a:pt x="270" y="750"/>
                  </a:cubicBezTo>
                  <a:cubicBezTo>
                    <a:pt x="268" y="784"/>
                    <a:pt x="344" y="814"/>
                    <a:pt x="289" y="838"/>
                  </a:cubicBezTo>
                  <a:cubicBezTo>
                    <a:pt x="145" y="838"/>
                    <a:pt x="1" y="838"/>
                    <a:pt x="1" y="838"/>
                  </a:cubicBezTo>
                  <a:cubicBezTo>
                    <a:pt x="2" y="724"/>
                    <a:pt x="1" y="286"/>
                    <a:pt x="0" y="150"/>
                  </a:cubicBezTo>
                  <a:close/>
                </a:path>
              </a:pathLst>
            </a:cu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0160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9" name="Freeform 8"/>
          <p:cNvSpPr>
            <a:spLocks/>
          </p:cNvSpPr>
          <p:nvPr/>
        </p:nvSpPr>
        <p:spPr bwMode="auto">
          <a:xfrm rot="1454157">
            <a:off x="5240797" y="4587622"/>
            <a:ext cx="1336675" cy="1095375"/>
          </a:xfrm>
          <a:custGeom>
            <a:avLst/>
            <a:gdLst/>
            <a:ahLst/>
            <a:cxnLst>
              <a:cxn ang="0">
                <a:pos x="842" y="690"/>
              </a:cxn>
              <a:cxn ang="0">
                <a:pos x="155" y="690"/>
              </a:cxn>
              <a:cxn ang="0">
                <a:pos x="155" y="406"/>
              </a:cxn>
              <a:cxn ang="0">
                <a:pos x="70" y="434"/>
              </a:cxn>
              <a:cxn ang="0">
                <a:pos x="3" y="345"/>
              </a:cxn>
              <a:cxn ang="0">
                <a:pos x="68" y="263"/>
              </a:cxn>
              <a:cxn ang="0">
                <a:pos x="155" y="294"/>
              </a:cxn>
              <a:cxn ang="0">
                <a:pos x="154" y="2"/>
              </a:cxn>
              <a:cxn ang="0">
                <a:pos x="444" y="2"/>
              </a:cxn>
              <a:cxn ang="0">
                <a:pos x="418" y="82"/>
              </a:cxn>
              <a:cxn ang="0">
                <a:pos x="497" y="152"/>
              </a:cxn>
              <a:cxn ang="0">
                <a:pos x="582" y="86"/>
              </a:cxn>
              <a:cxn ang="0">
                <a:pos x="554" y="2"/>
              </a:cxn>
              <a:cxn ang="0">
                <a:pos x="842" y="2"/>
              </a:cxn>
              <a:cxn ang="0">
                <a:pos x="842" y="690"/>
              </a:cxn>
            </a:cxnLst>
            <a:rect l="0" t="0" r="r" b="b"/>
            <a:pathLst>
              <a:path w="842" h="690">
                <a:moveTo>
                  <a:pt x="842" y="690"/>
                </a:moveTo>
                <a:cubicBezTo>
                  <a:pt x="714" y="690"/>
                  <a:pt x="285" y="689"/>
                  <a:pt x="155" y="690"/>
                </a:cubicBezTo>
                <a:cubicBezTo>
                  <a:pt x="155" y="690"/>
                  <a:pt x="155" y="455"/>
                  <a:pt x="155" y="406"/>
                </a:cubicBezTo>
                <a:cubicBezTo>
                  <a:pt x="120" y="376"/>
                  <a:pt x="126" y="436"/>
                  <a:pt x="70" y="434"/>
                </a:cubicBezTo>
                <a:cubicBezTo>
                  <a:pt x="14" y="432"/>
                  <a:pt x="0" y="394"/>
                  <a:pt x="3" y="345"/>
                </a:cubicBezTo>
                <a:cubicBezTo>
                  <a:pt x="6" y="296"/>
                  <a:pt x="12" y="268"/>
                  <a:pt x="68" y="263"/>
                </a:cubicBezTo>
                <a:cubicBezTo>
                  <a:pt x="124" y="258"/>
                  <a:pt x="122" y="326"/>
                  <a:pt x="155" y="294"/>
                </a:cubicBezTo>
                <a:cubicBezTo>
                  <a:pt x="155" y="153"/>
                  <a:pt x="154" y="61"/>
                  <a:pt x="154" y="2"/>
                </a:cubicBezTo>
                <a:cubicBezTo>
                  <a:pt x="218" y="0"/>
                  <a:pt x="402" y="2"/>
                  <a:pt x="444" y="2"/>
                </a:cubicBezTo>
                <a:cubicBezTo>
                  <a:pt x="482" y="40"/>
                  <a:pt x="418" y="47"/>
                  <a:pt x="418" y="82"/>
                </a:cubicBezTo>
                <a:cubicBezTo>
                  <a:pt x="418" y="117"/>
                  <a:pt x="435" y="153"/>
                  <a:pt x="497" y="152"/>
                </a:cubicBezTo>
                <a:cubicBezTo>
                  <a:pt x="559" y="151"/>
                  <a:pt x="582" y="125"/>
                  <a:pt x="582" y="86"/>
                </a:cubicBezTo>
                <a:cubicBezTo>
                  <a:pt x="582" y="47"/>
                  <a:pt x="521" y="44"/>
                  <a:pt x="554" y="2"/>
                </a:cubicBezTo>
                <a:cubicBezTo>
                  <a:pt x="698" y="2"/>
                  <a:pt x="842" y="2"/>
                  <a:pt x="842" y="2"/>
                </a:cubicBezTo>
                <a:cubicBezTo>
                  <a:pt x="840" y="130"/>
                  <a:pt x="842" y="548"/>
                  <a:pt x="842" y="690"/>
                </a:cubicBezTo>
                <a:close/>
              </a:path>
            </a:pathLst>
          </a:custGeom>
          <a:gradFill>
            <a:gsLst>
              <a:gs pos="99000">
                <a:srgbClr val="00B0F0"/>
              </a:gs>
              <a:gs pos="0">
                <a:srgbClr val="0070C0"/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21579341" lon="21472308" rev="21594000"/>
            </a:camera>
            <a:lightRig rig="threePt" dir="t"/>
          </a:scene3d>
          <a:sp3d extrusionH="10160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dirty="0"/>
          </a:p>
        </p:txBody>
      </p:sp>
      <p:sp>
        <p:nvSpPr>
          <p:cNvPr id="30" name="Freeform 11"/>
          <p:cNvSpPr>
            <a:spLocks/>
          </p:cNvSpPr>
          <p:nvPr/>
        </p:nvSpPr>
        <p:spPr bwMode="auto">
          <a:xfrm rot="10800000">
            <a:off x="6716063" y="4047698"/>
            <a:ext cx="1333500" cy="1333500"/>
          </a:xfrm>
          <a:custGeom>
            <a:avLst/>
            <a:gdLst/>
            <a:ahLst/>
            <a:cxnLst>
              <a:cxn ang="0">
                <a:pos x="0" y="150"/>
              </a:cxn>
              <a:cxn ang="0">
                <a:pos x="281" y="149"/>
              </a:cxn>
              <a:cxn ang="0">
                <a:pos x="263" y="71"/>
              </a:cxn>
              <a:cxn ang="0">
                <a:pos x="342" y="0"/>
              </a:cxn>
              <a:cxn ang="0">
                <a:pos x="425" y="63"/>
              </a:cxn>
              <a:cxn ang="0">
                <a:pos x="401" y="151"/>
              </a:cxn>
              <a:cxn ang="0">
                <a:pos x="688" y="150"/>
              </a:cxn>
              <a:cxn ang="0">
                <a:pos x="688" y="434"/>
              </a:cxn>
              <a:cxn ang="0">
                <a:pos x="773" y="408"/>
              </a:cxn>
              <a:cxn ang="0">
                <a:pos x="840" y="495"/>
              </a:cxn>
              <a:cxn ang="0">
                <a:pos x="775" y="577"/>
              </a:cxn>
              <a:cxn ang="0">
                <a:pos x="688" y="546"/>
              </a:cxn>
              <a:cxn ang="0">
                <a:pos x="688" y="840"/>
              </a:cxn>
              <a:cxn ang="0">
                <a:pos x="400" y="840"/>
              </a:cxn>
              <a:cxn ang="0">
                <a:pos x="425" y="758"/>
              </a:cxn>
              <a:cxn ang="0">
                <a:pos x="346" y="688"/>
              </a:cxn>
              <a:cxn ang="0">
                <a:pos x="270" y="750"/>
              </a:cxn>
              <a:cxn ang="0">
                <a:pos x="289" y="838"/>
              </a:cxn>
              <a:cxn ang="0">
                <a:pos x="1" y="838"/>
              </a:cxn>
              <a:cxn ang="0">
                <a:pos x="0" y="150"/>
              </a:cxn>
            </a:cxnLst>
            <a:rect l="0" t="0" r="r" b="b"/>
            <a:pathLst>
              <a:path w="840" h="840">
                <a:moveTo>
                  <a:pt x="0" y="150"/>
                </a:moveTo>
                <a:cubicBezTo>
                  <a:pt x="77" y="150"/>
                  <a:pt x="167" y="149"/>
                  <a:pt x="281" y="149"/>
                </a:cubicBezTo>
                <a:cubicBezTo>
                  <a:pt x="333" y="127"/>
                  <a:pt x="267" y="127"/>
                  <a:pt x="263" y="71"/>
                </a:cubicBezTo>
                <a:cubicBezTo>
                  <a:pt x="259" y="15"/>
                  <a:pt x="290" y="0"/>
                  <a:pt x="342" y="0"/>
                </a:cubicBezTo>
                <a:cubicBezTo>
                  <a:pt x="394" y="0"/>
                  <a:pt x="423" y="5"/>
                  <a:pt x="425" y="63"/>
                </a:cubicBezTo>
                <a:cubicBezTo>
                  <a:pt x="427" y="121"/>
                  <a:pt x="371" y="115"/>
                  <a:pt x="401" y="151"/>
                </a:cubicBezTo>
                <a:cubicBezTo>
                  <a:pt x="441" y="151"/>
                  <a:pt x="598" y="152"/>
                  <a:pt x="688" y="150"/>
                </a:cubicBezTo>
                <a:cubicBezTo>
                  <a:pt x="688" y="150"/>
                  <a:pt x="688" y="385"/>
                  <a:pt x="688" y="434"/>
                </a:cubicBezTo>
                <a:cubicBezTo>
                  <a:pt x="720" y="469"/>
                  <a:pt x="729" y="411"/>
                  <a:pt x="773" y="408"/>
                </a:cubicBezTo>
                <a:cubicBezTo>
                  <a:pt x="817" y="405"/>
                  <a:pt x="840" y="444"/>
                  <a:pt x="840" y="495"/>
                </a:cubicBezTo>
                <a:cubicBezTo>
                  <a:pt x="840" y="546"/>
                  <a:pt x="818" y="577"/>
                  <a:pt x="775" y="577"/>
                </a:cubicBezTo>
                <a:cubicBezTo>
                  <a:pt x="732" y="577"/>
                  <a:pt x="730" y="524"/>
                  <a:pt x="688" y="546"/>
                </a:cubicBezTo>
                <a:cubicBezTo>
                  <a:pt x="688" y="687"/>
                  <a:pt x="688" y="781"/>
                  <a:pt x="688" y="840"/>
                </a:cubicBezTo>
                <a:cubicBezTo>
                  <a:pt x="622" y="840"/>
                  <a:pt x="442" y="840"/>
                  <a:pt x="400" y="840"/>
                </a:cubicBezTo>
                <a:cubicBezTo>
                  <a:pt x="362" y="802"/>
                  <a:pt x="425" y="793"/>
                  <a:pt x="425" y="758"/>
                </a:cubicBezTo>
                <a:cubicBezTo>
                  <a:pt x="425" y="723"/>
                  <a:pt x="408" y="687"/>
                  <a:pt x="346" y="688"/>
                </a:cubicBezTo>
                <a:cubicBezTo>
                  <a:pt x="284" y="689"/>
                  <a:pt x="272" y="716"/>
                  <a:pt x="270" y="750"/>
                </a:cubicBezTo>
                <a:cubicBezTo>
                  <a:pt x="268" y="784"/>
                  <a:pt x="344" y="814"/>
                  <a:pt x="289" y="838"/>
                </a:cubicBezTo>
                <a:cubicBezTo>
                  <a:pt x="145" y="838"/>
                  <a:pt x="1" y="838"/>
                  <a:pt x="1" y="838"/>
                </a:cubicBezTo>
                <a:cubicBezTo>
                  <a:pt x="2" y="724"/>
                  <a:pt x="1" y="286"/>
                  <a:pt x="0" y="150"/>
                </a:cubicBezTo>
                <a:close/>
              </a:path>
            </a:pathLst>
          </a:custGeom>
          <a:gradFill>
            <a:gsLst>
              <a:gs pos="99000">
                <a:srgbClr val="00B0F0"/>
              </a:gs>
              <a:gs pos="0">
                <a:srgbClr val="0070C0"/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21579341" lon="21472308" rev="21594000"/>
            </a:camera>
            <a:lightRig rig="threePt" dir="t"/>
          </a:scene3d>
          <a:sp3d extrusionH="10160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ct val="140000"/>
              </a:lnSpc>
              <a:spcBef>
                <a:spcPct val="50000"/>
              </a:spcBef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dirty="0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5637668" y="2264869"/>
            <a:ext cx="212072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Char char="•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637668" y="2922172"/>
            <a:ext cx="212072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Char char="•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  <a:buFontTx/>
              <a:buChar char="•"/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400" b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5651452" y="1870342"/>
            <a:ext cx="212072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Tx/>
              <a:buChar char="•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强调说明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强调关系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2" name="AutoShape 2"/>
          <p:cNvSpPr>
            <a:spLocks noChangeArrowheads="1"/>
          </p:cNvSpPr>
          <p:nvPr/>
        </p:nvSpPr>
        <p:spPr bwMode="auto">
          <a:xfrm>
            <a:off x="3280619" y="5186635"/>
            <a:ext cx="5153025" cy="147638"/>
          </a:xfrm>
          <a:custGeom>
            <a:avLst/>
            <a:gdLst>
              <a:gd name="T0" fmla="*/ 2147483647 w 21600"/>
              <a:gd name="T1" fmla="*/ 3448714 h 21600"/>
              <a:gd name="T2" fmla="*/ 2147483647 w 21600"/>
              <a:gd name="T3" fmla="*/ 6897421 h 21600"/>
              <a:gd name="T4" fmla="*/ 2147483647 w 21600"/>
              <a:gd name="T5" fmla="*/ 3448714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130 w 21600"/>
              <a:gd name="T13" fmla="*/ 2130 h 21600"/>
              <a:gd name="T14" fmla="*/ 19470 w 21600"/>
              <a:gd name="T15" fmla="*/ 1947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59" y="21600"/>
                </a:lnTo>
                <a:lnTo>
                  <a:pt x="20941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3" name="Oval 4"/>
          <p:cNvSpPr>
            <a:spLocks noChangeArrowheads="1"/>
          </p:cNvSpPr>
          <p:nvPr/>
        </p:nvSpPr>
        <p:spPr bwMode="auto">
          <a:xfrm>
            <a:off x="467569" y="5445224"/>
            <a:ext cx="4173537" cy="311150"/>
          </a:xfrm>
          <a:prstGeom prst="ellipse">
            <a:avLst/>
          </a:prstGeo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34" name="AutoShape 5"/>
          <p:cNvSpPr>
            <a:spLocks noChangeArrowheads="1"/>
          </p:cNvSpPr>
          <p:nvPr/>
        </p:nvSpPr>
        <p:spPr bwMode="auto">
          <a:xfrm>
            <a:off x="3275856" y="2060848"/>
            <a:ext cx="5143500" cy="3125787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  <a:alpha val="13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schemeClr val="accent6">
                <a:alpha val="40000"/>
              </a:scheme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eaLnBrk="0" fontAlgn="ctr" hangingPunct="0">
              <a:lnSpc>
                <a:spcPct val="150000"/>
              </a:lnSpc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5" name="未知"/>
          <p:cNvSpPr>
            <a:spLocks/>
          </p:cNvSpPr>
          <p:nvPr/>
        </p:nvSpPr>
        <p:spPr bwMode="auto">
          <a:xfrm flipH="1">
            <a:off x="715219" y="2772048"/>
            <a:ext cx="1858962" cy="1847850"/>
          </a:xfrm>
          <a:custGeom>
            <a:avLst/>
            <a:gdLst>
              <a:gd name="T0" fmla="*/ 6790 w 174"/>
              <a:gd name="T1" fmla="*/ 7832 h 173"/>
              <a:gd name="T2" fmla="*/ 7881 w 174"/>
              <a:gd name="T3" fmla="*/ 3936 h 173"/>
              <a:gd name="T4" fmla="*/ 6790 w 174"/>
              <a:gd name="T5" fmla="*/ 0 h 173"/>
              <a:gd name="T6" fmla="*/ 0 w 174"/>
              <a:gd name="T7" fmla="*/ 3936 h 173"/>
              <a:gd name="T8" fmla="*/ 6790 w 174"/>
              <a:gd name="T9" fmla="*/ 7832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73"/>
              <a:gd name="T17" fmla="*/ 174 w 174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73">
                <a:moveTo>
                  <a:pt x="150" y="173"/>
                </a:moveTo>
                <a:cubicBezTo>
                  <a:pt x="165" y="147"/>
                  <a:pt x="174" y="117"/>
                  <a:pt x="174" y="87"/>
                </a:cubicBezTo>
                <a:cubicBezTo>
                  <a:pt x="174" y="56"/>
                  <a:pt x="165" y="26"/>
                  <a:pt x="150" y="0"/>
                </a:cubicBezTo>
                <a:lnTo>
                  <a:pt x="0" y="87"/>
                </a:lnTo>
                <a:lnTo>
                  <a:pt x="150" y="173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balanced" dir="t"/>
          </a:scene3d>
          <a:sp3d prstMaterial="metal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6" name="未知"/>
          <p:cNvSpPr>
            <a:spLocks/>
          </p:cNvSpPr>
          <p:nvPr/>
        </p:nvSpPr>
        <p:spPr bwMode="auto">
          <a:xfrm flipH="1">
            <a:off x="972394" y="1844948"/>
            <a:ext cx="1601787" cy="1855788"/>
          </a:xfrm>
          <a:custGeom>
            <a:avLst/>
            <a:gdLst>
              <a:gd name="T0" fmla="*/ 6787 w 150"/>
              <a:gd name="T1" fmla="*/ 3930 h 174"/>
              <a:gd name="T2" fmla="*/ 0 w 150"/>
              <a:gd name="T3" fmla="*/ 0 h 174"/>
              <a:gd name="T4" fmla="*/ 0 w 150"/>
              <a:gd name="T5" fmla="*/ 7854 h 174"/>
              <a:gd name="T6" fmla="*/ 6787 w 150"/>
              <a:gd name="T7" fmla="*/ 393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174"/>
              <a:gd name="T14" fmla="*/ 150 w 150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174">
                <a:moveTo>
                  <a:pt x="150" y="87"/>
                </a:moveTo>
                <a:cubicBezTo>
                  <a:pt x="119" y="33"/>
                  <a:pt x="62" y="0"/>
                  <a:pt x="0" y="0"/>
                </a:cubicBezTo>
                <a:lnTo>
                  <a:pt x="0" y="174"/>
                </a:lnTo>
                <a:lnTo>
                  <a:pt x="150" y="87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balanced" dir="t"/>
          </a:scene3d>
          <a:sp3d prstMaterial="metal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7" name="未知"/>
          <p:cNvSpPr>
            <a:spLocks/>
          </p:cNvSpPr>
          <p:nvPr/>
        </p:nvSpPr>
        <p:spPr bwMode="auto">
          <a:xfrm flipH="1">
            <a:off x="972394" y="3700736"/>
            <a:ext cx="3214687" cy="1846263"/>
          </a:xfrm>
          <a:custGeom>
            <a:avLst/>
            <a:gdLst>
              <a:gd name="T0" fmla="*/ 0 w 301"/>
              <a:gd name="T1" fmla="*/ 3886 h 173"/>
              <a:gd name="T2" fmla="*/ 6835 w 301"/>
              <a:gd name="T3" fmla="*/ 7818 h 173"/>
              <a:gd name="T4" fmla="*/ 13623 w 301"/>
              <a:gd name="T5" fmla="*/ 3886 h 173"/>
              <a:gd name="T6" fmla="*/ 6835 w 301"/>
              <a:gd name="T7" fmla="*/ 0 h 173"/>
              <a:gd name="T8" fmla="*/ 0 w 301"/>
              <a:gd name="T9" fmla="*/ 3886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"/>
              <a:gd name="T16" fmla="*/ 0 h 173"/>
              <a:gd name="T17" fmla="*/ 301 w 301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cubicBezTo>
                  <a:pt x="213" y="173"/>
                  <a:pt x="270" y="140"/>
                  <a:pt x="301" y="86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balanced" dir="t"/>
          </a:scene3d>
          <a:sp3d prstMaterial="metal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8" name="未知"/>
          <p:cNvSpPr>
            <a:spLocks/>
          </p:cNvSpPr>
          <p:nvPr/>
        </p:nvSpPr>
        <p:spPr bwMode="auto">
          <a:xfrm flipH="1">
            <a:off x="2574181" y="1844948"/>
            <a:ext cx="1870075" cy="2774950"/>
          </a:xfrm>
          <a:custGeom>
            <a:avLst/>
            <a:gdLst>
              <a:gd name="T0" fmla="*/ 7883 w 175"/>
              <a:gd name="T1" fmla="*/ 0 h 260"/>
              <a:gd name="T2" fmla="*/ 47 w 175"/>
              <a:gd name="T3" fmla="*/ 7819 h 260"/>
              <a:gd name="T4" fmla="*/ 1090 w 175"/>
              <a:gd name="T5" fmla="*/ 11752 h 260"/>
              <a:gd name="T6" fmla="*/ 7930 w 175"/>
              <a:gd name="T7" fmla="*/ 7866 h 260"/>
              <a:gd name="T8" fmla="*/ 7883 w 175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260"/>
              <a:gd name="T17" fmla="*/ 175 w 175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260">
                <a:moveTo>
                  <a:pt x="174" y="0"/>
                </a:moveTo>
                <a:cubicBezTo>
                  <a:pt x="78" y="0"/>
                  <a:pt x="1" y="77"/>
                  <a:pt x="1" y="173"/>
                </a:cubicBezTo>
                <a:cubicBezTo>
                  <a:pt x="0" y="204"/>
                  <a:pt x="9" y="234"/>
                  <a:pt x="24" y="260"/>
                </a:cubicBezTo>
                <a:lnTo>
                  <a:pt x="175" y="174"/>
                </a:lnTo>
                <a:lnTo>
                  <a:pt x="174" y="0"/>
                </a:lnTo>
                <a:close/>
              </a:path>
            </a:pathLst>
          </a:custGeom>
          <a:gradFill flip="none" rotWithShape="1">
            <a:gsLst>
              <a:gs pos="0">
                <a:srgbClr val="0070C0"/>
              </a:gs>
              <a:gs pos="100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balanced" dir="t"/>
          </a:scene3d>
          <a:sp3d prstMaterial="metal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9" name="未知"/>
          <p:cNvSpPr>
            <a:spLocks/>
          </p:cNvSpPr>
          <p:nvPr/>
        </p:nvSpPr>
        <p:spPr bwMode="auto">
          <a:xfrm flipH="1" flipV="1">
            <a:off x="1266081" y="2421210"/>
            <a:ext cx="1319213" cy="2641600"/>
          </a:xfrm>
          <a:custGeom>
            <a:avLst/>
            <a:gdLst>
              <a:gd name="T0" fmla="*/ 0 w 174"/>
              <a:gd name="T1" fmla="*/ 2147483647 h 348"/>
              <a:gd name="T2" fmla="*/ 2147483647 w 174"/>
              <a:gd name="T3" fmla="*/ 2147483647 h 348"/>
              <a:gd name="T4" fmla="*/ 0 w 174"/>
              <a:gd name="T5" fmla="*/ 0 h 348"/>
              <a:gd name="T6" fmla="*/ 0 w 174"/>
              <a:gd name="T7" fmla="*/ 2147483647 h 348"/>
              <a:gd name="T8" fmla="*/ 0 w 174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348"/>
              <a:gd name="T17" fmla="*/ 174 w 17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348">
                <a:moveTo>
                  <a:pt x="0" y="347"/>
                </a:moveTo>
                <a:cubicBezTo>
                  <a:pt x="96" y="348"/>
                  <a:pt x="174" y="270"/>
                  <a:pt x="174" y="174"/>
                </a:cubicBezTo>
                <a:cubicBezTo>
                  <a:pt x="174" y="77"/>
                  <a:pt x="96" y="0"/>
                  <a:pt x="0" y="0"/>
                </a:cubicBezTo>
                <a:lnTo>
                  <a:pt x="0" y="174"/>
                </a:lnTo>
                <a:lnTo>
                  <a:pt x="0" y="347"/>
                </a:lnTo>
                <a:close/>
              </a:path>
            </a:pathLst>
          </a:custGeom>
          <a:gradFill flip="none" rotWithShape="1">
            <a:gsLst>
              <a:gs pos="10000">
                <a:schemeClr val="accent6">
                  <a:lumMod val="75000"/>
                </a:schemeClr>
              </a:gs>
              <a:gs pos="78000">
                <a:srgbClr val="FFC00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0" name="未知"/>
          <p:cNvSpPr>
            <a:spLocks/>
          </p:cNvSpPr>
          <p:nvPr/>
        </p:nvSpPr>
        <p:spPr bwMode="auto">
          <a:xfrm flipH="1" flipV="1">
            <a:off x="2575769" y="2421210"/>
            <a:ext cx="1146175" cy="1314450"/>
          </a:xfrm>
          <a:custGeom>
            <a:avLst/>
            <a:gdLst>
              <a:gd name="T0" fmla="*/ 0 w 151"/>
              <a:gd name="T1" fmla="*/ 2147483647 h 173"/>
              <a:gd name="T2" fmla="*/ 2147483647 w 151"/>
              <a:gd name="T3" fmla="*/ 2147483647 h 173"/>
              <a:gd name="T4" fmla="*/ 2147483647 w 151"/>
              <a:gd name="T5" fmla="*/ 0 h 173"/>
              <a:gd name="T6" fmla="*/ 0 w 151"/>
              <a:gd name="T7" fmla="*/ 2147483647 h 173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73"/>
              <a:gd name="T14" fmla="*/ 151 w 151"/>
              <a:gd name="T15" fmla="*/ 173 h 1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73">
                <a:moveTo>
                  <a:pt x="0" y="86"/>
                </a:moveTo>
                <a:cubicBezTo>
                  <a:pt x="31" y="140"/>
                  <a:pt x="88" y="173"/>
                  <a:pt x="151" y="173"/>
                </a:cubicBezTo>
                <a:lnTo>
                  <a:pt x="151" y="0"/>
                </a:lnTo>
                <a:lnTo>
                  <a:pt x="0" y="86"/>
                </a:lnTo>
                <a:close/>
              </a:path>
            </a:pathLst>
          </a:custGeom>
          <a:solidFill>
            <a:srgbClr val="DDDDDD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1" name="未知"/>
          <p:cNvSpPr>
            <a:spLocks/>
          </p:cNvSpPr>
          <p:nvPr/>
        </p:nvSpPr>
        <p:spPr bwMode="auto">
          <a:xfrm flipH="1" flipV="1">
            <a:off x="2575769" y="3742010"/>
            <a:ext cx="1146175" cy="1320800"/>
          </a:xfrm>
          <a:custGeom>
            <a:avLst/>
            <a:gdLst>
              <a:gd name="T0" fmla="*/ 2147483647 w 151"/>
              <a:gd name="T1" fmla="*/ 0 h 174"/>
              <a:gd name="T2" fmla="*/ 0 w 151"/>
              <a:gd name="T3" fmla="*/ 2147483647 h 174"/>
              <a:gd name="T4" fmla="*/ 2147483647 w 151"/>
              <a:gd name="T5" fmla="*/ 2147483647 h 174"/>
              <a:gd name="T6" fmla="*/ 2147483647 w 151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151"/>
              <a:gd name="T13" fmla="*/ 0 h 174"/>
              <a:gd name="T14" fmla="*/ 151 w 151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" h="174">
                <a:moveTo>
                  <a:pt x="150" y="0"/>
                </a:moveTo>
                <a:cubicBezTo>
                  <a:pt x="88" y="0"/>
                  <a:pt x="31" y="33"/>
                  <a:pt x="0" y="87"/>
                </a:cubicBezTo>
                <a:lnTo>
                  <a:pt x="151" y="174"/>
                </a:lnTo>
                <a:lnTo>
                  <a:pt x="150" y="0"/>
                </a:lnTo>
                <a:close/>
              </a:path>
            </a:pathLst>
          </a:custGeom>
          <a:solidFill>
            <a:srgbClr val="DDDDDD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2" name="未知"/>
          <p:cNvSpPr>
            <a:spLocks/>
          </p:cNvSpPr>
          <p:nvPr/>
        </p:nvSpPr>
        <p:spPr bwMode="auto">
          <a:xfrm flipH="1" flipV="1">
            <a:off x="2586881" y="2699023"/>
            <a:ext cx="2101850" cy="2073275"/>
          </a:xfrm>
          <a:custGeom>
            <a:avLst/>
            <a:gdLst>
              <a:gd name="T0" fmla="*/ 2147483647 w 175"/>
              <a:gd name="T1" fmla="*/ 0 h 173"/>
              <a:gd name="T2" fmla="*/ 144258970 w 175"/>
              <a:gd name="T3" fmla="*/ 2147483647 h 173"/>
              <a:gd name="T4" fmla="*/ 2147483647 w 175"/>
              <a:gd name="T5" fmla="*/ 2147483647 h 173"/>
              <a:gd name="T6" fmla="*/ 2147483647 w 175"/>
              <a:gd name="T7" fmla="*/ 2147483647 h 173"/>
              <a:gd name="T8" fmla="*/ 2147483647 w 175"/>
              <a:gd name="T9" fmla="*/ 0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5"/>
              <a:gd name="T16" fmla="*/ 0 h 173"/>
              <a:gd name="T17" fmla="*/ 175 w 175"/>
              <a:gd name="T18" fmla="*/ 173 h 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5" h="173">
                <a:moveTo>
                  <a:pt x="24" y="0"/>
                </a:moveTo>
                <a:cubicBezTo>
                  <a:pt x="9" y="26"/>
                  <a:pt x="1" y="56"/>
                  <a:pt x="1" y="86"/>
                </a:cubicBezTo>
                <a:cubicBezTo>
                  <a:pt x="0" y="117"/>
                  <a:pt x="9" y="147"/>
                  <a:pt x="24" y="173"/>
                </a:cubicBezTo>
                <a:lnTo>
                  <a:pt x="175" y="87"/>
                </a:lnTo>
                <a:lnTo>
                  <a:pt x="24" y="0"/>
                </a:lnTo>
                <a:close/>
              </a:path>
            </a:pathLst>
          </a:custGeom>
          <a:gradFill flip="none" rotWithShape="1">
            <a:gsLst>
              <a:gs pos="10000">
                <a:schemeClr val="accent6">
                  <a:lumMod val="75000"/>
                </a:schemeClr>
              </a:gs>
              <a:gs pos="78000">
                <a:srgbClr val="FFC00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" name="Text Box 18"/>
          <p:cNvSpPr txBox="1">
            <a:spLocks noChangeArrowheads="1"/>
          </p:cNvSpPr>
          <p:nvPr/>
        </p:nvSpPr>
        <p:spPr bwMode="auto">
          <a:xfrm>
            <a:off x="1262906" y="3473723"/>
            <a:ext cx="1209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4" name="Text Box 19"/>
          <p:cNvSpPr txBox="1">
            <a:spLocks noChangeArrowheads="1"/>
          </p:cNvSpPr>
          <p:nvPr/>
        </p:nvSpPr>
        <p:spPr bwMode="auto">
          <a:xfrm>
            <a:off x="3253631" y="3559448"/>
            <a:ext cx="1209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 b="1" i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5" name="WordArt 20"/>
          <p:cNvSpPr>
            <a:spLocks noChangeArrowheads="1" noChangeShapeType="1"/>
          </p:cNvSpPr>
          <p:nvPr/>
        </p:nvSpPr>
        <p:spPr bwMode="auto">
          <a:xfrm rot="19732608">
            <a:off x="1285131" y="2345010"/>
            <a:ext cx="1085850" cy="180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6" name="WordArt 21"/>
          <p:cNvSpPr>
            <a:spLocks noChangeArrowheads="1" noChangeShapeType="1"/>
          </p:cNvSpPr>
          <p:nvPr/>
        </p:nvSpPr>
        <p:spPr bwMode="auto">
          <a:xfrm rot="2039309">
            <a:off x="2796431" y="2354535"/>
            <a:ext cx="1085850" cy="180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4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7" name="WordArt 22"/>
          <p:cNvSpPr>
            <a:spLocks noChangeArrowheads="1" noChangeShapeType="1"/>
          </p:cNvSpPr>
          <p:nvPr/>
        </p:nvSpPr>
        <p:spPr bwMode="auto">
          <a:xfrm rot="16200000">
            <a:off x="550119" y="3594372"/>
            <a:ext cx="1085850" cy="1809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4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8" name="WordArt 23"/>
          <p:cNvSpPr>
            <a:spLocks noChangeArrowheads="1" noChangeShapeType="1"/>
          </p:cNvSpPr>
          <p:nvPr/>
        </p:nvSpPr>
        <p:spPr bwMode="auto">
          <a:xfrm>
            <a:off x="2012206" y="5107260"/>
            <a:ext cx="1085850" cy="1809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14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此处添加内容</a:t>
            </a:r>
          </a:p>
        </p:txBody>
      </p:sp>
      <p:sp>
        <p:nvSpPr>
          <p:cNvPr id="1849" name="Text Box 39"/>
          <p:cNvSpPr txBox="1">
            <a:spLocks noChangeArrowheads="1"/>
          </p:cNvSpPr>
          <p:nvPr/>
        </p:nvSpPr>
        <p:spPr bwMode="auto">
          <a:xfrm>
            <a:off x="4839959" y="2570310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0" name="Text Box 39"/>
          <p:cNvSpPr txBox="1">
            <a:spLocks noChangeArrowheads="1"/>
          </p:cNvSpPr>
          <p:nvPr/>
        </p:nvSpPr>
        <p:spPr bwMode="auto">
          <a:xfrm>
            <a:off x="4839959" y="2867605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1" name="Text Box 39"/>
          <p:cNvSpPr txBox="1">
            <a:spLocks noChangeArrowheads="1"/>
          </p:cNvSpPr>
          <p:nvPr/>
        </p:nvSpPr>
        <p:spPr bwMode="auto">
          <a:xfrm>
            <a:off x="4860032" y="3247384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2" name="Text Box 39"/>
          <p:cNvSpPr txBox="1">
            <a:spLocks noChangeArrowheads="1"/>
          </p:cNvSpPr>
          <p:nvPr/>
        </p:nvSpPr>
        <p:spPr bwMode="auto">
          <a:xfrm>
            <a:off x="4860032" y="3544679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3" name="Text Box 39"/>
          <p:cNvSpPr txBox="1">
            <a:spLocks noChangeArrowheads="1"/>
          </p:cNvSpPr>
          <p:nvPr/>
        </p:nvSpPr>
        <p:spPr bwMode="auto">
          <a:xfrm>
            <a:off x="4860032" y="3967464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54" name="Text Box 39"/>
          <p:cNvSpPr txBox="1">
            <a:spLocks noChangeArrowheads="1"/>
          </p:cNvSpPr>
          <p:nvPr/>
        </p:nvSpPr>
        <p:spPr bwMode="auto">
          <a:xfrm>
            <a:off x="4860032" y="4264759"/>
            <a:ext cx="3338270" cy="3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内容文字点击添加内容文字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7962" y="785794"/>
            <a:ext cx="1232600" cy="1000132"/>
          </a:xfrm>
          <a:prstGeom prst="roundRect">
            <a:avLst>
              <a:gd name="adj" fmla="val 8688"/>
            </a:avLst>
          </a:prstGeom>
          <a:gradFill>
            <a:gsLst>
              <a:gs pos="99000">
                <a:srgbClr val="00B0F0">
                  <a:alpha val="71000"/>
                </a:srgbClr>
              </a:gs>
              <a:gs pos="0">
                <a:srgbClr val="0070C0">
                  <a:alpha val="93000"/>
                </a:srgbClr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23000"/>
              </a:srgbClr>
            </a:outerShdw>
          </a:effectLst>
          <a:scene3d>
            <a:camera prst="isometricTopUp"/>
            <a:lightRig rig="threePt" dir="t"/>
          </a:scene3d>
          <a:sp3d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25284" y="2000240"/>
            <a:ext cx="1589790" cy="1289956"/>
          </a:xfrm>
          <a:prstGeom prst="roundRect">
            <a:avLst>
              <a:gd name="adj" fmla="val 8688"/>
            </a:avLst>
          </a:prstGeom>
          <a:gradFill>
            <a:gsLst>
              <a:gs pos="99000">
                <a:srgbClr val="00B0F0">
                  <a:alpha val="71000"/>
                </a:srgbClr>
              </a:gs>
              <a:gs pos="0">
                <a:srgbClr val="0070C0">
                  <a:alpha val="93000"/>
                </a:srgbClr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23000"/>
              </a:srgbClr>
            </a:outerShdw>
          </a:effectLst>
          <a:scene3d>
            <a:camera prst="isometricTopUp"/>
            <a:lightRig rig="threePt" dir="t"/>
          </a:scene3d>
          <a:sp3d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0298" y="3143248"/>
            <a:ext cx="1935394" cy="1570379"/>
          </a:xfrm>
          <a:prstGeom prst="roundRect">
            <a:avLst>
              <a:gd name="adj" fmla="val 8688"/>
            </a:avLst>
          </a:prstGeom>
          <a:gradFill>
            <a:gsLst>
              <a:gs pos="99000">
                <a:srgbClr val="00B0F0">
                  <a:alpha val="71000"/>
                </a:srgbClr>
              </a:gs>
              <a:gs pos="0">
                <a:srgbClr val="0070C0">
                  <a:alpha val="93000"/>
                </a:srgbClr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23000"/>
              </a:srgbClr>
            </a:outerShdw>
          </a:effectLst>
          <a:scene3d>
            <a:camera prst="isometricTopUp"/>
            <a:lightRig rig="threePt" dir="t"/>
          </a:scene3d>
          <a:sp3d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08662" y="4319769"/>
            <a:ext cx="2382176" cy="1932898"/>
          </a:xfrm>
          <a:prstGeom prst="roundRect">
            <a:avLst>
              <a:gd name="adj" fmla="val 8688"/>
            </a:avLst>
          </a:prstGeom>
          <a:gradFill>
            <a:gsLst>
              <a:gs pos="99000">
                <a:srgbClr val="FFC000"/>
              </a:gs>
              <a:gs pos="0">
                <a:schemeClr val="accent6">
                  <a:lumMod val="75000"/>
                </a:schemeClr>
              </a:gs>
            </a:gsLst>
            <a:lin ang="16200000" scaled="1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23000"/>
              </a:srgbClr>
            </a:outerShdw>
          </a:effectLst>
          <a:scene3d>
            <a:camera prst="isometricTopUp"/>
            <a:lightRig rig="threePt" dir="t"/>
          </a:scene3d>
          <a:sp3d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dirty="0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260019" y="1695236"/>
            <a:ext cx="746680" cy="53795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 flipV="1">
            <a:off x="4143373" y="3097898"/>
            <a:ext cx="634727" cy="40253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101751" y="4345882"/>
            <a:ext cx="1096414" cy="66156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190220" y="4460150"/>
            <a:ext cx="1810672" cy="1469180"/>
          </a:xfrm>
          <a:prstGeom prst="roundRect">
            <a:avLst>
              <a:gd name="adj" fmla="val 8688"/>
            </a:avLst>
          </a:prstGeom>
          <a:solidFill>
            <a:schemeClr val="bg1">
              <a:lumMod val="95000"/>
              <a:alpha val="29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23000"/>
              </a:srgbClr>
            </a:outerShdw>
          </a:effectLst>
          <a:scene3d>
            <a:camera prst="isometricTopUp"/>
            <a:lightRig rig="threePt" dir="t"/>
          </a:scene3d>
          <a:sp3d prstMaterial="metal">
            <a:bevelT w="260350" h="50800" prst="softRound"/>
            <a:bevelB w="88900" h="254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 fontAlgn="ctr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dirty="0">
              <a:solidFill>
                <a:schemeClr val="lt1"/>
              </a:solidFill>
            </a:endParaRPr>
          </a:p>
        </p:txBody>
      </p:sp>
      <p:pic>
        <p:nvPicPr>
          <p:cNvPr id="21" name="Picture 28" descr="num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705" y="3760092"/>
            <a:ext cx="1485887" cy="1674755"/>
          </a:xfrm>
          <a:prstGeom prst="rect">
            <a:avLst/>
          </a:prstGeom>
          <a:noFill/>
        </p:spPr>
      </p:pic>
      <p:sp>
        <p:nvSpPr>
          <p:cNvPr id="23" name="Text Box 39"/>
          <p:cNvSpPr txBox="1">
            <a:spLocks noChangeArrowheads="1"/>
          </p:cNvSpPr>
          <p:nvPr/>
        </p:nvSpPr>
        <p:spPr bwMode="auto">
          <a:xfrm rot="19731703">
            <a:off x="3075191" y="1115413"/>
            <a:ext cx="1626425" cy="2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 rot="19731703">
            <a:off x="2680908" y="3737454"/>
            <a:ext cx="1626425" cy="3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 rot="19731703">
            <a:off x="4548635" y="2394622"/>
            <a:ext cx="1626425" cy="36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4833511" y="1011220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4833511" y="1272996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1714480" y="2285992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714480" y="2547768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214414" y="4929198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214414" y="5190974"/>
            <a:ext cx="2566348" cy="27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添加内容此处添加内容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递进关系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5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349500"/>
            <a:ext cx="9144000" cy="1785938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617663" y="2882900"/>
            <a:ext cx="6049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锐得精品 　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幻演天下</a:t>
            </a:r>
            <a:r>
              <a: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</a:p>
        </p:txBody>
      </p:sp>
      <p:sp>
        <p:nvSpPr>
          <p:cNvPr id="7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2698750" y="4288572"/>
            <a:ext cx="66976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更多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精品图表请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登陆锐得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模板商城 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  <a:hlinkClick r:id="rId3"/>
              </a:rPr>
              <a:t>www.ruideppt.net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b="1" i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I:\f\公司\周媛\logocom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938" y="874360"/>
            <a:ext cx="4154170" cy="1354270"/>
          </a:xfrm>
          <a:prstGeom prst="rect">
            <a:avLst/>
          </a:prstGeom>
          <a:noFill/>
        </p:spPr>
      </p:pic>
      <p:sp>
        <p:nvSpPr>
          <p:cNvPr id="6" name="Rectangle 13">
            <a:hlinkClick r:id="rId5"/>
          </p:cNvPr>
          <p:cNvSpPr>
            <a:spLocks noChangeArrowheads="1"/>
          </p:cNvSpPr>
          <p:nvPr/>
        </p:nvSpPr>
        <p:spPr bwMode="auto">
          <a:xfrm>
            <a:off x="1691680" y="5373216"/>
            <a:ext cx="669766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锐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得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论坛更多免费下载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http://bbs.ruideppt.com/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400" b="1" i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530949" y="3406774"/>
            <a:ext cx="2633235" cy="2616200"/>
            <a:chOff x="2183780" y="1340768"/>
            <a:chExt cx="2633235" cy="2616200"/>
          </a:xfrm>
        </p:grpSpPr>
        <p:sp>
          <p:nvSpPr>
            <p:cNvPr id="5" name="圆角矩形 1"/>
            <p:cNvSpPr/>
            <p:nvPr/>
          </p:nvSpPr>
          <p:spPr>
            <a:xfrm>
              <a:off x="2183780" y="1340768"/>
              <a:ext cx="2616200" cy="2616200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perspectiveRelaxedModerately"/>
              <a:lightRig rig="threePt" dir="t"/>
            </a:scene3d>
            <a:sp3d extrusionH="190500" contourW="63500">
              <a:bevelT w="88900" prst="coolSlant"/>
              <a:bevelB prst="angle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360783" y="1733549"/>
              <a:ext cx="2456232" cy="2006717"/>
            </a:xfrm>
            <a:custGeom>
              <a:avLst/>
              <a:gdLst>
                <a:gd name="T0" fmla="*/ 132 w 1550"/>
                <a:gd name="T1" fmla="*/ 998 h 1266"/>
                <a:gd name="T2" fmla="*/ 408 w 1550"/>
                <a:gd name="T3" fmla="*/ 1095 h 1266"/>
                <a:gd name="T4" fmla="*/ 1142 w 1550"/>
                <a:gd name="T5" fmla="*/ 1098 h 1266"/>
                <a:gd name="T6" fmla="*/ 1338 w 1550"/>
                <a:gd name="T7" fmla="*/ 863 h 1266"/>
                <a:gd name="T8" fmla="*/ 1311 w 1550"/>
                <a:gd name="T9" fmla="*/ 298 h 1266"/>
                <a:gd name="T10" fmla="*/ 1191 w 1550"/>
                <a:gd name="T11" fmla="*/ 114 h 1266"/>
                <a:gd name="T12" fmla="*/ 1395 w 1550"/>
                <a:gd name="T13" fmla="*/ 0 h 1266"/>
                <a:gd name="T14" fmla="*/ 1494 w 1550"/>
                <a:gd name="T15" fmla="*/ 164 h 1266"/>
                <a:gd name="T16" fmla="*/ 1550 w 1550"/>
                <a:gd name="T17" fmla="*/ 1088 h 1266"/>
                <a:gd name="T18" fmla="*/ 1354 w 1550"/>
                <a:gd name="T19" fmla="*/ 1259 h 1266"/>
                <a:gd name="T20" fmla="*/ 100 w 1550"/>
                <a:gd name="T21" fmla="*/ 1266 h 1266"/>
                <a:gd name="T22" fmla="*/ 0 w 1550"/>
                <a:gd name="T23" fmla="*/ 1231 h 1266"/>
                <a:gd name="T24" fmla="*/ 132 w 1550"/>
                <a:gd name="T25" fmla="*/ 99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0" h="1266">
                  <a:moveTo>
                    <a:pt x="132" y="998"/>
                  </a:moveTo>
                  <a:cubicBezTo>
                    <a:pt x="132" y="998"/>
                    <a:pt x="162" y="1120"/>
                    <a:pt x="408" y="1095"/>
                  </a:cubicBezTo>
                  <a:cubicBezTo>
                    <a:pt x="1142" y="1098"/>
                    <a:pt x="1142" y="1098"/>
                    <a:pt x="1142" y="1098"/>
                  </a:cubicBezTo>
                  <a:cubicBezTo>
                    <a:pt x="1142" y="1098"/>
                    <a:pt x="1375" y="1071"/>
                    <a:pt x="1338" y="863"/>
                  </a:cubicBezTo>
                  <a:cubicBezTo>
                    <a:pt x="1311" y="298"/>
                    <a:pt x="1311" y="298"/>
                    <a:pt x="1311" y="298"/>
                  </a:cubicBezTo>
                  <a:cubicBezTo>
                    <a:pt x="1311" y="298"/>
                    <a:pt x="1338" y="187"/>
                    <a:pt x="1191" y="114"/>
                  </a:cubicBezTo>
                  <a:cubicBezTo>
                    <a:pt x="1395" y="0"/>
                    <a:pt x="1395" y="0"/>
                    <a:pt x="1395" y="0"/>
                  </a:cubicBezTo>
                  <a:cubicBezTo>
                    <a:pt x="1395" y="0"/>
                    <a:pt x="1500" y="64"/>
                    <a:pt x="1494" y="164"/>
                  </a:cubicBezTo>
                  <a:cubicBezTo>
                    <a:pt x="1550" y="1088"/>
                    <a:pt x="1550" y="1088"/>
                    <a:pt x="1550" y="1088"/>
                  </a:cubicBezTo>
                  <a:cubicBezTo>
                    <a:pt x="1550" y="1088"/>
                    <a:pt x="1522" y="1239"/>
                    <a:pt x="1354" y="1259"/>
                  </a:cubicBezTo>
                  <a:cubicBezTo>
                    <a:pt x="100" y="1266"/>
                    <a:pt x="100" y="1266"/>
                    <a:pt x="100" y="1266"/>
                  </a:cubicBezTo>
                  <a:cubicBezTo>
                    <a:pt x="100" y="1266"/>
                    <a:pt x="43" y="1264"/>
                    <a:pt x="0" y="1231"/>
                  </a:cubicBezTo>
                  <a:cubicBezTo>
                    <a:pt x="0" y="1231"/>
                    <a:pt x="44" y="1095"/>
                    <a:pt x="132" y="998"/>
                  </a:cubicBezTo>
                  <a:close/>
                </a:path>
              </a:pathLst>
            </a:custGeom>
            <a:gradFill>
              <a:gsLst>
                <a:gs pos="1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圆角矩形 1"/>
          <p:cNvSpPr>
            <a:spLocks noChangeAspect="1"/>
          </p:cNvSpPr>
          <p:nvPr/>
        </p:nvSpPr>
        <p:spPr>
          <a:xfrm>
            <a:off x="2903065" y="1683890"/>
            <a:ext cx="2155704" cy="1800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RelaxedModerately" fov="6000000">
              <a:rot lat="19634563" lon="20160148" rev="812592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"/>
          <p:cNvSpPr>
            <a:spLocks noChangeAspect="1"/>
          </p:cNvSpPr>
          <p:nvPr/>
        </p:nvSpPr>
        <p:spPr>
          <a:xfrm>
            <a:off x="4922365" y="1969640"/>
            <a:ext cx="1767678" cy="1476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Below" fov="6000000">
              <a:rot lat="19863891" lon="18296324" rev="1353930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"/>
          <p:cNvSpPr>
            <a:spLocks noChangeAspect="1"/>
          </p:cNvSpPr>
          <p:nvPr/>
        </p:nvSpPr>
        <p:spPr>
          <a:xfrm rot="21056213">
            <a:off x="5336023" y="3607940"/>
            <a:ext cx="1535680" cy="147600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scene3d>
            <a:camera prst="perspectiveHeroicExtremeRightFacing" fov="7200000">
              <a:rot lat="21486198" lon="19449816" rev="21176828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6424483" y="1741530"/>
            <a:ext cx="1422400" cy="972456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422400"/>
              <a:gd name="connsiteY0" fmla="*/ 972456 h 972456"/>
              <a:gd name="connsiteX1" fmla="*/ 1422400 w 1422400"/>
              <a:gd name="connsiteY1" fmla="*/ 246743 h 972456"/>
              <a:gd name="connsiteX2" fmla="*/ 1422400 w 1422400"/>
              <a:gd name="connsiteY2" fmla="*/ 0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6716454" y="4006501"/>
            <a:ext cx="1248228" cy="377371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248228"/>
              <a:gd name="connsiteY0" fmla="*/ 377371 h 377371"/>
              <a:gd name="connsiteX1" fmla="*/ 1248228 w 1248228"/>
              <a:gd name="connsiteY1" fmla="*/ 246743 h 377371"/>
              <a:gd name="connsiteX2" fmla="*/ 1248228 w 12482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1329963" y="1738152"/>
            <a:ext cx="1277256" cy="856342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  <a:gd name="connsiteX0" fmla="*/ 0 w 1509485"/>
              <a:gd name="connsiteY0" fmla="*/ 899885 h 899885"/>
              <a:gd name="connsiteX1" fmla="*/ 1509485 w 1509485"/>
              <a:gd name="connsiteY1" fmla="*/ 246743 h 899885"/>
              <a:gd name="connsiteX2" fmla="*/ 1509485 w 1509485"/>
              <a:gd name="connsiteY2" fmla="*/ 0 h 899885"/>
              <a:gd name="connsiteX0" fmla="*/ 0 w 1277256"/>
              <a:gd name="connsiteY0" fmla="*/ 856342 h 856342"/>
              <a:gd name="connsiteX1" fmla="*/ 1277256 w 1277256"/>
              <a:gd name="connsiteY1" fmla="*/ 246743 h 856342"/>
              <a:gd name="connsiteX2" fmla="*/ 1277256 w 1277256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1296964" y="4180676"/>
            <a:ext cx="1186803" cy="537028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84627" y="1268760"/>
            <a:ext cx="1917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1085" y="3739070"/>
            <a:ext cx="1917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88631" y="3608444"/>
            <a:ext cx="1917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01547" y="1300683"/>
            <a:ext cx="19178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</a:rPr>
              <a:t>添加文字添加文字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添加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519" y="4248915"/>
            <a:ext cx="821059" cy="1107996"/>
          </a:xfrm>
          <a:prstGeom prst="rect">
            <a:avLst/>
          </a:prstGeom>
          <a:noFill/>
          <a:scene3d>
            <a:camera prst="perspectiveRelaxed">
              <a:rot lat="20975994" lon="305024" rev="2154477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5364" y="2124614"/>
            <a:ext cx="763351" cy="1107996"/>
          </a:xfrm>
          <a:prstGeom prst="rect">
            <a:avLst/>
          </a:prstGeom>
          <a:noFill/>
          <a:scene3d>
            <a:camera prst="perspectiveRelaxed">
              <a:rot lat="18292249" lon="21077898" rev="377204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6879" y="2384227"/>
            <a:ext cx="599844" cy="830997"/>
          </a:xfrm>
          <a:prstGeom prst="rect">
            <a:avLst/>
          </a:prstGeom>
          <a:noFill/>
          <a:scene3d>
            <a:camera prst="perspectiveRelaxedModerately">
              <a:rot lat="18822534" lon="18524289" rev="171314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4606" y="3927541"/>
            <a:ext cx="470001" cy="923330"/>
          </a:xfrm>
          <a:prstGeom prst="rect">
            <a:avLst/>
          </a:prstGeom>
          <a:noFill/>
          <a:scene3d>
            <a:camera prst="perspectiveContrastingRightFacing">
              <a:rot lat="21344834" lon="18608065" rev="23349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强调关系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20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65"/>
          <p:cNvSpPr>
            <a:spLocks noChangeArrowheads="1"/>
          </p:cNvSpPr>
          <p:nvPr/>
        </p:nvSpPr>
        <p:spPr bwMode="auto">
          <a:xfrm>
            <a:off x="1857356" y="5072074"/>
            <a:ext cx="5286412" cy="28885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57686" y="4845633"/>
            <a:ext cx="428628" cy="4286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perspectiveBelow"/>
            <a:lightRig rig="threePt" dir="t"/>
          </a:scene3d>
          <a:sp3d extrusionH="1270000" prstMaterial="plastic">
            <a:bevelT w="120650"/>
            <a:bevelB w="88900" prst="relaxedInse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 rot="1040636">
            <a:off x="1021183" y="3813766"/>
            <a:ext cx="7091651" cy="1290043"/>
          </a:xfrm>
          <a:prstGeom prst="roundRect">
            <a:avLst>
              <a:gd name="adj" fmla="val 8983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96000">
                <a:schemeClr val="bg1">
                  <a:lumMod val="85000"/>
                </a:schemeClr>
              </a:gs>
              <a:gs pos="1000">
                <a:schemeClr val="bg1">
                  <a:lumMod val="6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400000">
              <a:rot lat="17195211" lon="29222" rev="569999"/>
            </a:camera>
            <a:lightRig rig="threePt" dir="t"/>
          </a:scene3d>
          <a:sp3d prstMaterial="metal">
            <a:bevelT w="158750" h="38100" prst="softRound"/>
            <a:bevelB w="5715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1"/>
          <p:cNvGrpSpPr/>
          <p:nvPr/>
        </p:nvGrpSpPr>
        <p:grpSpPr>
          <a:xfrm>
            <a:off x="5500694" y="3571876"/>
            <a:ext cx="1062177" cy="1062177"/>
            <a:chOff x="1838601" y="3474595"/>
            <a:chExt cx="1159458" cy="1159458"/>
          </a:xfrm>
        </p:grpSpPr>
        <p:grpSp>
          <p:nvGrpSpPr>
            <p:cNvPr id="3" name="组合 12"/>
            <p:cNvGrpSpPr/>
            <p:nvPr/>
          </p:nvGrpSpPr>
          <p:grpSpPr>
            <a:xfrm>
              <a:off x="1838601" y="3474595"/>
              <a:ext cx="1159458" cy="1159458"/>
              <a:chOff x="2768596" y="3009896"/>
              <a:chExt cx="2214578" cy="221457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50000"/>
                    </a:schemeClr>
                  </a:gs>
                  <a:gs pos="79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841549" y="3149379"/>
                <a:ext cx="1402450" cy="11549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椭圆 13"/>
            <p:cNvSpPr/>
            <p:nvPr/>
          </p:nvSpPr>
          <p:spPr>
            <a:xfrm rot="20122633">
              <a:off x="2252737" y="4373332"/>
              <a:ext cx="703537" cy="2416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Oval 65"/>
          <p:cNvSpPr>
            <a:spLocks noChangeArrowheads="1"/>
          </p:cNvSpPr>
          <p:nvPr/>
        </p:nvSpPr>
        <p:spPr bwMode="auto">
          <a:xfrm>
            <a:off x="1521818" y="4051071"/>
            <a:ext cx="1143008" cy="228949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grpSp>
        <p:nvGrpSpPr>
          <p:cNvPr id="6" name="组合 16"/>
          <p:cNvGrpSpPr/>
          <p:nvPr/>
        </p:nvGrpSpPr>
        <p:grpSpPr>
          <a:xfrm>
            <a:off x="1500166" y="2857496"/>
            <a:ext cx="1276491" cy="1276491"/>
            <a:chOff x="1838601" y="3474595"/>
            <a:chExt cx="1159458" cy="1159458"/>
          </a:xfrm>
        </p:grpSpPr>
        <p:grpSp>
          <p:nvGrpSpPr>
            <p:cNvPr id="9" name="组合 17"/>
            <p:cNvGrpSpPr/>
            <p:nvPr/>
          </p:nvGrpSpPr>
          <p:grpSpPr>
            <a:xfrm>
              <a:off x="1838601" y="3474595"/>
              <a:ext cx="1159458" cy="1159458"/>
              <a:chOff x="2768596" y="3009896"/>
              <a:chExt cx="2214578" cy="221457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65000">
                    <a:schemeClr val="accent6">
                      <a:lumMod val="75000"/>
                    </a:schemeClr>
                  </a:gs>
                  <a:gs pos="82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841549" y="3149379"/>
                <a:ext cx="1402450" cy="11549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椭圆 18"/>
            <p:cNvSpPr/>
            <p:nvPr/>
          </p:nvSpPr>
          <p:spPr>
            <a:xfrm rot="20122633">
              <a:off x="2252737" y="4373332"/>
              <a:ext cx="703537" cy="2416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Oval 65"/>
          <p:cNvSpPr>
            <a:spLocks noChangeArrowheads="1"/>
          </p:cNvSpPr>
          <p:nvPr/>
        </p:nvSpPr>
        <p:spPr bwMode="auto">
          <a:xfrm rot="393544">
            <a:off x="6653038" y="4778592"/>
            <a:ext cx="1143008" cy="228949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43702" y="3571876"/>
            <a:ext cx="1276491" cy="1276491"/>
            <a:chOff x="1838601" y="3474595"/>
            <a:chExt cx="1159458" cy="1159458"/>
          </a:xfrm>
        </p:grpSpPr>
        <p:grpSp>
          <p:nvGrpSpPr>
            <p:cNvPr id="12" name="组合 5"/>
            <p:cNvGrpSpPr/>
            <p:nvPr/>
          </p:nvGrpSpPr>
          <p:grpSpPr>
            <a:xfrm>
              <a:off x="1838601" y="3474595"/>
              <a:ext cx="1159458" cy="1159458"/>
              <a:chOff x="2768596" y="3009896"/>
              <a:chExt cx="2214578" cy="2214578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65000">
                    <a:srgbClr val="0070C0"/>
                  </a:gs>
                  <a:gs pos="82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841549" y="3149379"/>
                <a:ext cx="1402450" cy="11549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椭圆 9"/>
            <p:cNvSpPr/>
            <p:nvPr/>
          </p:nvSpPr>
          <p:spPr>
            <a:xfrm rot="20122633">
              <a:off x="2252737" y="4373332"/>
              <a:ext cx="703537" cy="2416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Oval 65"/>
          <p:cNvSpPr>
            <a:spLocks noChangeArrowheads="1"/>
          </p:cNvSpPr>
          <p:nvPr/>
        </p:nvSpPr>
        <p:spPr bwMode="auto">
          <a:xfrm rot="555519">
            <a:off x="5572132" y="4594402"/>
            <a:ext cx="857256" cy="171712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7" name="下箭头 26"/>
          <p:cNvSpPr/>
          <p:nvPr/>
        </p:nvSpPr>
        <p:spPr>
          <a:xfrm rot="16801954">
            <a:off x="3880087" y="2838834"/>
            <a:ext cx="756789" cy="1663645"/>
          </a:xfrm>
          <a:prstGeom prst="downArrow">
            <a:avLst/>
          </a:prstGeom>
          <a:gradFill>
            <a:gsLst>
              <a:gs pos="2000">
                <a:schemeClr val="bg1">
                  <a:lumMod val="65000"/>
                </a:schemeClr>
              </a:gs>
              <a:gs pos="66000">
                <a:schemeClr val="bg1">
                  <a:lumMod val="65000"/>
                </a:schemeClr>
              </a:gs>
            </a:gsLst>
            <a:lin ang="5400000" scaled="0"/>
          </a:gradFill>
          <a:ln w="34925">
            <a:solidFill>
              <a:srgbClr val="FFFFFF"/>
            </a:solidFill>
          </a:ln>
          <a:effectLst/>
          <a:scene3d>
            <a:camera prst="perspectiveFront" fov="2700000">
              <a:rot lat="21089046" lon="21421962" rev="60000"/>
            </a:camera>
            <a:lightRig rig="threePt" dir="t"/>
          </a:scene3d>
          <a:sp3d extrusionH="10160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698915" y="3298082"/>
            <a:ext cx="883272" cy="400110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9198" y="4012631"/>
            <a:ext cx="883272" cy="400110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72132" y="3937725"/>
            <a:ext cx="883272" cy="400110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 rot="563558">
            <a:off x="3576116" y="3454404"/>
            <a:ext cx="1214446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1220163" y="1583204"/>
            <a:ext cx="1899138" cy="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1285852" y="1309834"/>
            <a:ext cx="1580361" cy="29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此处添加内容文字</a:t>
            </a:r>
            <a:endParaRPr lang="zh-CN" altLang="en-US" sz="1200" b="1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214414" y="2143116"/>
            <a:ext cx="1899138" cy="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6363699" y="2202172"/>
            <a:ext cx="1899138" cy="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429388" y="1928802"/>
            <a:ext cx="158036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此处添加内容文字</a:t>
            </a:r>
            <a:endParaRPr lang="zh-CN" altLang="en-US" sz="1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357950" y="2762084"/>
            <a:ext cx="1899138" cy="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对比关系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递进关系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347"/>
          <p:cNvGrpSpPr/>
          <p:nvPr/>
        </p:nvGrpSpPr>
        <p:grpSpPr>
          <a:xfrm>
            <a:off x="7092280" y="2420888"/>
            <a:ext cx="1112404" cy="1430479"/>
            <a:chOff x="4156820" y="1995862"/>
            <a:chExt cx="457638" cy="588493"/>
          </a:xfrm>
        </p:grpSpPr>
        <p:grpSp>
          <p:nvGrpSpPr>
            <p:cNvPr id="3" name="组合 127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35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pic>
              <p:nvPicPr>
                <p:cNvPr id="335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35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0070C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36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  <p:grpSp>
                <p:nvGrpSpPr>
                  <p:cNvPr id="7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36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6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</p:grpSp>
          </p:grpSp>
          <p:sp>
            <p:nvSpPr>
              <p:cNvPr id="3353" name="空心弧 335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50" name="椭圆 3349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351" name="TextBox 3350"/>
            <p:cNvSpPr txBox="1"/>
            <p:nvPr/>
          </p:nvSpPr>
          <p:spPr>
            <a:xfrm>
              <a:off x="4218501" y="2081172"/>
              <a:ext cx="346332" cy="31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8</a:t>
              </a:r>
              <a:endParaRPr lang="zh-CN" altLang="en-US" sz="4400" b="1" dirty="0"/>
            </a:p>
          </p:txBody>
        </p:sp>
      </p:grpSp>
      <p:grpSp>
        <p:nvGrpSpPr>
          <p:cNvPr id="8" name="组合 3367"/>
          <p:cNvGrpSpPr/>
          <p:nvPr/>
        </p:nvGrpSpPr>
        <p:grpSpPr>
          <a:xfrm>
            <a:off x="5796135" y="2564904"/>
            <a:ext cx="1345461" cy="1730174"/>
            <a:chOff x="4156820" y="1995862"/>
            <a:chExt cx="457638" cy="588493"/>
          </a:xfrm>
        </p:grpSpPr>
        <p:grpSp>
          <p:nvGrpSpPr>
            <p:cNvPr id="9" name="组合 107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37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pic>
              <p:nvPicPr>
                <p:cNvPr id="337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37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FFC00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1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38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  <p:grpSp>
                <p:nvGrpSpPr>
                  <p:cNvPr id="13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38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38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</p:grpSp>
          </p:grpSp>
          <p:sp>
            <p:nvSpPr>
              <p:cNvPr id="3373" name="空心弧 337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70" name="椭圆 3369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D6A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371" name="TextBox 3370"/>
            <p:cNvSpPr txBox="1"/>
            <p:nvPr/>
          </p:nvSpPr>
          <p:spPr>
            <a:xfrm>
              <a:off x="4220249" y="2095380"/>
              <a:ext cx="346332" cy="26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/>
                <a:t>15</a:t>
              </a:r>
              <a:endParaRPr lang="zh-CN" altLang="en-US" sz="4400" b="1" dirty="0"/>
            </a:p>
          </p:txBody>
        </p:sp>
      </p:grpSp>
      <p:grpSp>
        <p:nvGrpSpPr>
          <p:cNvPr id="14" name="组合 3387"/>
          <p:cNvGrpSpPr/>
          <p:nvPr/>
        </p:nvGrpSpPr>
        <p:grpSpPr>
          <a:xfrm>
            <a:off x="4316721" y="2708920"/>
            <a:ext cx="1591090" cy="2046038"/>
            <a:chOff x="4156820" y="1995862"/>
            <a:chExt cx="457638" cy="588493"/>
          </a:xfrm>
        </p:grpSpPr>
        <p:grpSp>
          <p:nvGrpSpPr>
            <p:cNvPr id="15" name="组合 87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39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pic>
              <p:nvPicPr>
                <p:cNvPr id="339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39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7030A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grpSp>
              <p:nvGrpSpPr>
                <p:cNvPr id="17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1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40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  <p:grpSp>
                <p:nvGrpSpPr>
                  <p:cNvPr id="19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40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0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</p:grpSp>
          </p:grpSp>
          <p:sp>
            <p:nvSpPr>
              <p:cNvPr id="3393" name="空心弧 339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90" name="椭圆 3389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391" name="TextBox 3390"/>
            <p:cNvSpPr txBox="1"/>
            <p:nvPr/>
          </p:nvSpPr>
          <p:spPr>
            <a:xfrm>
              <a:off x="4217383" y="2091718"/>
              <a:ext cx="346332" cy="265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/>
                <a:t>12</a:t>
              </a:r>
              <a:endParaRPr lang="zh-CN" altLang="en-US" sz="5400" b="1" dirty="0"/>
            </a:p>
          </p:txBody>
        </p:sp>
      </p:grpSp>
      <p:grpSp>
        <p:nvGrpSpPr>
          <p:cNvPr id="20" name="组合 3407"/>
          <p:cNvGrpSpPr/>
          <p:nvPr/>
        </p:nvGrpSpPr>
        <p:grpSpPr>
          <a:xfrm>
            <a:off x="2531435" y="2780928"/>
            <a:ext cx="2000472" cy="2572478"/>
            <a:chOff x="4156820" y="1995862"/>
            <a:chExt cx="457638" cy="588493"/>
          </a:xfrm>
        </p:grpSpPr>
        <p:grpSp>
          <p:nvGrpSpPr>
            <p:cNvPr id="21" name="组合 67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22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41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pic>
              <p:nvPicPr>
                <p:cNvPr id="341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41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00660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grpSp>
              <p:nvGrpSpPr>
                <p:cNvPr id="23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25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42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  <p:grpSp>
                <p:nvGrpSpPr>
                  <p:cNvPr id="26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42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2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</p:grpSp>
          </p:grpSp>
          <p:sp>
            <p:nvSpPr>
              <p:cNvPr id="3413" name="空心弧 341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10" name="椭圆 3409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411" name="TextBox 3410"/>
            <p:cNvSpPr txBox="1"/>
            <p:nvPr/>
          </p:nvSpPr>
          <p:spPr>
            <a:xfrm>
              <a:off x="4213948" y="2079377"/>
              <a:ext cx="346332" cy="302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smtClean="0"/>
                <a:t>6</a:t>
              </a:r>
              <a:endParaRPr lang="zh-CN" altLang="en-US" sz="8000" b="1" dirty="0"/>
            </a:p>
          </p:txBody>
        </p:sp>
      </p:grpSp>
      <p:grpSp>
        <p:nvGrpSpPr>
          <p:cNvPr id="27" name="组合 3427"/>
          <p:cNvGrpSpPr/>
          <p:nvPr/>
        </p:nvGrpSpPr>
        <p:grpSpPr>
          <a:xfrm>
            <a:off x="467544" y="2780928"/>
            <a:ext cx="2615294" cy="3363100"/>
            <a:chOff x="4156820" y="1995862"/>
            <a:chExt cx="457638" cy="588493"/>
          </a:xfrm>
        </p:grpSpPr>
        <p:grpSp>
          <p:nvGrpSpPr>
            <p:cNvPr id="28" name="组合 4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29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43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pic>
              <p:nvPicPr>
                <p:cNvPr id="343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43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C0000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2800"/>
                </a:p>
              </p:txBody>
            </p:sp>
            <p:grpSp>
              <p:nvGrpSpPr>
                <p:cNvPr id="30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3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44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  <p:grpSp>
                <p:nvGrpSpPr>
                  <p:cNvPr id="3368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44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  <p:sp>
                  <p:nvSpPr>
                    <p:cNvPr id="344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2800"/>
                    </a:p>
                  </p:txBody>
                </p:sp>
              </p:grpSp>
            </p:grpSp>
          </p:grpSp>
          <p:sp>
            <p:nvSpPr>
              <p:cNvPr id="3433" name="空心弧 343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30" name="椭圆 5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431" name="TextBox 3430"/>
            <p:cNvSpPr txBox="1"/>
            <p:nvPr/>
          </p:nvSpPr>
          <p:spPr>
            <a:xfrm>
              <a:off x="4217986" y="2077417"/>
              <a:ext cx="346332" cy="30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600" b="1" dirty="0"/>
                <a:t>3</a:t>
              </a:r>
              <a:endParaRPr lang="zh-CN" altLang="en-US" sz="9600" b="1" dirty="0"/>
            </a:p>
          </p:txBody>
        </p:sp>
      </p:grpSp>
      <p:grpSp>
        <p:nvGrpSpPr>
          <p:cNvPr id="3369" name="组合 3447"/>
          <p:cNvGrpSpPr/>
          <p:nvPr/>
        </p:nvGrpSpPr>
        <p:grpSpPr>
          <a:xfrm>
            <a:off x="8228308" y="2420888"/>
            <a:ext cx="664434" cy="854415"/>
            <a:chOff x="4156820" y="1995862"/>
            <a:chExt cx="457638" cy="588493"/>
          </a:xfrm>
        </p:grpSpPr>
        <p:grpSp>
          <p:nvGrpSpPr>
            <p:cNvPr id="3372" name="组合 147"/>
            <p:cNvGrpSpPr/>
            <p:nvPr/>
          </p:nvGrpSpPr>
          <p:grpSpPr>
            <a:xfrm>
              <a:off x="4156820" y="1995862"/>
              <a:ext cx="457638" cy="588493"/>
              <a:chOff x="1448068" y="2327529"/>
              <a:chExt cx="974577" cy="1253240"/>
            </a:xfrm>
          </p:grpSpPr>
          <p:grpSp>
            <p:nvGrpSpPr>
              <p:cNvPr id="3377" name="Group 23"/>
              <p:cNvGrpSpPr>
                <a:grpSpLocks/>
              </p:cNvGrpSpPr>
              <p:nvPr/>
            </p:nvGrpSpPr>
            <p:grpSpPr bwMode="auto">
              <a:xfrm>
                <a:off x="1448068" y="2327529"/>
                <a:ext cx="974577" cy="1013152"/>
                <a:chOff x="482" y="1929"/>
                <a:chExt cx="1097" cy="1140"/>
              </a:xfrm>
            </p:grpSpPr>
            <p:sp>
              <p:nvSpPr>
                <p:cNvPr id="3454" name="Oval 25"/>
                <p:cNvSpPr>
                  <a:spLocks noChangeArrowheads="1"/>
                </p:cNvSpPr>
                <p:nvPr/>
              </p:nvSpPr>
              <p:spPr bwMode="gray">
                <a:xfrm>
                  <a:off x="482" y="1929"/>
                  <a:ext cx="1097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50000">
                      <a:srgbClr val="DDDDDD">
                        <a:gamma/>
                        <a:tint val="26667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19050" algn="ctr">
                  <a:noFill/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1100"/>
                </a:p>
              </p:txBody>
            </p:sp>
            <p:pic>
              <p:nvPicPr>
                <p:cNvPr id="3455" name="Picture 26" descr="circuler_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gray">
                <a:xfrm>
                  <a:off x="522" y="1970"/>
                  <a:ext cx="1024" cy="1049"/>
                </a:xfrm>
                <a:prstGeom prst="rect">
                  <a:avLst/>
                </a:prstGeom>
                <a:noFill/>
              </p:spPr>
            </p:pic>
            <p:sp>
              <p:nvSpPr>
                <p:cNvPr id="3456" name="Oval 27"/>
                <p:cNvSpPr>
                  <a:spLocks noChangeArrowheads="1"/>
                </p:cNvSpPr>
                <p:nvPr/>
              </p:nvSpPr>
              <p:spPr bwMode="gray">
                <a:xfrm>
                  <a:off x="522" y="1970"/>
                  <a:ext cx="1017" cy="1052"/>
                </a:xfrm>
                <a:prstGeom prst="ellipse">
                  <a:avLst/>
                </a:prstGeom>
                <a:solidFill>
                  <a:srgbClr val="996600"/>
                </a:solidFill>
                <a:ln w="12700" algn="ctr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wrap="none" anchor="ctr"/>
                <a:lstStyle/>
                <a:p>
                  <a:endParaRPr lang="zh-CN" altLang="en-US" sz="1100"/>
                </a:p>
              </p:txBody>
            </p:sp>
            <p:grpSp>
              <p:nvGrpSpPr>
                <p:cNvPr id="3378" name="Group 29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592" y="2792"/>
                  <a:ext cx="893" cy="226"/>
                  <a:chOff x="2528" y="1048"/>
                  <a:chExt cx="896" cy="249"/>
                </a:xfrm>
              </p:grpSpPr>
              <p:grpSp>
                <p:nvGrpSpPr>
                  <p:cNvPr id="337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528" y="1048"/>
                    <a:ext cx="742" cy="186"/>
                    <a:chOff x="1565" y="2568"/>
                    <a:chExt cx="1118" cy="281"/>
                  </a:xfrm>
                </p:grpSpPr>
                <p:sp>
                  <p:nvSpPr>
                    <p:cNvPr id="3464" name="AutoShape 31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5" name="AutoShape 32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6" name="AutoShape 33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7" name="AutoShape 34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8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</p:grpSp>
              <p:grpSp>
                <p:nvGrpSpPr>
                  <p:cNvPr id="3388" name="Group 35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52" y="1107"/>
                    <a:ext cx="772" cy="190"/>
                    <a:chOff x="1521" y="2571"/>
                    <a:chExt cx="1165" cy="285"/>
                  </a:xfrm>
                </p:grpSpPr>
                <p:sp>
                  <p:nvSpPr>
                    <p:cNvPr id="3460" name="AutoShape 36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15" y="2277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3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1" name="AutoShape 37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6" y="2282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2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2" name="AutoShape 38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3" y="2299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99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  <p:sp>
                  <p:nvSpPr>
                    <p:cNvPr id="3463" name="AutoShape 39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4" y="2334"/>
                      <a:ext cx="228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11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100"/>
                    </a:p>
                  </p:txBody>
                </p:sp>
              </p:grpSp>
            </p:grpSp>
          </p:grpSp>
          <p:sp>
            <p:nvSpPr>
              <p:cNvPr id="3453" name="空心弧 3452"/>
              <p:cNvSpPr/>
              <p:nvPr/>
            </p:nvSpPr>
            <p:spPr>
              <a:xfrm>
                <a:off x="1462837" y="2397004"/>
                <a:ext cx="940359" cy="1183765"/>
              </a:xfrm>
              <a:prstGeom prst="blockArc">
                <a:avLst>
                  <a:gd name="adj1" fmla="val 13436803"/>
                  <a:gd name="adj2" fmla="val 18768295"/>
                  <a:gd name="adj3" fmla="val 25124"/>
                </a:avLst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lumMod val="95000"/>
                      <a:alpha val="43000"/>
                    </a:schemeClr>
                  </a:gs>
                  <a:gs pos="100000">
                    <a:schemeClr val="bg1">
                      <a:lumMod val="85000"/>
                      <a:alpha val="27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50" name="椭圆 3449"/>
            <p:cNvSpPr/>
            <p:nvPr/>
          </p:nvSpPr>
          <p:spPr>
            <a:xfrm>
              <a:off x="4278591" y="2115053"/>
              <a:ext cx="216024" cy="21602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rgbClr val="99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3451" name="TextBox 3450"/>
            <p:cNvSpPr txBox="1"/>
            <p:nvPr/>
          </p:nvSpPr>
          <p:spPr>
            <a:xfrm>
              <a:off x="4224468" y="2112179"/>
              <a:ext cx="346332" cy="280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/>
                <a:t>10</a:t>
              </a:r>
              <a:endParaRPr lang="zh-CN" altLang="en-US" sz="1600" b="1" dirty="0"/>
            </a:p>
          </p:txBody>
        </p:sp>
      </p:grpSp>
      <p:sp>
        <p:nvSpPr>
          <p:cNvPr id="3468" name="Rectangle 39"/>
          <p:cNvSpPr>
            <a:spLocks noChangeArrowheads="1"/>
          </p:cNvSpPr>
          <p:nvPr/>
        </p:nvSpPr>
        <p:spPr bwMode="auto">
          <a:xfrm>
            <a:off x="6432118" y="4375408"/>
            <a:ext cx="2087473" cy="5252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4925">
            <a:solidFill>
              <a:srgbClr val="FFFFFF"/>
            </a:solidFill>
          </a:ln>
          <a:effectLst/>
          <a:scene3d>
            <a:camera prst="orthographicFront"/>
            <a:lightRig rig="threePt" dir="t"/>
          </a:scene3d>
          <a:sp3d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ctr">
              <a:defRPr/>
            </a:pPr>
            <a:r>
              <a:rPr lang="zh-CN" altLang="en-US" b="1" noProof="1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</a:rPr>
              <a:t>添加文字</a:t>
            </a:r>
            <a:endParaRPr lang="de-DE" altLang="zh-CN" b="1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69" name="Text Box 39"/>
          <p:cNvSpPr txBox="1">
            <a:spLocks noChangeArrowheads="1"/>
          </p:cNvSpPr>
          <p:nvPr/>
        </p:nvSpPr>
        <p:spPr bwMode="auto">
          <a:xfrm>
            <a:off x="6300192" y="5045996"/>
            <a:ext cx="2145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点击添加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内容文字点击添加内容文字点击添加内容文字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70" name="Text Box 39"/>
          <p:cNvSpPr txBox="1">
            <a:spLocks noChangeArrowheads="1"/>
          </p:cNvSpPr>
          <p:nvPr/>
        </p:nvSpPr>
        <p:spPr bwMode="auto">
          <a:xfrm>
            <a:off x="893872" y="2331118"/>
            <a:ext cx="1708275" cy="39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71" name="Text Box 39"/>
          <p:cNvSpPr txBox="1">
            <a:spLocks noChangeArrowheads="1"/>
          </p:cNvSpPr>
          <p:nvPr/>
        </p:nvSpPr>
        <p:spPr bwMode="auto">
          <a:xfrm>
            <a:off x="2647701" y="2321122"/>
            <a:ext cx="170827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72" name="Text Box 39"/>
          <p:cNvSpPr txBox="1">
            <a:spLocks noChangeArrowheads="1"/>
          </p:cNvSpPr>
          <p:nvPr/>
        </p:nvSpPr>
        <p:spPr bwMode="auto">
          <a:xfrm>
            <a:off x="4283968" y="2276872"/>
            <a:ext cx="1708275" cy="3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73" name="Text Box 39"/>
          <p:cNvSpPr txBox="1">
            <a:spLocks noChangeArrowheads="1"/>
          </p:cNvSpPr>
          <p:nvPr/>
        </p:nvSpPr>
        <p:spPr bwMode="auto">
          <a:xfrm>
            <a:off x="5580112" y="2132856"/>
            <a:ext cx="1708275" cy="3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74" name="Text Box 39"/>
          <p:cNvSpPr txBox="1">
            <a:spLocks noChangeArrowheads="1"/>
          </p:cNvSpPr>
          <p:nvPr/>
        </p:nvSpPr>
        <p:spPr bwMode="auto">
          <a:xfrm>
            <a:off x="6896173" y="2060848"/>
            <a:ext cx="1708275" cy="32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8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泪滴形 4"/>
          <p:cNvSpPr/>
          <p:nvPr/>
        </p:nvSpPr>
        <p:spPr>
          <a:xfrm rot="216446">
            <a:off x="2766666" y="2080537"/>
            <a:ext cx="1588995" cy="1669186"/>
          </a:xfrm>
          <a:prstGeom prst="teardrop">
            <a:avLst/>
          </a:prstGeom>
          <a:gradFill flip="none" rotWithShape="1">
            <a:gsLst>
              <a:gs pos="10000">
                <a:srgbClr val="339933"/>
              </a:gs>
              <a:gs pos="78000">
                <a:srgbClr val="70D34D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perspectiveAbove"/>
            <a:lightRig rig="threePt" dir="t">
              <a:rot lat="0" lon="0" rev="10200000"/>
            </a:lightRig>
          </a:scene3d>
          <a:sp3d extrusionH="120650"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泪滴形 3"/>
          <p:cNvSpPr/>
          <p:nvPr/>
        </p:nvSpPr>
        <p:spPr>
          <a:xfrm rot="16200000">
            <a:off x="1277434" y="1331273"/>
            <a:ext cx="2312203" cy="2564646"/>
          </a:xfrm>
          <a:prstGeom prst="teardrop">
            <a:avLst/>
          </a:prstGeom>
          <a:gradFill flip="none" rotWithShape="1">
            <a:gsLst>
              <a:gs pos="10000">
                <a:srgbClr val="339933"/>
              </a:gs>
              <a:gs pos="78000">
                <a:srgbClr val="70D34D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isometricOffAxis1Right">
              <a:rot lat="21480000" lon="20039998" rev="0"/>
            </a:camera>
            <a:lightRig rig="threePt" dir="t">
              <a:rot lat="0" lon="0" rev="8400000"/>
            </a:lightRig>
          </a:scene3d>
          <a:sp3d extrusionH="120650"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5"/>
          <p:cNvGrpSpPr/>
          <p:nvPr/>
        </p:nvGrpSpPr>
        <p:grpSpPr>
          <a:xfrm>
            <a:off x="928662" y="4472941"/>
            <a:ext cx="2154262" cy="582632"/>
            <a:chOff x="883559" y="2814449"/>
            <a:chExt cx="1622611" cy="582632"/>
          </a:xfrm>
        </p:grpSpPr>
        <p:grpSp>
          <p:nvGrpSpPr>
            <p:cNvPr id="3" name="组合 11"/>
            <p:cNvGrpSpPr/>
            <p:nvPr/>
          </p:nvGrpSpPr>
          <p:grpSpPr>
            <a:xfrm>
              <a:off x="883559" y="2814449"/>
              <a:ext cx="1622611" cy="582632"/>
              <a:chOff x="883559" y="2814449"/>
              <a:chExt cx="1622611" cy="582632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883559" y="2814449"/>
                <a:ext cx="1622611" cy="582632"/>
              </a:xfrm>
              <a:prstGeom prst="roundRect">
                <a:avLst>
                  <a:gd name="adj" fmla="val 25613"/>
                </a:avLst>
              </a:prstGeom>
              <a:gradFill>
                <a:gsLst>
                  <a:gs pos="0">
                    <a:srgbClr val="FFC000"/>
                  </a:gs>
                  <a:gs pos="100000">
                    <a:schemeClr val="accent6"/>
                  </a:gs>
                </a:gsLst>
                <a:lin ang="5400000" scaled="0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>
                  <a:rot lat="0" lon="0" rev="18000000"/>
                </a:lightRig>
              </a:scene3d>
              <a:sp3d extrusionH="101600" prstMaterial="metal">
                <a:bevelT w="139700" h="69850" prst="slope"/>
                <a:bevelB w="203200" h="1841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dirty="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000101" y="2928934"/>
                <a:ext cx="1357618" cy="3087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Text Box 39"/>
            <p:cNvSpPr txBox="1">
              <a:spLocks noChangeArrowheads="1"/>
            </p:cNvSpPr>
            <p:nvPr/>
          </p:nvSpPr>
          <p:spPr bwMode="auto">
            <a:xfrm>
              <a:off x="902064" y="2922494"/>
              <a:ext cx="1580361" cy="29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 smtClean="0">
                  <a:latin typeface="微软雅黑" pitchFamily="34" charset="-122"/>
                  <a:ea typeface="微软雅黑" pitchFamily="34" charset="-122"/>
                </a:rPr>
                <a:t>此处添加文字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" name="弦形 10"/>
          <p:cNvSpPr/>
          <p:nvPr/>
        </p:nvSpPr>
        <p:spPr>
          <a:xfrm rot="11704162">
            <a:off x="1332100" y="1667764"/>
            <a:ext cx="2179948" cy="1840903"/>
          </a:xfrm>
          <a:prstGeom prst="chord">
            <a:avLst>
              <a:gd name="adj1" fmla="val 3644907"/>
              <a:gd name="adj2" fmla="val 19353987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21303335" lon="296539" rev="22214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33027" y="1680549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01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1763688" y="2090189"/>
            <a:ext cx="1647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文字点击此处添加</a:t>
            </a: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您要的内容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文字点击此处添加您要的内容文字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216446">
            <a:off x="6337451" y="2103514"/>
            <a:ext cx="1588995" cy="1669186"/>
          </a:xfrm>
          <a:prstGeom prst="teardrop">
            <a:avLst/>
          </a:prstGeom>
          <a:gradFill flip="none" rotWithShape="1">
            <a:gsLst>
              <a:gs pos="10000">
                <a:srgbClr val="0070C0"/>
              </a:gs>
              <a:gs pos="78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perspectiveAbove"/>
            <a:lightRig rig="threePt" dir="t">
              <a:rot lat="0" lon="0" rev="10200000"/>
            </a:lightRig>
          </a:scene3d>
          <a:sp3d extrusionH="120650"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泪滴形 14"/>
          <p:cNvSpPr/>
          <p:nvPr/>
        </p:nvSpPr>
        <p:spPr>
          <a:xfrm rot="16200000">
            <a:off x="4848219" y="1354250"/>
            <a:ext cx="2312203" cy="2564646"/>
          </a:xfrm>
          <a:prstGeom prst="teardrop">
            <a:avLst/>
          </a:prstGeom>
          <a:gradFill flip="none" rotWithShape="1">
            <a:gsLst>
              <a:gs pos="10000">
                <a:srgbClr val="0070C0"/>
              </a:gs>
              <a:gs pos="78000">
                <a:srgbClr val="00B0F0"/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/>
          <a:scene3d>
            <a:camera prst="isometricOffAxis1Right">
              <a:rot lat="21480000" lon="20039998" rev="0"/>
            </a:camera>
            <a:lightRig rig="threePt" dir="t">
              <a:rot lat="0" lon="0" rev="8400000"/>
            </a:lightRig>
          </a:scene3d>
          <a:sp3d extrusionH="120650" prstMaterial="plastic">
            <a:bevelT w="285750" h="50800" prst="softRound"/>
            <a:bevelB w="889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弦形 15"/>
          <p:cNvSpPr/>
          <p:nvPr/>
        </p:nvSpPr>
        <p:spPr>
          <a:xfrm rot="11704162">
            <a:off x="4915585" y="1716141"/>
            <a:ext cx="2179948" cy="1840903"/>
          </a:xfrm>
          <a:prstGeom prst="chord">
            <a:avLst>
              <a:gd name="adj1" fmla="val 3644907"/>
              <a:gd name="adj2" fmla="val 19353987"/>
            </a:avLst>
          </a:prstGeom>
          <a:solidFill>
            <a:schemeClr val="bg1"/>
          </a:solidFill>
          <a:ln>
            <a:noFill/>
          </a:ln>
          <a:scene3d>
            <a:camera prst="orthographicFront">
              <a:rot lat="21303335" lon="296539" rev="22214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803812" y="170352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02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5424482" y="2126615"/>
            <a:ext cx="164784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文字点击此处添加</a:t>
            </a: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您要的内容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</a:rPr>
              <a:t>文字点击此处添加您要的内容文字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18"/>
          <p:cNvGrpSpPr/>
          <p:nvPr/>
        </p:nvGrpSpPr>
        <p:grpSpPr>
          <a:xfrm>
            <a:off x="3491880" y="4472941"/>
            <a:ext cx="2154262" cy="582632"/>
            <a:chOff x="883559" y="2814449"/>
            <a:chExt cx="1622611" cy="582632"/>
          </a:xfrm>
        </p:grpSpPr>
        <p:grpSp>
          <p:nvGrpSpPr>
            <p:cNvPr id="7" name="组合 11"/>
            <p:cNvGrpSpPr/>
            <p:nvPr/>
          </p:nvGrpSpPr>
          <p:grpSpPr>
            <a:xfrm>
              <a:off x="883559" y="2814449"/>
              <a:ext cx="1622611" cy="582632"/>
              <a:chOff x="883559" y="2814449"/>
              <a:chExt cx="1622611" cy="582632"/>
            </a:xfrm>
          </p:grpSpPr>
          <p:sp>
            <p:nvSpPr>
              <p:cNvPr id="22" name="Rectangle 3"/>
              <p:cNvSpPr>
                <a:spLocks noChangeArrowheads="1"/>
              </p:cNvSpPr>
              <p:nvPr/>
            </p:nvSpPr>
            <p:spPr bwMode="auto">
              <a:xfrm>
                <a:off x="883559" y="2814449"/>
                <a:ext cx="1622611" cy="582632"/>
              </a:xfrm>
              <a:prstGeom prst="roundRect">
                <a:avLst>
                  <a:gd name="adj" fmla="val 25613"/>
                </a:avLst>
              </a:prstGeom>
              <a:gradFill>
                <a:gsLst>
                  <a:gs pos="0">
                    <a:srgbClr val="FFC000"/>
                  </a:gs>
                  <a:gs pos="100000">
                    <a:schemeClr val="accent6"/>
                  </a:gs>
                </a:gsLst>
                <a:lin ang="5400000" scaled="0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>
                  <a:rot lat="0" lon="0" rev="18000000"/>
                </a:lightRig>
              </a:scene3d>
              <a:sp3d extrusionH="101600" prstMaterial="metal">
                <a:bevelT w="139700" h="69850" prst="slope"/>
                <a:bevelB w="203200" h="1841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dirty="0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1000101" y="2928934"/>
                <a:ext cx="1357618" cy="3087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902064" y="2922494"/>
              <a:ext cx="1580361" cy="29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 smtClean="0">
                  <a:latin typeface="微软雅黑" pitchFamily="34" charset="-122"/>
                  <a:ea typeface="微软雅黑" pitchFamily="34" charset="-122"/>
                </a:rPr>
                <a:t>此处添加文字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23"/>
          <p:cNvGrpSpPr/>
          <p:nvPr/>
        </p:nvGrpSpPr>
        <p:grpSpPr>
          <a:xfrm>
            <a:off x="6000759" y="4472941"/>
            <a:ext cx="2154262" cy="582632"/>
            <a:chOff x="883559" y="2814449"/>
            <a:chExt cx="1622611" cy="582632"/>
          </a:xfrm>
        </p:grpSpPr>
        <p:grpSp>
          <p:nvGrpSpPr>
            <p:cNvPr id="20" name="组合 11"/>
            <p:cNvGrpSpPr/>
            <p:nvPr/>
          </p:nvGrpSpPr>
          <p:grpSpPr>
            <a:xfrm>
              <a:off x="883559" y="2814449"/>
              <a:ext cx="1622611" cy="582632"/>
              <a:chOff x="883559" y="2814449"/>
              <a:chExt cx="1622611" cy="582632"/>
            </a:xfrm>
          </p:grpSpPr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883559" y="2814449"/>
                <a:ext cx="1622611" cy="582632"/>
              </a:xfrm>
              <a:prstGeom prst="roundRect">
                <a:avLst>
                  <a:gd name="adj" fmla="val 25613"/>
                </a:avLst>
              </a:prstGeom>
              <a:gradFill>
                <a:gsLst>
                  <a:gs pos="0">
                    <a:srgbClr val="FFC000"/>
                  </a:gs>
                  <a:gs pos="100000">
                    <a:schemeClr val="accent6"/>
                  </a:gs>
                </a:gsLst>
                <a:lin ang="5400000" scaled="0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>
                  <a:rot lat="0" lon="0" rev="18000000"/>
                </a:lightRig>
              </a:scene3d>
              <a:sp3d extrusionH="101600" prstMaterial="metal">
                <a:bevelT w="139700" h="69850" prst="slope"/>
                <a:bevelB w="203200" h="1841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en-US" dirty="0"/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1000101" y="2928934"/>
                <a:ext cx="1357618" cy="30873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902064" y="2922494"/>
              <a:ext cx="1580361" cy="295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dirty="0" smtClean="0">
                  <a:latin typeface="微软雅黑" pitchFamily="34" charset="-122"/>
                  <a:ea typeface="微软雅黑" pitchFamily="34" charset="-122"/>
                </a:rPr>
                <a:t>此处添加文字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005423" y="519049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1013340" y="555563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3552872" y="519844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3560789" y="556358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6117991" y="519844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6125908" y="5563589"/>
            <a:ext cx="262255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u"/>
            </a:pPr>
            <a:r>
              <a:rPr lang="zh-CN" altLang="en-US" sz="11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1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说明并列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2873499" y="2652213"/>
            <a:ext cx="3918914" cy="1767521"/>
            <a:chOff x="3169237" y="2588963"/>
            <a:chExt cx="3918914" cy="176752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LeftFacing" fov="5400000">
              <a:rot lat="20470923" lon="1189861" rev="20582890"/>
            </a:camera>
            <a:lightRig rig="balanced" dir="t"/>
          </a:scene3d>
        </p:grpSpPr>
        <p:sp>
          <p:nvSpPr>
            <p:cNvPr id="4" name="矩形 3"/>
            <p:cNvSpPr/>
            <p:nvPr/>
          </p:nvSpPr>
          <p:spPr>
            <a:xfrm>
              <a:off x="3169237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156370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43504" y="2588963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L 形 6"/>
            <p:cNvSpPr/>
            <p:nvPr/>
          </p:nvSpPr>
          <p:spPr>
            <a:xfrm flipH="1">
              <a:off x="5572131" y="2588963"/>
              <a:ext cx="1516020" cy="1740665"/>
            </a:xfrm>
            <a:prstGeom prst="corner">
              <a:avLst>
                <a:gd name="adj1" fmla="val 55087"/>
                <a:gd name="adj2" fmla="val 57994"/>
              </a:avLst>
            </a:prstGeom>
            <a:gradFill flip="none" rotWithShape="1">
              <a:gsLst>
                <a:gs pos="27000">
                  <a:schemeClr val="accent6">
                    <a:lumMod val="75000"/>
                  </a:scheme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517602" y="3500438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446032" y="3500438"/>
              <a:ext cx="983092" cy="856046"/>
            </a:xfrm>
            <a:prstGeom prst="rect">
              <a:avLst/>
            </a:prstGeom>
            <a:gradFill flip="none" rotWithShape="1">
              <a:gsLst>
                <a:gs pos="27000">
                  <a:srgbClr val="0070C0"/>
                </a:gs>
                <a:gs pos="78000">
                  <a:srgbClr val="00B0F0"/>
                </a:gs>
              </a:gsLst>
              <a:lin ang="16200000" scaled="1"/>
              <a:tileRect/>
            </a:gradFill>
            <a:ln w="34925">
              <a:solidFill>
                <a:srgbClr val="FFFFFF"/>
              </a:solidFill>
            </a:ln>
            <a:effectLst/>
            <a:sp3d extrusionH="387350" prstMaterial="plastic">
              <a:bevelT w="2857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 rot="645665">
            <a:off x="5330604" y="400195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bg1"/>
                </a:solidFill>
              </a:rPr>
              <a:t>Entet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3" name="肘形连接符 12"/>
          <p:cNvCxnSpPr/>
          <p:nvPr/>
        </p:nvCxnSpPr>
        <p:spPr>
          <a:xfrm rot="10800000" flipV="1">
            <a:off x="6057716" y="3920878"/>
            <a:ext cx="576000" cy="357190"/>
          </a:xfrm>
          <a:prstGeom prst="bentConnector3">
            <a:avLst>
              <a:gd name="adj1" fmla="val -43"/>
            </a:avLst>
          </a:prstGeom>
          <a:ln>
            <a:solidFill>
              <a:schemeClr val="bg1"/>
            </a:solidFill>
            <a:headEnd type="none" w="med" len="med"/>
            <a:tailEnd type="triangle" w="med" len="med"/>
          </a:ln>
          <a:scene3d>
            <a:camera prst="orthographicFront">
              <a:rot lat="886004" lon="21440151" rev="2097925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9"/>
          <p:cNvSpPr txBox="1">
            <a:spLocks noChangeArrowheads="1"/>
          </p:cNvSpPr>
          <p:nvPr/>
        </p:nvSpPr>
        <p:spPr bwMode="auto">
          <a:xfrm rot="458049">
            <a:off x="3203509" y="2770639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 rot="458049">
            <a:off x="3989327" y="2918263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 rot="458049">
            <a:off x="4862704" y="3061138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 rot="458049">
            <a:off x="3132071" y="3561204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 rot="458049">
            <a:off x="4076886" y="3770771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 rot="458049">
            <a:off x="5918153" y="3418329"/>
            <a:ext cx="1057815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添加文字</a:t>
            </a:r>
            <a:endParaRPr lang="zh-CN" altLang="en-US" sz="1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4" name="形状 23"/>
          <p:cNvCxnSpPr/>
          <p:nvPr/>
        </p:nvCxnSpPr>
        <p:spPr>
          <a:xfrm rot="5400000" flipH="1" flipV="1">
            <a:off x="5636361" y="339218"/>
            <a:ext cx="1116000" cy="363886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形状 24"/>
          <p:cNvCxnSpPr/>
          <p:nvPr/>
        </p:nvCxnSpPr>
        <p:spPr>
          <a:xfrm rot="5400000" flipH="1" flipV="1">
            <a:off x="6785058" y="1285929"/>
            <a:ext cx="360000" cy="284400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39242" y="2773641"/>
            <a:ext cx="2664000" cy="1588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83568" y="3704976"/>
            <a:ext cx="2664000" cy="1588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形状 30"/>
          <p:cNvCxnSpPr/>
          <p:nvPr/>
        </p:nvCxnSpPr>
        <p:spPr>
          <a:xfrm rot="5400000">
            <a:off x="3062940" y="2474134"/>
            <a:ext cx="396000" cy="5004000"/>
          </a:xfrm>
          <a:prstGeom prst="bentConnector2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432942" y="1218810"/>
            <a:ext cx="2786082" cy="333795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490576" y="1206234"/>
            <a:ext cx="2461321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4490576" y="1634862"/>
            <a:ext cx="3944945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9933"/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62146" y="2134928"/>
            <a:ext cx="2786082" cy="333795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5619780" y="2122352"/>
            <a:ext cx="2461321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705023" y="2563556"/>
            <a:ext cx="2972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9933"/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添加内容文字点击</a:t>
            </a: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4362" y="2420680"/>
            <a:ext cx="2786082" cy="333795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61996" y="2408104"/>
            <a:ext cx="2461321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75801" y="2777870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9933"/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04362" y="3349374"/>
            <a:ext cx="2786082" cy="333795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761996" y="3336798"/>
            <a:ext cx="2461321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775801" y="3706564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9933"/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5800" y="4790710"/>
            <a:ext cx="2786082" cy="333795"/>
          </a:xfrm>
          <a:prstGeom prst="rect">
            <a:avLst/>
          </a:prstGeom>
          <a:gradFill flip="none" rotWithShape="1">
            <a:gsLst>
              <a:gs pos="27000">
                <a:srgbClr val="0070C0">
                  <a:alpha val="29000"/>
                </a:srgbClr>
              </a:gs>
              <a:gs pos="78000">
                <a:srgbClr val="00B0F0">
                  <a:alpha val="1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833434" y="4778134"/>
            <a:ext cx="2461321" cy="3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847239" y="5147900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39933"/>
              </a:buClr>
            </a:pPr>
            <a:r>
              <a:rPr lang="zh-CN" altLang="en-US" sz="1200" b="0" dirty="0">
                <a:latin typeface="微软雅黑" pitchFamily="34" charset="-122"/>
                <a:ea typeface="微软雅黑" pitchFamily="34" charset="-122"/>
              </a:rPr>
              <a:t>点击此处</a:t>
            </a:r>
            <a:r>
              <a:rPr lang="zh-CN" altLang="en-US" sz="1200" b="0" dirty="0" smtClean="0">
                <a:latin typeface="微软雅黑" pitchFamily="34" charset="-122"/>
                <a:ea typeface="微软雅黑" pitchFamily="34" charset="-122"/>
              </a:rPr>
              <a:t>添加内容文字</a:t>
            </a:r>
            <a:endParaRPr lang="en-US" altLang="zh-CN" sz="12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强调关系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递进关系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424"/>
          <p:cNvGrpSpPr/>
          <p:nvPr/>
        </p:nvGrpSpPr>
        <p:grpSpPr>
          <a:xfrm>
            <a:off x="642910" y="1285860"/>
            <a:ext cx="1521423" cy="2950591"/>
            <a:chOff x="967058" y="1348737"/>
            <a:chExt cx="1521423" cy="2950591"/>
          </a:xfrm>
        </p:grpSpPr>
        <p:sp>
          <p:nvSpPr>
            <p:cNvPr id="426" name="圆角矩形 425"/>
            <p:cNvSpPr/>
            <p:nvPr/>
          </p:nvSpPr>
          <p:spPr>
            <a:xfrm rot="5400000">
              <a:off x="252474" y="2063321"/>
              <a:ext cx="2950591" cy="1521423"/>
            </a:xfrm>
            <a:prstGeom prst="roundRect">
              <a:avLst>
                <a:gd name="adj" fmla="val 50000"/>
              </a:avLst>
            </a:prstGeom>
            <a:gradFill>
              <a:gsLst>
                <a:gs pos="99000">
                  <a:srgbClr val="00B0F0"/>
                </a:gs>
                <a:gs pos="0">
                  <a:srgbClr val="0070C0"/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/>
            <a:scene3d>
              <a:camera prst="orthographicFront"/>
              <a:lightRig rig="threePt" dir="t"/>
            </a:scene3d>
            <a:sp3d extrusionH="34925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27" name="椭圆 426"/>
            <p:cNvSpPr/>
            <p:nvPr/>
          </p:nvSpPr>
          <p:spPr>
            <a:xfrm>
              <a:off x="1119728" y="1525492"/>
              <a:ext cx="1189128" cy="1189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8" name="Text Box 39"/>
            <p:cNvSpPr txBox="1">
              <a:spLocks noChangeArrowheads="1"/>
            </p:cNvSpPr>
            <p:nvPr/>
          </p:nvSpPr>
          <p:spPr bwMode="auto">
            <a:xfrm>
              <a:off x="1092836" y="1500174"/>
              <a:ext cx="1307517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en-US" altLang="zh-CN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sp>
          <p:nvSpPr>
            <p:cNvPr id="429" name="矩形 428"/>
            <p:cNvSpPr/>
            <p:nvPr/>
          </p:nvSpPr>
          <p:spPr>
            <a:xfrm>
              <a:off x="1285852" y="2122895"/>
              <a:ext cx="902811" cy="377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zh-CN" altLang="en-US" sz="14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添加文字</a:t>
              </a:r>
              <a:endParaRPr lang="en-US" altLang="zh-CN" sz="14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" name="Text Box 39"/>
            <p:cNvSpPr txBox="1">
              <a:spLocks noChangeArrowheads="1"/>
            </p:cNvSpPr>
            <p:nvPr/>
          </p:nvSpPr>
          <p:spPr bwMode="auto">
            <a:xfrm>
              <a:off x="1067111" y="2928934"/>
              <a:ext cx="136174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点击添加内容文字点击添加内容文字</a:t>
              </a:r>
              <a:endPara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430"/>
          <p:cNvGrpSpPr/>
          <p:nvPr/>
        </p:nvGrpSpPr>
        <p:grpSpPr>
          <a:xfrm>
            <a:off x="2819092" y="1285860"/>
            <a:ext cx="1521423" cy="2950591"/>
            <a:chOff x="967058" y="1348737"/>
            <a:chExt cx="1521423" cy="2950591"/>
          </a:xfrm>
        </p:grpSpPr>
        <p:sp>
          <p:nvSpPr>
            <p:cNvPr id="432" name="圆角矩形 431"/>
            <p:cNvSpPr/>
            <p:nvPr/>
          </p:nvSpPr>
          <p:spPr>
            <a:xfrm rot="5400000">
              <a:off x="252474" y="2063321"/>
              <a:ext cx="2950591" cy="1521423"/>
            </a:xfrm>
            <a:prstGeom prst="roundRect">
              <a:avLst>
                <a:gd name="adj" fmla="val 50000"/>
              </a:avLst>
            </a:prstGeom>
            <a:gradFill>
              <a:gsLst>
                <a:gs pos="99000">
                  <a:srgbClr val="70D34D"/>
                </a:gs>
                <a:gs pos="0">
                  <a:srgbClr val="339933"/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/>
            <a:scene3d>
              <a:camera prst="orthographicFront"/>
              <a:lightRig rig="threePt" dir="t"/>
            </a:scene3d>
            <a:sp3d extrusionH="34925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33" name="椭圆 432"/>
            <p:cNvSpPr/>
            <p:nvPr/>
          </p:nvSpPr>
          <p:spPr>
            <a:xfrm>
              <a:off x="1119728" y="1525492"/>
              <a:ext cx="1189128" cy="1189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4" name="Text Box 39"/>
            <p:cNvSpPr txBox="1">
              <a:spLocks noChangeArrowheads="1"/>
            </p:cNvSpPr>
            <p:nvPr/>
          </p:nvSpPr>
          <p:spPr bwMode="auto">
            <a:xfrm>
              <a:off x="1092836" y="1500174"/>
              <a:ext cx="1307517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en-US" altLang="zh-CN" sz="3200" b="1" spc="50" dirty="0" smtClean="0">
                  <a:ln w="11430"/>
                  <a:solidFill>
                    <a:srgbClr val="33993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435" name="矩形 434"/>
            <p:cNvSpPr/>
            <p:nvPr/>
          </p:nvSpPr>
          <p:spPr>
            <a:xfrm>
              <a:off x="1285852" y="2122895"/>
              <a:ext cx="90281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zh-CN" altLang="en-US" sz="1400" b="1" dirty="0" smtClean="0">
                  <a:solidFill>
                    <a:srgbClr val="339933"/>
                  </a:solidFill>
                  <a:latin typeface="微软雅黑" pitchFamily="34" charset="-122"/>
                  <a:ea typeface="微软雅黑" pitchFamily="34" charset="-122"/>
                </a:rPr>
                <a:t>添加文字</a:t>
              </a:r>
              <a:endParaRPr lang="en-US" altLang="zh-CN" sz="1400" b="1" dirty="0" smtClean="0">
                <a:solidFill>
                  <a:srgbClr val="339933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6" name="Text Box 39"/>
            <p:cNvSpPr txBox="1">
              <a:spLocks noChangeArrowheads="1"/>
            </p:cNvSpPr>
            <p:nvPr/>
          </p:nvSpPr>
          <p:spPr bwMode="auto">
            <a:xfrm>
              <a:off x="1067111" y="2928934"/>
              <a:ext cx="136174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点击添加内容文字点击添加内容文字</a:t>
              </a:r>
              <a:endPara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436"/>
          <p:cNvGrpSpPr/>
          <p:nvPr/>
        </p:nvGrpSpPr>
        <p:grpSpPr>
          <a:xfrm>
            <a:off x="2214546" y="2520408"/>
            <a:ext cx="522914" cy="285752"/>
            <a:chOff x="2214546" y="2169250"/>
            <a:chExt cx="522914" cy="285752"/>
          </a:xfrm>
          <a:solidFill>
            <a:srgbClr val="0070C0"/>
          </a:solidFill>
        </p:grpSpPr>
        <p:sp>
          <p:nvSpPr>
            <p:cNvPr id="438" name="燕尾形 437"/>
            <p:cNvSpPr/>
            <p:nvPr/>
          </p:nvSpPr>
          <p:spPr>
            <a:xfrm>
              <a:off x="2214546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9" name="燕尾形 438"/>
            <p:cNvSpPr/>
            <p:nvPr/>
          </p:nvSpPr>
          <p:spPr>
            <a:xfrm>
              <a:off x="2451708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39"/>
          <p:cNvGrpSpPr/>
          <p:nvPr/>
        </p:nvGrpSpPr>
        <p:grpSpPr>
          <a:xfrm>
            <a:off x="5000628" y="1285860"/>
            <a:ext cx="1521423" cy="2950591"/>
            <a:chOff x="967058" y="1348737"/>
            <a:chExt cx="1521423" cy="2950591"/>
          </a:xfrm>
        </p:grpSpPr>
        <p:sp>
          <p:nvSpPr>
            <p:cNvPr id="441" name="圆角矩形 440"/>
            <p:cNvSpPr/>
            <p:nvPr/>
          </p:nvSpPr>
          <p:spPr>
            <a:xfrm rot="5400000">
              <a:off x="252474" y="2063321"/>
              <a:ext cx="2950591" cy="1521423"/>
            </a:xfrm>
            <a:prstGeom prst="roundRect">
              <a:avLst>
                <a:gd name="adj" fmla="val 50000"/>
              </a:avLst>
            </a:prstGeom>
            <a:gradFill>
              <a:gsLst>
                <a:gs pos="99000">
                  <a:srgbClr val="7030A0"/>
                </a:gs>
                <a:gs pos="0">
                  <a:srgbClr val="7030A0"/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/>
            <a:scene3d>
              <a:camera prst="orthographicFront"/>
              <a:lightRig rig="threePt" dir="t"/>
            </a:scene3d>
            <a:sp3d extrusionH="34925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2" name="椭圆 441"/>
            <p:cNvSpPr/>
            <p:nvPr/>
          </p:nvSpPr>
          <p:spPr>
            <a:xfrm>
              <a:off x="1119728" y="1525492"/>
              <a:ext cx="1189128" cy="118912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3" name="Text Box 39"/>
            <p:cNvSpPr txBox="1">
              <a:spLocks noChangeArrowheads="1"/>
            </p:cNvSpPr>
            <p:nvPr/>
          </p:nvSpPr>
          <p:spPr bwMode="auto">
            <a:xfrm>
              <a:off x="1092836" y="1500174"/>
              <a:ext cx="1307517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en-US" altLang="zh-CN" sz="32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444" name="矩形 443"/>
            <p:cNvSpPr/>
            <p:nvPr/>
          </p:nvSpPr>
          <p:spPr>
            <a:xfrm>
              <a:off x="1285852" y="2122895"/>
              <a:ext cx="902811" cy="377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zh-CN" altLang="en-US" sz="14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添加文字</a:t>
              </a:r>
              <a:endParaRPr lang="en-US" altLang="zh-CN" sz="1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5" name="Text Box 39"/>
            <p:cNvSpPr txBox="1">
              <a:spLocks noChangeArrowheads="1"/>
            </p:cNvSpPr>
            <p:nvPr/>
          </p:nvSpPr>
          <p:spPr bwMode="auto">
            <a:xfrm>
              <a:off x="1067111" y="2928934"/>
              <a:ext cx="136174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点击添加内容文字点击添加内容文字</a:t>
              </a:r>
              <a:endPara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445"/>
          <p:cNvGrpSpPr/>
          <p:nvPr/>
        </p:nvGrpSpPr>
        <p:grpSpPr>
          <a:xfrm>
            <a:off x="7122543" y="1285860"/>
            <a:ext cx="1521423" cy="2950591"/>
            <a:chOff x="967058" y="1348737"/>
            <a:chExt cx="1521423" cy="2950591"/>
          </a:xfrm>
        </p:grpSpPr>
        <p:sp>
          <p:nvSpPr>
            <p:cNvPr id="447" name="圆角矩形 446"/>
            <p:cNvSpPr/>
            <p:nvPr/>
          </p:nvSpPr>
          <p:spPr>
            <a:xfrm rot="5400000">
              <a:off x="252474" y="2063321"/>
              <a:ext cx="2950591" cy="1521423"/>
            </a:xfrm>
            <a:prstGeom prst="roundRect">
              <a:avLst>
                <a:gd name="adj" fmla="val 50000"/>
              </a:avLst>
            </a:prstGeom>
            <a:gradFill>
              <a:gsLst>
                <a:gs pos="99000">
                  <a:srgbClr val="FFC000"/>
                </a:gs>
                <a:gs pos="0">
                  <a:schemeClr val="accent6">
                    <a:lumMod val="75000"/>
                  </a:schemeClr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/>
            <a:scene3d>
              <a:camera prst="orthographicFront"/>
              <a:lightRig rig="threePt" dir="t"/>
            </a:scene3d>
            <a:sp3d extrusionH="34925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48" name="椭圆 447"/>
            <p:cNvSpPr/>
            <p:nvPr/>
          </p:nvSpPr>
          <p:spPr>
            <a:xfrm>
              <a:off x="1119728" y="1525492"/>
              <a:ext cx="1189128" cy="11891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9" name="Text Box 39"/>
            <p:cNvSpPr txBox="1">
              <a:spLocks noChangeArrowheads="1"/>
            </p:cNvSpPr>
            <p:nvPr/>
          </p:nvSpPr>
          <p:spPr bwMode="auto">
            <a:xfrm>
              <a:off x="1092836" y="1500174"/>
              <a:ext cx="1307517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en-US" altLang="zh-CN" sz="3200" b="1" spc="5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4</a:t>
              </a:r>
            </a:p>
          </p:txBody>
        </p:sp>
        <p:sp>
          <p:nvSpPr>
            <p:cNvPr id="450" name="矩形 449"/>
            <p:cNvSpPr/>
            <p:nvPr/>
          </p:nvSpPr>
          <p:spPr>
            <a:xfrm>
              <a:off x="1285852" y="2122895"/>
              <a:ext cx="902811" cy="3774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r>
                <a:rPr lang="zh-CN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添加文字</a:t>
              </a:r>
              <a:endPara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1" name="Text Box 39"/>
            <p:cNvSpPr txBox="1">
              <a:spLocks noChangeArrowheads="1"/>
            </p:cNvSpPr>
            <p:nvPr/>
          </p:nvSpPr>
          <p:spPr bwMode="auto">
            <a:xfrm>
              <a:off x="1067111" y="2928934"/>
              <a:ext cx="136174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11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点击添加内容文字点击添加内容文字</a:t>
              </a:r>
              <a:endParaRPr lang="en-US" altLang="zh-CN" sz="11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451"/>
          <p:cNvGrpSpPr/>
          <p:nvPr/>
        </p:nvGrpSpPr>
        <p:grpSpPr>
          <a:xfrm>
            <a:off x="6572264" y="2520408"/>
            <a:ext cx="522914" cy="285752"/>
            <a:chOff x="2214546" y="2169250"/>
            <a:chExt cx="522914" cy="285752"/>
          </a:xfrm>
          <a:solidFill>
            <a:srgbClr val="7030A0"/>
          </a:solidFill>
        </p:grpSpPr>
        <p:sp>
          <p:nvSpPr>
            <p:cNvPr id="453" name="燕尾形 452"/>
            <p:cNvSpPr/>
            <p:nvPr/>
          </p:nvSpPr>
          <p:spPr>
            <a:xfrm>
              <a:off x="2214546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4" name="燕尾形 453"/>
            <p:cNvSpPr/>
            <p:nvPr/>
          </p:nvSpPr>
          <p:spPr>
            <a:xfrm>
              <a:off x="2451708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组合 454"/>
          <p:cNvGrpSpPr/>
          <p:nvPr/>
        </p:nvGrpSpPr>
        <p:grpSpPr>
          <a:xfrm>
            <a:off x="4429124" y="2520408"/>
            <a:ext cx="522914" cy="285752"/>
            <a:chOff x="2214546" y="2169250"/>
            <a:chExt cx="522914" cy="285752"/>
          </a:xfrm>
          <a:solidFill>
            <a:srgbClr val="339933"/>
          </a:solidFill>
        </p:grpSpPr>
        <p:sp>
          <p:nvSpPr>
            <p:cNvPr id="456" name="燕尾形 455"/>
            <p:cNvSpPr/>
            <p:nvPr/>
          </p:nvSpPr>
          <p:spPr>
            <a:xfrm>
              <a:off x="2214546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7" name="燕尾形 456"/>
            <p:cNvSpPr/>
            <p:nvPr/>
          </p:nvSpPr>
          <p:spPr>
            <a:xfrm>
              <a:off x="2451708" y="2169250"/>
              <a:ext cx="285752" cy="28575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8" name="右箭头 457"/>
          <p:cNvSpPr/>
          <p:nvPr/>
        </p:nvSpPr>
        <p:spPr>
          <a:xfrm>
            <a:off x="891537" y="4704699"/>
            <a:ext cx="691132" cy="6715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Text Box 39"/>
          <p:cNvSpPr txBox="1">
            <a:spLocks noChangeArrowheads="1"/>
          </p:cNvSpPr>
          <p:nvPr/>
        </p:nvSpPr>
        <p:spPr bwMode="auto">
          <a:xfrm>
            <a:off x="1714480" y="4976352"/>
            <a:ext cx="63689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文字点击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此处添加您要的内容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4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" name="Text Box 39"/>
          <p:cNvSpPr txBox="1">
            <a:spLocks noChangeArrowheads="1"/>
          </p:cNvSpPr>
          <p:nvPr/>
        </p:nvSpPr>
        <p:spPr bwMode="auto">
          <a:xfrm>
            <a:off x="1714480" y="4643446"/>
            <a:ext cx="3143272" cy="37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1" name="Text Box 39"/>
          <p:cNvSpPr txBox="1">
            <a:spLocks noChangeArrowheads="1"/>
          </p:cNvSpPr>
          <p:nvPr/>
        </p:nvSpPr>
        <p:spPr bwMode="auto">
          <a:xfrm>
            <a:off x="776784" y="4839013"/>
            <a:ext cx="8662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2" name="右箭头 461"/>
          <p:cNvSpPr/>
          <p:nvPr/>
        </p:nvSpPr>
        <p:spPr>
          <a:xfrm>
            <a:off x="891537" y="5471770"/>
            <a:ext cx="691132" cy="67151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3" name="Text Box 39"/>
          <p:cNvSpPr txBox="1">
            <a:spLocks noChangeArrowheads="1"/>
          </p:cNvSpPr>
          <p:nvPr/>
        </p:nvSpPr>
        <p:spPr bwMode="auto">
          <a:xfrm>
            <a:off x="1714480" y="5743423"/>
            <a:ext cx="636896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文字点击</a:t>
            </a:r>
            <a:r>
              <a:rPr lang="zh-CN" altLang="en-US" sz="1400" b="0" dirty="0">
                <a:latin typeface="微软雅黑" pitchFamily="34" charset="-122"/>
                <a:ea typeface="微软雅黑" pitchFamily="34" charset="-122"/>
              </a:rPr>
              <a:t>此处添加您要的内容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en-US" altLang="zh-CN" sz="14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4" name="Text Box 39"/>
          <p:cNvSpPr txBox="1">
            <a:spLocks noChangeArrowheads="1"/>
          </p:cNvSpPr>
          <p:nvPr/>
        </p:nvSpPr>
        <p:spPr bwMode="auto">
          <a:xfrm>
            <a:off x="1714480" y="5410517"/>
            <a:ext cx="3143272" cy="37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点击此处添加您要的内容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5" name="Text Box 39"/>
          <p:cNvSpPr txBox="1">
            <a:spLocks noChangeArrowheads="1"/>
          </p:cNvSpPr>
          <p:nvPr/>
        </p:nvSpPr>
        <p:spPr bwMode="auto">
          <a:xfrm>
            <a:off x="776784" y="5606084"/>
            <a:ext cx="86625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文字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层级关系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6000760" y="4748536"/>
            <a:ext cx="2286016" cy="1205209"/>
            <a:chOff x="428024" y="2907756"/>
            <a:chExt cx="3804678" cy="1774659"/>
          </a:xfrm>
          <a:effectLst/>
        </p:grpSpPr>
        <p:sp>
          <p:nvSpPr>
            <p:cNvPr id="2256" name="Oval 30"/>
            <p:cNvSpPr>
              <a:spLocks noChangeArrowheads="1"/>
            </p:cNvSpPr>
            <p:nvPr/>
          </p:nvSpPr>
          <p:spPr bwMode="auto">
            <a:xfrm>
              <a:off x="428024" y="3105768"/>
              <a:ext cx="3804678" cy="1576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23000"/>
                </a:srgbClr>
              </a:outerShdw>
            </a:effectLst>
            <a:scene3d>
              <a:camera prst="perspectiveRelaxedModerately"/>
              <a:lightRig rig="threePt" dir="t"/>
            </a:scene3d>
            <a:sp3d prstMaterial="metal">
              <a:bevelT w="260350" h="50800" prst="softRound"/>
              <a:bevelB w="88900" h="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2" indent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zh-CN" smtClean="0"/>
            </a:p>
          </p:txBody>
        </p:sp>
        <p:grpSp>
          <p:nvGrpSpPr>
            <p:cNvPr id="3" name="组合 14"/>
            <p:cNvGrpSpPr/>
            <p:nvPr/>
          </p:nvGrpSpPr>
          <p:grpSpPr>
            <a:xfrm>
              <a:off x="642910" y="2907756"/>
              <a:ext cx="3391093" cy="1480517"/>
              <a:chOff x="714348" y="4424930"/>
              <a:chExt cx="3552978" cy="1764902"/>
            </a:xfrm>
            <a:scene3d>
              <a:camera prst="perspectiveRelaxedModerately"/>
              <a:lightRig rig="balanced" dir="t"/>
            </a:scene3d>
          </p:grpSpPr>
          <p:sp>
            <p:nvSpPr>
              <p:cNvPr id="2258" name="Oval 32"/>
              <p:cNvSpPr>
                <a:spLocks noChangeArrowheads="1"/>
              </p:cNvSpPr>
              <p:nvPr/>
            </p:nvSpPr>
            <p:spPr bwMode="auto">
              <a:xfrm>
                <a:off x="714348" y="4424930"/>
                <a:ext cx="3552978" cy="1764902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0070C0"/>
                  </a:gs>
                  <a:gs pos="0">
                    <a:srgbClr val="00B0F0"/>
                  </a:gs>
                </a:gsLst>
                <a:lin ang="5400000" scaled="1"/>
                <a:tileRect/>
              </a:gradFill>
              <a:ln w="4127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000"/>
                  </a:srgbClr>
                </a:outerShdw>
              </a:effectLst>
              <a:sp3d extrusionH="38100" prstMaterial="plastic">
                <a:bevelT w="260350" h="50800" prst="softRound"/>
                <a:bevelB w="88900" h="1016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zh-CN" sz="3200" b="1" dirty="0" smtClean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59" name="Oval 33"/>
              <p:cNvSpPr>
                <a:spLocks noChangeArrowheads="1"/>
              </p:cNvSpPr>
              <p:nvPr/>
            </p:nvSpPr>
            <p:spPr bwMode="auto">
              <a:xfrm>
                <a:off x="1132105" y="4675725"/>
                <a:ext cx="2742523" cy="128588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4" name="组合 13"/>
          <p:cNvGrpSpPr/>
          <p:nvPr/>
        </p:nvGrpSpPr>
        <p:grpSpPr>
          <a:xfrm>
            <a:off x="3500430" y="4748536"/>
            <a:ext cx="2286016" cy="1205209"/>
            <a:chOff x="428024" y="2907756"/>
            <a:chExt cx="3804678" cy="1774659"/>
          </a:xfrm>
          <a:effectLst/>
        </p:grpSpPr>
        <p:sp>
          <p:nvSpPr>
            <p:cNvPr id="2261" name="Oval 30"/>
            <p:cNvSpPr>
              <a:spLocks noChangeArrowheads="1"/>
            </p:cNvSpPr>
            <p:nvPr/>
          </p:nvSpPr>
          <p:spPr bwMode="auto">
            <a:xfrm>
              <a:off x="428024" y="3105768"/>
              <a:ext cx="3804678" cy="1576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23000"/>
                </a:srgbClr>
              </a:outerShdw>
            </a:effectLst>
            <a:scene3d>
              <a:camera prst="perspectiveRelaxedModerately"/>
              <a:lightRig rig="threePt" dir="t"/>
            </a:scene3d>
            <a:sp3d prstMaterial="metal">
              <a:bevelT w="260350" h="50800" prst="softRound"/>
              <a:bevelB w="88900" h="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2" indent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zh-CN" smtClean="0"/>
            </a:p>
          </p:txBody>
        </p:sp>
        <p:grpSp>
          <p:nvGrpSpPr>
            <p:cNvPr id="5" name="组合 14"/>
            <p:cNvGrpSpPr/>
            <p:nvPr/>
          </p:nvGrpSpPr>
          <p:grpSpPr>
            <a:xfrm>
              <a:off x="642910" y="2907756"/>
              <a:ext cx="3391093" cy="1480517"/>
              <a:chOff x="714348" y="4424930"/>
              <a:chExt cx="3552978" cy="1764902"/>
            </a:xfrm>
            <a:scene3d>
              <a:camera prst="perspectiveRelaxedModerately"/>
              <a:lightRig rig="balanced" dir="t"/>
            </a:scene3d>
          </p:grpSpPr>
          <p:sp>
            <p:nvSpPr>
              <p:cNvPr id="2263" name="Oval 32"/>
              <p:cNvSpPr>
                <a:spLocks noChangeArrowheads="1"/>
              </p:cNvSpPr>
              <p:nvPr/>
            </p:nvSpPr>
            <p:spPr bwMode="auto">
              <a:xfrm>
                <a:off x="714348" y="4424930"/>
                <a:ext cx="3552978" cy="1764902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339933"/>
                  </a:gs>
                  <a:gs pos="0">
                    <a:srgbClr val="70D34D"/>
                  </a:gs>
                </a:gsLst>
                <a:lin ang="5400000" scaled="1"/>
                <a:tileRect/>
              </a:gradFill>
              <a:ln w="4127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000"/>
                  </a:srgbClr>
                </a:outerShdw>
              </a:effectLst>
              <a:sp3d extrusionH="38100" prstMaterial="plastic">
                <a:bevelT w="260350" h="50800" prst="softRound"/>
                <a:bevelB w="88900" h="1016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zh-CN" sz="3200" b="1" dirty="0" smtClean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64" name="Oval 33"/>
              <p:cNvSpPr>
                <a:spLocks noChangeArrowheads="1"/>
              </p:cNvSpPr>
              <p:nvPr/>
            </p:nvSpPr>
            <p:spPr bwMode="auto">
              <a:xfrm>
                <a:off x="1132105" y="4675725"/>
                <a:ext cx="2742523" cy="128588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6" name="组合 13"/>
          <p:cNvGrpSpPr/>
          <p:nvPr/>
        </p:nvGrpSpPr>
        <p:grpSpPr>
          <a:xfrm>
            <a:off x="857224" y="4748536"/>
            <a:ext cx="2286016" cy="1205209"/>
            <a:chOff x="428024" y="2907756"/>
            <a:chExt cx="3804678" cy="1774659"/>
          </a:xfrm>
          <a:effectLst/>
        </p:grpSpPr>
        <p:sp>
          <p:nvSpPr>
            <p:cNvPr id="2266" name="Oval 30"/>
            <p:cNvSpPr>
              <a:spLocks noChangeArrowheads="1"/>
            </p:cNvSpPr>
            <p:nvPr/>
          </p:nvSpPr>
          <p:spPr bwMode="auto">
            <a:xfrm>
              <a:off x="428024" y="3105768"/>
              <a:ext cx="3804678" cy="1576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23000"/>
                </a:srgbClr>
              </a:outerShdw>
            </a:effectLst>
            <a:scene3d>
              <a:camera prst="perspectiveRelaxedModerately"/>
              <a:lightRig rig="threePt" dir="t"/>
            </a:scene3d>
            <a:sp3d prstMaterial="metal">
              <a:bevelT w="260350" h="50800" prst="softRound"/>
              <a:bevelB w="88900" h="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2" indent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zh-CN" smtClean="0"/>
            </a:p>
          </p:txBody>
        </p:sp>
        <p:grpSp>
          <p:nvGrpSpPr>
            <p:cNvPr id="7" name="组合 14"/>
            <p:cNvGrpSpPr/>
            <p:nvPr/>
          </p:nvGrpSpPr>
          <p:grpSpPr>
            <a:xfrm>
              <a:off x="642910" y="2907756"/>
              <a:ext cx="3391093" cy="1480517"/>
              <a:chOff x="714348" y="4424930"/>
              <a:chExt cx="3552978" cy="1764902"/>
            </a:xfrm>
            <a:scene3d>
              <a:camera prst="perspectiveRelaxedModerately"/>
              <a:lightRig rig="balanced" dir="t"/>
            </a:scene3d>
          </p:grpSpPr>
          <p:sp>
            <p:nvSpPr>
              <p:cNvPr id="2268" name="Oval 32"/>
              <p:cNvSpPr>
                <a:spLocks noChangeArrowheads="1"/>
              </p:cNvSpPr>
              <p:nvPr/>
            </p:nvSpPr>
            <p:spPr bwMode="auto">
              <a:xfrm>
                <a:off x="714348" y="4424930"/>
                <a:ext cx="3552978" cy="1764902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FFC000"/>
                  </a:gs>
                  <a:gs pos="0">
                    <a:schemeClr val="accent6"/>
                  </a:gs>
                </a:gsLst>
                <a:lin ang="5400000" scaled="1"/>
                <a:tileRect/>
              </a:gradFill>
              <a:ln w="4127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000"/>
                  </a:srgbClr>
                </a:outerShdw>
              </a:effectLst>
              <a:sp3d extrusionH="38100" prstMaterial="plastic">
                <a:bevelT w="260350" h="50800" prst="softRound"/>
                <a:bevelB w="88900" h="1016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pitchFamily="2" charset="2"/>
                  <a:buChar char="u"/>
                  <a:tabLst>
                    <a:tab pos="136525" algn="l"/>
                  </a:tabLst>
                  <a:defRPr/>
                </a:pPr>
                <a:endParaRPr lang="zh-CN" altLang="zh-CN" sz="3200" b="1" dirty="0" smtClean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69" name="Oval 33"/>
              <p:cNvSpPr>
                <a:spLocks noChangeArrowheads="1"/>
              </p:cNvSpPr>
              <p:nvPr/>
            </p:nvSpPr>
            <p:spPr bwMode="auto">
              <a:xfrm>
                <a:off x="1132105" y="4675725"/>
                <a:ext cx="2742523" cy="1285882"/>
              </a:xfrm>
              <a:prstGeom prst="ellipse">
                <a:avLst/>
              </a:prstGeom>
              <a:solidFill>
                <a:schemeClr val="bg1">
                  <a:alpha val="8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</p:grpSp>
      <p:sp>
        <p:nvSpPr>
          <p:cNvPr id="2270" name="椭圆 2269"/>
          <p:cNvSpPr/>
          <p:nvPr/>
        </p:nvSpPr>
        <p:spPr bwMode="auto">
          <a:xfrm>
            <a:off x="1357290" y="2176768"/>
            <a:ext cx="1357322" cy="1156403"/>
          </a:xfrm>
          <a:prstGeom prst="ellipse">
            <a:avLst/>
          </a:prstGeom>
          <a:gradFill flip="none" rotWithShape="1">
            <a:gsLst>
              <a:gs pos="94000">
                <a:schemeClr val="bg1">
                  <a:alpha val="15000"/>
                </a:schemeClr>
              </a:gs>
              <a:gs pos="96000">
                <a:schemeClr val="bg1">
                  <a:alpha val="0"/>
                </a:schemeClr>
              </a:gs>
            </a:gsLst>
            <a:lin ang="18900000" scaled="1"/>
            <a:tileRect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balanced" dir="t"/>
          </a:scene3d>
          <a:sp3d extrusionH="2540000" prstMaterial="clear">
            <a:bevelT/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71" name="椭圆 3"/>
          <p:cNvSpPr/>
          <p:nvPr/>
        </p:nvSpPr>
        <p:spPr bwMode="auto">
          <a:xfrm>
            <a:off x="1397447" y="3918070"/>
            <a:ext cx="1273472" cy="1084965"/>
          </a:xfrm>
          <a:prstGeom prst="ellipse">
            <a:avLst/>
          </a:prstGeom>
          <a:gradFill>
            <a:gsLst>
              <a:gs pos="15000">
                <a:srgbClr val="FFC000"/>
              </a:gs>
              <a:gs pos="80000">
                <a:srgbClr val="CA8702"/>
              </a:gs>
            </a:gsLst>
            <a:lin ang="13500000" scaled="1"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glow" dir="t"/>
          </a:scene3d>
          <a:sp3d extrusionH="800100" prstMaterial="metal">
            <a:bevelT w="0" h="0" prst="coolSlant"/>
            <a:extrusionClr>
              <a:srgbClr val="CA8702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72" name="椭圆 2271"/>
          <p:cNvSpPr/>
          <p:nvPr/>
        </p:nvSpPr>
        <p:spPr bwMode="auto">
          <a:xfrm>
            <a:off x="4000496" y="2234811"/>
            <a:ext cx="1357322" cy="1156403"/>
          </a:xfrm>
          <a:prstGeom prst="ellipse">
            <a:avLst/>
          </a:prstGeom>
          <a:gradFill flip="none" rotWithShape="1">
            <a:gsLst>
              <a:gs pos="94000">
                <a:schemeClr val="bg1">
                  <a:alpha val="15000"/>
                </a:schemeClr>
              </a:gs>
              <a:gs pos="96000">
                <a:schemeClr val="bg1">
                  <a:alpha val="0"/>
                </a:schemeClr>
              </a:gs>
            </a:gsLst>
            <a:lin ang="18900000" scaled="1"/>
            <a:tileRect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balanced" dir="t"/>
          </a:scene3d>
          <a:sp3d extrusionH="2540000" prstMaterial="clear">
            <a:bevelT/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73" name="椭圆 8"/>
          <p:cNvSpPr/>
          <p:nvPr/>
        </p:nvSpPr>
        <p:spPr bwMode="auto">
          <a:xfrm>
            <a:off x="4040653" y="3449257"/>
            <a:ext cx="1273472" cy="1084965"/>
          </a:xfrm>
          <a:prstGeom prst="ellipse">
            <a:avLst/>
          </a:prstGeom>
          <a:gradFill>
            <a:gsLst>
              <a:gs pos="15000">
                <a:srgbClr val="339933"/>
              </a:gs>
              <a:gs pos="80000">
                <a:srgbClr val="70D34D"/>
              </a:gs>
            </a:gsLst>
            <a:lin ang="13500000" scaled="1"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glow" dir="t"/>
          </a:scene3d>
          <a:sp3d extrusionH="1352550" prstMaterial="metal">
            <a:bevelT w="0" h="0" prst="coolSlant"/>
            <a:extrusionClr>
              <a:srgbClr val="339933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74" name="椭圆 2273"/>
          <p:cNvSpPr/>
          <p:nvPr/>
        </p:nvSpPr>
        <p:spPr bwMode="auto">
          <a:xfrm>
            <a:off x="6500826" y="2154136"/>
            <a:ext cx="1357322" cy="1156403"/>
          </a:xfrm>
          <a:prstGeom prst="ellipse">
            <a:avLst/>
          </a:prstGeom>
          <a:gradFill flip="none" rotWithShape="1">
            <a:gsLst>
              <a:gs pos="94000">
                <a:schemeClr val="bg1">
                  <a:alpha val="15000"/>
                </a:schemeClr>
              </a:gs>
              <a:gs pos="96000">
                <a:schemeClr val="bg1">
                  <a:alpha val="0"/>
                </a:schemeClr>
              </a:gs>
            </a:gsLst>
            <a:lin ang="18900000" scaled="1"/>
            <a:tileRect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balanced" dir="t"/>
          </a:scene3d>
          <a:sp3d extrusionH="2540000" prstMaterial="clear">
            <a:bevelT/>
            <a:bevelB/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75" name="椭圆 2274"/>
          <p:cNvSpPr/>
          <p:nvPr/>
        </p:nvSpPr>
        <p:spPr bwMode="auto">
          <a:xfrm>
            <a:off x="6541132" y="2725640"/>
            <a:ext cx="1273472" cy="1084965"/>
          </a:xfrm>
          <a:prstGeom prst="ellipse">
            <a:avLst/>
          </a:prstGeom>
          <a:gradFill>
            <a:gsLst>
              <a:gs pos="15000">
                <a:srgbClr val="0070C0"/>
              </a:gs>
              <a:gs pos="80000">
                <a:srgbClr val="00B0F0"/>
              </a:gs>
            </a:gsLst>
            <a:lin ang="13500000" scaled="1"/>
          </a:gra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" fov="0">
              <a:rot lat="17400000" lon="0" rev="0"/>
            </a:camera>
            <a:lightRig rig="glow" dir="t"/>
          </a:scene3d>
          <a:sp3d extrusionH="2159000" prstMaterial="metal">
            <a:bevelT w="0" h="0" prst="coolSlant"/>
            <a:extrusionClr>
              <a:srgbClr val="0070C0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" name="组合 2275"/>
          <p:cNvGrpSpPr/>
          <p:nvPr/>
        </p:nvGrpSpPr>
        <p:grpSpPr>
          <a:xfrm>
            <a:off x="4087883" y="1700246"/>
            <a:ext cx="1188288" cy="1181673"/>
            <a:chOff x="5347294" y="1769050"/>
            <a:chExt cx="1117380" cy="1111159"/>
          </a:xfrm>
        </p:grpSpPr>
        <p:grpSp>
          <p:nvGrpSpPr>
            <p:cNvPr id="9" name="组合 35"/>
            <p:cNvGrpSpPr/>
            <p:nvPr/>
          </p:nvGrpSpPr>
          <p:grpSpPr>
            <a:xfrm>
              <a:off x="5347294" y="1769050"/>
              <a:ext cx="1117380" cy="1111159"/>
              <a:chOff x="2768596" y="3009896"/>
              <a:chExt cx="2214578" cy="2214578"/>
            </a:xfrm>
          </p:grpSpPr>
          <p:sp>
            <p:nvSpPr>
              <p:cNvPr id="2279" name="椭圆 2278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70D34D"/>
                  </a:gs>
                  <a:gs pos="65000">
                    <a:srgbClr val="339933"/>
                  </a:gs>
                  <a:gs pos="82000">
                    <a:srgbClr val="33993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0" name="椭圆 2279"/>
              <p:cNvSpPr/>
              <p:nvPr/>
            </p:nvSpPr>
            <p:spPr>
              <a:xfrm>
                <a:off x="2984492" y="3279776"/>
                <a:ext cx="1214446" cy="1000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78" name="Text Box 39"/>
            <p:cNvSpPr txBox="1">
              <a:spLocks noChangeArrowheads="1"/>
            </p:cNvSpPr>
            <p:nvPr/>
          </p:nvSpPr>
          <p:spPr bwMode="auto">
            <a:xfrm>
              <a:off x="5349489" y="2041483"/>
              <a:ext cx="1109151" cy="68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2280"/>
          <p:cNvGrpSpPr/>
          <p:nvPr/>
        </p:nvGrpSpPr>
        <p:grpSpPr>
          <a:xfrm>
            <a:off x="1402592" y="1718680"/>
            <a:ext cx="1188288" cy="1181673"/>
            <a:chOff x="5347294" y="1769050"/>
            <a:chExt cx="1117380" cy="1111159"/>
          </a:xfrm>
        </p:grpSpPr>
        <p:grpSp>
          <p:nvGrpSpPr>
            <p:cNvPr id="11" name="组合 35"/>
            <p:cNvGrpSpPr/>
            <p:nvPr/>
          </p:nvGrpSpPr>
          <p:grpSpPr>
            <a:xfrm>
              <a:off x="5347294" y="1769050"/>
              <a:ext cx="1117380" cy="1111159"/>
              <a:chOff x="2768596" y="3009896"/>
              <a:chExt cx="2214578" cy="2214578"/>
            </a:xfrm>
          </p:grpSpPr>
          <p:sp>
            <p:nvSpPr>
              <p:cNvPr id="2284" name="椭圆 2283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65000">
                    <a:schemeClr val="accent6">
                      <a:lumMod val="75000"/>
                    </a:schemeClr>
                  </a:gs>
                  <a:gs pos="82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5" name="椭圆 2284"/>
              <p:cNvSpPr/>
              <p:nvPr/>
            </p:nvSpPr>
            <p:spPr>
              <a:xfrm>
                <a:off x="2984492" y="3279776"/>
                <a:ext cx="1214446" cy="1000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83" name="Text Box 39"/>
            <p:cNvSpPr txBox="1">
              <a:spLocks noChangeArrowheads="1"/>
            </p:cNvSpPr>
            <p:nvPr/>
          </p:nvSpPr>
          <p:spPr bwMode="auto">
            <a:xfrm>
              <a:off x="5349489" y="2041483"/>
              <a:ext cx="1109151" cy="68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添加</a:t>
              </a:r>
              <a:endParaRPr lang="en-US" altLang="zh-CN" b="1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2285"/>
          <p:cNvGrpSpPr/>
          <p:nvPr/>
        </p:nvGrpSpPr>
        <p:grpSpPr>
          <a:xfrm>
            <a:off x="6572264" y="1628800"/>
            <a:ext cx="1188288" cy="1181673"/>
            <a:chOff x="5347294" y="1769050"/>
            <a:chExt cx="1117380" cy="1111159"/>
          </a:xfrm>
        </p:grpSpPr>
        <p:grpSp>
          <p:nvGrpSpPr>
            <p:cNvPr id="13" name="组合 35"/>
            <p:cNvGrpSpPr/>
            <p:nvPr/>
          </p:nvGrpSpPr>
          <p:grpSpPr>
            <a:xfrm>
              <a:off x="5347294" y="1769050"/>
              <a:ext cx="1117380" cy="1111159"/>
              <a:chOff x="2768596" y="3009896"/>
              <a:chExt cx="2214578" cy="2214578"/>
            </a:xfrm>
          </p:grpSpPr>
          <p:sp>
            <p:nvSpPr>
              <p:cNvPr id="2289" name="椭圆 2288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65000">
                    <a:srgbClr val="0070C0"/>
                  </a:gs>
                  <a:gs pos="82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0" name="椭圆 2289"/>
              <p:cNvSpPr/>
              <p:nvPr/>
            </p:nvSpPr>
            <p:spPr>
              <a:xfrm>
                <a:off x="2984492" y="3279776"/>
                <a:ext cx="1214446" cy="1000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88" name="Text Box 39"/>
            <p:cNvSpPr txBox="1">
              <a:spLocks noChangeArrowheads="1"/>
            </p:cNvSpPr>
            <p:nvPr/>
          </p:nvSpPr>
          <p:spPr bwMode="auto">
            <a:xfrm>
              <a:off x="5349489" y="2041483"/>
              <a:ext cx="1109151" cy="71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添加</a:t>
              </a:r>
              <a:endParaRPr lang="en-US" altLang="zh-CN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文字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91" name="等腰三角形 2290"/>
          <p:cNvSpPr/>
          <p:nvPr/>
        </p:nvSpPr>
        <p:spPr>
          <a:xfrm rot="5400000">
            <a:off x="3060256" y="3702020"/>
            <a:ext cx="497208" cy="428628"/>
          </a:xfrm>
          <a:prstGeom prst="triangle">
            <a:avLst/>
          </a:prstGeom>
          <a:gradFill flip="none" rotWithShape="1">
            <a:gsLst>
              <a:gs pos="10000">
                <a:schemeClr val="accent6">
                  <a:lumMod val="75000"/>
                </a:schemeClr>
              </a:gs>
              <a:gs pos="78000">
                <a:srgbClr val="FFC000"/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/>
          <a:scene3d>
            <a:camera prst="orthographicFront"/>
            <a:lightRig rig="balanced" dir="t"/>
          </a:scene3d>
          <a:sp3d extrusionH="635000" prstMaterial="plastic">
            <a:bevelT w="285750" h="50800" prst="softRound"/>
            <a:bevelB w="88900" h="311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92" name="等腰三角形 2291"/>
          <p:cNvSpPr/>
          <p:nvPr/>
        </p:nvSpPr>
        <p:spPr>
          <a:xfrm rot="5400000">
            <a:off x="5680718" y="3702019"/>
            <a:ext cx="497208" cy="428628"/>
          </a:xfrm>
          <a:prstGeom prst="triangle">
            <a:avLst/>
          </a:prstGeom>
          <a:gradFill flip="none" rotWithShape="1">
            <a:gsLst>
              <a:gs pos="10000">
                <a:srgbClr val="339933"/>
              </a:gs>
              <a:gs pos="78000">
                <a:srgbClr val="70D34D"/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/>
          <a:scene3d>
            <a:camera prst="orthographicFront"/>
            <a:lightRig rig="balanced" dir="t"/>
          </a:scene3d>
          <a:sp3d extrusionH="635000" prstMaterial="plastic">
            <a:bevelT w="285750" h="50800" prst="softRound"/>
            <a:bevelB w="88900" h="311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4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弧形 4"/>
          <p:cNvSpPr/>
          <p:nvPr/>
        </p:nvSpPr>
        <p:spPr>
          <a:xfrm>
            <a:off x="1793962" y="3007730"/>
            <a:ext cx="5976293" cy="2815898"/>
          </a:xfrm>
          <a:prstGeom prst="arc">
            <a:avLst>
              <a:gd name="adj1" fmla="val 16200000"/>
              <a:gd name="adj2" fmla="val 9570198"/>
            </a:avLst>
          </a:prstGeom>
          <a:gradFill flip="none" rotWithShape="1">
            <a:gsLst>
              <a:gs pos="1000">
                <a:srgbClr val="00B0F0"/>
              </a:gs>
              <a:gs pos="0">
                <a:srgbClr val="0070C0"/>
              </a:gs>
              <a:gs pos="1000">
                <a:srgbClr val="0070C0"/>
              </a:gs>
            </a:gsLst>
            <a:lin ang="54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850391" lon="18810187" rev="2386796"/>
            </a:camera>
            <a:lightRig rig="balanced" dir="t"/>
          </a:scene3d>
          <a:sp3d extrusionH="101600" prstMaterial="plastic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饼形 3"/>
          <p:cNvSpPr/>
          <p:nvPr/>
        </p:nvSpPr>
        <p:spPr>
          <a:xfrm rot="7916881">
            <a:off x="1957951" y="2921419"/>
            <a:ext cx="4248970" cy="4053591"/>
          </a:xfrm>
          <a:prstGeom prst="pie">
            <a:avLst>
              <a:gd name="adj1" fmla="val 4305281"/>
              <a:gd name="adj2" fmla="val 8716710"/>
            </a:avLst>
          </a:prstGeom>
          <a:gradFill flip="none" rotWithShape="1">
            <a:gsLst>
              <a:gs pos="88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18900000" scaled="1"/>
            <a:tileRect/>
          </a:gradFill>
          <a:ln w="34925">
            <a:solidFill>
              <a:srgbClr val="FFFFFF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perspectiveFront" fov="2700000">
              <a:rot lat="1855846" lon="4106568" rev="1830805"/>
            </a:camera>
            <a:lightRig rig="threePt" dir="t"/>
          </a:scene3d>
          <a:sp3d extrusionH="101600" prstMaterial="metal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饼形 5"/>
          <p:cNvSpPr/>
          <p:nvPr/>
        </p:nvSpPr>
        <p:spPr>
          <a:xfrm rot="20018782">
            <a:off x="742791" y="1539115"/>
            <a:ext cx="3979210" cy="3796235"/>
          </a:xfrm>
          <a:prstGeom prst="pie">
            <a:avLst>
              <a:gd name="adj1" fmla="val 4568378"/>
              <a:gd name="adj2" fmla="val 8382975"/>
            </a:avLst>
          </a:prstGeom>
          <a:gradFill>
            <a:gsLst>
              <a:gs pos="88000">
                <a:schemeClr val="accent3"/>
              </a:gs>
              <a:gs pos="18000">
                <a:schemeClr val="accent3">
                  <a:lumMod val="75000"/>
                </a:schemeClr>
              </a:gs>
              <a:gs pos="18000">
                <a:srgbClr val="92D050"/>
              </a:gs>
            </a:gsLst>
            <a:lin ang="18900000" scaled="1"/>
          </a:gradFill>
          <a:ln w="34925">
            <a:solidFill>
              <a:srgbClr val="FFFFFF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scene3d>
            <a:camera prst="perspectiveFront" fov="2700000">
              <a:rot lat="20546117" lon="4231971" rev="15251782"/>
            </a:camera>
            <a:lightRig rig="threePt" dir="t"/>
          </a:scene3d>
          <a:sp3d extrusionH="101600" prstMaterial="plastic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I:\f\PPT库\剪影人物\16.png"/>
          <p:cNvPicPr>
            <a:picLocks noChangeAspect="1" noChangeArrowheads="1"/>
          </p:cNvPicPr>
          <p:nvPr/>
        </p:nvPicPr>
        <p:blipFill>
          <a:blip r:embed="rId4" cstate="print"/>
          <a:srcRect b="18933"/>
          <a:stretch>
            <a:fillRect/>
          </a:stretch>
        </p:blipFill>
        <p:spPr bwMode="auto">
          <a:xfrm>
            <a:off x="2143108" y="2000240"/>
            <a:ext cx="903431" cy="277846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027" name="Picture 3" descr="I:\f\PPT库\剪影人物\1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6234" y="2144110"/>
            <a:ext cx="686056" cy="18588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1028" name="Picture 4" descr="I:\f\PPT库\剪影人物\1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6192" y="1662109"/>
            <a:ext cx="1088483" cy="325127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956927" y="2511972"/>
            <a:ext cx="141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标注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6213" y="1747684"/>
            <a:ext cx="141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标注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1928802"/>
            <a:ext cx="141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标注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521" y="236483"/>
            <a:ext cx="3750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图表系列</a:t>
            </a:r>
            <a:r>
              <a:rPr lang="en-US" altLang="zh-CN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层级关系</a:t>
            </a:r>
            <a:endParaRPr lang="zh-CN" alt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782148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锐得</a:t>
            </a:r>
            <a:r>
              <a:rPr lang="en-US" altLang="zh-CN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炫彩立体图表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hlinkClick r:id="rId7"/>
              </a:rPr>
              <a:t>www.ruideppt.net</a:t>
            </a:r>
            <a:endParaRPr lang="en-US" altLang="zh-CN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zh-CN" altLang="en-US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9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777</Words>
  <Application>Microsoft Office PowerPoint</Application>
  <PresentationFormat>全屏显示(4:3)</PresentationFormat>
  <Paragraphs>163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1_Office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番茄花园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锐得PPT炫彩立体图表</dc:title>
  <dc:subject>http://www.ruideppt.net/</dc:subject>
  <dc:creator>锐得PPT出品</dc:creator>
  <dc:description>北京锐得幻演广告有限公司
PPT商城http://www.ruideppt.net/</dc:description>
  <cp:lastModifiedBy>Administrator</cp:lastModifiedBy>
  <cp:revision>33</cp:revision>
  <dcterms:created xsi:type="dcterms:W3CDTF">2011-03-28T02:47:04Z</dcterms:created>
  <dcterms:modified xsi:type="dcterms:W3CDTF">2012-01-10T04:22:52Z</dcterms:modified>
</cp:coreProperties>
</file>