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79" r:id="rId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宋体" charset="-122"/>
        <a:cs typeface="+mn-cs"/>
      </a:defRPr>
    </a:lvl1pPr>
    <a:lvl2pPr marL="457200" algn="l" rtl="0" fontAlgn="base">
      <a:spcBef>
        <a:spcPct val="0"/>
      </a:spcBef>
      <a:spcAft>
        <a:spcPct val="0"/>
      </a:spcAft>
      <a:defRPr sz="2400" kern="1200">
        <a:solidFill>
          <a:schemeClr val="tx1"/>
        </a:solidFill>
        <a:latin typeface="Arial" charset="0"/>
        <a:ea typeface="宋体" charset="-122"/>
        <a:cs typeface="+mn-cs"/>
      </a:defRPr>
    </a:lvl2pPr>
    <a:lvl3pPr marL="914400" algn="l" rtl="0" fontAlgn="base">
      <a:spcBef>
        <a:spcPct val="0"/>
      </a:spcBef>
      <a:spcAft>
        <a:spcPct val="0"/>
      </a:spcAft>
      <a:defRPr sz="2400" kern="1200">
        <a:solidFill>
          <a:schemeClr val="tx1"/>
        </a:solidFill>
        <a:latin typeface="Arial" charset="0"/>
        <a:ea typeface="宋体" charset="-122"/>
        <a:cs typeface="+mn-cs"/>
      </a:defRPr>
    </a:lvl3pPr>
    <a:lvl4pPr marL="1371600" algn="l" rtl="0" fontAlgn="base">
      <a:spcBef>
        <a:spcPct val="0"/>
      </a:spcBef>
      <a:spcAft>
        <a:spcPct val="0"/>
      </a:spcAft>
      <a:defRPr sz="2400" kern="1200">
        <a:solidFill>
          <a:schemeClr val="tx1"/>
        </a:solidFill>
        <a:latin typeface="Arial" charset="0"/>
        <a:ea typeface="宋体" charset="-122"/>
        <a:cs typeface="+mn-cs"/>
      </a:defRPr>
    </a:lvl4pPr>
    <a:lvl5pPr marL="1828800" algn="l" rtl="0" fontAlgn="base">
      <a:spcBef>
        <a:spcPct val="0"/>
      </a:spcBef>
      <a:spcAft>
        <a:spcPct val="0"/>
      </a:spcAft>
      <a:defRPr sz="2400" kern="1200">
        <a:solidFill>
          <a:schemeClr val="tx1"/>
        </a:solidFill>
        <a:latin typeface="Arial" charset="0"/>
        <a:ea typeface="宋体" charset="-122"/>
        <a:cs typeface="+mn-cs"/>
      </a:defRPr>
    </a:lvl5pPr>
    <a:lvl6pPr marL="2286000" algn="l" defTabSz="914400" rtl="0" eaLnBrk="1" latinLnBrk="0" hangingPunct="1">
      <a:defRPr sz="2400" kern="1200">
        <a:solidFill>
          <a:schemeClr val="tx1"/>
        </a:solidFill>
        <a:latin typeface="Arial" charset="0"/>
        <a:ea typeface="宋体" charset="-122"/>
        <a:cs typeface="+mn-cs"/>
      </a:defRPr>
    </a:lvl6pPr>
    <a:lvl7pPr marL="2743200" algn="l" defTabSz="914400" rtl="0" eaLnBrk="1" latinLnBrk="0" hangingPunct="1">
      <a:defRPr sz="2400" kern="1200">
        <a:solidFill>
          <a:schemeClr val="tx1"/>
        </a:solidFill>
        <a:latin typeface="Arial" charset="0"/>
        <a:ea typeface="宋体" charset="-122"/>
        <a:cs typeface="+mn-cs"/>
      </a:defRPr>
    </a:lvl7pPr>
    <a:lvl8pPr marL="3200400" algn="l" defTabSz="914400" rtl="0" eaLnBrk="1" latinLnBrk="0" hangingPunct="1">
      <a:defRPr sz="2400" kern="1200">
        <a:solidFill>
          <a:schemeClr val="tx1"/>
        </a:solidFill>
        <a:latin typeface="Arial" charset="0"/>
        <a:ea typeface="宋体" charset="-122"/>
        <a:cs typeface="+mn-cs"/>
      </a:defRPr>
    </a:lvl8pPr>
    <a:lvl9pPr marL="3657600" algn="l" defTabSz="914400" rtl="0" eaLnBrk="1" latinLnBrk="0" hangingPunct="1">
      <a:defRPr sz="2400"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10" autoAdjust="0"/>
    <p:restoredTop sz="95596" autoAdjust="0"/>
  </p:normalViewPr>
  <p:slideViewPr>
    <p:cSldViewPr>
      <p:cViewPr varScale="1">
        <p:scale>
          <a:sx n="104" d="100"/>
          <a:sy n="104" d="100"/>
        </p:scale>
        <p:origin x="11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pPr>
              <a:defRPr/>
            </a:pPr>
            <a:endParaRPr lang="en-US" altLang="zh-CN"/>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a:defRPr sz="1200">
                <a:ea typeface="+mn-ea"/>
              </a:defRPr>
            </a:lvl1pPr>
          </a:lstStyle>
          <a:p>
            <a:pPr>
              <a:defRPr/>
            </a:pPr>
            <a:endParaRPr lang="en-US" altLang="zh-CN"/>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ea typeface="+mn-ea"/>
              </a:defRPr>
            </a:lvl1pPr>
          </a:lstStyle>
          <a:p>
            <a:pPr>
              <a:defRPr/>
            </a:pPr>
            <a:fld id="{74D3475C-E727-4D7A-90C3-89F24314C43C}"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miter lim="800000"/>
            <a:headEnd/>
            <a:tailEnd/>
          </a:ln>
        </p:spPr>
        <p:txBody>
          <a:bodyPr/>
          <a:lstStyle/>
          <a:p>
            <a:fld id="{56D48FFC-2EA1-4C6F-831C-A41B5043C562}" type="slidenum">
              <a:rPr lang="en-US" altLang="zh-CN" smtClean="0"/>
              <a:pPr/>
              <a:t>1</a:t>
            </a:fld>
            <a:endParaRPr lang="en-US" altLang="zh-CN"/>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p:spPr>
        <p:txBody>
          <a:bodyPr/>
          <a:lstStyle/>
          <a:p>
            <a:pPr eaLnBrk="1" hangingPunct="1"/>
            <a:endParaRPr lang="ru-RU"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B7E229B2-A05B-4D34-8E8C-1B433ABA67B5}" type="slidenum">
              <a:rPr lang="en-US" altLang="zh-CN" smtClean="0"/>
              <a:pPr/>
              <a:t>2</a:t>
            </a:fld>
            <a:endParaRPr lang="en-US" altLang="zh-CN"/>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p:spPr>
        <p:txBody>
          <a:bodyPr/>
          <a:lstStyle/>
          <a:p>
            <a:pPr eaLnBrk="1" hangingPunct="1"/>
            <a:endParaRPr lang="ru-RU"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8F441EA5-A495-4D96-977A-085D8056C321}" type="slidenum">
              <a:rPr lang="en-US" altLang="zh-CN" smtClean="0"/>
              <a:pPr/>
              <a:t>3</a:t>
            </a:fld>
            <a:endParaRPr lang="en-US" altLang="zh-CN"/>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p:spPr>
        <p:txBody>
          <a:bodyPr/>
          <a:lstStyle/>
          <a:p>
            <a:pPr eaLnBrk="1" hangingPunct="1"/>
            <a:endParaRPr lang="ru-RU" altLang="zh-C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4648200"/>
            <a:ext cx="3124200" cy="704850"/>
          </a:xfrm>
        </p:spPr>
        <p:txBody>
          <a:bodyPr/>
          <a:lstStyle>
            <a:lvl1pPr algn="ctr">
              <a:defRPr sz="3600">
                <a:solidFill>
                  <a:schemeClr val="accent1"/>
                </a:solidFill>
              </a:defRPr>
            </a:lvl1pPr>
          </a:lstStyle>
          <a:p>
            <a:pPr lvl="0"/>
            <a:r>
              <a:rPr lang="zh-CN" altLang="en-US" noProof="0"/>
              <a:t>单击此处编辑母版标题样式</a:t>
            </a:r>
            <a:endParaRPr lang="en-US" altLang="zh-CN" noProof="0"/>
          </a:p>
        </p:txBody>
      </p:sp>
      <p:sp>
        <p:nvSpPr>
          <p:cNvPr id="3075" name="Rectangle 3"/>
          <p:cNvSpPr>
            <a:spLocks noGrp="1" noChangeArrowheads="1"/>
          </p:cNvSpPr>
          <p:nvPr>
            <p:ph type="subTitle" idx="1"/>
          </p:nvPr>
        </p:nvSpPr>
        <p:spPr>
          <a:xfrm>
            <a:off x="381000" y="5578475"/>
            <a:ext cx="3124200" cy="441325"/>
          </a:xfrm>
        </p:spPr>
        <p:txBody>
          <a:bodyPr/>
          <a:lstStyle>
            <a:lvl1pPr marL="0" indent="0" algn="ctr">
              <a:buFontTx/>
              <a:buNone/>
              <a:defRPr sz="2400">
                <a:solidFill>
                  <a:schemeClr val="accent1"/>
                </a:solidFill>
              </a:defRPr>
            </a:lvl1pPr>
          </a:lstStyle>
          <a:p>
            <a:pPr lvl="0"/>
            <a:r>
              <a:rPr lang="zh-CN" altLang="en-US" noProof="0"/>
              <a:t>单击此处编辑母版副标题样式</a:t>
            </a:r>
            <a:endParaRPr lang="en-US" altLang="zh-CN" noProof="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943600" y="350838"/>
            <a:ext cx="1828800" cy="551656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350838"/>
            <a:ext cx="5334000" cy="551656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95400"/>
            <a:ext cx="3581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191000" y="1295400"/>
            <a:ext cx="3581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50838"/>
            <a:ext cx="7315200"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endParaRPr lang="en-US" altLang="zh-CN"/>
          </a:p>
        </p:txBody>
      </p:sp>
      <p:sp>
        <p:nvSpPr>
          <p:cNvPr id="1027" name="Rectangle 3"/>
          <p:cNvSpPr>
            <a:spLocks noGrp="1" noChangeArrowheads="1"/>
          </p:cNvSpPr>
          <p:nvPr>
            <p:ph type="body" idx="1"/>
          </p:nvPr>
        </p:nvSpPr>
        <p:spPr bwMode="auto">
          <a:xfrm>
            <a:off x="457200" y="1295400"/>
            <a:ext cx="73152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4400">
          <a:solidFill>
            <a:schemeClr val="bg1"/>
          </a:solidFill>
          <a:latin typeface="+mj-lt"/>
          <a:ea typeface="+mj-ea"/>
          <a:cs typeface="+mj-cs"/>
        </a:defRPr>
      </a:lvl1pPr>
      <a:lvl2pPr algn="l" rtl="0" fontAlgn="base">
        <a:spcBef>
          <a:spcPct val="0"/>
        </a:spcBef>
        <a:spcAft>
          <a:spcPct val="0"/>
        </a:spcAft>
        <a:defRPr sz="4400">
          <a:solidFill>
            <a:schemeClr val="bg1"/>
          </a:solidFill>
          <a:latin typeface="Microsoft Sans Serif" pitchFamily="34" charset="0"/>
        </a:defRPr>
      </a:lvl2pPr>
      <a:lvl3pPr algn="l" rtl="0" fontAlgn="base">
        <a:spcBef>
          <a:spcPct val="0"/>
        </a:spcBef>
        <a:spcAft>
          <a:spcPct val="0"/>
        </a:spcAft>
        <a:defRPr sz="4400">
          <a:solidFill>
            <a:schemeClr val="bg1"/>
          </a:solidFill>
          <a:latin typeface="Microsoft Sans Serif" pitchFamily="34" charset="0"/>
        </a:defRPr>
      </a:lvl3pPr>
      <a:lvl4pPr algn="l" rtl="0" fontAlgn="base">
        <a:spcBef>
          <a:spcPct val="0"/>
        </a:spcBef>
        <a:spcAft>
          <a:spcPct val="0"/>
        </a:spcAft>
        <a:defRPr sz="4400">
          <a:solidFill>
            <a:schemeClr val="bg1"/>
          </a:solidFill>
          <a:latin typeface="Microsoft Sans Serif" pitchFamily="34" charset="0"/>
        </a:defRPr>
      </a:lvl4pPr>
      <a:lvl5pPr algn="l" rtl="0" fontAlgn="base">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fontAlgn="base">
        <a:spcBef>
          <a:spcPct val="20000"/>
        </a:spcBef>
        <a:spcAft>
          <a:spcPct val="0"/>
        </a:spcAft>
        <a:buChar char="•"/>
        <a:defRPr sz="320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bg1"/>
          </a:solidFill>
          <a:latin typeface="+mn-lt"/>
        </a:defRPr>
      </a:lvl2pPr>
      <a:lvl3pPr marL="1143000" indent="-228600" algn="l" rtl="0" fontAlgn="base">
        <a:spcBef>
          <a:spcPct val="20000"/>
        </a:spcBef>
        <a:spcAft>
          <a:spcPct val="0"/>
        </a:spcAft>
        <a:buChar char="•"/>
        <a:defRPr sz="24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51pptmoba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Grp="1" noChangeArrowheads="1"/>
          </p:cNvSpPr>
          <p:nvPr>
            <p:ph type="ctrTitle"/>
          </p:nvPr>
        </p:nvSpPr>
        <p:spPr/>
        <p:txBody>
          <a:bodyPr/>
          <a:lstStyle/>
          <a:p>
            <a:r>
              <a:rPr lang="en-US" altLang="zh-CN">
                <a:ea typeface="宋体" charset="-122"/>
              </a:rPr>
              <a:t>Name of presentation</a:t>
            </a:r>
            <a:endParaRPr lang="ru-RU" altLang="zh-CN"/>
          </a:p>
        </p:txBody>
      </p:sp>
      <p:sp>
        <p:nvSpPr>
          <p:cNvPr id="14338" name="Rectangle 5"/>
          <p:cNvSpPr>
            <a:spLocks noGrp="1" noChangeArrowheads="1"/>
          </p:cNvSpPr>
          <p:nvPr>
            <p:ph type="subTitle" idx="1"/>
          </p:nvPr>
        </p:nvSpPr>
        <p:spPr/>
        <p:txBody>
          <a:bodyPr/>
          <a:lstStyle/>
          <a:p>
            <a:r>
              <a:rPr lang="en-US" altLang="zh-CN">
                <a:ea typeface="宋体" charset="-122"/>
              </a:rPr>
              <a:t>Company name</a:t>
            </a:r>
          </a:p>
          <a:p>
            <a:endParaRPr lang="ru-RU" altLang="zh-CN"/>
          </a:p>
        </p:txBody>
      </p:sp>
      <p:sp>
        <p:nvSpPr>
          <p:cNvPr id="14340" name="Text Box 4"/>
          <p:cNvSpPr txBox="1">
            <a:spLocks noChangeArrowheads="1"/>
          </p:cNvSpPr>
          <p:nvPr/>
        </p:nvSpPr>
        <p:spPr bwMode="auto">
          <a:xfrm>
            <a:off x="950913" y="855663"/>
            <a:ext cx="3287712" cy="1187450"/>
          </a:xfrm>
          <a:prstGeom prst="rect">
            <a:avLst/>
          </a:prstGeom>
          <a:noFill/>
          <a:ln w="9525">
            <a:noFill/>
            <a:miter lim="800000"/>
            <a:headEnd/>
            <a:tailEnd/>
          </a:ln>
          <a:effectLst/>
        </p:spPr>
        <p:txBody>
          <a:bodyPr wrap="none">
            <a:spAutoFit/>
          </a:bodyPr>
          <a:lstStyle/>
          <a:p>
            <a:r>
              <a:rPr lang="en-US" altLang="zh-CN"/>
              <a:t>51PPT</a:t>
            </a:r>
            <a:r>
              <a:rPr lang="zh-CN" altLang="en-US"/>
              <a:t>模板网搜集整理</a:t>
            </a:r>
          </a:p>
          <a:p>
            <a:r>
              <a:rPr lang="en-US" altLang="zh-CN">
                <a:hlinkClick r:id="rId3"/>
              </a:rPr>
              <a:t>www.51pptmoban.com</a:t>
            </a:r>
            <a:endParaRPr lang="en-US" altLang="zh-CN"/>
          </a:p>
          <a:p>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noChangeArrowheads="1"/>
          </p:cNvSpPr>
          <p:nvPr>
            <p:ph type="title"/>
          </p:nvPr>
        </p:nvSpPr>
        <p:spPr/>
        <p:txBody>
          <a:bodyPr/>
          <a:lstStyle/>
          <a:p>
            <a:r>
              <a:rPr lang="en-US" altLang="zh-CN" sz="4000">
                <a:ea typeface="宋体" charset="-122"/>
              </a:rPr>
              <a:t>Slide master</a:t>
            </a:r>
            <a:endParaRPr lang="ru-RU" altLang="zh-CN" sz="4000"/>
          </a:p>
        </p:txBody>
      </p:sp>
      <p:sp>
        <p:nvSpPr>
          <p:cNvPr id="16386" name="Rectangle 5"/>
          <p:cNvSpPr>
            <a:spLocks noGrp="1" noChangeArrowheads="1"/>
          </p:cNvSpPr>
          <p:nvPr>
            <p:ph type="body" idx="1"/>
          </p:nvPr>
        </p:nvSpPr>
        <p:spPr/>
        <p:txBody>
          <a:bodyPr/>
          <a:lstStyle/>
          <a:p>
            <a:pPr>
              <a:lnSpc>
                <a:spcPct val="80000"/>
              </a:lnSpc>
            </a:pPr>
            <a:r>
              <a:rPr lang="en-US" altLang="ko-KR" sz="2000">
                <a:latin typeface="Verdana" pitchFamily="34" charset="0"/>
                <a:ea typeface="굴림" pitchFamily="34" charset="-127"/>
              </a:rPr>
              <a:t>Your Text here</a:t>
            </a:r>
          </a:p>
          <a:p>
            <a:pPr>
              <a:lnSpc>
                <a:spcPct val="80000"/>
              </a:lnSpc>
            </a:pPr>
            <a:endParaRPr lang="en-US" altLang="ko-KR" sz="2000">
              <a:latin typeface="Verdana" pitchFamily="34" charset="0"/>
              <a:ea typeface="굴림" pitchFamily="34" charset="-127"/>
            </a:endParaRPr>
          </a:p>
          <a:p>
            <a:pPr>
              <a:lnSpc>
                <a:spcPct val="80000"/>
              </a:lnSpc>
            </a:pPr>
            <a:r>
              <a:rPr lang="en-US" altLang="ko-KR" sz="2000">
                <a:latin typeface="Verdana" pitchFamily="34" charset="0"/>
                <a:ea typeface="굴림" pitchFamily="34"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2000">
              <a:latin typeface="Verdana" pitchFamily="34" charset="0"/>
              <a:ea typeface="굴림" pitchFamily="34" charset="-127"/>
            </a:endParaRPr>
          </a:p>
          <a:p>
            <a:pPr>
              <a:lnSpc>
                <a:spcPct val="80000"/>
              </a:lnSpc>
            </a:pPr>
            <a:r>
              <a:rPr lang="en-US" altLang="ko-KR" sz="2000">
                <a:latin typeface="Verdana" pitchFamily="34" charset="0"/>
                <a:ea typeface="굴림" pitchFamily="34"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altLang="zh-CN" sz="2000">
              <a:ea typeface="宋体" charset="-122"/>
            </a:endParaRPr>
          </a:p>
          <a:p>
            <a:pPr>
              <a:lnSpc>
                <a:spcPct val="80000"/>
              </a:lnSpc>
            </a:pPr>
            <a:endParaRPr lang="ru-RU" altLang="zh-CN"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81200" y="884238"/>
            <a:ext cx="6934200" cy="715962"/>
          </a:xfrm>
        </p:spPr>
        <p:txBody>
          <a:bodyPr/>
          <a:lstStyle/>
          <a:p>
            <a:r>
              <a:rPr lang="en-US" altLang="zh-CN" sz="4000">
                <a:solidFill>
                  <a:schemeClr val="tx1"/>
                </a:solidFill>
                <a:ea typeface="宋体" charset="-122"/>
              </a:rPr>
              <a:t>Print master</a:t>
            </a:r>
          </a:p>
        </p:txBody>
      </p:sp>
      <p:sp>
        <p:nvSpPr>
          <p:cNvPr id="18435" name="Rectangle 3"/>
          <p:cNvSpPr>
            <a:spLocks noGrp="1" noChangeArrowheads="1"/>
          </p:cNvSpPr>
          <p:nvPr>
            <p:ph type="body" idx="1"/>
          </p:nvPr>
        </p:nvSpPr>
        <p:spPr>
          <a:xfrm>
            <a:off x="1981200" y="1905000"/>
            <a:ext cx="6934200" cy="4267200"/>
          </a:xfrm>
        </p:spPr>
        <p:txBody>
          <a:bodyPr/>
          <a:lstStyle/>
          <a:p>
            <a:pPr>
              <a:lnSpc>
                <a:spcPct val="80000"/>
              </a:lnSpc>
            </a:pPr>
            <a:r>
              <a:rPr lang="en-US" altLang="ko-KR" sz="2000">
                <a:solidFill>
                  <a:schemeClr val="tx1"/>
                </a:solidFill>
                <a:latin typeface="Verdana" pitchFamily="34" charset="0"/>
                <a:ea typeface="굴림" pitchFamily="34" charset="-127"/>
              </a:rPr>
              <a:t>Your Text here</a:t>
            </a:r>
          </a:p>
          <a:p>
            <a:pPr>
              <a:lnSpc>
                <a:spcPct val="80000"/>
              </a:lnSpc>
            </a:pPr>
            <a:endParaRPr lang="en-US" altLang="ko-KR" sz="2000">
              <a:solidFill>
                <a:schemeClr val="tx1"/>
              </a:solidFill>
              <a:latin typeface="Verdana" pitchFamily="34" charset="0"/>
              <a:ea typeface="굴림" pitchFamily="34" charset="-127"/>
            </a:endParaRPr>
          </a:p>
          <a:p>
            <a:pPr>
              <a:lnSpc>
                <a:spcPct val="80000"/>
              </a:lnSpc>
            </a:pPr>
            <a:r>
              <a:rPr lang="en-US" altLang="ko-KR" sz="2000">
                <a:solidFill>
                  <a:schemeClr val="tx1"/>
                </a:solidFill>
                <a:latin typeface="Verdana" pitchFamily="34" charset="0"/>
                <a:ea typeface="굴림" pitchFamily="34"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2000">
              <a:solidFill>
                <a:schemeClr val="tx1"/>
              </a:solidFill>
              <a:latin typeface="Verdana" pitchFamily="34" charset="0"/>
              <a:ea typeface="굴림" pitchFamily="34" charset="-127"/>
            </a:endParaRPr>
          </a:p>
          <a:p>
            <a:pPr>
              <a:lnSpc>
                <a:spcPct val="80000"/>
              </a:lnSpc>
            </a:pPr>
            <a:r>
              <a:rPr lang="en-US" altLang="ko-KR" sz="2000">
                <a:solidFill>
                  <a:schemeClr val="tx1"/>
                </a:solidFill>
                <a:latin typeface="Verdana" pitchFamily="34" charset="0"/>
                <a:ea typeface="굴림" pitchFamily="34"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altLang="zh-CN" sz="2000">
              <a:solidFill>
                <a:schemeClr val="tx1"/>
              </a:solidFill>
              <a:ea typeface="宋体" charset="-122"/>
            </a:endParaRPr>
          </a:p>
          <a:p>
            <a:pPr>
              <a:lnSpc>
                <a:spcPct val="80000"/>
              </a:lnSpc>
            </a:pPr>
            <a:endParaRPr lang="en-US" altLang="zh-CN" sz="2000">
              <a:solidFill>
                <a:schemeClr val="tx1"/>
              </a:solidFill>
              <a:ea typeface="宋体" charset="-122"/>
            </a:endParaRPr>
          </a:p>
        </p:txBody>
      </p:sp>
    </p:spTree>
  </p:cSld>
  <p:clrMapOvr>
    <a:masterClrMapping/>
  </p:clrMapOvr>
</p:sld>
</file>

<file path=ppt/theme/theme1.xml><?xml version="1.0" encoding="utf-8"?>
<a:theme xmlns:a="http://schemas.openxmlformats.org/drawingml/2006/main" name="office 主题">
  <a:themeElements>
    <a:clrScheme name="powerpoint-template-24 12">
      <a:dk1>
        <a:srgbClr val="4D4D4D"/>
      </a:dk1>
      <a:lt1>
        <a:srgbClr val="FFFFFF"/>
      </a:lt1>
      <a:dk2>
        <a:srgbClr val="4D4D4D"/>
      </a:dk2>
      <a:lt2>
        <a:srgbClr val="015802"/>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93CB6A"/>
        </a:lt2>
        <a:accent1>
          <a:srgbClr val="71BE5E"/>
        </a:accent1>
        <a:accent2>
          <a:srgbClr val="A0CD6E"/>
        </a:accent2>
        <a:accent3>
          <a:srgbClr val="FFFFFF"/>
        </a:accent3>
        <a:accent4>
          <a:srgbClr val="404040"/>
        </a:accent4>
        <a:accent5>
          <a:srgbClr val="BBDBB6"/>
        </a:accent5>
        <a:accent6>
          <a:srgbClr val="91BA63"/>
        </a:accent6>
        <a:hlink>
          <a:srgbClr val="6BAB4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189C25"/>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1E14F"/>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4C8E3D"/>
        </a:lt2>
        <a:accent1>
          <a:srgbClr val="66A050"/>
        </a:accent1>
        <a:accent2>
          <a:srgbClr val="6EA552"/>
        </a:accent2>
        <a:accent3>
          <a:srgbClr val="FFFFFF"/>
        </a:accent3>
        <a:accent4>
          <a:srgbClr val="404040"/>
        </a:accent4>
        <a:accent5>
          <a:srgbClr val="B8CDB3"/>
        </a:accent5>
        <a:accent6>
          <a:srgbClr val="639549"/>
        </a:accent6>
        <a:hlink>
          <a:srgbClr val="89B96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4D7C48"/>
        </a:lt2>
        <a:accent1>
          <a:srgbClr val="599148"/>
        </a:accent1>
        <a:accent2>
          <a:srgbClr val="69A253"/>
        </a:accent2>
        <a:accent3>
          <a:srgbClr val="FFFFFF"/>
        </a:accent3>
        <a:accent4>
          <a:srgbClr val="404040"/>
        </a:accent4>
        <a:accent5>
          <a:srgbClr val="B5C7B1"/>
        </a:accent5>
        <a:accent6>
          <a:srgbClr val="5E924A"/>
        </a:accent6>
        <a:hlink>
          <a:srgbClr val="80C15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467F20"/>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8A9BA5"/>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51873B"/>
        </a:lt2>
        <a:accent1>
          <a:srgbClr val="669E4B"/>
        </a:accent1>
        <a:accent2>
          <a:srgbClr val="79B25C"/>
        </a:accent2>
        <a:accent3>
          <a:srgbClr val="FFFFFF"/>
        </a:accent3>
        <a:accent4>
          <a:srgbClr val="404040"/>
        </a:accent4>
        <a:accent5>
          <a:srgbClr val="B8CCB1"/>
        </a:accent5>
        <a:accent6>
          <a:srgbClr val="6DA153"/>
        </a:accent6>
        <a:hlink>
          <a:srgbClr val="92CB6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0E7E24"/>
        </a:lt2>
        <a:accent1>
          <a:srgbClr val="369026"/>
        </a:accent1>
        <a:accent2>
          <a:srgbClr val="57A025"/>
        </a:accent2>
        <a:accent3>
          <a:srgbClr val="FFFFFF"/>
        </a:accent3>
        <a:accent4>
          <a:srgbClr val="404040"/>
        </a:accent4>
        <a:accent5>
          <a:srgbClr val="AEC6AC"/>
        </a:accent5>
        <a:accent6>
          <a:srgbClr val="4E9120"/>
        </a:accent6>
        <a:hlink>
          <a:srgbClr val="73B0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15802"/>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E1E600"/>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powerpoint-template(33)</Template>
  <TotalTime>2</TotalTime>
  <Words>210</Words>
  <Application>Microsoft Office PowerPoint</Application>
  <PresentationFormat>全屏显示(4:3)</PresentationFormat>
  <Paragraphs>19</Paragraphs>
  <Slides>3</Slides>
  <Notes>3</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3</vt:i4>
      </vt:variant>
    </vt:vector>
  </HeadingPairs>
  <TitlesOfParts>
    <vt:vector size="7" baseType="lpstr">
      <vt:lpstr>Arial</vt:lpstr>
      <vt:lpstr>Microsoft Sans Serif</vt:lpstr>
      <vt:lpstr>Verdana</vt:lpstr>
      <vt:lpstr>office 主题</vt:lpstr>
      <vt:lpstr>Name of presentation</vt:lpstr>
      <vt:lpstr>Slide master</vt:lpstr>
      <vt:lpstr>Print master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环保主题公益ppt模板</dc:title>
  <dc:creator>user</dc:creator>
  <cp:keywords>环保主题公益ppt模板</cp:keywords>
  <dc:description>www.51pptmoban.com</dc:description>
  <cp:lastModifiedBy>user Power</cp:lastModifiedBy>
  <cp:revision>4</cp:revision>
  <dcterms:created xsi:type="dcterms:W3CDTF">2011-01-20T10:59:01Z</dcterms:created>
  <dcterms:modified xsi:type="dcterms:W3CDTF">2023-10-27T14:12:19Z</dcterms:modified>
  <cp:category>ppt</cp:category>
</cp:coreProperties>
</file>