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4" r:id="rId7"/>
    <p:sldId id="259" r:id="rId8"/>
    <p:sldId id="262" r:id="rId9"/>
  </p:sldIdLst>
  <p:sldSz cx="9144000" cy="5143500" type="screen16x9"/>
  <p:notesSz cx="6858000" cy="9144000"/>
  <p:embeddedFontLst>
    <p:embeddedFont>
      <p:font typeface="Malgun Gothic" pitchFamily="34" charset="-127"/>
      <p:regular r:id="rId10"/>
      <p:bold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时尚中黑简体" pitchFamily="2" charset="-122"/>
      <p:regular r:id="rId16"/>
    </p:embeddedFont>
    <p:embeddedFont>
      <p:font typeface="华文细黑" pitchFamily="2" charset="-122"/>
      <p:regular r:id="rId17"/>
    </p:embeddedFont>
    <p:embeddedFont>
      <p:font typeface="微软雅黑" pitchFamily="34" charset="-122"/>
      <p:regular r:id="rId18"/>
      <p:bold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300"/>
    <a:srgbClr val="C89800"/>
    <a:srgbClr val="DAA600"/>
    <a:srgbClr val="FFFF2F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062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My Documents\My Pictures\31_5847_koodianCom_cfN_副本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8" y="0"/>
            <a:ext cx="914913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3851920" y="1419622"/>
            <a:ext cx="4824536" cy="1800200"/>
          </a:xfrm>
        </p:spPr>
        <p:txBody>
          <a:bodyPr>
            <a:normAutofit/>
          </a:bodyPr>
          <a:lstStyle>
            <a:lvl1pPr>
              <a:defRPr sz="54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时尚中黑简体" pitchFamily="2" charset="-122"/>
                <a:ea typeface="时尚中黑简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My Documents\My Pictures\分类\2.抽象梦幻\31_5847_koodianCom_cf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" y="0"/>
            <a:ext cx="914832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My Documents\My Pictures\分类\2.抽象梦幻\31_5847_koodianCom_cf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" y="0"/>
            <a:ext cx="914832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五角星 6"/>
          <p:cNvSpPr/>
          <p:nvPr userDrawn="1"/>
        </p:nvSpPr>
        <p:spPr>
          <a:xfrm rot="20924628">
            <a:off x="212099" y="63131"/>
            <a:ext cx="842262" cy="842262"/>
          </a:xfrm>
          <a:prstGeom prst="star5">
            <a:avLst>
              <a:gd name="adj" fmla="val 27290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AC8300"/>
              </a:gs>
              <a:gs pos="100000">
                <a:srgbClr val="FFFF2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8" name="五角星 7"/>
          <p:cNvSpPr/>
          <p:nvPr userDrawn="1"/>
        </p:nvSpPr>
        <p:spPr>
          <a:xfrm rot="1096046">
            <a:off x="1108561" y="77678"/>
            <a:ext cx="577183" cy="507230"/>
          </a:xfrm>
          <a:prstGeom prst="star5">
            <a:avLst>
              <a:gd name="adj" fmla="val 27290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AC8300"/>
              </a:gs>
              <a:gs pos="100000">
                <a:srgbClr val="FFFF2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My Documents\My Pictures\分类\2.抽象梦幻\31_5847_koodianCom_cf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8" y="0"/>
            <a:ext cx="9148328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827584" y="1484213"/>
            <a:ext cx="7516862" cy="2513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4" name="五角星 13"/>
          <p:cNvSpPr/>
          <p:nvPr userDrawn="1"/>
        </p:nvSpPr>
        <p:spPr>
          <a:xfrm rot="20924628">
            <a:off x="212099" y="63131"/>
            <a:ext cx="842262" cy="842262"/>
          </a:xfrm>
          <a:prstGeom prst="star5">
            <a:avLst>
              <a:gd name="adj" fmla="val 27290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AC8300"/>
              </a:gs>
              <a:gs pos="100000">
                <a:srgbClr val="FFFF2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5" name="五角星 14"/>
          <p:cNvSpPr/>
          <p:nvPr userDrawn="1"/>
        </p:nvSpPr>
        <p:spPr>
          <a:xfrm rot="1096046">
            <a:off x="1108561" y="77678"/>
            <a:ext cx="577183" cy="507230"/>
          </a:xfrm>
          <a:prstGeom prst="star5">
            <a:avLst>
              <a:gd name="adj" fmla="val 27290"/>
              <a:gd name="hf" fmla="val 105146"/>
              <a:gd name="vf" fmla="val 110557"/>
            </a:avLst>
          </a:prstGeom>
          <a:gradFill flip="none" rotWithShape="1">
            <a:gsLst>
              <a:gs pos="0">
                <a:srgbClr val="AC8300"/>
              </a:gs>
              <a:gs pos="100000">
                <a:srgbClr val="FFFF2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6648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2012/2/28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7534"/>
            <a:ext cx="839439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My Documents\My Pictures\杂图\人像\20111212_74d0e156e2c5210c0726K0POnV0BOMs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373">
            <a:off x="987986" y="563685"/>
            <a:ext cx="2123350" cy="37841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41300">
              <a:schemeClr val="accent5">
                <a:satMod val="175000"/>
                <a:alpha val="9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esktop\图片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39143"/>
            <a:ext cx="5888037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16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ministrator\Desktop\图片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5526"/>
            <a:ext cx="6762878" cy="28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63564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5400">
                    <a:schemeClr val="bg1">
                      <a:alpha val="0"/>
                    </a:schemeClr>
                  </a:glow>
                  <a:outerShdw blurRad="50800" dist="63500" dir="3000000" algn="tl" rotWithShape="0">
                    <a:srgbClr val="000000">
                      <a:alpha val="32000"/>
                    </a:srgbClr>
                  </a:outerShdw>
                </a:effectLst>
                <a:latin typeface="华文细黑" pitchFamily="2" charset="-122"/>
                <a:ea typeface="华文细黑" pitchFamily="2" charset="-122"/>
              </a:rPr>
              <a:t>2011-3-28</a:t>
            </a:r>
            <a:endParaRPr lang="zh-CN" altLang="en-US" sz="8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5400">
                  <a:schemeClr val="bg1">
                    <a:alpha val="0"/>
                  </a:schemeClr>
                </a:glow>
                <a:outerShdw blurRad="50800" dist="63500" dir="3000000" algn="tl" rotWithShape="0">
                  <a:srgbClr val="000000">
                    <a:alpha val="32000"/>
                  </a:srgbClr>
                </a:outerShdw>
              </a:effectLst>
              <a:latin typeface="华文细黑" pitchFamily="2" charset="-122"/>
              <a:ea typeface="华文细黑" pitchFamily="2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0379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127000" dist="76200" dir="13500000">
                    <a:srgbClr val="000000">
                      <a:alpha val="74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今天正好十一个月</a:t>
            </a:r>
          </a:p>
        </p:txBody>
      </p:sp>
    </p:spTree>
    <p:extLst>
      <p:ext uri="{BB962C8B-B14F-4D97-AF65-F5344CB8AC3E}">
        <p14:creationId xmlns:p14="http://schemas.microsoft.com/office/powerpoint/2010/main" val="2116836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5"/>
          <p:cNvGrpSpPr>
            <a:grpSpLocks/>
          </p:cNvGrpSpPr>
          <p:nvPr/>
        </p:nvGrpSpPr>
        <p:grpSpPr bwMode="auto">
          <a:xfrm>
            <a:off x="1619672" y="999430"/>
            <a:ext cx="5796358" cy="3588544"/>
            <a:chOff x="657" y="120"/>
            <a:chExt cx="4377" cy="3809"/>
          </a:xfrm>
        </p:grpSpPr>
        <p:pic>
          <p:nvPicPr>
            <p:cNvPr id="6" name="Picture 107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0"/>
              <a:ext cx="4356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8" descr="Untitled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981"/>
              <a:ext cx="4284" cy="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9" descr="Untitl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" y="1967"/>
              <a:ext cx="4302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0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" y="2867"/>
              <a:ext cx="4308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90"/>
            <p:cNvSpPr txBox="1">
              <a:spLocks noChangeArrowheads="1"/>
            </p:cNvSpPr>
            <p:nvPr/>
          </p:nvSpPr>
          <p:spPr bwMode="gray">
            <a:xfrm>
              <a:off x="2154" y="482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>
                  <a:solidFill>
                    <a:schemeClr val="bg1"/>
                  </a:solidFill>
                  <a:latin typeface="Arial" pitchFamily="34" charset="0"/>
                </a:rPr>
                <a:t>Click to add text</a:t>
              </a:r>
              <a:endParaRPr kumimoji="0" lang="en-US" altLang="ko-KR" b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" name="Text Box 111"/>
            <p:cNvSpPr txBox="1">
              <a:spLocks noChangeArrowheads="1"/>
            </p:cNvSpPr>
            <p:nvPr/>
          </p:nvSpPr>
          <p:spPr bwMode="gray">
            <a:xfrm>
              <a:off x="2154" y="1430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>
                  <a:solidFill>
                    <a:schemeClr val="bg1"/>
                  </a:solidFill>
                  <a:latin typeface="Arial" pitchFamily="34" charset="0"/>
                </a:rPr>
                <a:t>Click to add text</a:t>
              </a:r>
              <a:endParaRPr kumimoji="0" lang="en-US" altLang="ko-KR" b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2" name="Text Box 112"/>
            <p:cNvSpPr txBox="1">
              <a:spLocks noChangeArrowheads="1"/>
            </p:cNvSpPr>
            <p:nvPr/>
          </p:nvSpPr>
          <p:spPr bwMode="gray">
            <a:xfrm>
              <a:off x="2154" y="2341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Click to add text</a:t>
              </a:r>
              <a:endParaRPr kumimoji="0" lang="en-US" altLang="ko-KR" b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3" name="Text Box 113"/>
            <p:cNvSpPr txBox="1">
              <a:spLocks noChangeArrowheads="1"/>
            </p:cNvSpPr>
            <p:nvPr/>
          </p:nvSpPr>
          <p:spPr bwMode="gray">
            <a:xfrm>
              <a:off x="2154" y="3244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>
                  <a:solidFill>
                    <a:schemeClr val="bg1"/>
                  </a:solidFill>
                  <a:latin typeface="Arial" pitchFamily="34" charset="0"/>
                </a:rPr>
                <a:t>Click to add text</a:t>
              </a:r>
              <a:endParaRPr kumimoji="0" lang="en-US" altLang="ko-KR" b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014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8"/>
          <p:cNvGrpSpPr>
            <a:grpSpLocks/>
          </p:cNvGrpSpPr>
          <p:nvPr/>
        </p:nvGrpSpPr>
        <p:grpSpPr bwMode="auto">
          <a:xfrm>
            <a:off x="1979712" y="411510"/>
            <a:ext cx="4824164" cy="4280744"/>
            <a:chOff x="839" y="164"/>
            <a:chExt cx="4128" cy="3663"/>
          </a:xfrm>
        </p:grpSpPr>
        <p:pic>
          <p:nvPicPr>
            <p:cNvPr id="22" name="Picture 153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253"/>
              <a:ext cx="2568" cy="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54" descr="Untitled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114"/>
              <a:ext cx="1452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55" descr="Untitl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" y="164"/>
              <a:ext cx="2034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148"/>
            <p:cNvSpPr txBox="1">
              <a:spLocks noChangeArrowheads="1"/>
            </p:cNvSpPr>
            <p:nvPr/>
          </p:nvSpPr>
          <p:spPr bwMode="gray">
            <a:xfrm>
              <a:off x="1429" y="2432"/>
              <a:ext cx="1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en-US" altLang="ko-KR">
                  <a:solidFill>
                    <a:schemeClr val="bg1"/>
                  </a:solidFill>
                  <a:latin typeface="Arial" pitchFamily="34" charset="0"/>
                </a:rPr>
                <a:t>Click to add text</a:t>
              </a:r>
              <a:endParaRPr kumimoji="0" lang="en-US" altLang="ko-KR" b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6" name="Text Box 156"/>
            <p:cNvSpPr txBox="1">
              <a:spLocks noChangeArrowheads="1"/>
            </p:cNvSpPr>
            <p:nvPr/>
          </p:nvSpPr>
          <p:spPr bwMode="gray">
            <a:xfrm>
              <a:off x="3293" y="981"/>
              <a:ext cx="130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Click to</a:t>
              </a:r>
            </a:p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add text</a:t>
              </a:r>
              <a:endParaRPr kumimoji="0" lang="en-US" altLang="ko-KR" b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27" name="Text Box 157"/>
            <p:cNvSpPr txBox="1">
              <a:spLocks noChangeArrowheads="1"/>
            </p:cNvSpPr>
            <p:nvPr/>
          </p:nvSpPr>
          <p:spPr bwMode="gray">
            <a:xfrm>
              <a:off x="3288" y="2532"/>
              <a:ext cx="149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Click to</a:t>
              </a:r>
            </a:p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add text</a:t>
              </a:r>
              <a:endParaRPr kumimoji="0" lang="en-US" altLang="ko-KR" b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048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80"/>
          <p:cNvGrpSpPr>
            <a:grpSpLocks/>
          </p:cNvGrpSpPr>
          <p:nvPr/>
        </p:nvGrpSpPr>
        <p:grpSpPr bwMode="auto">
          <a:xfrm>
            <a:off x="2555776" y="590834"/>
            <a:ext cx="3994943" cy="3997140"/>
            <a:chOff x="1066" y="182"/>
            <a:chExt cx="3637" cy="3639"/>
          </a:xfrm>
        </p:grpSpPr>
        <p:pic>
          <p:nvPicPr>
            <p:cNvPr id="4" name="Picture 172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8" y="182"/>
              <a:ext cx="1848" cy="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73" descr="Untitled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00"/>
              <a:ext cx="1914" cy="1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74" descr="Untitled-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979"/>
              <a:ext cx="1908" cy="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75" descr="Untitled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1854"/>
              <a:ext cx="1842" cy="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76"/>
            <p:cNvSpPr txBox="1">
              <a:spLocks noChangeArrowheads="1"/>
            </p:cNvSpPr>
            <p:nvPr/>
          </p:nvSpPr>
          <p:spPr bwMode="gray">
            <a:xfrm>
              <a:off x="1391" y="840"/>
              <a:ext cx="1073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text</a:t>
              </a:r>
              <a:endParaRPr kumimoji="0" lang="en-US" altLang="ko-KR" b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9" name="Text Box 177"/>
            <p:cNvSpPr txBox="1">
              <a:spLocks noChangeArrowheads="1"/>
            </p:cNvSpPr>
            <p:nvPr/>
          </p:nvSpPr>
          <p:spPr bwMode="gray">
            <a:xfrm>
              <a:off x="3489" y="981"/>
              <a:ext cx="959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text</a:t>
              </a:r>
              <a:endParaRPr kumimoji="0" lang="en-US" altLang="ko-KR" b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0" name="Text Box 178"/>
            <p:cNvSpPr txBox="1">
              <a:spLocks noChangeArrowheads="1"/>
            </p:cNvSpPr>
            <p:nvPr/>
          </p:nvSpPr>
          <p:spPr bwMode="gray">
            <a:xfrm>
              <a:off x="1119" y="2747"/>
              <a:ext cx="134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text</a:t>
              </a:r>
              <a:endParaRPr kumimoji="0" lang="en-US" altLang="ko-KR" b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" name="Text Box 179"/>
            <p:cNvSpPr txBox="1">
              <a:spLocks noChangeArrowheads="1"/>
            </p:cNvSpPr>
            <p:nvPr/>
          </p:nvSpPr>
          <p:spPr bwMode="gray">
            <a:xfrm>
              <a:off x="3307" y="2886"/>
              <a:ext cx="114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en-US" altLang="ko-KR" dirty="0">
                  <a:solidFill>
                    <a:schemeClr val="bg1"/>
                  </a:solidFill>
                  <a:latin typeface="Arial" pitchFamily="34" charset="0"/>
                </a:rPr>
                <a:t>text</a:t>
              </a:r>
              <a:endParaRPr kumimoji="0" lang="en-US" altLang="ko-KR" b="0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397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6702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图片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281" y="915566"/>
            <a:ext cx="839439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My Documents\My Pictures\杂图\人像\20111212_74d0e156e2c5210c0726K0POnV0BOMs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373">
            <a:off x="987986" y="563685"/>
            <a:ext cx="2123350" cy="37841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41300">
              <a:schemeClr val="accent5">
                <a:satMod val="175000"/>
                <a:alpha val="9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1701264"/>
            <a:ext cx="63177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>
                    <a:schemeClr val="bg1">
                      <a:alpha val="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165100" stA="45000" endPos="82000" dist="50800" dir="5400000" sy="-100000" algn="bl" rotWithShape="0"/>
                </a:effectLst>
                <a:latin typeface="华文细黑" pitchFamily="2" charset="-122"/>
                <a:ea typeface="华文细黑" pitchFamily="2" charset="-122"/>
                <a:cs typeface="Times New Roman" pitchFamily="18" charset="0"/>
              </a:rPr>
              <a:t>qwe1qwe1</a:t>
            </a:r>
            <a:endParaRPr lang="zh-CN" altLang="en-US" sz="8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>
                  <a:schemeClr val="bg1">
                    <a:alpha val="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165100" stA="45000" endPos="82000" dist="50800" dir="5400000" sy="-100000" algn="bl" rotWithShape="0"/>
              </a:effectLst>
              <a:latin typeface="华文细黑" pitchFamily="2" charset="-122"/>
              <a:ea typeface="华文细黑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73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study\个人\签名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83" y="2495792"/>
            <a:ext cx="4679181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15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72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ea typeface="方正细珊瑚简体" pitchFamily="65" charset="-122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42</Words>
  <Application>Microsoft Office PowerPoint</Application>
  <PresentationFormat>全屏显示(16:9)</PresentationFormat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Times New Roman</vt:lpstr>
      <vt:lpstr>Malgun Gothic</vt:lpstr>
      <vt:lpstr>Calibri</vt:lpstr>
      <vt:lpstr>时尚中黑简体</vt:lpstr>
      <vt:lpstr>华文细黑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FtpDown</cp:lastModifiedBy>
  <cp:revision>10</cp:revision>
  <dcterms:created xsi:type="dcterms:W3CDTF">2012-02-28T12:40:41Z</dcterms:created>
  <dcterms:modified xsi:type="dcterms:W3CDTF">2012-02-28T13:57:05Z</dcterms:modified>
</cp:coreProperties>
</file>