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0" r:id="rId2"/>
  </p:sldIdLst>
  <p:sldSz cx="9144000" cy="6858000" type="screen4x3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浪漫雅圆" pitchFamily="2" charset="-122"/>
      <p:regular r:id="rId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227"/>
    <a:srgbClr val="E3777C"/>
    <a:srgbClr val="E6E6E6"/>
    <a:srgbClr val="E8E8E8"/>
    <a:srgbClr val="8D9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88" autoAdjust="0"/>
  </p:normalViewPr>
  <p:slideViewPr>
    <p:cSldViewPr snapToGrid="0" snapToObjects="1">
      <p:cViewPr varScale="1">
        <p:scale>
          <a:sx n="58" d="100"/>
          <a:sy n="5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1828B7A-D977-4C5A-A314-640D62390D13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6C99EC1-39DB-4562-A149-5EFABC831C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9078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B1197A-F3FD-4DDC-A6F2-C4C0EF13F094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zh-C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altLang="zh-C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24E758E-21D0-49CF-B2B9-028E8B3320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9600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70B47C9B-3B20-4B06-B1DA-E68A85A97685}" type="slidenum">
              <a:rPr lang="en-US" altLang="zh-CN" smtClean="0">
                <a:latin typeface="Calibri" pitchFamily="34" charset="0"/>
              </a:rPr>
              <a:pPr eaLnBrk="1" hangingPunct="1"/>
              <a:t>1</a:t>
            </a:fld>
            <a:endParaRPr lang="en-US" altLang="zh-C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E8B4FB-0F4F-4FD6-A399-717CF6C7389F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04E8-FF97-40BF-9CAD-B16E00AA53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868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EA7FD00-C7E8-4132-A40F-4FDF2EC3211F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8A91-9506-40F1-A18A-DC7EDA8306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362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8DB6E9-8663-4B6B-8990-2046D42D10A0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823B-E337-4212-82FF-4FC5F675C66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304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E57196-5810-4E1A-BC3A-7599C80A61D4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439E-0138-4C64-98D9-2F533E3654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198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A4DBC8-9902-467E-93E3-C60138CEBBD1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6BC21-76F9-40B4-853E-68420333C7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428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3149AC-92DB-4C76-A80A-DDB8A3CCE9BA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D6D7-E126-4050-8F09-ADC019BD2E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518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F8816E5-60AA-48E3-B818-63E1535DC181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551A-1FC7-49AE-A1C8-05C3F8C7C2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866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22CD018-D9F2-4498-90B2-58D23B9742FF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CC2F-6CAC-4FFE-89D7-6699E50388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073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9F835E4-FFCD-4B7B-80FD-FC19B38FC4E2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1AA2-27B5-44C4-B5F5-9A38FA04304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658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FF8AEF-7D63-4450-B125-691EB6A1E528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6E82-43BB-4CFD-8A0B-94A22960B0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838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BDD283-CE0D-4A2F-94B3-6D42100106BB}" type="datetime1">
              <a:rPr lang="en-US" altLang="zh-CN"/>
              <a:pPr>
                <a:defRPr/>
              </a:pPr>
              <a:t>12/30/2011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516E-89A1-464F-93E4-998E3F988C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274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74713" y="274638"/>
            <a:ext cx="7812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  <a:endParaRPr lang="en-US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4713" y="1581150"/>
            <a:ext cx="7812087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  <a:endParaRPr lang="en-US" altLang="zh-C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52227"/>
                </a:solidFill>
                <a:latin typeface="Futura Book" charset="0"/>
              </a:defRPr>
            </a:lvl1pPr>
          </a:lstStyle>
          <a:p>
            <a:pPr>
              <a:defRPr/>
            </a:pPr>
            <a:r>
              <a:rPr lang="en-US" altLang="zh-CN"/>
              <a:t>© www.TheMarketingNetwork.com.au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52227"/>
                </a:solidFill>
                <a:latin typeface="Futura Book" charset="0"/>
              </a:defRPr>
            </a:lvl1pPr>
          </a:lstStyle>
          <a:p>
            <a:pPr>
              <a:defRPr/>
            </a:pPr>
            <a:fld id="{2536DF27-1C59-4F07-8062-A11AF151F9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A52227"/>
          </a:solidFill>
          <a:latin typeface="Sean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A52227"/>
          </a:solidFill>
          <a:latin typeface="Sean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A52227"/>
          </a:solidFill>
          <a:latin typeface="Sean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A52227"/>
          </a:solidFill>
          <a:latin typeface="Sean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A52227"/>
          </a:solidFill>
          <a:latin typeface="Sean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rgbClr val="A52227"/>
          </a:solidFill>
          <a:latin typeface="Sean" charset="0"/>
          <a:ea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rgbClr val="A52227"/>
          </a:solidFill>
          <a:latin typeface="Sean" charset="0"/>
          <a:ea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rgbClr val="A52227"/>
          </a:solidFill>
          <a:latin typeface="Sean" charset="0"/>
          <a:ea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rgbClr val="A52227"/>
          </a:solidFill>
          <a:latin typeface="Sean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 kern="1200">
          <a:solidFill>
            <a:schemeClr val="tx1"/>
          </a:solidFill>
          <a:latin typeface="Futura Book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2800" kern="1200">
          <a:solidFill>
            <a:schemeClr val="tx1"/>
          </a:solidFill>
          <a:latin typeface="Futura Book"/>
          <a:ea typeface="ヒラギノ角ゴ Pro W3" charset="-128"/>
          <a:cs typeface="ヒラギノ角ゴ Pro W3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2400" kern="1200">
          <a:solidFill>
            <a:schemeClr val="tx1"/>
          </a:solidFill>
          <a:latin typeface="Futura Book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2000" kern="1200">
          <a:solidFill>
            <a:schemeClr val="tx1"/>
          </a:solidFill>
          <a:latin typeface="Futura Book"/>
          <a:ea typeface="ヒラギノ角ゴ Pro W3" charset="-128"/>
          <a:cs typeface="ヒラギノ角ゴ Pro W3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2000" kern="1200">
          <a:solidFill>
            <a:schemeClr val="tx1"/>
          </a:solidFill>
          <a:latin typeface="Futura Book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fld id="{B6D95D82-1E58-43EE-A3D8-8F2F70E8D672}" type="slidenum">
              <a:rPr lang="en-US" altLang="zh-CN" smtClean="0">
                <a:solidFill>
                  <a:srgbClr val="A52227"/>
                </a:solidFill>
                <a:latin typeface="Futura Book" charset="0"/>
              </a:rPr>
              <a:pPr eaLnBrk="1" hangingPunct="1"/>
              <a:t>1</a:t>
            </a:fld>
            <a:endParaRPr lang="en-US" altLang="zh-CN" smtClean="0">
              <a:solidFill>
                <a:srgbClr val="A52227"/>
              </a:solidFill>
              <a:latin typeface="Futura Book" charset="0"/>
            </a:endParaRP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407988" y="339725"/>
            <a:ext cx="427513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fontAlgn="ctr" hangingPunct="1">
              <a:buSzPct val="60000"/>
            </a:pPr>
            <a:r>
              <a:rPr lang="zh-CN" altLang="en-US" sz="3600" b="1" dirty="0" smtClean="0">
                <a:solidFill>
                  <a:srgbClr val="A52227"/>
                </a:solidFill>
                <a:latin typeface="Calibri" pitchFamily="34" charset="0"/>
                <a:ea typeface="浪漫雅圆" pitchFamily="2" charset="-122"/>
              </a:rPr>
              <a:t>此处添加文字</a:t>
            </a:r>
          </a:p>
        </p:txBody>
      </p:sp>
      <p:grpSp>
        <p:nvGrpSpPr>
          <p:cNvPr id="20484" name="Group 13"/>
          <p:cNvGrpSpPr>
            <a:grpSpLocks/>
          </p:cNvGrpSpPr>
          <p:nvPr/>
        </p:nvGrpSpPr>
        <p:grpSpPr bwMode="auto">
          <a:xfrm>
            <a:off x="-506413" y="303213"/>
            <a:ext cx="873126" cy="873125"/>
            <a:chOff x="-441736" y="412322"/>
            <a:chExt cx="874195" cy="874195"/>
          </a:xfrm>
        </p:grpSpPr>
        <p:sp>
          <p:nvSpPr>
            <p:cNvPr id="12" name="Oval 9"/>
            <p:cNvSpPr/>
            <p:nvPr/>
          </p:nvSpPr>
          <p:spPr>
            <a:xfrm>
              <a:off x="-441736" y="412322"/>
              <a:ext cx="874195" cy="874195"/>
            </a:xfrm>
            <a:prstGeom prst="ellipse">
              <a:avLst/>
            </a:prstGeom>
            <a:solidFill>
              <a:srgbClr val="A522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ea typeface="ヒラギノ角ゴ Pro W3" charset="-128"/>
              </a:endParaRPr>
            </a:p>
          </p:txBody>
        </p:sp>
        <p:sp>
          <p:nvSpPr>
            <p:cNvPr id="13" name="Oval 11"/>
            <p:cNvSpPr/>
            <p:nvPr/>
          </p:nvSpPr>
          <p:spPr>
            <a:xfrm>
              <a:off x="-260539" y="593519"/>
              <a:ext cx="527696" cy="5276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zh-CN">
                <a:solidFill>
                  <a:srgbClr val="FFFFFF"/>
                </a:solidFill>
                <a:ea typeface="ヒラギノ角ゴ Pro W3" charset="-128"/>
              </a:endParaRPr>
            </a:p>
          </p:txBody>
        </p:sp>
      </p:grpSp>
      <p:grpSp>
        <p:nvGrpSpPr>
          <p:cNvPr id="20485" name="组合 3"/>
          <p:cNvGrpSpPr>
            <a:grpSpLocks/>
          </p:cNvGrpSpPr>
          <p:nvPr/>
        </p:nvGrpSpPr>
        <p:grpSpPr bwMode="auto">
          <a:xfrm>
            <a:off x="1314450" y="2046288"/>
            <a:ext cx="6515100" cy="2895600"/>
            <a:chOff x="1313840" y="2141337"/>
            <a:chExt cx="6516322" cy="2896394"/>
          </a:xfrm>
        </p:grpSpPr>
        <p:sp>
          <p:nvSpPr>
            <p:cNvPr id="20495" name="Freeform 177"/>
            <p:cNvSpPr>
              <a:spLocks noEditPoints="1"/>
            </p:cNvSpPr>
            <p:nvPr/>
          </p:nvSpPr>
          <p:spPr bwMode="auto">
            <a:xfrm>
              <a:off x="3131717" y="2141337"/>
              <a:ext cx="2889611" cy="2891872"/>
            </a:xfrm>
            <a:custGeom>
              <a:avLst/>
              <a:gdLst>
                <a:gd name="T0" fmla="*/ 2131466334 w 764"/>
                <a:gd name="T1" fmla="*/ 2147483647 h 764"/>
                <a:gd name="T2" fmla="*/ 2147483647 w 764"/>
                <a:gd name="T3" fmla="*/ 2147483647 h 764"/>
                <a:gd name="T4" fmla="*/ 2147483647 w 764"/>
                <a:gd name="T5" fmla="*/ 1848250659 h 764"/>
                <a:gd name="T6" fmla="*/ 1845364587 w 764"/>
                <a:gd name="T7" fmla="*/ 2134803378 h 764"/>
                <a:gd name="T8" fmla="*/ 2131466334 w 764"/>
                <a:gd name="T9" fmla="*/ 2147483647 h 764"/>
                <a:gd name="T10" fmla="*/ 2147483647 w 764"/>
                <a:gd name="T11" fmla="*/ 2147483647 h 764"/>
                <a:gd name="T12" fmla="*/ 2147483647 w 764"/>
                <a:gd name="T13" fmla="*/ 2147483647 h 764"/>
                <a:gd name="T14" fmla="*/ 2147483647 w 764"/>
                <a:gd name="T15" fmla="*/ 2147483647 h 764"/>
                <a:gd name="T16" fmla="*/ 2147483647 w 764"/>
                <a:gd name="T17" fmla="*/ 2147483647 h 764"/>
                <a:gd name="T18" fmla="*/ 2147483647 w 764"/>
                <a:gd name="T19" fmla="*/ 2147483647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4" h="764">
                  <a:moveTo>
                    <a:pt x="149" y="635"/>
                  </a:moveTo>
                  <a:cubicBezTo>
                    <a:pt x="289" y="764"/>
                    <a:pt x="507" y="755"/>
                    <a:pt x="635" y="616"/>
                  </a:cubicBezTo>
                  <a:cubicBezTo>
                    <a:pt x="764" y="476"/>
                    <a:pt x="755" y="258"/>
                    <a:pt x="616" y="129"/>
                  </a:cubicBezTo>
                  <a:cubicBezTo>
                    <a:pt x="476" y="0"/>
                    <a:pt x="258" y="9"/>
                    <a:pt x="129" y="149"/>
                  </a:cubicBezTo>
                  <a:cubicBezTo>
                    <a:pt x="0" y="289"/>
                    <a:pt x="9" y="507"/>
                    <a:pt x="149" y="635"/>
                  </a:cubicBezTo>
                  <a:close/>
                  <a:moveTo>
                    <a:pt x="473" y="284"/>
                  </a:moveTo>
                  <a:cubicBezTo>
                    <a:pt x="527" y="334"/>
                    <a:pt x="531" y="419"/>
                    <a:pt x="481" y="473"/>
                  </a:cubicBezTo>
                  <a:cubicBezTo>
                    <a:pt x="431" y="527"/>
                    <a:pt x="346" y="531"/>
                    <a:pt x="292" y="481"/>
                  </a:cubicBezTo>
                  <a:cubicBezTo>
                    <a:pt x="237" y="431"/>
                    <a:pt x="234" y="346"/>
                    <a:pt x="284" y="292"/>
                  </a:cubicBezTo>
                  <a:cubicBezTo>
                    <a:pt x="334" y="237"/>
                    <a:pt x="419" y="234"/>
                    <a:pt x="473" y="284"/>
                  </a:cubicBezTo>
                  <a:close/>
                </a:path>
              </a:pathLst>
            </a:custGeom>
            <a:gradFill rotWithShape="1">
              <a:gsLst>
                <a:gs pos="0">
                  <a:srgbClr val="A52227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6" name="Freeform 178"/>
            <p:cNvSpPr>
              <a:spLocks/>
            </p:cNvSpPr>
            <p:nvPr/>
          </p:nvSpPr>
          <p:spPr bwMode="auto">
            <a:xfrm>
              <a:off x="4705402" y="2371963"/>
              <a:ext cx="1175742" cy="1205135"/>
            </a:xfrm>
            <a:custGeom>
              <a:avLst/>
              <a:gdLst>
                <a:gd name="T0" fmla="*/ 2147483647 w 311"/>
                <a:gd name="T1" fmla="*/ 976621697 h 318"/>
                <a:gd name="T2" fmla="*/ 1300601264 w 311"/>
                <a:gd name="T3" fmla="*/ 0 h 318"/>
                <a:gd name="T4" fmla="*/ 0 w 311"/>
                <a:gd name="T5" fmla="*/ 2147483647 h 318"/>
                <a:gd name="T6" fmla="*/ 828954818 w 311"/>
                <a:gd name="T7" fmla="*/ 2147483647 h 318"/>
                <a:gd name="T8" fmla="*/ 1443527637 w 311"/>
                <a:gd name="T9" fmla="*/ 2147483647 h 318"/>
                <a:gd name="T10" fmla="*/ 2147483647 w 311"/>
                <a:gd name="T11" fmla="*/ 2147483647 h 318"/>
                <a:gd name="T12" fmla="*/ 2147483647 w 311"/>
                <a:gd name="T13" fmla="*/ 976621697 h 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1" h="318">
                  <a:moveTo>
                    <a:pt x="200" y="68"/>
                  </a:moveTo>
                  <a:cubicBezTo>
                    <a:pt x="167" y="38"/>
                    <a:pt x="130" y="15"/>
                    <a:pt x="91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1" y="197"/>
                    <a:pt x="41" y="207"/>
                    <a:pt x="58" y="223"/>
                  </a:cubicBezTo>
                  <a:cubicBezTo>
                    <a:pt x="85" y="248"/>
                    <a:pt x="100" y="283"/>
                    <a:pt x="101" y="318"/>
                  </a:cubicBezTo>
                  <a:cubicBezTo>
                    <a:pt x="311" y="309"/>
                    <a:pt x="311" y="309"/>
                    <a:pt x="311" y="309"/>
                  </a:cubicBezTo>
                  <a:cubicBezTo>
                    <a:pt x="308" y="221"/>
                    <a:pt x="271" y="133"/>
                    <a:pt x="200" y="6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>
                    <a:alpha val="0"/>
                  </a:srgbClr>
                </a:gs>
                <a:gs pos="100000">
                  <a:srgbClr val="A5222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79"/>
            <p:cNvSpPr>
              <a:spLocks noEditPoints="1"/>
            </p:cNvSpPr>
            <p:nvPr/>
          </p:nvSpPr>
          <p:spPr bwMode="auto">
            <a:xfrm>
              <a:off x="4811671" y="2161686"/>
              <a:ext cx="3018491" cy="2876045"/>
            </a:xfrm>
            <a:custGeom>
              <a:avLst/>
              <a:gdLst>
                <a:gd name="T0" fmla="*/ 2147483647 w 798"/>
                <a:gd name="T1" fmla="*/ 1790088251 h 760"/>
                <a:gd name="T2" fmla="*/ 2147483647 w 798"/>
                <a:gd name="T3" fmla="*/ 1890333556 h 760"/>
                <a:gd name="T4" fmla="*/ 2147483647 w 798"/>
                <a:gd name="T5" fmla="*/ 2076500706 h 760"/>
                <a:gd name="T6" fmla="*/ 2147483647 w 798"/>
                <a:gd name="T7" fmla="*/ 2147483647 h 760"/>
                <a:gd name="T8" fmla="*/ 2074637612 w 798"/>
                <a:gd name="T9" fmla="*/ 2147483647 h 760"/>
                <a:gd name="T10" fmla="*/ 2017403543 w 798"/>
                <a:gd name="T11" fmla="*/ 2147483647 h 760"/>
                <a:gd name="T12" fmla="*/ 1917248649 w 798"/>
                <a:gd name="T13" fmla="*/ 2147483647 h 760"/>
                <a:gd name="T14" fmla="*/ 1874327826 w 798"/>
                <a:gd name="T15" fmla="*/ 2147483647 h 760"/>
                <a:gd name="T16" fmla="*/ 1774172933 w 798"/>
                <a:gd name="T17" fmla="*/ 2147483647 h 760"/>
                <a:gd name="T18" fmla="*/ 1745557789 w 798"/>
                <a:gd name="T19" fmla="*/ 2147483647 h 760"/>
                <a:gd name="T20" fmla="*/ 1645402896 w 798"/>
                <a:gd name="T21" fmla="*/ 2147483647 h 760"/>
                <a:gd name="T22" fmla="*/ 1631093433 w 798"/>
                <a:gd name="T23" fmla="*/ 2147483647 h 760"/>
                <a:gd name="T24" fmla="*/ 1030164074 w 798"/>
                <a:gd name="T25" fmla="*/ 2147483647 h 760"/>
                <a:gd name="T26" fmla="*/ 786929682 w 798"/>
                <a:gd name="T27" fmla="*/ 2147483647 h 760"/>
                <a:gd name="T28" fmla="*/ 772624001 w 798"/>
                <a:gd name="T29" fmla="*/ 2147483647 h 760"/>
                <a:gd name="T30" fmla="*/ 629544502 w 798"/>
                <a:gd name="T31" fmla="*/ 2147483647 h 760"/>
                <a:gd name="T32" fmla="*/ 615238822 w 798"/>
                <a:gd name="T33" fmla="*/ 2147483647 h 760"/>
                <a:gd name="T34" fmla="*/ 0 w 798"/>
                <a:gd name="T35" fmla="*/ 2147483647 h 760"/>
                <a:gd name="T36" fmla="*/ 686774789 w 798"/>
                <a:gd name="T37" fmla="*/ 2147483647 h 760"/>
                <a:gd name="T38" fmla="*/ 2147483647 w 798"/>
                <a:gd name="T39" fmla="*/ 2147483647 h 760"/>
                <a:gd name="T40" fmla="*/ 2147483647 w 798"/>
                <a:gd name="T41" fmla="*/ 2147483647 h 760"/>
                <a:gd name="T42" fmla="*/ 2147483647 w 798"/>
                <a:gd name="T43" fmla="*/ 2147483647 h 760"/>
                <a:gd name="T44" fmla="*/ 2147483647 w 798"/>
                <a:gd name="T45" fmla="*/ 2147483647 h 760"/>
                <a:gd name="T46" fmla="*/ 2147483647 w 798"/>
                <a:gd name="T47" fmla="*/ 1790088251 h 760"/>
                <a:gd name="T48" fmla="*/ 2147483647 w 798"/>
                <a:gd name="T49" fmla="*/ 2147483647 h 760"/>
                <a:gd name="T50" fmla="*/ 2147483647 w 798"/>
                <a:gd name="T51" fmla="*/ 2147483647 h 760"/>
                <a:gd name="T52" fmla="*/ 2147483647 w 798"/>
                <a:gd name="T53" fmla="*/ 2147483647 h 760"/>
                <a:gd name="T54" fmla="*/ 2147483647 w 798"/>
                <a:gd name="T55" fmla="*/ 2147483647 h 760"/>
                <a:gd name="T56" fmla="*/ 2147483647 w 798"/>
                <a:gd name="T57" fmla="*/ 2147483647 h 760"/>
                <a:gd name="T58" fmla="*/ 2147483647 w 798"/>
                <a:gd name="T59" fmla="*/ 2147483647 h 760"/>
                <a:gd name="T60" fmla="*/ 2147483647 w 798"/>
                <a:gd name="T61" fmla="*/ 2147483647 h 760"/>
                <a:gd name="T62" fmla="*/ 2147483647 w 798"/>
                <a:gd name="T63" fmla="*/ 2147483647 h 760"/>
                <a:gd name="T64" fmla="*/ 2147483647 w 798"/>
                <a:gd name="T65" fmla="*/ 2147483647 h 7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98" h="760">
                  <a:moveTo>
                    <a:pt x="650" y="125"/>
                  </a:moveTo>
                  <a:cubicBezTo>
                    <a:pt x="514" y="0"/>
                    <a:pt x="306" y="5"/>
                    <a:pt x="176" y="132"/>
                  </a:cubicBezTo>
                  <a:cubicBezTo>
                    <a:pt x="171" y="136"/>
                    <a:pt x="167" y="140"/>
                    <a:pt x="163" y="145"/>
                  </a:cubicBezTo>
                  <a:cubicBezTo>
                    <a:pt x="159" y="149"/>
                    <a:pt x="156" y="153"/>
                    <a:pt x="152" y="158"/>
                  </a:cubicBezTo>
                  <a:cubicBezTo>
                    <a:pt x="150" y="161"/>
                    <a:pt x="147" y="164"/>
                    <a:pt x="145" y="166"/>
                  </a:cubicBezTo>
                  <a:cubicBezTo>
                    <a:pt x="144" y="168"/>
                    <a:pt x="142" y="170"/>
                    <a:pt x="141" y="171"/>
                  </a:cubicBezTo>
                  <a:cubicBezTo>
                    <a:pt x="139" y="175"/>
                    <a:pt x="136" y="178"/>
                    <a:pt x="134" y="182"/>
                  </a:cubicBezTo>
                  <a:cubicBezTo>
                    <a:pt x="133" y="183"/>
                    <a:pt x="132" y="184"/>
                    <a:pt x="131" y="185"/>
                  </a:cubicBezTo>
                  <a:cubicBezTo>
                    <a:pt x="129" y="189"/>
                    <a:pt x="126" y="193"/>
                    <a:pt x="124" y="197"/>
                  </a:cubicBezTo>
                  <a:cubicBezTo>
                    <a:pt x="123" y="198"/>
                    <a:pt x="123" y="199"/>
                    <a:pt x="122" y="199"/>
                  </a:cubicBezTo>
                  <a:cubicBezTo>
                    <a:pt x="120" y="204"/>
                    <a:pt x="117" y="208"/>
                    <a:pt x="115" y="213"/>
                  </a:cubicBezTo>
                  <a:cubicBezTo>
                    <a:pt x="114" y="213"/>
                    <a:pt x="114" y="213"/>
                    <a:pt x="114" y="214"/>
                  </a:cubicBezTo>
                  <a:cubicBezTo>
                    <a:pt x="85" y="268"/>
                    <a:pt x="71" y="327"/>
                    <a:pt x="72" y="387"/>
                  </a:cubicBezTo>
                  <a:cubicBezTo>
                    <a:pt x="71" y="406"/>
                    <a:pt x="65" y="425"/>
                    <a:pt x="55" y="443"/>
                  </a:cubicBezTo>
                  <a:cubicBezTo>
                    <a:pt x="55" y="444"/>
                    <a:pt x="55" y="444"/>
                    <a:pt x="54" y="445"/>
                  </a:cubicBezTo>
                  <a:cubicBezTo>
                    <a:pt x="51" y="450"/>
                    <a:pt x="48" y="455"/>
                    <a:pt x="44" y="460"/>
                  </a:cubicBezTo>
                  <a:cubicBezTo>
                    <a:pt x="44" y="461"/>
                    <a:pt x="43" y="461"/>
                    <a:pt x="43" y="462"/>
                  </a:cubicBezTo>
                  <a:cubicBezTo>
                    <a:pt x="31" y="476"/>
                    <a:pt x="17" y="488"/>
                    <a:pt x="0" y="497"/>
                  </a:cubicBezTo>
                  <a:cubicBezTo>
                    <a:pt x="0" y="497"/>
                    <a:pt x="37" y="708"/>
                    <a:pt x="48" y="704"/>
                  </a:cubicBezTo>
                  <a:cubicBezTo>
                    <a:pt x="98" y="687"/>
                    <a:pt x="141" y="660"/>
                    <a:pt x="177" y="626"/>
                  </a:cubicBezTo>
                  <a:cubicBezTo>
                    <a:pt x="177" y="626"/>
                    <a:pt x="177" y="626"/>
                    <a:pt x="177" y="626"/>
                  </a:cubicBezTo>
                  <a:cubicBezTo>
                    <a:pt x="179" y="628"/>
                    <a:pt x="181" y="629"/>
                    <a:pt x="183" y="631"/>
                  </a:cubicBezTo>
                  <a:cubicBezTo>
                    <a:pt x="323" y="760"/>
                    <a:pt x="541" y="751"/>
                    <a:pt x="670" y="611"/>
                  </a:cubicBezTo>
                  <a:cubicBezTo>
                    <a:pt x="798" y="472"/>
                    <a:pt x="790" y="254"/>
                    <a:pt x="650" y="125"/>
                  </a:cubicBezTo>
                  <a:close/>
                  <a:moveTo>
                    <a:pt x="515" y="469"/>
                  </a:moveTo>
                  <a:cubicBezTo>
                    <a:pt x="465" y="523"/>
                    <a:pt x="380" y="527"/>
                    <a:pt x="326" y="477"/>
                  </a:cubicBezTo>
                  <a:cubicBezTo>
                    <a:pt x="300" y="452"/>
                    <a:pt x="285" y="420"/>
                    <a:pt x="283" y="387"/>
                  </a:cubicBezTo>
                  <a:cubicBezTo>
                    <a:pt x="283" y="382"/>
                    <a:pt x="283" y="377"/>
                    <a:pt x="283" y="371"/>
                  </a:cubicBezTo>
                  <a:cubicBezTo>
                    <a:pt x="284" y="347"/>
                    <a:pt x="292" y="324"/>
                    <a:pt x="306" y="303"/>
                  </a:cubicBezTo>
                  <a:cubicBezTo>
                    <a:pt x="306" y="303"/>
                    <a:pt x="306" y="303"/>
                    <a:pt x="306" y="303"/>
                  </a:cubicBezTo>
                  <a:cubicBezTo>
                    <a:pt x="309" y="298"/>
                    <a:pt x="313" y="292"/>
                    <a:pt x="318" y="287"/>
                  </a:cubicBezTo>
                  <a:cubicBezTo>
                    <a:pt x="368" y="233"/>
                    <a:pt x="453" y="230"/>
                    <a:pt x="507" y="280"/>
                  </a:cubicBezTo>
                  <a:cubicBezTo>
                    <a:pt x="561" y="330"/>
                    <a:pt x="565" y="414"/>
                    <a:pt x="515" y="46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A5222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8" name="Freeform 180"/>
            <p:cNvSpPr>
              <a:spLocks/>
            </p:cNvSpPr>
            <p:nvPr/>
          </p:nvSpPr>
          <p:spPr bwMode="auto">
            <a:xfrm>
              <a:off x="5480940" y="3708239"/>
              <a:ext cx="850152" cy="1173480"/>
            </a:xfrm>
            <a:custGeom>
              <a:avLst/>
              <a:gdLst>
                <a:gd name="T0" fmla="*/ 2127231442 w 225"/>
                <a:gd name="T1" fmla="*/ 974401011 h 310"/>
                <a:gd name="T2" fmla="*/ 1556159784 w 225"/>
                <a:gd name="T3" fmla="*/ 0 h 310"/>
                <a:gd name="T4" fmla="*/ 1499056019 w 225"/>
                <a:gd name="T5" fmla="*/ 0 h 310"/>
                <a:gd name="T6" fmla="*/ 1356287159 w 225"/>
                <a:gd name="T7" fmla="*/ 816776149 h 310"/>
                <a:gd name="T8" fmla="*/ 1284904619 w 225"/>
                <a:gd name="T9" fmla="*/ 1031716045 h 310"/>
                <a:gd name="T10" fmla="*/ 1242072072 w 225"/>
                <a:gd name="T11" fmla="*/ 1175009309 h 310"/>
                <a:gd name="T12" fmla="*/ 1142135760 w 225"/>
                <a:gd name="T13" fmla="*/ 1432940213 h 310"/>
                <a:gd name="T14" fmla="*/ 1113581988 w 225"/>
                <a:gd name="T15" fmla="*/ 1504586846 h 310"/>
                <a:gd name="T16" fmla="*/ 970816907 w 225"/>
                <a:gd name="T17" fmla="*/ 1819832784 h 310"/>
                <a:gd name="T18" fmla="*/ 927984360 w 225"/>
                <a:gd name="T19" fmla="*/ 1877151604 h 310"/>
                <a:gd name="T20" fmla="*/ 756665508 w 225"/>
                <a:gd name="T21" fmla="*/ 2147483647 h 310"/>
                <a:gd name="T22" fmla="*/ 713836739 w 225"/>
                <a:gd name="T23" fmla="*/ 2147483647 h 310"/>
                <a:gd name="T24" fmla="*/ 528239111 w 225"/>
                <a:gd name="T25" fmla="*/ 2147483647 h 310"/>
                <a:gd name="T26" fmla="*/ 456856571 w 225"/>
                <a:gd name="T27" fmla="*/ 2147483647 h 310"/>
                <a:gd name="T28" fmla="*/ 314087712 w 225"/>
                <a:gd name="T29" fmla="*/ 2147483647 h 310"/>
                <a:gd name="T30" fmla="*/ 214151400 w 225"/>
                <a:gd name="T31" fmla="*/ 2147483647 h 310"/>
                <a:gd name="T32" fmla="*/ 0 w 225"/>
                <a:gd name="T33" fmla="*/ 2147483647 h 310"/>
                <a:gd name="T34" fmla="*/ 85661316 w 225"/>
                <a:gd name="T35" fmla="*/ 2147483647 h 310"/>
                <a:gd name="T36" fmla="*/ 2147483647 w 225"/>
                <a:gd name="T37" fmla="*/ 2147483647 h 310"/>
                <a:gd name="T38" fmla="*/ 2147483647 w 225"/>
                <a:gd name="T39" fmla="*/ 1461599623 h 310"/>
                <a:gd name="T40" fmla="*/ 2127231442 w 225"/>
                <a:gd name="T41" fmla="*/ 974401011 h 3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5" h="310">
                  <a:moveTo>
                    <a:pt x="149" y="68"/>
                  </a:moveTo>
                  <a:cubicBezTo>
                    <a:pt x="128" y="49"/>
                    <a:pt x="115" y="25"/>
                    <a:pt x="10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19"/>
                    <a:pt x="99" y="38"/>
                    <a:pt x="95" y="57"/>
                  </a:cubicBezTo>
                  <a:cubicBezTo>
                    <a:pt x="93" y="62"/>
                    <a:pt x="92" y="67"/>
                    <a:pt x="90" y="72"/>
                  </a:cubicBezTo>
                  <a:cubicBezTo>
                    <a:pt x="89" y="75"/>
                    <a:pt x="88" y="79"/>
                    <a:pt x="87" y="82"/>
                  </a:cubicBezTo>
                  <a:cubicBezTo>
                    <a:pt x="85" y="88"/>
                    <a:pt x="82" y="94"/>
                    <a:pt x="80" y="100"/>
                  </a:cubicBezTo>
                  <a:cubicBezTo>
                    <a:pt x="79" y="102"/>
                    <a:pt x="79" y="103"/>
                    <a:pt x="78" y="105"/>
                  </a:cubicBezTo>
                  <a:cubicBezTo>
                    <a:pt x="75" y="112"/>
                    <a:pt x="71" y="119"/>
                    <a:pt x="68" y="127"/>
                  </a:cubicBezTo>
                  <a:cubicBezTo>
                    <a:pt x="67" y="128"/>
                    <a:pt x="66" y="130"/>
                    <a:pt x="65" y="131"/>
                  </a:cubicBezTo>
                  <a:cubicBezTo>
                    <a:pt x="62" y="138"/>
                    <a:pt x="58" y="145"/>
                    <a:pt x="53" y="152"/>
                  </a:cubicBezTo>
                  <a:cubicBezTo>
                    <a:pt x="52" y="153"/>
                    <a:pt x="51" y="155"/>
                    <a:pt x="50" y="157"/>
                  </a:cubicBezTo>
                  <a:cubicBezTo>
                    <a:pt x="46" y="163"/>
                    <a:pt x="41" y="170"/>
                    <a:pt x="37" y="176"/>
                  </a:cubicBezTo>
                  <a:cubicBezTo>
                    <a:pt x="35" y="178"/>
                    <a:pt x="34" y="180"/>
                    <a:pt x="32" y="182"/>
                  </a:cubicBezTo>
                  <a:cubicBezTo>
                    <a:pt x="29" y="186"/>
                    <a:pt x="25" y="190"/>
                    <a:pt x="22" y="194"/>
                  </a:cubicBezTo>
                  <a:cubicBezTo>
                    <a:pt x="19" y="197"/>
                    <a:pt x="17" y="199"/>
                    <a:pt x="15" y="202"/>
                  </a:cubicBezTo>
                  <a:cubicBezTo>
                    <a:pt x="7" y="210"/>
                    <a:pt x="9" y="209"/>
                    <a:pt x="0" y="217"/>
                  </a:cubicBezTo>
                  <a:cubicBezTo>
                    <a:pt x="2" y="219"/>
                    <a:pt x="4" y="220"/>
                    <a:pt x="6" y="222"/>
                  </a:cubicBezTo>
                  <a:cubicBezTo>
                    <a:pt x="59" y="271"/>
                    <a:pt x="123" y="300"/>
                    <a:pt x="190" y="310"/>
                  </a:cubicBezTo>
                  <a:cubicBezTo>
                    <a:pt x="200" y="246"/>
                    <a:pt x="216" y="155"/>
                    <a:pt x="225" y="102"/>
                  </a:cubicBezTo>
                  <a:cubicBezTo>
                    <a:pt x="197" y="99"/>
                    <a:pt x="171" y="88"/>
                    <a:pt x="149" y="68"/>
                  </a:cubicBezTo>
                  <a:close/>
                </a:path>
              </a:pathLst>
            </a:custGeom>
            <a:gradFill rotWithShape="1">
              <a:gsLst>
                <a:gs pos="0">
                  <a:srgbClr val="A52227"/>
                </a:gs>
                <a:gs pos="100000">
                  <a:srgbClr val="FF0000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Freeform 181"/>
            <p:cNvSpPr>
              <a:spLocks/>
            </p:cNvSpPr>
            <p:nvPr/>
          </p:nvSpPr>
          <p:spPr bwMode="auto">
            <a:xfrm>
              <a:off x="3274163" y="3606492"/>
              <a:ext cx="1180264" cy="1205135"/>
            </a:xfrm>
            <a:custGeom>
              <a:avLst/>
              <a:gdLst>
                <a:gd name="T0" fmla="*/ 1588446199 w 312"/>
                <a:gd name="T1" fmla="*/ 2147483647 h 318"/>
                <a:gd name="T2" fmla="*/ 2147483647 w 312"/>
                <a:gd name="T3" fmla="*/ 2147483647 h 318"/>
                <a:gd name="T4" fmla="*/ 2147483647 w 312"/>
                <a:gd name="T5" fmla="*/ 1809620105 h 318"/>
                <a:gd name="T6" fmla="*/ 2147483647 w 312"/>
                <a:gd name="T7" fmla="*/ 1364398517 h 318"/>
                <a:gd name="T8" fmla="*/ 2147483647 w 312"/>
                <a:gd name="T9" fmla="*/ 0 h 318"/>
                <a:gd name="T10" fmla="*/ 0 w 312"/>
                <a:gd name="T11" fmla="*/ 129260203 h 318"/>
                <a:gd name="T12" fmla="*/ 1588446199 w 312"/>
                <a:gd name="T13" fmla="*/ 2147483647 h 3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2" h="318">
                  <a:moveTo>
                    <a:pt x="111" y="250"/>
                  </a:moveTo>
                  <a:cubicBezTo>
                    <a:pt x="144" y="280"/>
                    <a:pt x="181" y="303"/>
                    <a:pt x="221" y="318"/>
                  </a:cubicBezTo>
                  <a:cubicBezTo>
                    <a:pt x="312" y="126"/>
                    <a:pt x="312" y="126"/>
                    <a:pt x="312" y="126"/>
                  </a:cubicBezTo>
                  <a:cubicBezTo>
                    <a:pt x="291" y="121"/>
                    <a:pt x="271" y="111"/>
                    <a:pt x="254" y="95"/>
                  </a:cubicBezTo>
                  <a:cubicBezTo>
                    <a:pt x="226" y="69"/>
                    <a:pt x="212" y="35"/>
                    <a:pt x="21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97"/>
                    <a:pt x="41" y="185"/>
                    <a:pt x="111" y="250"/>
                  </a:cubicBezTo>
                  <a:close/>
                </a:path>
              </a:pathLst>
            </a:custGeom>
            <a:gradFill rotWithShape="1">
              <a:gsLst>
                <a:gs pos="0">
                  <a:srgbClr val="A52227"/>
                </a:gs>
                <a:gs pos="100000">
                  <a:srgbClr val="FF0000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0" name="Freeform 182"/>
            <p:cNvSpPr>
              <a:spLocks noEditPoints="1"/>
            </p:cNvSpPr>
            <p:nvPr/>
          </p:nvSpPr>
          <p:spPr bwMode="auto">
            <a:xfrm>
              <a:off x="1313840" y="2145859"/>
              <a:ext cx="3023013" cy="2862478"/>
            </a:xfrm>
            <a:custGeom>
              <a:avLst/>
              <a:gdLst>
                <a:gd name="T0" fmla="*/ 2147483647 w 799"/>
                <a:gd name="T1" fmla="*/ 802837993 h 756"/>
                <a:gd name="T2" fmla="*/ 2147483647 w 799"/>
                <a:gd name="T3" fmla="*/ 1921078655 h 756"/>
                <a:gd name="T4" fmla="*/ 2147483647 w 799"/>
                <a:gd name="T5" fmla="*/ 1921078655 h 756"/>
                <a:gd name="T6" fmla="*/ 2147483647 w 799"/>
                <a:gd name="T7" fmla="*/ 1849399328 h 756"/>
                <a:gd name="T8" fmla="*/ 1846614491 w 799"/>
                <a:gd name="T9" fmla="*/ 2136127994 h 756"/>
                <a:gd name="T10" fmla="*/ 2132911604 w 799"/>
                <a:gd name="T11" fmla="*/ 2147483647 h 756"/>
                <a:gd name="T12" fmla="*/ 2147483647 w 799"/>
                <a:gd name="T13" fmla="*/ 2147483647 h 756"/>
                <a:gd name="T14" fmla="*/ 2147483647 w 799"/>
                <a:gd name="T15" fmla="*/ 2147483647 h 756"/>
                <a:gd name="T16" fmla="*/ 2147483647 w 799"/>
                <a:gd name="T17" fmla="*/ 2147483647 h 756"/>
                <a:gd name="T18" fmla="*/ 2147483647 w 799"/>
                <a:gd name="T19" fmla="*/ 2147483647 h 756"/>
                <a:gd name="T20" fmla="*/ 2147483647 w 799"/>
                <a:gd name="T21" fmla="*/ 2147483647 h 756"/>
                <a:gd name="T22" fmla="*/ 2147483647 w 799"/>
                <a:gd name="T23" fmla="*/ 2147483647 h 756"/>
                <a:gd name="T24" fmla="*/ 2147483647 w 799"/>
                <a:gd name="T25" fmla="*/ 2147483647 h 756"/>
                <a:gd name="T26" fmla="*/ 2147483647 w 799"/>
                <a:gd name="T27" fmla="*/ 2147483647 h 756"/>
                <a:gd name="T28" fmla="*/ 2147483647 w 799"/>
                <a:gd name="T29" fmla="*/ 2147483647 h 756"/>
                <a:gd name="T30" fmla="*/ 2147483647 w 799"/>
                <a:gd name="T31" fmla="*/ 2147483647 h 756"/>
                <a:gd name="T32" fmla="*/ 2147483647 w 799"/>
                <a:gd name="T33" fmla="*/ 2147483647 h 756"/>
                <a:gd name="T34" fmla="*/ 2147483647 w 799"/>
                <a:gd name="T35" fmla="*/ 2147483647 h 756"/>
                <a:gd name="T36" fmla="*/ 2147483647 w 799"/>
                <a:gd name="T37" fmla="*/ 2147483647 h 756"/>
                <a:gd name="T38" fmla="*/ 2147483647 w 799"/>
                <a:gd name="T39" fmla="*/ 2147483647 h 756"/>
                <a:gd name="T40" fmla="*/ 2147483647 w 799"/>
                <a:gd name="T41" fmla="*/ 2147483647 h 756"/>
                <a:gd name="T42" fmla="*/ 2147483647 w 799"/>
                <a:gd name="T43" fmla="*/ 2147483647 h 756"/>
                <a:gd name="T44" fmla="*/ 2147483647 w 799"/>
                <a:gd name="T45" fmla="*/ 2147483647 h 756"/>
                <a:gd name="T46" fmla="*/ 2147483647 w 799"/>
                <a:gd name="T47" fmla="*/ 2147483647 h 756"/>
                <a:gd name="T48" fmla="*/ 2147483647 w 799"/>
                <a:gd name="T49" fmla="*/ 2147483647 h 756"/>
                <a:gd name="T50" fmla="*/ 2147483647 w 799"/>
                <a:gd name="T51" fmla="*/ 2147483647 h 756"/>
                <a:gd name="T52" fmla="*/ 2147483647 w 799"/>
                <a:gd name="T53" fmla="*/ 2147483647 h 756"/>
                <a:gd name="T54" fmla="*/ 2147483647 w 799"/>
                <a:gd name="T55" fmla="*/ 2147483647 h 756"/>
                <a:gd name="T56" fmla="*/ 2147483647 w 799"/>
                <a:gd name="T57" fmla="*/ 2147483647 h 756"/>
                <a:gd name="T58" fmla="*/ 2147483647 w 799"/>
                <a:gd name="T59" fmla="*/ 2147483647 h 756"/>
                <a:gd name="T60" fmla="*/ 2147483647 w 799"/>
                <a:gd name="T61" fmla="*/ 2147483647 h 756"/>
                <a:gd name="T62" fmla="*/ 2147483647 w 799"/>
                <a:gd name="T63" fmla="*/ 2147483647 h 756"/>
                <a:gd name="T64" fmla="*/ 2147483647 w 799"/>
                <a:gd name="T65" fmla="*/ 802837993 h 756"/>
                <a:gd name="T66" fmla="*/ 2147483647 w 799"/>
                <a:gd name="T67" fmla="*/ 2147483647 h 756"/>
                <a:gd name="T68" fmla="*/ 2147483647 w 799"/>
                <a:gd name="T69" fmla="*/ 2147483647 h 756"/>
                <a:gd name="T70" fmla="*/ 2147483647 w 799"/>
                <a:gd name="T71" fmla="*/ 2147483647 h 756"/>
                <a:gd name="T72" fmla="*/ 2147483647 w 799"/>
                <a:gd name="T73" fmla="*/ 2147483647 h 756"/>
                <a:gd name="T74" fmla="*/ 2147483647 w 799"/>
                <a:gd name="T75" fmla="*/ 2147483647 h 756"/>
                <a:gd name="T76" fmla="*/ 2147483647 w 799"/>
                <a:gd name="T77" fmla="*/ 2147483647 h 756"/>
                <a:gd name="T78" fmla="*/ 2147483647 w 799"/>
                <a:gd name="T79" fmla="*/ 2147483647 h 756"/>
                <a:gd name="T80" fmla="*/ 2147483647 w 799"/>
                <a:gd name="T81" fmla="*/ 2147483647 h 756"/>
                <a:gd name="T82" fmla="*/ 2147483647 w 799"/>
                <a:gd name="T83" fmla="*/ 2147483647 h 7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99" h="756">
                  <a:moveTo>
                    <a:pt x="751" y="56"/>
                  </a:moveTo>
                  <a:cubicBezTo>
                    <a:pt x="701" y="73"/>
                    <a:pt x="657" y="100"/>
                    <a:pt x="621" y="134"/>
                  </a:cubicBezTo>
                  <a:cubicBezTo>
                    <a:pt x="621" y="134"/>
                    <a:pt x="621" y="134"/>
                    <a:pt x="621" y="134"/>
                  </a:cubicBezTo>
                  <a:cubicBezTo>
                    <a:pt x="619" y="132"/>
                    <a:pt x="617" y="131"/>
                    <a:pt x="615" y="129"/>
                  </a:cubicBezTo>
                  <a:cubicBezTo>
                    <a:pt x="476" y="0"/>
                    <a:pt x="258" y="9"/>
                    <a:pt x="129" y="149"/>
                  </a:cubicBezTo>
                  <a:cubicBezTo>
                    <a:pt x="0" y="288"/>
                    <a:pt x="9" y="506"/>
                    <a:pt x="149" y="635"/>
                  </a:cubicBezTo>
                  <a:cubicBezTo>
                    <a:pt x="280" y="756"/>
                    <a:pt x="480" y="756"/>
                    <a:pt x="611" y="639"/>
                  </a:cubicBezTo>
                  <a:cubicBezTo>
                    <a:pt x="611" y="639"/>
                    <a:pt x="611" y="639"/>
                    <a:pt x="611" y="639"/>
                  </a:cubicBezTo>
                  <a:cubicBezTo>
                    <a:pt x="619" y="632"/>
                    <a:pt x="627" y="624"/>
                    <a:pt x="635" y="615"/>
                  </a:cubicBezTo>
                  <a:cubicBezTo>
                    <a:pt x="639" y="611"/>
                    <a:pt x="643" y="606"/>
                    <a:pt x="647" y="602"/>
                  </a:cubicBezTo>
                  <a:cubicBezTo>
                    <a:pt x="648" y="600"/>
                    <a:pt x="649" y="599"/>
                    <a:pt x="651" y="597"/>
                  </a:cubicBezTo>
                  <a:cubicBezTo>
                    <a:pt x="653" y="594"/>
                    <a:pt x="655" y="591"/>
                    <a:pt x="658" y="588"/>
                  </a:cubicBezTo>
                  <a:cubicBezTo>
                    <a:pt x="659" y="586"/>
                    <a:pt x="661" y="584"/>
                    <a:pt x="663" y="581"/>
                  </a:cubicBezTo>
                  <a:cubicBezTo>
                    <a:pt x="664" y="579"/>
                    <a:pt x="666" y="577"/>
                    <a:pt x="667" y="575"/>
                  </a:cubicBezTo>
                  <a:cubicBezTo>
                    <a:pt x="669" y="572"/>
                    <a:pt x="671" y="569"/>
                    <a:pt x="673" y="566"/>
                  </a:cubicBezTo>
                  <a:cubicBezTo>
                    <a:pt x="674" y="564"/>
                    <a:pt x="675" y="562"/>
                    <a:pt x="677" y="560"/>
                  </a:cubicBezTo>
                  <a:cubicBezTo>
                    <a:pt x="679" y="557"/>
                    <a:pt x="680" y="554"/>
                    <a:pt x="682" y="550"/>
                  </a:cubicBezTo>
                  <a:cubicBezTo>
                    <a:pt x="683" y="549"/>
                    <a:pt x="684" y="547"/>
                    <a:pt x="685" y="546"/>
                  </a:cubicBezTo>
                  <a:cubicBezTo>
                    <a:pt x="687" y="542"/>
                    <a:pt x="689" y="538"/>
                    <a:pt x="691" y="535"/>
                  </a:cubicBezTo>
                  <a:cubicBezTo>
                    <a:pt x="691" y="533"/>
                    <a:pt x="692" y="532"/>
                    <a:pt x="692" y="531"/>
                  </a:cubicBezTo>
                  <a:cubicBezTo>
                    <a:pt x="694" y="527"/>
                    <a:pt x="696" y="523"/>
                    <a:pt x="698" y="519"/>
                  </a:cubicBezTo>
                  <a:cubicBezTo>
                    <a:pt x="698" y="518"/>
                    <a:pt x="699" y="517"/>
                    <a:pt x="699" y="516"/>
                  </a:cubicBezTo>
                  <a:cubicBezTo>
                    <a:pt x="701" y="512"/>
                    <a:pt x="703" y="507"/>
                    <a:pt x="705" y="503"/>
                  </a:cubicBezTo>
                  <a:cubicBezTo>
                    <a:pt x="705" y="502"/>
                    <a:pt x="705" y="502"/>
                    <a:pt x="705" y="501"/>
                  </a:cubicBezTo>
                  <a:cubicBezTo>
                    <a:pt x="707" y="496"/>
                    <a:pt x="709" y="491"/>
                    <a:pt x="710" y="486"/>
                  </a:cubicBezTo>
                  <a:cubicBezTo>
                    <a:pt x="710" y="486"/>
                    <a:pt x="710" y="486"/>
                    <a:pt x="710" y="486"/>
                  </a:cubicBezTo>
                  <a:cubicBezTo>
                    <a:pt x="722" y="449"/>
                    <a:pt x="727" y="412"/>
                    <a:pt x="726" y="374"/>
                  </a:cubicBezTo>
                  <a:cubicBezTo>
                    <a:pt x="727" y="354"/>
                    <a:pt x="733" y="335"/>
                    <a:pt x="743" y="317"/>
                  </a:cubicBezTo>
                  <a:cubicBezTo>
                    <a:pt x="744" y="316"/>
                    <a:pt x="744" y="315"/>
                    <a:pt x="744" y="315"/>
                  </a:cubicBezTo>
                  <a:cubicBezTo>
                    <a:pt x="748" y="309"/>
                    <a:pt x="751" y="305"/>
                    <a:pt x="755" y="300"/>
                  </a:cubicBezTo>
                  <a:cubicBezTo>
                    <a:pt x="755" y="299"/>
                    <a:pt x="755" y="299"/>
                    <a:pt x="756" y="299"/>
                  </a:cubicBezTo>
                  <a:cubicBezTo>
                    <a:pt x="767" y="284"/>
                    <a:pt x="782" y="272"/>
                    <a:pt x="799" y="263"/>
                  </a:cubicBezTo>
                  <a:cubicBezTo>
                    <a:pt x="799" y="263"/>
                    <a:pt x="762" y="52"/>
                    <a:pt x="751" y="56"/>
                  </a:cubicBezTo>
                  <a:close/>
                  <a:moveTo>
                    <a:pt x="481" y="473"/>
                  </a:moveTo>
                  <a:cubicBezTo>
                    <a:pt x="430" y="527"/>
                    <a:pt x="346" y="530"/>
                    <a:pt x="291" y="480"/>
                  </a:cubicBezTo>
                  <a:cubicBezTo>
                    <a:pt x="237" y="430"/>
                    <a:pt x="234" y="346"/>
                    <a:pt x="284" y="291"/>
                  </a:cubicBezTo>
                  <a:cubicBezTo>
                    <a:pt x="334" y="237"/>
                    <a:pt x="418" y="233"/>
                    <a:pt x="473" y="283"/>
                  </a:cubicBezTo>
                  <a:cubicBezTo>
                    <a:pt x="499" y="308"/>
                    <a:pt x="513" y="340"/>
                    <a:pt x="516" y="373"/>
                  </a:cubicBezTo>
                  <a:cubicBezTo>
                    <a:pt x="515" y="378"/>
                    <a:pt x="515" y="383"/>
                    <a:pt x="515" y="389"/>
                  </a:cubicBezTo>
                  <a:cubicBezTo>
                    <a:pt x="514" y="412"/>
                    <a:pt x="507" y="436"/>
                    <a:pt x="493" y="457"/>
                  </a:cubicBezTo>
                  <a:cubicBezTo>
                    <a:pt x="493" y="457"/>
                    <a:pt x="493" y="457"/>
                    <a:pt x="493" y="457"/>
                  </a:cubicBezTo>
                  <a:cubicBezTo>
                    <a:pt x="489" y="462"/>
                    <a:pt x="485" y="468"/>
                    <a:pt x="481" y="47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A5222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501" name="Freeform 183"/>
            <p:cNvSpPr>
              <a:spLocks/>
            </p:cNvSpPr>
            <p:nvPr/>
          </p:nvSpPr>
          <p:spPr bwMode="auto">
            <a:xfrm>
              <a:off x="2817433" y="2301871"/>
              <a:ext cx="847891" cy="1173480"/>
            </a:xfrm>
            <a:custGeom>
              <a:avLst/>
              <a:gdLst>
                <a:gd name="T0" fmla="*/ 1719352613 w 224"/>
                <a:gd name="T1" fmla="*/ 2147483647 h 310"/>
                <a:gd name="T2" fmla="*/ 1862634836 w 224"/>
                <a:gd name="T3" fmla="*/ 2147483647 h 310"/>
                <a:gd name="T4" fmla="*/ 1919946968 w 224"/>
                <a:gd name="T5" fmla="*/ 2147483647 h 310"/>
                <a:gd name="T6" fmla="*/ 1977255315 w 224"/>
                <a:gd name="T7" fmla="*/ 2147483647 h 310"/>
                <a:gd name="T8" fmla="*/ 2077552493 w 224"/>
                <a:gd name="T9" fmla="*/ 2147483647 h 310"/>
                <a:gd name="T10" fmla="*/ 2106206667 w 224"/>
                <a:gd name="T11" fmla="*/ 2147483647 h 310"/>
                <a:gd name="T12" fmla="*/ 2147483647 w 224"/>
                <a:gd name="T13" fmla="*/ 2147483647 h 310"/>
                <a:gd name="T14" fmla="*/ 2147483647 w 224"/>
                <a:gd name="T15" fmla="*/ 2147483647 h 310"/>
                <a:gd name="T16" fmla="*/ 2147483647 w 224"/>
                <a:gd name="T17" fmla="*/ 2147483647 h 310"/>
                <a:gd name="T18" fmla="*/ 2147483647 w 224"/>
                <a:gd name="T19" fmla="*/ 2147483647 h 310"/>
                <a:gd name="T20" fmla="*/ 2147483647 w 224"/>
                <a:gd name="T21" fmla="*/ 1920138826 h 310"/>
                <a:gd name="T22" fmla="*/ 2147483647 w 224"/>
                <a:gd name="T23" fmla="*/ 1834164382 h 310"/>
                <a:gd name="T24" fmla="*/ 2147483647 w 224"/>
                <a:gd name="T25" fmla="*/ 1662211707 h 310"/>
                <a:gd name="T26" fmla="*/ 2147483647 w 224"/>
                <a:gd name="T27" fmla="*/ 1547574068 h 310"/>
                <a:gd name="T28" fmla="*/ 2147483647 w 224"/>
                <a:gd name="T29" fmla="*/ 1332634171 h 310"/>
                <a:gd name="T30" fmla="*/ 2147483647 w 224"/>
                <a:gd name="T31" fmla="*/ 1260987539 h 310"/>
                <a:gd name="T32" fmla="*/ 501478319 w 224"/>
                <a:gd name="T33" fmla="*/ 0 h 310"/>
                <a:gd name="T34" fmla="*/ 0 w 224"/>
                <a:gd name="T35" fmla="*/ 2147483647 h 310"/>
                <a:gd name="T36" fmla="*/ 1088922943 w 224"/>
                <a:gd name="T37" fmla="*/ 2147483647 h 310"/>
                <a:gd name="T38" fmla="*/ 1647713394 w 224"/>
                <a:gd name="T39" fmla="*/ 2147483647 h 310"/>
                <a:gd name="T40" fmla="*/ 1719352613 w 224"/>
                <a:gd name="T41" fmla="*/ 2147483647 h 3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4" h="310">
                  <a:moveTo>
                    <a:pt x="120" y="310"/>
                  </a:moveTo>
                  <a:cubicBezTo>
                    <a:pt x="122" y="291"/>
                    <a:pt x="125" y="272"/>
                    <a:pt x="130" y="253"/>
                  </a:cubicBezTo>
                  <a:cubicBezTo>
                    <a:pt x="131" y="248"/>
                    <a:pt x="133" y="243"/>
                    <a:pt x="134" y="238"/>
                  </a:cubicBezTo>
                  <a:cubicBezTo>
                    <a:pt x="136" y="235"/>
                    <a:pt x="137" y="231"/>
                    <a:pt x="138" y="228"/>
                  </a:cubicBezTo>
                  <a:cubicBezTo>
                    <a:pt x="140" y="222"/>
                    <a:pt x="142" y="216"/>
                    <a:pt x="145" y="210"/>
                  </a:cubicBezTo>
                  <a:cubicBezTo>
                    <a:pt x="145" y="208"/>
                    <a:pt x="146" y="207"/>
                    <a:pt x="147" y="205"/>
                  </a:cubicBezTo>
                  <a:cubicBezTo>
                    <a:pt x="150" y="198"/>
                    <a:pt x="153" y="191"/>
                    <a:pt x="157" y="183"/>
                  </a:cubicBezTo>
                  <a:cubicBezTo>
                    <a:pt x="158" y="182"/>
                    <a:pt x="159" y="180"/>
                    <a:pt x="159" y="179"/>
                  </a:cubicBezTo>
                  <a:cubicBezTo>
                    <a:pt x="163" y="172"/>
                    <a:pt x="167" y="165"/>
                    <a:pt x="171" y="158"/>
                  </a:cubicBezTo>
                  <a:cubicBezTo>
                    <a:pt x="172" y="157"/>
                    <a:pt x="174" y="155"/>
                    <a:pt x="175" y="153"/>
                  </a:cubicBezTo>
                  <a:cubicBezTo>
                    <a:pt x="179" y="147"/>
                    <a:pt x="183" y="140"/>
                    <a:pt x="188" y="134"/>
                  </a:cubicBezTo>
                  <a:cubicBezTo>
                    <a:pt x="189" y="132"/>
                    <a:pt x="191" y="130"/>
                    <a:pt x="193" y="128"/>
                  </a:cubicBezTo>
                  <a:cubicBezTo>
                    <a:pt x="196" y="124"/>
                    <a:pt x="199" y="120"/>
                    <a:pt x="203" y="116"/>
                  </a:cubicBezTo>
                  <a:cubicBezTo>
                    <a:pt x="205" y="113"/>
                    <a:pt x="207" y="111"/>
                    <a:pt x="210" y="108"/>
                  </a:cubicBezTo>
                  <a:cubicBezTo>
                    <a:pt x="217" y="100"/>
                    <a:pt x="216" y="101"/>
                    <a:pt x="224" y="93"/>
                  </a:cubicBezTo>
                  <a:cubicBezTo>
                    <a:pt x="222" y="91"/>
                    <a:pt x="220" y="90"/>
                    <a:pt x="218" y="88"/>
                  </a:cubicBezTo>
                  <a:cubicBezTo>
                    <a:pt x="165" y="39"/>
                    <a:pt x="101" y="10"/>
                    <a:pt x="35" y="0"/>
                  </a:cubicBezTo>
                  <a:cubicBezTo>
                    <a:pt x="25" y="64"/>
                    <a:pt x="9" y="155"/>
                    <a:pt x="0" y="208"/>
                  </a:cubicBezTo>
                  <a:cubicBezTo>
                    <a:pt x="27" y="211"/>
                    <a:pt x="54" y="222"/>
                    <a:pt x="76" y="242"/>
                  </a:cubicBezTo>
                  <a:cubicBezTo>
                    <a:pt x="96" y="261"/>
                    <a:pt x="109" y="285"/>
                    <a:pt x="115" y="310"/>
                  </a:cubicBezTo>
                  <a:lnTo>
                    <a:pt x="120" y="310"/>
                  </a:lnTo>
                  <a:close/>
                </a:path>
              </a:pathLst>
            </a:custGeom>
            <a:gradFill rotWithShape="1">
              <a:gsLst>
                <a:gs pos="0">
                  <a:srgbClr val="A52227">
                    <a:alpha val="0"/>
                  </a:srgbClr>
                </a:gs>
                <a:gs pos="100000">
                  <a:srgbClr val="A5222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3524250" y="1016000"/>
            <a:ext cx="3536950" cy="1831975"/>
          </a:xfrm>
          <a:prstGeom prst="roundRect">
            <a:avLst>
              <a:gd name="adj" fmla="val 9886"/>
            </a:avLst>
          </a:prstGeom>
          <a:noFill/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CN" altLang="en-US" sz="2000" dirty="0">
                <a:solidFill>
                  <a:srgbClr val="A52227"/>
                </a:solidFill>
                <a:ea typeface="浪漫雅圆" pitchFamily="2" charset="-122"/>
              </a:rPr>
              <a:t>此处</a:t>
            </a:r>
            <a:r>
              <a:rPr lang="zh-CN" altLang="en-US" sz="2000" dirty="0" smtClean="0">
                <a:solidFill>
                  <a:srgbClr val="A52227"/>
                </a:solidFill>
                <a:ea typeface="浪漫雅圆" pitchFamily="2" charset="-122"/>
              </a:rPr>
              <a:t>添加文字</a:t>
            </a:r>
            <a:endParaRPr lang="zh-CN" altLang="en-US" sz="2000" dirty="0">
              <a:solidFill>
                <a:srgbClr val="A52227"/>
              </a:solidFill>
              <a:ea typeface="浪漫雅圆" pitchFamily="2" charset="-122"/>
            </a:endParaRPr>
          </a:p>
          <a:p>
            <a:pPr>
              <a:defRPr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浪漫雅圆" pitchFamily="2" charset="-122"/>
              </a:rPr>
              <a:t>此处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浪漫雅圆" pitchFamily="2" charset="-122"/>
              </a:rPr>
              <a:t>添加</a:t>
            </a:r>
          </a:p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浪漫雅圆" pitchFamily="2" charset="-122"/>
              </a:rPr>
              <a:t>文字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浪漫雅圆" pitchFamily="2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690688" y="4770438"/>
            <a:ext cx="3949700" cy="1831975"/>
          </a:xfrm>
          <a:prstGeom prst="roundRect">
            <a:avLst>
              <a:gd name="adj" fmla="val 9886"/>
            </a:avLst>
          </a:prstGeom>
          <a:noFill/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r>
              <a:rPr lang="zh-CN" altLang="en-US" sz="2000" dirty="0">
                <a:solidFill>
                  <a:srgbClr val="A52227"/>
                </a:solidFill>
                <a:ea typeface="浪漫雅圆" pitchFamily="2" charset="-122"/>
              </a:rPr>
              <a:t>此处添加文字</a:t>
            </a:r>
          </a:p>
          <a:p>
            <a:pPr lvl="0"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a typeface="浪漫雅圆" pitchFamily="2" charset="-122"/>
              </a:rPr>
              <a:t>此处添加</a:t>
            </a:r>
          </a:p>
          <a:p>
            <a:pPr lvl="0"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a typeface="浪漫雅圆" pitchFamily="2" charset="-122"/>
              </a:rPr>
              <a:t>文字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ea typeface="浪漫雅圆" pitchFamily="2" charset="-122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5640388" y="4770438"/>
            <a:ext cx="3949700" cy="1831975"/>
          </a:xfrm>
          <a:prstGeom prst="roundRect">
            <a:avLst>
              <a:gd name="adj" fmla="val 9886"/>
            </a:avLst>
          </a:prstGeom>
          <a:noFill/>
          <a:ln w="762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r>
              <a:rPr lang="zh-CN" altLang="en-US" sz="2000" dirty="0">
                <a:solidFill>
                  <a:srgbClr val="A52227"/>
                </a:solidFill>
                <a:ea typeface="浪漫雅圆" pitchFamily="2" charset="-122"/>
              </a:rPr>
              <a:t>此处添加文字</a:t>
            </a:r>
          </a:p>
          <a:p>
            <a:pPr lvl="0"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a typeface="浪漫雅圆" pitchFamily="2" charset="-122"/>
              </a:rPr>
              <a:t>此处添加</a:t>
            </a:r>
          </a:p>
          <a:p>
            <a:pPr lvl="0">
              <a:defRPr/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a typeface="浪漫雅圆" pitchFamily="2" charset="-122"/>
              </a:rPr>
              <a:t>文字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ea typeface="浪漫雅圆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905000" y="2682875"/>
            <a:ext cx="1658938" cy="1657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743325" y="2682875"/>
            <a:ext cx="1657350" cy="1657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580063" y="2682875"/>
            <a:ext cx="1658937" cy="16573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92" name="矩形 4"/>
          <p:cNvSpPr>
            <a:spLocks noChangeArrowheads="1"/>
          </p:cNvSpPr>
          <p:nvPr/>
        </p:nvSpPr>
        <p:spPr bwMode="auto">
          <a:xfrm>
            <a:off x="2027377" y="3086100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A52227"/>
                </a:solidFill>
                <a:latin typeface="浪漫雅圆" pitchFamily="2" charset="-122"/>
                <a:ea typeface="浪漫雅圆" pitchFamily="2" charset="-122"/>
              </a:rPr>
              <a:t>此处添加</a:t>
            </a:r>
            <a:endParaRPr lang="en-US" altLang="zh-CN" sz="2400" b="1" dirty="0" smtClean="0">
              <a:solidFill>
                <a:srgbClr val="A52227"/>
              </a:solidFill>
              <a:latin typeface="浪漫雅圆" pitchFamily="2" charset="-122"/>
              <a:ea typeface="浪漫雅圆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A52227"/>
                </a:solidFill>
                <a:latin typeface="浪漫雅圆" pitchFamily="2" charset="-122"/>
                <a:ea typeface="浪漫雅圆" pitchFamily="2" charset="-122"/>
              </a:rPr>
              <a:t>文字</a:t>
            </a:r>
          </a:p>
        </p:txBody>
      </p:sp>
      <p:sp>
        <p:nvSpPr>
          <p:cNvPr id="20493" name="矩形 35"/>
          <p:cNvSpPr>
            <a:spLocks noChangeArrowheads="1"/>
          </p:cNvSpPr>
          <p:nvPr/>
        </p:nvSpPr>
        <p:spPr bwMode="auto">
          <a:xfrm>
            <a:off x="3870464" y="3086100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A52227"/>
                </a:solidFill>
                <a:latin typeface="浪漫雅圆" pitchFamily="2" charset="-122"/>
                <a:ea typeface="浪漫雅圆" pitchFamily="2" charset="-122"/>
              </a:rPr>
              <a:t>此处添加</a:t>
            </a:r>
            <a:endParaRPr lang="en-US" altLang="zh-CN" sz="2400" b="1" dirty="0" smtClean="0">
              <a:solidFill>
                <a:srgbClr val="A52227"/>
              </a:solidFill>
              <a:latin typeface="浪漫雅圆" pitchFamily="2" charset="-122"/>
              <a:ea typeface="浪漫雅圆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A52227"/>
                </a:solidFill>
                <a:latin typeface="浪漫雅圆" pitchFamily="2" charset="-122"/>
                <a:ea typeface="浪漫雅圆" pitchFamily="2" charset="-122"/>
              </a:rPr>
              <a:t>文字</a:t>
            </a:r>
            <a:endParaRPr lang="zh-CN" altLang="en-US" sz="2400" b="1" dirty="0" smtClean="0">
              <a:solidFill>
                <a:srgbClr val="A52227"/>
              </a:solidFill>
              <a:latin typeface="浪漫雅圆" pitchFamily="2" charset="-122"/>
              <a:ea typeface="浪漫雅圆" pitchFamily="2" charset="-122"/>
            </a:endParaRPr>
          </a:p>
        </p:txBody>
      </p:sp>
      <p:sp>
        <p:nvSpPr>
          <p:cNvPr id="20494" name="矩形 46"/>
          <p:cNvSpPr>
            <a:spLocks noChangeArrowheads="1"/>
          </p:cNvSpPr>
          <p:nvPr/>
        </p:nvSpPr>
        <p:spPr bwMode="auto">
          <a:xfrm>
            <a:off x="5699264" y="3086100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A52227"/>
                </a:solidFill>
                <a:latin typeface="浪漫雅圆" pitchFamily="2" charset="-122"/>
                <a:ea typeface="浪漫雅圆" pitchFamily="2" charset="-122"/>
              </a:rPr>
              <a:t>此处添加</a:t>
            </a:r>
            <a:endParaRPr lang="en-US" altLang="zh-CN" sz="2400" b="1" dirty="0" smtClean="0">
              <a:solidFill>
                <a:srgbClr val="A52227"/>
              </a:solidFill>
              <a:latin typeface="浪漫雅圆" pitchFamily="2" charset="-122"/>
              <a:ea typeface="浪漫雅圆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A52227"/>
                </a:solidFill>
                <a:latin typeface="浪漫雅圆" pitchFamily="2" charset="-122"/>
                <a:ea typeface="浪漫雅圆" pitchFamily="2" charset="-122"/>
              </a:rPr>
              <a:t>文字</a:t>
            </a:r>
            <a:endParaRPr lang="zh-CN" altLang="en-US" sz="2400" b="1" dirty="0" smtClean="0">
              <a:solidFill>
                <a:srgbClr val="A52227"/>
              </a:solidFill>
              <a:latin typeface="浪漫雅圆" pitchFamily="2" charset="-122"/>
              <a:ea typeface="浪漫雅圆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11499</TotalTime>
  <Words>32</Words>
  <Application>Microsoft Office PowerPoint</Application>
  <PresentationFormat>全屏显示(4:3)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ヒラギノ角ゴ Pro W3</vt:lpstr>
      <vt:lpstr>Sean</vt:lpstr>
      <vt:lpstr>Futura Book</vt:lpstr>
      <vt:lpstr>Calibri</vt:lpstr>
      <vt:lpstr>浪漫雅圆</vt:lpstr>
      <vt:lpstr>宋体</vt:lpstr>
      <vt:lpstr>Office Theme</vt:lpstr>
      <vt:lpstr>PowerPoint 演示文稿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qube</dc:creator>
  <cp:lastModifiedBy>田士庆</cp:lastModifiedBy>
  <cp:revision>113</cp:revision>
  <cp:lastPrinted>2011-03-07T13:32:28Z</cp:lastPrinted>
  <dcterms:created xsi:type="dcterms:W3CDTF">2011-02-25T02:20:43Z</dcterms:created>
  <dcterms:modified xsi:type="dcterms:W3CDTF">2011-12-30T06:24:44Z</dcterms:modified>
</cp:coreProperties>
</file>