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微软雅黑" pitchFamily="34" charset="-122"/>
      <p:regular r:id="rId30"/>
      <p:bold r:id="rId31"/>
    </p:embeddedFont>
    <p:embeddedFont>
      <p:font typeface="华文琥珀" charset="-122"/>
      <p:regular r:id="rId32"/>
    </p:embeddedFont>
    <p:embeddedFont>
      <p:font typeface="方正剪纸简体" pitchFamily="65" charset="-122"/>
      <p:regular r:id="rId33"/>
    </p:embeddedFont>
    <p:embeddedFont>
      <p:font typeface="Dotum" pitchFamily="34" charset="-127"/>
      <p:regular r:id="rId34"/>
    </p:embeddedFont>
    <p:embeddedFont>
      <p:font typeface="方正粗倩简体" pitchFamily="65" charset="-122"/>
      <p:regular r:id="rId35"/>
    </p:embeddedFont>
    <p:embeddedFont>
      <p:font typeface="方正大标宋简体" pitchFamily="65" charset="-122"/>
      <p:regular r:id="rId36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8" autoAdjust="0"/>
    <p:restoredTop sz="94660"/>
  </p:normalViewPr>
  <p:slideViewPr>
    <p:cSldViewPr>
      <p:cViewPr>
        <p:scale>
          <a:sx n="66" d="100"/>
          <a:sy n="66" d="100"/>
        </p:scale>
        <p:origin x="-966" y="-336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na\桌面\图片1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163" cy="672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E921E-E67A-4E34-9D28-5D80E1A3C408}" type="datetimeFigureOut">
              <a:rPr lang="zh-CN" altLang="en-US"/>
              <a:pPr>
                <a:defRPr/>
              </a:pPr>
              <a:t>2012/3/21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E8C40-DC7A-4D6D-8EED-3763648D50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4F9-A363-45F2-AED7-B8B68E70551E}" type="datetimeFigureOut">
              <a:rPr lang="zh-CN" altLang="en-US"/>
              <a:pPr>
                <a:defRPr/>
              </a:pPr>
              <a:t>2012/3/21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5A065-6435-4969-8EBD-77E3283805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F2B30-3425-4C96-B788-000E78435E97}" type="datetimeFigureOut">
              <a:rPr lang="zh-CN" altLang="en-US"/>
              <a:pPr>
                <a:defRPr/>
              </a:pPr>
              <a:t>2012/3/21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4A5A-9652-4804-B1AF-FD9E41CE2B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3375C-0624-43CE-94BA-5F50006EA2CE}" type="datetimeFigureOut">
              <a:rPr lang="zh-CN" altLang="en-US"/>
              <a:pPr>
                <a:defRPr/>
              </a:pPr>
              <a:t>2012/3/21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C2204-C90E-448F-A298-E52AC9BE71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AE386-3A1B-4CE0-98C1-249F56CE668F}" type="datetimeFigureOut">
              <a:rPr lang="zh-CN" altLang="en-US"/>
              <a:pPr>
                <a:defRPr/>
              </a:pPr>
              <a:t>2012/3/21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914D7-DA5B-4D41-A0FA-48E3D32BB0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A7BF-1FD1-4275-8637-11CFE529B452}" type="datetimeFigureOut">
              <a:rPr lang="zh-CN" altLang="en-US"/>
              <a:pPr>
                <a:defRPr/>
              </a:pPr>
              <a:t>2012/3/21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D42F3-0567-4B2B-B181-7BC8894D79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AC4CB-7DFB-4CB1-ABFA-6E940D7DDF85}" type="datetimeFigureOut">
              <a:rPr lang="zh-CN" altLang="en-US"/>
              <a:pPr>
                <a:defRPr/>
              </a:pPr>
              <a:t>2012/3/21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38829-4A2B-4EBA-B863-8C030B34F9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4BAD0-8F72-4282-A4F1-57BDBCF5FFE7}" type="datetimeFigureOut">
              <a:rPr lang="zh-CN" altLang="en-US"/>
              <a:pPr>
                <a:defRPr/>
              </a:pPr>
              <a:t>2012/3/21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4537E-58C7-4AE0-9C39-6701E38F1B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8E64F-3A3F-4103-9FDC-78B9BF4E714A}" type="datetimeFigureOut">
              <a:rPr lang="zh-CN" altLang="en-US"/>
              <a:pPr>
                <a:defRPr/>
              </a:pPr>
              <a:t>2012/3/21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EE675-A6B7-4346-86BB-785342D0F8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BDC0D-48D5-48FE-A2E9-898563A2B69B}" type="datetimeFigureOut">
              <a:rPr lang="zh-CN" altLang="en-US"/>
              <a:pPr>
                <a:defRPr/>
              </a:pPr>
              <a:t>2012/3/21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D3954-0542-42F9-9B9F-4B72B2480A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E332A-BD16-4CC8-A08D-AA7FC364A9CE}" type="datetimeFigureOut">
              <a:rPr lang="zh-CN" altLang="en-US"/>
              <a:pPr>
                <a:defRPr/>
              </a:pPr>
              <a:t>2012/3/21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F8C55-5A20-4850-AD4C-8625C08669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5773E-A328-494A-B14C-D3B4C03C0C1E}" type="datetimeFigureOut">
              <a:rPr lang="zh-CN" altLang="en-US"/>
              <a:pPr>
                <a:defRPr/>
              </a:pPr>
              <a:t>2012/3/21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52F5B-B337-40B7-81A6-4CE586BC0F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4149B-F074-4FC8-9BC3-A02BC2876572}" type="datetimeFigureOut">
              <a:rPr lang="zh-CN" altLang="en-US"/>
              <a:pPr>
                <a:defRPr/>
              </a:pPr>
              <a:t>2012/3/21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8E0F5-9AF8-4BBF-A312-1A84CCF048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F5E33-8939-4996-9868-8A50C247EC60}" type="datetimeFigureOut">
              <a:rPr lang="zh-CN" altLang="en-US"/>
              <a:pPr>
                <a:defRPr/>
              </a:pPr>
              <a:t>2012/3/21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7DE41-34B9-44E9-8456-FA0CEC6B6A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11C24-1465-4080-A467-A9EC05709A8F}" type="datetimeFigureOut">
              <a:rPr lang="zh-CN" altLang="en-US"/>
              <a:pPr>
                <a:defRPr/>
              </a:pPr>
              <a:t>2012/3/21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CEEAD-4A00-4608-AC2D-EA8038D98C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BF5D8-00C1-4945-B560-C0CFFD5C8E80}" type="datetimeFigureOut">
              <a:rPr lang="zh-CN" altLang="en-US"/>
              <a:pPr>
                <a:defRPr/>
              </a:pPr>
              <a:t>2012/3/21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78E6B-D58F-4529-87F4-5BD2267F6C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CB5B4-CECC-409B-BC4B-39938C4158D7}" type="datetimeFigureOut">
              <a:rPr lang="zh-CN" altLang="en-US"/>
              <a:pPr>
                <a:defRPr/>
              </a:pPr>
              <a:t>2012/3/21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C7A10-46CA-49B8-953A-C5957F16DB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D54D0-7859-4F5A-9FB6-BCC5A84201CE}" type="datetimeFigureOut">
              <a:rPr lang="zh-CN" altLang="en-US"/>
              <a:pPr>
                <a:defRPr/>
              </a:pPr>
              <a:t>2012/3/21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E7A93-8F85-4D86-9C09-767891D49B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na\桌面\图片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53975" y="0"/>
            <a:ext cx="9247188" cy="678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4FFD1-1DC6-4B49-BEB0-5747EBBD63FD}" type="datetimeFigureOut">
              <a:rPr lang="zh-CN" altLang="en-US"/>
              <a:pPr>
                <a:defRPr/>
              </a:pPr>
              <a:t>2012/3/21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F1AEC-02E6-4232-898F-F0650D14C0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 userDrawn="1"/>
        </p:nvSpPr>
        <p:spPr>
          <a:xfrm>
            <a:off x="-51538" y="645101"/>
            <a:ext cx="9227738" cy="45719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5390"/>
          <p:cNvGrpSpPr>
            <a:grpSpLocks/>
          </p:cNvGrpSpPr>
          <p:nvPr userDrawn="1"/>
        </p:nvGrpSpPr>
        <p:grpSpPr bwMode="auto">
          <a:xfrm>
            <a:off x="261746" y="118832"/>
            <a:ext cx="1293419" cy="359400"/>
            <a:chOff x="179388" y="2060575"/>
            <a:chExt cx="8786812" cy="2442195"/>
          </a:xfrm>
          <a:solidFill>
            <a:schemeClr val="tx1"/>
          </a:solidFill>
        </p:grpSpPr>
        <p:sp>
          <p:nvSpPr>
            <p:cNvPr id="4" name="Freeform 40"/>
            <p:cNvSpPr>
              <a:spLocks noEditPoints="1"/>
            </p:cNvSpPr>
            <p:nvPr/>
          </p:nvSpPr>
          <p:spPr bwMode="auto">
            <a:xfrm>
              <a:off x="3048000" y="3884613"/>
              <a:ext cx="619125" cy="609600"/>
            </a:xfrm>
            <a:custGeom>
              <a:avLst/>
              <a:gdLst>
                <a:gd name="T0" fmla="*/ 0 w 2306"/>
                <a:gd name="T1" fmla="*/ 0 h 2269"/>
                <a:gd name="T2" fmla="*/ 119515020 w 2306"/>
                <a:gd name="T3" fmla="*/ 0 h 2269"/>
                <a:gd name="T4" fmla="*/ 137680137 w 2306"/>
                <a:gd name="T5" fmla="*/ 3897786 h 2269"/>
                <a:gd name="T6" fmla="*/ 152385295 w 2306"/>
                <a:gd name="T7" fmla="*/ 13497710 h 2269"/>
                <a:gd name="T8" fmla="*/ 162477087 w 2306"/>
                <a:gd name="T9" fmla="*/ 28150409 h 2269"/>
                <a:gd name="T10" fmla="*/ 166225397 w 2306"/>
                <a:gd name="T11" fmla="*/ 45690447 h 2269"/>
                <a:gd name="T12" fmla="*/ 162477087 w 2306"/>
                <a:gd name="T13" fmla="*/ 63519030 h 2269"/>
                <a:gd name="T14" fmla="*/ 152385295 w 2306"/>
                <a:gd name="T15" fmla="*/ 78171730 h 2269"/>
                <a:gd name="T16" fmla="*/ 137680137 w 2306"/>
                <a:gd name="T17" fmla="*/ 88277012 h 2269"/>
                <a:gd name="T18" fmla="*/ 119515020 w 2306"/>
                <a:gd name="T19" fmla="*/ 91669440 h 2269"/>
                <a:gd name="T20" fmla="*/ 119515020 w 2306"/>
                <a:gd name="T21" fmla="*/ 91669440 h 2269"/>
                <a:gd name="T22" fmla="*/ 166225397 w 2306"/>
                <a:gd name="T23" fmla="*/ 163777946 h 2269"/>
                <a:gd name="T24" fmla="*/ 158728776 w 2306"/>
                <a:gd name="T25" fmla="*/ 163777946 h 2269"/>
                <a:gd name="T26" fmla="*/ 111513648 w 2306"/>
                <a:gd name="T27" fmla="*/ 91669440 h 2269"/>
                <a:gd name="T28" fmla="*/ 6343481 w 2306"/>
                <a:gd name="T29" fmla="*/ 91669440 h 2269"/>
                <a:gd name="T30" fmla="*/ 6343481 w 2306"/>
                <a:gd name="T31" fmla="*/ 163777946 h 2269"/>
                <a:gd name="T32" fmla="*/ 0 w 2306"/>
                <a:gd name="T33" fmla="*/ 163777946 h 2269"/>
                <a:gd name="T34" fmla="*/ 0 w 2306"/>
                <a:gd name="T35" fmla="*/ 0 h 2269"/>
                <a:gd name="T36" fmla="*/ 135085235 w 2306"/>
                <a:gd name="T37" fmla="*/ 81924974 h 2269"/>
                <a:gd name="T38" fmla="*/ 147771928 w 2306"/>
                <a:gd name="T39" fmla="*/ 73624312 h 2269"/>
                <a:gd name="T40" fmla="*/ 156133606 w 2306"/>
                <a:gd name="T41" fmla="*/ 61137050 h 2269"/>
                <a:gd name="T42" fmla="*/ 159521610 w 2306"/>
                <a:gd name="T43" fmla="*/ 45690447 h 2269"/>
                <a:gd name="T44" fmla="*/ 156133606 w 2306"/>
                <a:gd name="T45" fmla="*/ 30532390 h 2269"/>
                <a:gd name="T46" fmla="*/ 147771928 w 2306"/>
                <a:gd name="T47" fmla="*/ 18045127 h 2269"/>
                <a:gd name="T48" fmla="*/ 135085235 w 2306"/>
                <a:gd name="T49" fmla="*/ 9744465 h 2269"/>
                <a:gd name="T50" fmla="*/ 119515020 w 2306"/>
                <a:gd name="T51" fmla="*/ 6857127 h 2269"/>
                <a:gd name="T52" fmla="*/ 6343481 w 2306"/>
                <a:gd name="T53" fmla="*/ 6857127 h 2269"/>
                <a:gd name="T54" fmla="*/ 6343481 w 2306"/>
                <a:gd name="T55" fmla="*/ 85317671 h 2269"/>
                <a:gd name="T56" fmla="*/ 119515020 w 2306"/>
                <a:gd name="T57" fmla="*/ 85317671 h 2269"/>
                <a:gd name="T58" fmla="*/ 135085235 w 2306"/>
                <a:gd name="T59" fmla="*/ 81924974 h 226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306" h="2269">
                  <a:moveTo>
                    <a:pt x="0" y="0"/>
                  </a:moveTo>
                  <a:cubicBezTo>
                    <a:pt x="1658" y="0"/>
                    <a:pt x="1658" y="0"/>
                    <a:pt x="1658" y="0"/>
                  </a:cubicBezTo>
                  <a:cubicBezTo>
                    <a:pt x="1752" y="0"/>
                    <a:pt x="1832" y="18"/>
                    <a:pt x="1910" y="54"/>
                  </a:cubicBezTo>
                  <a:cubicBezTo>
                    <a:pt x="1990" y="81"/>
                    <a:pt x="2056" y="129"/>
                    <a:pt x="2114" y="187"/>
                  </a:cubicBezTo>
                  <a:cubicBezTo>
                    <a:pt x="2173" y="243"/>
                    <a:pt x="2218" y="308"/>
                    <a:pt x="2254" y="390"/>
                  </a:cubicBezTo>
                  <a:cubicBezTo>
                    <a:pt x="2289" y="464"/>
                    <a:pt x="2306" y="545"/>
                    <a:pt x="2306" y="633"/>
                  </a:cubicBezTo>
                  <a:cubicBezTo>
                    <a:pt x="2306" y="726"/>
                    <a:pt x="2289" y="807"/>
                    <a:pt x="2254" y="880"/>
                  </a:cubicBezTo>
                  <a:cubicBezTo>
                    <a:pt x="2218" y="962"/>
                    <a:pt x="2173" y="1026"/>
                    <a:pt x="2114" y="1083"/>
                  </a:cubicBezTo>
                  <a:cubicBezTo>
                    <a:pt x="2056" y="1142"/>
                    <a:pt x="1990" y="1189"/>
                    <a:pt x="1910" y="1223"/>
                  </a:cubicBezTo>
                  <a:cubicBezTo>
                    <a:pt x="1832" y="1257"/>
                    <a:pt x="1752" y="1270"/>
                    <a:pt x="1658" y="1270"/>
                  </a:cubicBezTo>
                  <a:cubicBezTo>
                    <a:pt x="1658" y="1270"/>
                    <a:pt x="1658" y="1270"/>
                    <a:pt x="1658" y="1270"/>
                  </a:cubicBezTo>
                  <a:cubicBezTo>
                    <a:pt x="2306" y="2269"/>
                    <a:pt x="2306" y="2269"/>
                    <a:pt x="2306" y="2269"/>
                  </a:cubicBezTo>
                  <a:cubicBezTo>
                    <a:pt x="2202" y="2269"/>
                    <a:pt x="2202" y="2269"/>
                    <a:pt x="2202" y="2269"/>
                  </a:cubicBezTo>
                  <a:cubicBezTo>
                    <a:pt x="1547" y="1270"/>
                    <a:pt x="1547" y="1270"/>
                    <a:pt x="1547" y="1270"/>
                  </a:cubicBezTo>
                  <a:cubicBezTo>
                    <a:pt x="88" y="1270"/>
                    <a:pt x="88" y="1270"/>
                    <a:pt x="88" y="1270"/>
                  </a:cubicBezTo>
                  <a:cubicBezTo>
                    <a:pt x="88" y="2269"/>
                    <a:pt x="88" y="2269"/>
                    <a:pt x="88" y="2269"/>
                  </a:cubicBezTo>
                  <a:cubicBezTo>
                    <a:pt x="0" y="2269"/>
                    <a:pt x="0" y="2269"/>
                    <a:pt x="0" y="2269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1874" y="1135"/>
                  </a:moveTo>
                  <a:cubicBezTo>
                    <a:pt x="1939" y="1108"/>
                    <a:pt x="1998" y="1072"/>
                    <a:pt x="2050" y="1020"/>
                  </a:cubicBezTo>
                  <a:cubicBezTo>
                    <a:pt x="2096" y="968"/>
                    <a:pt x="2137" y="910"/>
                    <a:pt x="2166" y="847"/>
                  </a:cubicBezTo>
                  <a:cubicBezTo>
                    <a:pt x="2195" y="783"/>
                    <a:pt x="2213" y="707"/>
                    <a:pt x="2213" y="633"/>
                  </a:cubicBezTo>
                  <a:cubicBezTo>
                    <a:pt x="2213" y="556"/>
                    <a:pt x="2195" y="486"/>
                    <a:pt x="2166" y="423"/>
                  </a:cubicBezTo>
                  <a:cubicBezTo>
                    <a:pt x="2137" y="354"/>
                    <a:pt x="2096" y="297"/>
                    <a:pt x="2050" y="250"/>
                  </a:cubicBezTo>
                  <a:cubicBezTo>
                    <a:pt x="1998" y="203"/>
                    <a:pt x="1939" y="162"/>
                    <a:pt x="1874" y="135"/>
                  </a:cubicBezTo>
                  <a:cubicBezTo>
                    <a:pt x="1803" y="106"/>
                    <a:pt x="1733" y="95"/>
                    <a:pt x="1658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8" y="1182"/>
                    <a:pt x="88" y="1182"/>
                    <a:pt x="88" y="1182"/>
                  </a:cubicBezTo>
                  <a:cubicBezTo>
                    <a:pt x="1658" y="1182"/>
                    <a:pt x="1658" y="1182"/>
                    <a:pt x="1658" y="1182"/>
                  </a:cubicBezTo>
                  <a:cubicBezTo>
                    <a:pt x="1733" y="1182"/>
                    <a:pt x="1803" y="1164"/>
                    <a:pt x="1874" y="1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" name="Freeform 41"/>
            <p:cNvSpPr>
              <a:spLocks noEditPoints="1"/>
            </p:cNvSpPr>
            <p:nvPr/>
          </p:nvSpPr>
          <p:spPr bwMode="auto">
            <a:xfrm>
              <a:off x="3697288" y="3884613"/>
              <a:ext cx="619125" cy="609600"/>
            </a:xfrm>
            <a:custGeom>
              <a:avLst/>
              <a:gdLst>
                <a:gd name="T0" fmla="*/ 982860938 w 390"/>
                <a:gd name="T1" fmla="*/ 967740000 h 384"/>
                <a:gd name="T2" fmla="*/ 937498125 w 390"/>
                <a:gd name="T3" fmla="*/ 967740000 h 384"/>
                <a:gd name="T4" fmla="*/ 899696575 w 390"/>
                <a:gd name="T5" fmla="*/ 889615950 h 384"/>
                <a:gd name="T6" fmla="*/ 78125638 w 390"/>
                <a:gd name="T7" fmla="*/ 889615950 h 384"/>
                <a:gd name="T8" fmla="*/ 42843450 w 390"/>
                <a:gd name="T9" fmla="*/ 967740000 h 384"/>
                <a:gd name="T10" fmla="*/ 0 w 390"/>
                <a:gd name="T11" fmla="*/ 967740000 h 384"/>
                <a:gd name="T12" fmla="*/ 463708750 w 390"/>
                <a:gd name="T13" fmla="*/ 0 h 384"/>
                <a:gd name="T14" fmla="*/ 504031250 w 390"/>
                <a:gd name="T15" fmla="*/ 0 h 384"/>
                <a:gd name="T16" fmla="*/ 982860938 w 390"/>
                <a:gd name="T17" fmla="*/ 967740000 h 384"/>
                <a:gd name="T18" fmla="*/ 982860938 w 390"/>
                <a:gd name="T19" fmla="*/ 967740000 h 384"/>
                <a:gd name="T20" fmla="*/ 98286888 w 390"/>
                <a:gd name="T21" fmla="*/ 854333763 h 384"/>
                <a:gd name="T22" fmla="*/ 879535325 w 390"/>
                <a:gd name="T23" fmla="*/ 854333763 h 384"/>
                <a:gd name="T24" fmla="*/ 483870000 w 390"/>
                <a:gd name="T25" fmla="*/ 50403125 h 384"/>
                <a:gd name="T26" fmla="*/ 98286888 w 390"/>
                <a:gd name="T27" fmla="*/ 854333763 h 384"/>
                <a:gd name="T28" fmla="*/ 98286888 w 390"/>
                <a:gd name="T29" fmla="*/ 854333763 h 3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0" h="384">
                  <a:moveTo>
                    <a:pt x="390" y="384"/>
                  </a:moveTo>
                  <a:lnTo>
                    <a:pt x="372" y="384"/>
                  </a:lnTo>
                  <a:lnTo>
                    <a:pt x="357" y="353"/>
                  </a:lnTo>
                  <a:lnTo>
                    <a:pt x="31" y="353"/>
                  </a:lnTo>
                  <a:lnTo>
                    <a:pt x="17" y="384"/>
                  </a:lnTo>
                  <a:lnTo>
                    <a:pt x="0" y="384"/>
                  </a:lnTo>
                  <a:lnTo>
                    <a:pt x="184" y="0"/>
                  </a:lnTo>
                  <a:lnTo>
                    <a:pt x="200" y="0"/>
                  </a:lnTo>
                  <a:lnTo>
                    <a:pt x="390" y="384"/>
                  </a:lnTo>
                  <a:close/>
                  <a:moveTo>
                    <a:pt x="39" y="339"/>
                  </a:moveTo>
                  <a:lnTo>
                    <a:pt x="349" y="339"/>
                  </a:lnTo>
                  <a:lnTo>
                    <a:pt x="192" y="20"/>
                  </a:lnTo>
                  <a:lnTo>
                    <a:pt x="39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" name="Freeform 42"/>
            <p:cNvSpPr>
              <a:spLocks noEditPoints="1"/>
            </p:cNvSpPr>
            <p:nvPr/>
          </p:nvSpPr>
          <p:spPr bwMode="auto">
            <a:xfrm>
              <a:off x="4346575" y="3884613"/>
              <a:ext cx="619125" cy="609600"/>
            </a:xfrm>
            <a:custGeom>
              <a:avLst/>
              <a:gdLst>
                <a:gd name="T0" fmla="*/ 0 w 2305"/>
                <a:gd name="T1" fmla="*/ 0 h 2269"/>
                <a:gd name="T2" fmla="*/ 119979441 w 2305"/>
                <a:gd name="T3" fmla="*/ 0 h 2269"/>
                <a:gd name="T4" fmla="*/ 138015990 w 2305"/>
                <a:gd name="T5" fmla="*/ 3897786 h 2269"/>
                <a:gd name="T6" fmla="*/ 152806228 w 2305"/>
                <a:gd name="T7" fmla="*/ 13497710 h 2269"/>
                <a:gd name="T8" fmla="*/ 162545964 w 2305"/>
                <a:gd name="T9" fmla="*/ 28150409 h 2269"/>
                <a:gd name="T10" fmla="*/ 166297512 w 2305"/>
                <a:gd name="T11" fmla="*/ 45690447 h 2269"/>
                <a:gd name="T12" fmla="*/ 162545964 w 2305"/>
                <a:gd name="T13" fmla="*/ 63519030 h 2269"/>
                <a:gd name="T14" fmla="*/ 152806228 w 2305"/>
                <a:gd name="T15" fmla="*/ 78171730 h 2269"/>
                <a:gd name="T16" fmla="*/ 138015990 w 2305"/>
                <a:gd name="T17" fmla="*/ 88277012 h 2269"/>
                <a:gd name="T18" fmla="*/ 119979441 w 2305"/>
                <a:gd name="T19" fmla="*/ 91669440 h 2269"/>
                <a:gd name="T20" fmla="*/ 6781635 w 2305"/>
                <a:gd name="T21" fmla="*/ 91669440 h 2269"/>
                <a:gd name="T22" fmla="*/ 6781635 w 2305"/>
                <a:gd name="T23" fmla="*/ 163777946 h 2269"/>
                <a:gd name="T24" fmla="*/ 0 w 2305"/>
                <a:gd name="T25" fmla="*/ 163777946 h 2269"/>
                <a:gd name="T26" fmla="*/ 0 w 2305"/>
                <a:gd name="T27" fmla="*/ 0 h 2269"/>
                <a:gd name="T28" fmla="*/ 119979441 w 2305"/>
                <a:gd name="T29" fmla="*/ 85317671 h 2269"/>
                <a:gd name="T30" fmla="*/ 135058157 w 2305"/>
                <a:gd name="T31" fmla="*/ 81924974 h 2269"/>
                <a:gd name="T32" fmla="*/ 147755994 w 2305"/>
                <a:gd name="T33" fmla="*/ 73624312 h 2269"/>
                <a:gd name="T34" fmla="*/ 156702015 w 2305"/>
                <a:gd name="T35" fmla="*/ 61137050 h 2269"/>
                <a:gd name="T36" fmla="*/ 159587863 w 2305"/>
                <a:gd name="T37" fmla="*/ 45690447 h 2269"/>
                <a:gd name="T38" fmla="*/ 156702015 w 2305"/>
                <a:gd name="T39" fmla="*/ 30532390 h 2269"/>
                <a:gd name="T40" fmla="*/ 147755994 w 2305"/>
                <a:gd name="T41" fmla="*/ 18045127 h 2269"/>
                <a:gd name="T42" fmla="*/ 135058157 w 2305"/>
                <a:gd name="T43" fmla="*/ 9744465 h 2269"/>
                <a:gd name="T44" fmla="*/ 119979441 w 2305"/>
                <a:gd name="T45" fmla="*/ 6857127 h 2269"/>
                <a:gd name="T46" fmla="*/ 6781635 w 2305"/>
                <a:gd name="T47" fmla="*/ 6857127 h 2269"/>
                <a:gd name="T48" fmla="*/ 6781635 w 2305"/>
                <a:gd name="T49" fmla="*/ 85317671 h 2269"/>
                <a:gd name="T50" fmla="*/ 119979441 w 2305"/>
                <a:gd name="T51" fmla="*/ 85317671 h 22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05" h="2269">
                  <a:moveTo>
                    <a:pt x="0" y="0"/>
                  </a:moveTo>
                  <a:cubicBezTo>
                    <a:pt x="1663" y="0"/>
                    <a:pt x="1663" y="0"/>
                    <a:pt x="1663" y="0"/>
                  </a:cubicBezTo>
                  <a:cubicBezTo>
                    <a:pt x="1751" y="0"/>
                    <a:pt x="1832" y="18"/>
                    <a:pt x="1913" y="54"/>
                  </a:cubicBezTo>
                  <a:cubicBezTo>
                    <a:pt x="1990" y="81"/>
                    <a:pt x="2059" y="129"/>
                    <a:pt x="2118" y="187"/>
                  </a:cubicBezTo>
                  <a:cubicBezTo>
                    <a:pt x="2177" y="243"/>
                    <a:pt x="2224" y="308"/>
                    <a:pt x="2253" y="390"/>
                  </a:cubicBezTo>
                  <a:cubicBezTo>
                    <a:pt x="2289" y="464"/>
                    <a:pt x="2305" y="545"/>
                    <a:pt x="2305" y="633"/>
                  </a:cubicBezTo>
                  <a:cubicBezTo>
                    <a:pt x="2305" y="726"/>
                    <a:pt x="2289" y="807"/>
                    <a:pt x="2253" y="880"/>
                  </a:cubicBezTo>
                  <a:cubicBezTo>
                    <a:pt x="2224" y="962"/>
                    <a:pt x="2177" y="1026"/>
                    <a:pt x="2118" y="1083"/>
                  </a:cubicBezTo>
                  <a:cubicBezTo>
                    <a:pt x="2059" y="1142"/>
                    <a:pt x="1990" y="1189"/>
                    <a:pt x="1913" y="1223"/>
                  </a:cubicBezTo>
                  <a:cubicBezTo>
                    <a:pt x="1832" y="1257"/>
                    <a:pt x="1751" y="1270"/>
                    <a:pt x="1663" y="1270"/>
                  </a:cubicBezTo>
                  <a:cubicBezTo>
                    <a:pt x="94" y="1270"/>
                    <a:pt x="94" y="1270"/>
                    <a:pt x="94" y="1270"/>
                  </a:cubicBezTo>
                  <a:cubicBezTo>
                    <a:pt x="94" y="2269"/>
                    <a:pt x="94" y="2269"/>
                    <a:pt x="94" y="2269"/>
                  </a:cubicBezTo>
                  <a:cubicBezTo>
                    <a:pt x="0" y="2269"/>
                    <a:pt x="0" y="2269"/>
                    <a:pt x="0" y="2269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1663" y="1182"/>
                  </a:moveTo>
                  <a:cubicBezTo>
                    <a:pt x="1737" y="1182"/>
                    <a:pt x="1810" y="1164"/>
                    <a:pt x="1872" y="1135"/>
                  </a:cubicBezTo>
                  <a:cubicBezTo>
                    <a:pt x="1943" y="1108"/>
                    <a:pt x="2000" y="1072"/>
                    <a:pt x="2048" y="1020"/>
                  </a:cubicBezTo>
                  <a:cubicBezTo>
                    <a:pt x="2102" y="968"/>
                    <a:pt x="2143" y="910"/>
                    <a:pt x="2172" y="847"/>
                  </a:cubicBezTo>
                  <a:cubicBezTo>
                    <a:pt x="2201" y="783"/>
                    <a:pt x="2212" y="707"/>
                    <a:pt x="2212" y="633"/>
                  </a:cubicBezTo>
                  <a:cubicBezTo>
                    <a:pt x="2212" y="556"/>
                    <a:pt x="2201" y="486"/>
                    <a:pt x="2172" y="423"/>
                  </a:cubicBezTo>
                  <a:cubicBezTo>
                    <a:pt x="2143" y="354"/>
                    <a:pt x="2102" y="297"/>
                    <a:pt x="2048" y="250"/>
                  </a:cubicBezTo>
                  <a:cubicBezTo>
                    <a:pt x="2000" y="203"/>
                    <a:pt x="1943" y="162"/>
                    <a:pt x="1872" y="135"/>
                  </a:cubicBezTo>
                  <a:cubicBezTo>
                    <a:pt x="1810" y="106"/>
                    <a:pt x="1737" y="95"/>
                    <a:pt x="1663" y="95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94" y="1182"/>
                    <a:pt x="94" y="1182"/>
                    <a:pt x="94" y="1182"/>
                  </a:cubicBezTo>
                  <a:cubicBezTo>
                    <a:pt x="1663" y="1182"/>
                    <a:pt x="1663" y="1182"/>
                    <a:pt x="1663" y="1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" name="Freeform 44"/>
            <p:cNvSpPr>
              <a:spLocks noEditPoints="1"/>
            </p:cNvSpPr>
            <p:nvPr/>
          </p:nvSpPr>
          <p:spPr bwMode="auto">
            <a:xfrm>
              <a:off x="5072063" y="3884613"/>
              <a:ext cx="620712" cy="609600"/>
            </a:xfrm>
            <a:custGeom>
              <a:avLst/>
              <a:gdLst>
                <a:gd name="T0" fmla="*/ 0 w 2306"/>
                <a:gd name="T1" fmla="*/ 0 h 2269"/>
                <a:gd name="T2" fmla="*/ 83829228 w 2306"/>
                <a:gd name="T3" fmla="*/ 0 h 2269"/>
                <a:gd name="T4" fmla="*/ 116505974 w 2306"/>
                <a:gd name="T5" fmla="*/ 6351769 h 2269"/>
                <a:gd name="T6" fmla="*/ 142878966 w 2306"/>
                <a:gd name="T7" fmla="*/ 23891806 h 2269"/>
                <a:gd name="T8" fmla="*/ 160630360 w 2306"/>
                <a:gd name="T9" fmla="*/ 49732506 h 2269"/>
                <a:gd name="T10" fmla="*/ 167078659 w 2306"/>
                <a:gd name="T11" fmla="*/ 81636428 h 2269"/>
                <a:gd name="T12" fmla="*/ 160630360 w 2306"/>
                <a:gd name="T13" fmla="*/ 113756626 h 2269"/>
                <a:gd name="T14" fmla="*/ 142878966 w 2306"/>
                <a:gd name="T15" fmla="*/ 139597325 h 2269"/>
                <a:gd name="T16" fmla="*/ 116505974 w 2306"/>
                <a:gd name="T17" fmla="*/ 157137363 h 2269"/>
                <a:gd name="T18" fmla="*/ 83829228 w 2306"/>
                <a:gd name="T19" fmla="*/ 163777946 h 2269"/>
                <a:gd name="T20" fmla="*/ 0 w 2306"/>
                <a:gd name="T21" fmla="*/ 163777946 h 2269"/>
                <a:gd name="T22" fmla="*/ 0 w 2306"/>
                <a:gd name="T23" fmla="*/ 0 h 2269"/>
                <a:gd name="T24" fmla="*/ 83829228 w 2306"/>
                <a:gd name="T25" fmla="*/ 157137363 h 2269"/>
                <a:gd name="T26" fmla="*/ 114042506 w 2306"/>
                <a:gd name="T27" fmla="*/ 151290684 h 2269"/>
                <a:gd name="T28" fmla="*/ 138097115 w 2306"/>
                <a:gd name="T29" fmla="*/ 135049908 h 2269"/>
                <a:gd name="T30" fmla="*/ 154833997 w 2306"/>
                <a:gd name="T31" fmla="*/ 111158102 h 2269"/>
                <a:gd name="T32" fmla="*/ 160630360 w 2306"/>
                <a:gd name="T33" fmla="*/ 81636428 h 2269"/>
                <a:gd name="T34" fmla="*/ 154833997 w 2306"/>
                <a:gd name="T35" fmla="*/ 52403301 h 2269"/>
                <a:gd name="T36" fmla="*/ 138097115 w 2306"/>
                <a:gd name="T37" fmla="*/ 28439224 h 2269"/>
                <a:gd name="T38" fmla="*/ 114042506 w 2306"/>
                <a:gd name="T39" fmla="*/ 12703806 h 2269"/>
                <a:gd name="T40" fmla="*/ 83829228 w 2306"/>
                <a:gd name="T41" fmla="*/ 6857127 h 2269"/>
                <a:gd name="T42" fmla="*/ 6810605 w 2306"/>
                <a:gd name="T43" fmla="*/ 6857127 h 2269"/>
                <a:gd name="T44" fmla="*/ 6810605 w 2306"/>
                <a:gd name="T45" fmla="*/ 157137363 h 2269"/>
                <a:gd name="T46" fmla="*/ 83829228 w 2306"/>
                <a:gd name="T47" fmla="*/ 157137363 h 22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306" h="2269">
                  <a:moveTo>
                    <a:pt x="0" y="0"/>
                  </a:moveTo>
                  <a:cubicBezTo>
                    <a:pt x="1157" y="0"/>
                    <a:pt x="1157" y="0"/>
                    <a:pt x="1157" y="0"/>
                  </a:cubicBezTo>
                  <a:cubicBezTo>
                    <a:pt x="1315" y="0"/>
                    <a:pt x="1468" y="29"/>
                    <a:pt x="1608" y="88"/>
                  </a:cubicBezTo>
                  <a:cubicBezTo>
                    <a:pt x="1743" y="147"/>
                    <a:pt x="1866" y="228"/>
                    <a:pt x="1972" y="331"/>
                  </a:cubicBezTo>
                  <a:cubicBezTo>
                    <a:pt x="2078" y="435"/>
                    <a:pt x="2159" y="551"/>
                    <a:pt x="2217" y="689"/>
                  </a:cubicBezTo>
                  <a:cubicBezTo>
                    <a:pt x="2276" y="829"/>
                    <a:pt x="2306" y="973"/>
                    <a:pt x="2306" y="1131"/>
                  </a:cubicBezTo>
                  <a:cubicBezTo>
                    <a:pt x="2306" y="1293"/>
                    <a:pt x="2276" y="1437"/>
                    <a:pt x="2217" y="1576"/>
                  </a:cubicBezTo>
                  <a:cubicBezTo>
                    <a:pt x="2159" y="1716"/>
                    <a:pt x="2078" y="1831"/>
                    <a:pt x="1972" y="1934"/>
                  </a:cubicBezTo>
                  <a:cubicBezTo>
                    <a:pt x="1866" y="2040"/>
                    <a:pt x="1743" y="2121"/>
                    <a:pt x="1608" y="2177"/>
                  </a:cubicBezTo>
                  <a:cubicBezTo>
                    <a:pt x="1468" y="2242"/>
                    <a:pt x="1315" y="2269"/>
                    <a:pt x="1157" y="2269"/>
                  </a:cubicBezTo>
                  <a:cubicBezTo>
                    <a:pt x="0" y="2269"/>
                    <a:pt x="0" y="2269"/>
                    <a:pt x="0" y="2269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1157" y="2177"/>
                  </a:moveTo>
                  <a:cubicBezTo>
                    <a:pt x="1304" y="2177"/>
                    <a:pt x="1443" y="2147"/>
                    <a:pt x="1574" y="2096"/>
                  </a:cubicBezTo>
                  <a:cubicBezTo>
                    <a:pt x="1702" y="2044"/>
                    <a:pt x="1815" y="1970"/>
                    <a:pt x="1906" y="1871"/>
                  </a:cubicBezTo>
                  <a:cubicBezTo>
                    <a:pt x="2002" y="1779"/>
                    <a:pt x="2078" y="1668"/>
                    <a:pt x="2137" y="1540"/>
                  </a:cubicBezTo>
                  <a:cubicBezTo>
                    <a:pt x="2189" y="1414"/>
                    <a:pt x="2217" y="1282"/>
                    <a:pt x="2217" y="1131"/>
                  </a:cubicBezTo>
                  <a:cubicBezTo>
                    <a:pt x="2217" y="987"/>
                    <a:pt x="2189" y="851"/>
                    <a:pt x="2137" y="726"/>
                  </a:cubicBezTo>
                  <a:cubicBezTo>
                    <a:pt x="2078" y="597"/>
                    <a:pt x="2002" y="486"/>
                    <a:pt x="1906" y="394"/>
                  </a:cubicBezTo>
                  <a:cubicBezTo>
                    <a:pt x="1815" y="302"/>
                    <a:pt x="1702" y="228"/>
                    <a:pt x="1574" y="176"/>
                  </a:cubicBezTo>
                  <a:cubicBezTo>
                    <a:pt x="1443" y="117"/>
                    <a:pt x="1304" y="95"/>
                    <a:pt x="1157" y="95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94" y="2177"/>
                    <a:pt x="94" y="2177"/>
                    <a:pt x="94" y="2177"/>
                  </a:cubicBezTo>
                  <a:cubicBezTo>
                    <a:pt x="1157" y="2177"/>
                    <a:pt x="1157" y="2177"/>
                    <a:pt x="1157" y="2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" name="Freeform 45"/>
            <p:cNvSpPr>
              <a:spLocks/>
            </p:cNvSpPr>
            <p:nvPr/>
          </p:nvSpPr>
          <p:spPr bwMode="auto">
            <a:xfrm>
              <a:off x="5730875" y="3884613"/>
              <a:ext cx="620712" cy="609600"/>
            </a:xfrm>
            <a:custGeom>
              <a:avLst/>
              <a:gdLst>
                <a:gd name="T0" fmla="*/ 0 w 391"/>
                <a:gd name="T1" fmla="*/ 0 h 384"/>
                <a:gd name="T2" fmla="*/ 985379506 w 391"/>
                <a:gd name="T3" fmla="*/ 0 h 384"/>
                <a:gd name="T4" fmla="*/ 985379506 w 391"/>
                <a:gd name="T5" fmla="*/ 40322500 h 384"/>
                <a:gd name="T6" fmla="*/ 37801520 w 391"/>
                <a:gd name="T7" fmla="*/ 40322500 h 384"/>
                <a:gd name="T8" fmla="*/ 37801520 w 391"/>
                <a:gd name="T9" fmla="*/ 466229700 h 384"/>
                <a:gd name="T10" fmla="*/ 965218272 w 391"/>
                <a:gd name="T11" fmla="*/ 466229700 h 384"/>
                <a:gd name="T12" fmla="*/ 965218272 w 391"/>
                <a:gd name="T13" fmla="*/ 504031250 h 384"/>
                <a:gd name="T14" fmla="*/ 37801520 w 391"/>
                <a:gd name="T15" fmla="*/ 504031250 h 384"/>
                <a:gd name="T16" fmla="*/ 37801520 w 391"/>
                <a:gd name="T17" fmla="*/ 929938450 h 384"/>
                <a:gd name="T18" fmla="*/ 985379506 w 391"/>
                <a:gd name="T19" fmla="*/ 929938450 h 384"/>
                <a:gd name="T20" fmla="*/ 985379506 w 391"/>
                <a:gd name="T21" fmla="*/ 967740000 h 384"/>
                <a:gd name="T22" fmla="*/ 0 w 391"/>
                <a:gd name="T23" fmla="*/ 967740000 h 384"/>
                <a:gd name="T24" fmla="*/ 0 w 391"/>
                <a:gd name="T25" fmla="*/ 0 h 384"/>
                <a:gd name="T26" fmla="*/ 0 w 391"/>
                <a:gd name="T27" fmla="*/ 0 h 3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1" h="384">
                  <a:moveTo>
                    <a:pt x="0" y="0"/>
                  </a:moveTo>
                  <a:lnTo>
                    <a:pt x="391" y="0"/>
                  </a:lnTo>
                  <a:lnTo>
                    <a:pt x="391" y="16"/>
                  </a:lnTo>
                  <a:lnTo>
                    <a:pt x="15" y="16"/>
                  </a:lnTo>
                  <a:lnTo>
                    <a:pt x="15" y="185"/>
                  </a:lnTo>
                  <a:lnTo>
                    <a:pt x="383" y="185"/>
                  </a:lnTo>
                  <a:lnTo>
                    <a:pt x="383" y="200"/>
                  </a:lnTo>
                  <a:lnTo>
                    <a:pt x="15" y="200"/>
                  </a:lnTo>
                  <a:lnTo>
                    <a:pt x="15" y="369"/>
                  </a:lnTo>
                  <a:lnTo>
                    <a:pt x="391" y="369"/>
                  </a:lnTo>
                  <a:lnTo>
                    <a:pt x="391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6370638" y="3875088"/>
              <a:ext cx="1209675" cy="619125"/>
            </a:xfrm>
            <a:custGeom>
              <a:avLst/>
              <a:gdLst>
                <a:gd name="T0" fmla="*/ 318324781 w 4503"/>
                <a:gd name="T1" fmla="*/ 83473360 h 2305"/>
                <a:gd name="T2" fmla="*/ 312479496 w 4503"/>
                <a:gd name="T3" fmla="*/ 53749182 h 2305"/>
                <a:gd name="T4" fmla="*/ 295881186 w 4503"/>
                <a:gd name="T5" fmla="*/ 29291462 h 2305"/>
                <a:gd name="T6" fmla="*/ 271849943 w 4503"/>
                <a:gd name="T7" fmla="*/ 13202807 h 2305"/>
                <a:gd name="T8" fmla="*/ 242333927 w 4503"/>
                <a:gd name="T9" fmla="*/ 7286873 h 2305"/>
                <a:gd name="T10" fmla="*/ 216137734 w 4503"/>
                <a:gd name="T11" fmla="*/ 11904122 h 2305"/>
                <a:gd name="T12" fmla="*/ 193405353 w 4503"/>
                <a:gd name="T13" fmla="*/ 26766345 h 2305"/>
                <a:gd name="T14" fmla="*/ 176446263 w 4503"/>
                <a:gd name="T15" fmla="*/ 50502604 h 2305"/>
                <a:gd name="T16" fmla="*/ 167208892 w 4503"/>
                <a:gd name="T17" fmla="*/ 83473360 h 2305"/>
                <a:gd name="T18" fmla="*/ 157466481 w 4503"/>
                <a:gd name="T19" fmla="*/ 118608771 h 2305"/>
                <a:gd name="T20" fmla="*/ 139785831 w 4503"/>
                <a:gd name="T21" fmla="*/ 144437162 h 2305"/>
                <a:gd name="T22" fmla="*/ 114383462 w 4503"/>
                <a:gd name="T23" fmla="*/ 161030786 h 2305"/>
                <a:gd name="T24" fmla="*/ 82919017 w 4503"/>
                <a:gd name="T25" fmla="*/ 166297512 h 2305"/>
                <a:gd name="T26" fmla="*/ 50371963 w 4503"/>
                <a:gd name="T27" fmla="*/ 159660116 h 2305"/>
                <a:gd name="T28" fmla="*/ 24175770 w 4503"/>
                <a:gd name="T29" fmla="*/ 141839792 h 2305"/>
                <a:gd name="T30" fmla="*/ 6350592 w 4503"/>
                <a:gd name="T31" fmla="*/ 115650670 h 2305"/>
                <a:gd name="T32" fmla="*/ 0 w 4503"/>
                <a:gd name="T33" fmla="*/ 83040644 h 2305"/>
                <a:gd name="T34" fmla="*/ 6350592 w 4503"/>
                <a:gd name="T35" fmla="*/ 50863335 h 2305"/>
                <a:gd name="T36" fmla="*/ 24175770 w 4503"/>
                <a:gd name="T37" fmla="*/ 24241228 h 2305"/>
                <a:gd name="T38" fmla="*/ 50371963 w 4503"/>
                <a:gd name="T39" fmla="*/ 6493157 h 2305"/>
                <a:gd name="T40" fmla="*/ 82919017 w 4503"/>
                <a:gd name="T41" fmla="*/ 0 h 2305"/>
                <a:gd name="T42" fmla="*/ 82919017 w 4503"/>
                <a:gd name="T43" fmla="*/ 6493157 h 2305"/>
                <a:gd name="T44" fmla="*/ 52825699 w 4503"/>
                <a:gd name="T45" fmla="*/ 12842076 h 2305"/>
                <a:gd name="T46" fmla="*/ 28722192 w 4503"/>
                <a:gd name="T47" fmla="*/ 29291462 h 2305"/>
                <a:gd name="T48" fmla="*/ 12412668 w 4503"/>
                <a:gd name="T49" fmla="*/ 53460436 h 2305"/>
                <a:gd name="T50" fmla="*/ 6350592 w 4503"/>
                <a:gd name="T51" fmla="*/ 83040644 h 2305"/>
                <a:gd name="T52" fmla="*/ 12412668 w 4503"/>
                <a:gd name="T53" fmla="*/ 113053568 h 2305"/>
                <a:gd name="T54" fmla="*/ 28722192 w 4503"/>
                <a:gd name="T55" fmla="*/ 137294528 h 2305"/>
                <a:gd name="T56" fmla="*/ 52825699 w 4503"/>
                <a:gd name="T57" fmla="*/ 153671928 h 2305"/>
                <a:gd name="T58" fmla="*/ 82919017 w 4503"/>
                <a:gd name="T59" fmla="*/ 159660116 h 2305"/>
                <a:gd name="T60" fmla="*/ 111496682 w 4503"/>
                <a:gd name="T61" fmla="*/ 154609883 h 2305"/>
                <a:gd name="T62" fmla="*/ 134229063 w 4503"/>
                <a:gd name="T63" fmla="*/ 139386928 h 2305"/>
                <a:gd name="T64" fmla="*/ 150322065 w 4503"/>
                <a:gd name="T65" fmla="*/ 115145700 h 2305"/>
                <a:gd name="T66" fmla="*/ 159198388 w 4503"/>
                <a:gd name="T67" fmla="*/ 83473360 h 2305"/>
                <a:gd name="T68" fmla="*/ 168796540 w 4503"/>
                <a:gd name="T69" fmla="*/ 49203919 h 2305"/>
                <a:gd name="T70" fmla="*/ 186188674 w 4503"/>
                <a:gd name="T71" fmla="*/ 22942543 h 2305"/>
                <a:gd name="T72" fmla="*/ 211086004 w 4503"/>
                <a:gd name="T73" fmla="*/ 6493157 h 2305"/>
                <a:gd name="T74" fmla="*/ 242333927 w 4503"/>
                <a:gd name="T75" fmla="*/ 504970 h 2305"/>
                <a:gd name="T76" fmla="*/ 274447937 w 4503"/>
                <a:gd name="T77" fmla="*/ 6853888 h 2305"/>
                <a:gd name="T78" fmla="*/ 300571867 w 4503"/>
                <a:gd name="T79" fmla="*/ 25034944 h 2305"/>
                <a:gd name="T80" fmla="*/ 318324781 w 4503"/>
                <a:gd name="T81" fmla="*/ 51368304 h 2305"/>
                <a:gd name="T82" fmla="*/ 324964158 w 4503"/>
                <a:gd name="T83" fmla="*/ 83473360 h 2305"/>
                <a:gd name="T84" fmla="*/ 321211560 w 4503"/>
                <a:gd name="T85" fmla="*/ 107570350 h 2305"/>
                <a:gd name="T86" fmla="*/ 311541145 w 4503"/>
                <a:gd name="T87" fmla="*/ 129142223 h 2305"/>
                <a:gd name="T88" fmla="*/ 296386493 w 4503"/>
                <a:gd name="T89" fmla="*/ 146529294 h 2305"/>
                <a:gd name="T90" fmla="*/ 276901404 w 4503"/>
                <a:gd name="T91" fmla="*/ 159227132 h 2305"/>
                <a:gd name="T92" fmla="*/ 276901404 w 4503"/>
                <a:gd name="T93" fmla="*/ 152084766 h 2305"/>
                <a:gd name="T94" fmla="*/ 293788499 w 4503"/>
                <a:gd name="T95" fmla="*/ 140252629 h 2305"/>
                <a:gd name="T96" fmla="*/ 306922728 w 4503"/>
                <a:gd name="T97" fmla="*/ 124163974 h 2305"/>
                <a:gd name="T98" fmla="*/ 315438270 w 4503"/>
                <a:gd name="T99" fmla="*/ 105117218 h 2305"/>
                <a:gd name="T100" fmla="*/ 318324781 w 4503"/>
                <a:gd name="T101" fmla="*/ 83473360 h 23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503" h="2305">
                  <a:moveTo>
                    <a:pt x="4411" y="1157"/>
                  </a:moveTo>
                  <a:cubicBezTo>
                    <a:pt x="4411" y="1011"/>
                    <a:pt x="4382" y="876"/>
                    <a:pt x="4330" y="745"/>
                  </a:cubicBezTo>
                  <a:cubicBezTo>
                    <a:pt x="4276" y="617"/>
                    <a:pt x="4199" y="506"/>
                    <a:pt x="4100" y="406"/>
                  </a:cubicBezTo>
                  <a:cubicBezTo>
                    <a:pt x="4008" y="314"/>
                    <a:pt x="3895" y="237"/>
                    <a:pt x="3767" y="183"/>
                  </a:cubicBezTo>
                  <a:cubicBezTo>
                    <a:pt x="3638" y="124"/>
                    <a:pt x="3504" y="101"/>
                    <a:pt x="3358" y="101"/>
                  </a:cubicBezTo>
                  <a:cubicBezTo>
                    <a:pt x="3228" y="101"/>
                    <a:pt x="3111" y="124"/>
                    <a:pt x="2995" y="165"/>
                  </a:cubicBezTo>
                  <a:cubicBezTo>
                    <a:pt x="2878" y="212"/>
                    <a:pt x="2774" y="277"/>
                    <a:pt x="2680" y="371"/>
                  </a:cubicBezTo>
                  <a:cubicBezTo>
                    <a:pt x="2587" y="459"/>
                    <a:pt x="2510" y="570"/>
                    <a:pt x="2445" y="700"/>
                  </a:cubicBezTo>
                  <a:cubicBezTo>
                    <a:pt x="2382" y="833"/>
                    <a:pt x="2335" y="986"/>
                    <a:pt x="2317" y="1157"/>
                  </a:cubicBezTo>
                  <a:cubicBezTo>
                    <a:pt x="2295" y="1340"/>
                    <a:pt x="2247" y="1504"/>
                    <a:pt x="2182" y="1644"/>
                  </a:cubicBezTo>
                  <a:cubicBezTo>
                    <a:pt x="2119" y="1785"/>
                    <a:pt x="2036" y="1907"/>
                    <a:pt x="1937" y="2002"/>
                  </a:cubicBezTo>
                  <a:cubicBezTo>
                    <a:pt x="1830" y="2101"/>
                    <a:pt x="1716" y="2178"/>
                    <a:pt x="1585" y="2232"/>
                  </a:cubicBezTo>
                  <a:cubicBezTo>
                    <a:pt x="1452" y="2277"/>
                    <a:pt x="1307" y="2305"/>
                    <a:pt x="1149" y="2305"/>
                  </a:cubicBezTo>
                  <a:cubicBezTo>
                    <a:pt x="988" y="2305"/>
                    <a:pt x="838" y="2277"/>
                    <a:pt x="698" y="2213"/>
                  </a:cubicBezTo>
                  <a:cubicBezTo>
                    <a:pt x="563" y="2155"/>
                    <a:pt x="439" y="2071"/>
                    <a:pt x="335" y="1966"/>
                  </a:cubicBezTo>
                  <a:cubicBezTo>
                    <a:pt x="230" y="1860"/>
                    <a:pt x="147" y="1742"/>
                    <a:pt x="88" y="1603"/>
                  </a:cubicBezTo>
                  <a:cubicBezTo>
                    <a:pt x="29" y="1461"/>
                    <a:pt x="0" y="1315"/>
                    <a:pt x="0" y="1151"/>
                  </a:cubicBezTo>
                  <a:cubicBezTo>
                    <a:pt x="0" y="994"/>
                    <a:pt x="29" y="846"/>
                    <a:pt x="88" y="705"/>
                  </a:cubicBezTo>
                  <a:cubicBezTo>
                    <a:pt x="147" y="565"/>
                    <a:pt x="230" y="441"/>
                    <a:pt x="335" y="336"/>
                  </a:cubicBezTo>
                  <a:cubicBezTo>
                    <a:pt x="439" y="237"/>
                    <a:pt x="563" y="153"/>
                    <a:pt x="698" y="90"/>
                  </a:cubicBezTo>
                  <a:cubicBezTo>
                    <a:pt x="838" y="29"/>
                    <a:pt x="988" y="0"/>
                    <a:pt x="1149" y="0"/>
                  </a:cubicBezTo>
                  <a:cubicBezTo>
                    <a:pt x="1149" y="90"/>
                    <a:pt x="1149" y="90"/>
                    <a:pt x="1149" y="90"/>
                  </a:cubicBezTo>
                  <a:cubicBezTo>
                    <a:pt x="1002" y="90"/>
                    <a:pt x="860" y="119"/>
                    <a:pt x="732" y="178"/>
                  </a:cubicBezTo>
                  <a:cubicBezTo>
                    <a:pt x="604" y="230"/>
                    <a:pt x="493" y="306"/>
                    <a:pt x="398" y="406"/>
                  </a:cubicBezTo>
                  <a:cubicBezTo>
                    <a:pt x="306" y="500"/>
                    <a:pt x="230" y="610"/>
                    <a:pt x="172" y="741"/>
                  </a:cubicBezTo>
                  <a:cubicBezTo>
                    <a:pt x="117" y="870"/>
                    <a:pt x="88" y="1004"/>
                    <a:pt x="88" y="1151"/>
                  </a:cubicBezTo>
                  <a:cubicBezTo>
                    <a:pt x="88" y="1304"/>
                    <a:pt x="117" y="1439"/>
                    <a:pt x="172" y="1567"/>
                  </a:cubicBezTo>
                  <a:cubicBezTo>
                    <a:pt x="230" y="1696"/>
                    <a:pt x="306" y="1808"/>
                    <a:pt x="398" y="1903"/>
                  </a:cubicBezTo>
                  <a:cubicBezTo>
                    <a:pt x="493" y="2002"/>
                    <a:pt x="604" y="2078"/>
                    <a:pt x="732" y="2130"/>
                  </a:cubicBezTo>
                  <a:cubicBezTo>
                    <a:pt x="860" y="2183"/>
                    <a:pt x="1002" y="2213"/>
                    <a:pt x="1149" y="2213"/>
                  </a:cubicBezTo>
                  <a:cubicBezTo>
                    <a:pt x="1293" y="2213"/>
                    <a:pt x="1423" y="2188"/>
                    <a:pt x="1545" y="2143"/>
                  </a:cubicBezTo>
                  <a:cubicBezTo>
                    <a:pt x="1662" y="2096"/>
                    <a:pt x="1768" y="2024"/>
                    <a:pt x="1860" y="1932"/>
                  </a:cubicBezTo>
                  <a:cubicBezTo>
                    <a:pt x="1948" y="1844"/>
                    <a:pt x="2024" y="1731"/>
                    <a:pt x="2083" y="1596"/>
                  </a:cubicBezTo>
                  <a:cubicBezTo>
                    <a:pt x="2141" y="1469"/>
                    <a:pt x="2182" y="1322"/>
                    <a:pt x="2206" y="1157"/>
                  </a:cubicBezTo>
                  <a:cubicBezTo>
                    <a:pt x="2229" y="981"/>
                    <a:pt x="2276" y="822"/>
                    <a:pt x="2339" y="682"/>
                  </a:cubicBezTo>
                  <a:cubicBezTo>
                    <a:pt x="2405" y="540"/>
                    <a:pt x="2482" y="423"/>
                    <a:pt x="2580" y="318"/>
                  </a:cubicBezTo>
                  <a:cubicBezTo>
                    <a:pt x="2680" y="218"/>
                    <a:pt x="2790" y="142"/>
                    <a:pt x="2925" y="90"/>
                  </a:cubicBezTo>
                  <a:cubicBezTo>
                    <a:pt x="3053" y="36"/>
                    <a:pt x="3195" y="7"/>
                    <a:pt x="3358" y="7"/>
                  </a:cubicBezTo>
                  <a:cubicBezTo>
                    <a:pt x="3518" y="7"/>
                    <a:pt x="3661" y="36"/>
                    <a:pt x="3803" y="95"/>
                  </a:cubicBezTo>
                  <a:cubicBezTo>
                    <a:pt x="3942" y="160"/>
                    <a:pt x="4066" y="241"/>
                    <a:pt x="4165" y="347"/>
                  </a:cubicBezTo>
                  <a:cubicBezTo>
                    <a:pt x="4271" y="447"/>
                    <a:pt x="4352" y="570"/>
                    <a:pt x="4411" y="712"/>
                  </a:cubicBezTo>
                  <a:cubicBezTo>
                    <a:pt x="4474" y="851"/>
                    <a:pt x="4503" y="998"/>
                    <a:pt x="4503" y="1157"/>
                  </a:cubicBezTo>
                  <a:cubicBezTo>
                    <a:pt x="4503" y="1274"/>
                    <a:pt x="4487" y="1385"/>
                    <a:pt x="4451" y="1491"/>
                  </a:cubicBezTo>
                  <a:cubicBezTo>
                    <a:pt x="4422" y="1596"/>
                    <a:pt x="4375" y="1696"/>
                    <a:pt x="4317" y="1790"/>
                  </a:cubicBezTo>
                  <a:cubicBezTo>
                    <a:pt x="4257" y="1878"/>
                    <a:pt x="4188" y="1962"/>
                    <a:pt x="4107" y="2031"/>
                  </a:cubicBezTo>
                  <a:cubicBezTo>
                    <a:pt x="4024" y="2101"/>
                    <a:pt x="3938" y="2160"/>
                    <a:pt x="3837" y="2207"/>
                  </a:cubicBezTo>
                  <a:cubicBezTo>
                    <a:pt x="3837" y="2108"/>
                    <a:pt x="3837" y="2108"/>
                    <a:pt x="3837" y="2108"/>
                  </a:cubicBezTo>
                  <a:cubicBezTo>
                    <a:pt x="3920" y="2060"/>
                    <a:pt x="4001" y="2008"/>
                    <a:pt x="4071" y="1944"/>
                  </a:cubicBezTo>
                  <a:cubicBezTo>
                    <a:pt x="4141" y="1878"/>
                    <a:pt x="4199" y="1801"/>
                    <a:pt x="4253" y="1721"/>
                  </a:cubicBezTo>
                  <a:cubicBezTo>
                    <a:pt x="4300" y="1637"/>
                    <a:pt x="4341" y="1549"/>
                    <a:pt x="4371" y="1457"/>
                  </a:cubicBezTo>
                  <a:cubicBezTo>
                    <a:pt x="4400" y="1362"/>
                    <a:pt x="4411" y="1263"/>
                    <a:pt x="4411" y="11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7620000" y="3884613"/>
              <a:ext cx="28575" cy="609600"/>
            </a:xfrm>
            <a:custGeom>
              <a:avLst/>
              <a:gdLst>
                <a:gd name="T0" fmla="*/ 0 w 18"/>
                <a:gd name="T1" fmla="*/ 0 h 384"/>
                <a:gd name="T2" fmla="*/ 0 w 18"/>
                <a:gd name="T3" fmla="*/ 967740000 h 384"/>
                <a:gd name="T4" fmla="*/ 45362813 w 18"/>
                <a:gd name="T5" fmla="*/ 967740000 h 384"/>
                <a:gd name="T6" fmla="*/ 45362813 w 18"/>
                <a:gd name="T7" fmla="*/ 0 h 384"/>
                <a:gd name="T8" fmla="*/ 0 w 18"/>
                <a:gd name="T9" fmla="*/ 0 h 384"/>
                <a:gd name="T10" fmla="*/ 0 w 18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384">
                  <a:moveTo>
                    <a:pt x="0" y="0"/>
                  </a:moveTo>
                  <a:lnTo>
                    <a:pt x="0" y="384"/>
                  </a:lnTo>
                  <a:lnTo>
                    <a:pt x="18" y="38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7697788" y="3875088"/>
              <a:ext cx="619125" cy="619125"/>
            </a:xfrm>
            <a:custGeom>
              <a:avLst/>
              <a:gdLst>
                <a:gd name="T0" fmla="*/ 12337106 w 2305"/>
                <a:gd name="T1" fmla="*/ 113053568 h 2305"/>
                <a:gd name="T2" fmla="*/ 28858477 w 2305"/>
                <a:gd name="T3" fmla="*/ 137294528 h 2305"/>
                <a:gd name="T4" fmla="*/ 52955467 w 2305"/>
                <a:gd name="T5" fmla="*/ 153671928 h 2305"/>
                <a:gd name="T6" fmla="*/ 82896137 w 2305"/>
                <a:gd name="T7" fmla="*/ 159660116 h 2305"/>
                <a:gd name="T8" fmla="*/ 112692837 w 2305"/>
                <a:gd name="T9" fmla="*/ 153671928 h 2305"/>
                <a:gd name="T10" fmla="*/ 137222543 w 2305"/>
                <a:gd name="T11" fmla="*/ 137294528 h 2305"/>
                <a:gd name="T12" fmla="*/ 153599675 w 2305"/>
                <a:gd name="T13" fmla="*/ 113053568 h 2305"/>
                <a:gd name="T14" fmla="*/ 159660116 w 2305"/>
                <a:gd name="T15" fmla="*/ 83473360 h 2305"/>
                <a:gd name="T16" fmla="*/ 159660116 w 2305"/>
                <a:gd name="T17" fmla="*/ 83040644 h 2305"/>
                <a:gd name="T18" fmla="*/ 89750025 w 2305"/>
                <a:gd name="T19" fmla="*/ 83040644 h 2305"/>
                <a:gd name="T20" fmla="*/ 89750025 w 2305"/>
                <a:gd name="T21" fmla="*/ 76619472 h 2305"/>
                <a:gd name="T22" fmla="*/ 166297512 w 2305"/>
                <a:gd name="T23" fmla="*/ 76619472 h 2305"/>
                <a:gd name="T24" fmla="*/ 166297512 w 2305"/>
                <a:gd name="T25" fmla="*/ 83473360 h 2305"/>
                <a:gd name="T26" fmla="*/ 159660116 w 2305"/>
                <a:gd name="T27" fmla="*/ 115650670 h 2305"/>
                <a:gd name="T28" fmla="*/ 141767807 w 2305"/>
                <a:gd name="T29" fmla="*/ 142345030 h 2305"/>
                <a:gd name="T30" fmla="*/ 115073447 w 2305"/>
                <a:gd name="T31" fmla="*/ 160020847 h 2305"/>
                <a:gd name="T32" fmla="*/ 82896137 w 2305"/>
                <a:gd name="T33" fmla="*/ 166297512 h 2305"/>
                <a:gd name="T34" fmla="*/ 50430350 w 2305"/>
                <a:gd name="T35" fmla="*/ 160020847 h 2305"/>
                <a:gd name="T36" fmla="*/ 24168975 w 2305"/>
                <a:gd name="T37" fmla="*/ 142345030 h 2305"/>
                <a:gd name="T38" fmla="*/ 6493157 w 2305"/>
                <a:gd name="T39" fmla="*/ 115650670 h 2305"/>
                <a:gd name="T40" fmla="*/ 0 w 2305"/>
                <a:gd name="T41" fmla="*/ 83473360 h 2305"/>
                <a:gd name="T42" fmla="*/ 0 w 2305"/>
                <a:gd name="T43" fmla="*/ 83040644 h 2305"/>
                <a:gd name="T44" fmla="*/ 6493157 w 2305"/>
                <a:gd name="T45" fmla="*/ 50863335 h 2305"/>
                <a:gd name="T46" fmla="*/ 24168975 w 2305"/>
                <a:gd name="T47" fmla="*/ 24241228 h 2305"/>
                <a:gd name="T48" fmla="*/ 50430350 w 2305"/>
                <a:gd name="T49" fmla="*/ 6493157 h 2305"/>
                <a:gd name="T50" fmla="*/ 82896137 w 2305"/>
                <a:gd name="T51" fmla="*/ 0 h 2305"/>
                <a:gd name="T52" fmla="*/ 107137365 w 2305"/>
                <a:gd name="T53" fmla="*/ 3463071 h 2305"/>
                <a:gd name="T54" fmla="*/ 128781492 w 2305"/>
                <a:gd name="T55" fmla="*/ 13635792 h 2305"/>
                <a:gd name="T56" fmla="*/ 114784969 w 2305"/>
                <a:gd name="T57" fmla="*/ 13635792 h 2305"/>
                <a:gd name="T58" fmla="*/ 99562015 w 2305"/>
                <a:gd name="T59" fmla="*/ 8585558 h 2305"/>
                <a:gd name="T60" fmla="*/ 82896137 w 2305"/>
                <a:gd name="T61" fmla="*/ 6493157 h 2305"/>
                <a:gd name="T62" fmla="*/ 52955467 w 2305"/>
                <a:gd name="T63" fmla="*/ 12842076 h 2305"/>
                <a:gd name="T64" fmla="*/ 28858477 w 2305"/>
                <a:gd name="T65" fmla="*/ 28930731 h 2305"/>
                <a:gd name="T66" fmla="*/ 12337106 w 2305"/>
                <a:gd name="T67" fmla="*/ 53460436 h 2305"/>
                <a:gd name="T68" fmla="*/ 6493157 w 2305"/>
                <a:gd name="T69" fmla="*/ 83473360 h 2305"/>
                <a:gd name="T70" fmla="*/ 12337106 w 2305"/>
                <a:gd name="T71" fmla="*/ 113053568 h 2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305" h="2305">
                  <a:moveTo>
                    <a:pt x="171" y="1567"/>
                  </a:moveTo>
                  <a:cubicBezTo>
                    <a:pt x="229" y="1696"/>
                    <a:pt x="306" y="1808"/>
                    <a:pt x="400" y="1903"/>
                  </a:cubicBezTo>
                  <a:cubicBezTo>
                    <a:pt x="492" y="2002"/>
                    <a:pt x="605" y="2078"/>
                    <a:pt x="734" y="2130"/>
                  </a:cubicBezTo>
                  <a:cubicBezTo>
                    <a:pt x="862" y="2183"/>
                    <a:pt x="1004" y="2213"/>
                    <a:pt x="1149" y="2213"/>
                  </a:cubicBezTo>
                  <a:cubicBezTo>
                    <a:pt x="1296" y="2213"/>
                    <a:pt x="1431" y="2183"/>
                    <a:pt x="1562" y="2130"/>
                  </a:cubicBezTo>
                  <a:cubicBezTo>
                    <a:pt x="1691" y="2078"/>
                    <a:pt x="1801" y="2002"/>
                    <a:pt x="1902" y="1903"/>
                  </a:cubicBezTo>
                  <a:cubicBezTo>
                    <a:pt x="1994" y="1808"/>
                    <a:pt x="2070" y="1696"/>
                    <a:pt x="2129" y="1567"/>
                  </a:cubicBezTo>
                  <a:cubicBezTo>
                    <a:pt x="2184" y="1439"/>
                    <a:pt x="2213" y="1304"/>
                    <a:pt x="2213" y="1157"/>
                  </a:cubicBezTo>
                  <a:cubicBezTo>
                    <a:pt x="2213" y="1151"/>
                    <a:pt x="2213" y="1151"/>
                    <a:pt x="2213" y="1151"/>
                  </a:cubicBezTo>
                  <a:cubicBezTo>
                    <a:pt x="1244" y="1151"/>
                    <a:pt x="1244" y="1151"/>
                    <a:pt x="1244" y="1151"/>
                  </a:cubicBezTo>
                  <a:cubicBezTo>
                    <a:pt x="1244" y="1062"/>
                    <a:pt x="1244" y="1062"/>
                    <a:pt x="1244" y="1062"/>
                  </a:cubicBezTo>
                  <a:cubicBezTo>
                    <a:pt x="2305" y="1062"/>
                    <a:pt x="2305" y="1062"/>
                    <a:pt x="2305" y="1062"/>
                  </a:cubicBezTo>
                  <a:cubicBezTo>
                    <a:pt x="2305" y="1157"/>
                    <a:pt x="2305" y="1157"/>
                    <a:pt x="2305" y="1157"/>
                  </a:cubicBezTo>
                  <a:cubicBezTo>
                    <a:pt x="2305" y="1315"/>
                    <a:pt x="2271" y="1469"/>
                    <a:pt x="2213" y="1603"/>
                  </a:cubicBezTo>
                  <a:cubicBezTo>
                    <a:pt x="2154" y="1742"/>
                    <a:pt x="2070" y="1867"/>
                    <a:pt x="1965" y="1973"/>
                  </a:cubicBezTo>
                  <a:cubicBezTo>
                    <a:pt x="1859" y="2071"/>
                    <a:pt x="1738" y="2155"/>
                    <a:pt x="1595" y="2218"/>
                  </a:cubicBezTo>
                  <a:cubicBezTo>
                    <a:pt x="1460" y="2277"/>
                    <a:pt x="1310" y="2305"/>
                    <a:pt x="1149" y="2305"/>
                  </a:cubicBezTo>
                  <a:cubicBezTo>
                    <a:pt x="992" y="2305"/>
                    <a:pt x="839" y="2277"/>
                    <a:pt x="699" y="2218"/>
                  </a:cubicBezTo>
                  <a:cubicBezTo>
                    <a:pt x="564" y="2155"/>
                    <a:pt x="441" y="2071"/>
                    <a:pt x="335" y="1973"/>
                  </a:cubicBezTo>
                  <a:cubicBezTo>
                    <a:pt x="229" y="1867"/>
                    <a:pt x="148" y="1742"/>
                    <a:pt x="90" y="1603"/>
                  </a:cubicBezTo>
                  <a:cubicBezTo>
                    <a:pt x="28" y="1469"/>
                    <a:pt x="0" y="1315"/>
                    <a:pt x="0" y="1157"/>
                  </a:cubicBezTo>
                  <a:cubicBezTo>
                    <a:pt x="0" y="1151"/>
                    <a:pt x="0" y="1151"/>
                    <a:pt x="0" y="1151"/>
                  </a:cubicBezTo>
                  <a:cubicBezTo>
                    <a:pt x="0" y="994"/>
                    <a:pt x="28" y="840"/>
                    <a:pt x="90" y="705"/>
                  </a:cubicBezTo>
                  <a:cubicBezTo>
                    <a:pt x="148" y="565"/>
                    <a:pt x="229" y="441"/>
                    <a:pt x="335" y="336"/>
                  </a:cubicBezTo>
                  <a:cubicBezTo>
                    <a:pt x="441" y="237"/>
                    <a:pt x="564" y="153"/>
                    <a:pt x="699" y="90"/>
                  </a:cubicBezTo>
                  <a:cubicBezTo>
                    <a:pt x="839" y="29"/>
                    <a:pt x="992" y="0"/>
                    <a:pt x="1149" y="0"/>
                  </a:cubicBezTo>
                  <a:cubicBezTo>
                    <a:pt x="1267" y="0"/>
                    <a:pt x="1380" y="18"/>
                    <a:pt x="1485" y="48"/>
                  </a:cubicBezTo>
                  <a:cubicBezTo>
                    <a:pt x="1591" y="83"/>
                    <a:pt x="1691" y="131"/>
                    <a:pt x="1785" y="189"/>
                  </a:cubicBezTo>
                  <a:cubicBezTo>
                    <a:pt x="1591" y="189"/>
                    <a:pt x="1591" y="189"/>
                    <a:pt x="1591" y="189"/>
                  </a:cubicBezTo>
                  <a:cubicBezTo>
                    <a:pt x="1526" y="160"/>
                    <a:pt x="1456" y="135"/>
                    <a:pt x="1380" y="119"/>
                  </a:cubicBezTo>
                  <a:cubicBezTo>
                    <a:pt x="1303" y="101"/>
                    <a:pt x="1227" y="90"/>
                    <a:pt x="1149" y="90"/>
                  </a:cubicBezTo>
                  <a:cubicBezTo>
                    <a:pt x="1004" y="90"/>
                    <a:pt x="862" y="119"/>
                    <a:pt x="734" y="178"/>
                  </a:cubicBezTo>
                  <a:cubicBezTo>
                    <a:pt x="605" y="230"/>
                    <a:pt x="492" y="306"/>
                    <a:pt x="400" y="401"/>
                  </a:cubicBezTo>
                  <a:cubicBezTo>
                    <a:pt x="306" y="500"/>
                    <a:pt x="229" y="610"/>
                    <a:pt x="171" y="741"/>
                  </a:cubicBezTo>
                  <a:cubicBezTo>
                    <a:pt x="119" y="870"/>
                    <a:pt x="90" y="1004"/>
                    <a:pt x="90" y="1157"/>
                  </a:cubicBezTo>
                  <a:cubicBezTo>
                    <a:pt x="90" y="1304"/>
                    <a:pt x="119" y="1439"/>
                    <a:pt x="171" y="156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Freeform 49"/>
            <p:cNvSpPr>
              <a:spLocks/>
            </p:cNvSpPr>
            <p:nvPr/>
          </p:nvSpPr>
          <p:spPr bwMode="auto">
            <a:xfrm>
              <a:off x="8347075" y="3884613"/>
              <a:ext cx="619125" cy="609600"/>
            </a:xfrm>
            <a:custGeom>
              <a:avLst/>
              <a:gdLst>
                <a:gd name="T0" fmla="*/ 945059388 w 390"/>
                <a:gd name="T1" fmla="*/ 0 h 384"/>
                <a:gd name="T2" fmla="*/ 982860938 w 390"/>
                <a:gd name="T3" fmla="*/ 0 h 384"/>
                <a:gd name="T4" fmla="*/ 982860938 w 390"/>
                <a:gd name="T5" fmla="*/ 967740000 h 384"/>
                <a:gd name="T6" fmla="*/ 945059388 w 390"/>
                <a:gd name="T7" fmla="*/ 967740000 h 384"/>
                <a:gd name="T8" fmla="*/ 40322500 w 390"/>
                <a:gd name="T9" fmla="*/ 55443438 h 384"/>
                <a:gd name="T10" fmla="*/ 40322500 w 390"/>
                <a:gd name="T11" fmla="*/ 967740000 h 384"/>
                <a:gd name="T12" fmla="*/ 0 w 390"/>
                <a:gd name="T13" fmla="*/ 967740000 h 384"/>
                <a:gd name="T14" fmla="*/ 0 w 390"/>
                <a:gd name="T15" fmla="*/ 0 h 384"/>
                <a:gd name="T16" fmla="*/ 40322500 w 390"/>
                <a:gd name="T17" fmla="*/ 0 h 384"/>
                <a:gd name="T18" fmla="*/ 945059388 w 390"/>
                <a:gd name="T19" fmla="*/ 914817513 h 384"/>
                <a:gd name="T20" fmla="*/ 945059388 w 390"/>
                <a:gd name="T21" fmla="*/ 0 h 384"/>
                <a:gd name="T22" fmla="*/ 945059388 w 390"/>
                <a:gd name="T23" fmla="*/ 0 h 3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0" h="384">
                  <a:moveTo>
                    <a:pt x="375" y="0"/>
                  </a:moveTo>
                  <a:lnTo>
                    <a:pt x="390" y="0"/>
                  </a:lnTo>
                  <a:lnTo>
                    <a:pt x="390" y="384"/>
                  </a:lnTo>
                  <a:lnTo>
                    <a:pt x="375" y="384"/>
                  </a:lnTo>
                  <a:lnTo>
                    <a:pt x="16" y="22"/>
                  </a:lnTo>
                  <a:lnTo>
                    <a:pt x="16" y="384"/>
                  </a:lnTo>
                  <a:lnTo>
                    <a:pt x="0" y="38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75" y="363"/>
                  </a:lnTo>
                  <a:lnTo>
                    <a:pt x="3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50"/>
            <p:cNvSpPr>
              <a:spLocks noEditPoints="1"/>
            </p:cNvSpPr>
            <p:nvPr/>
          </p:nvSpPr>
          <p:spPr bwMode="auto">
            <a:xfrm>
              <a:off x="3048000" y="3884613"/>
              <a:ext cx="619125" cy="609600"/>
            </a:xfrm>
            <a:custGeom>
              <a:avLst/>
              <a:gdLst>
                <a:gd name="T0" fmla="*/ 0 w 2306"/>
                <a:gd name="T1" fmla="*/ 0 h 2269"/>
                <a:gd name="T2" fmla="*/ 119515020 w 2306"/>
                <a:gd name="T3" fmla="*/ 0 h 2269"/>
                <a:gd name="T4" fmla="*/ 137680137 w 2306"/>
                <a:gd name="T5" fmla="*/ 3897786 h 2269"/>
                <a:gd name="T6" fmla="*/ 152385295 w 2306"/>
                <a:gd name="T7" fmla="*/ 13497710 h 2269"/>
                <a:gd name="T8" fmla="*/ 162477087 w 2306"/>
                <a:gd name="T9" fmla="*/ 28150409 h 2269"/>
                <a:gd name="T10" fmla="*/ 166225397 w 2306"/>
                <a:gd name="T11" fmla="*/ 45690447 h 2269"/>
                <a:gd name="T12" fmla="*/ 162477087 w 2306"/>
                <a:gd name="T13" fmla="*/ 63519030 h 2269"/>
                <a:gd name="T14" fmla="*/ 152385295 w 2306"/>
                <a:gd name="T15" fmla="*/ 78171730 h 2269"/>
                <a:gd name="T16" fmla="*/ 137680137 w 2306"/>
                <a:gd name="T17" fmla="*/ 88277012 h 2269"/>
                <a:gd name="T18" fmla="*/ 119515020 w 2306"/>
                <a:gd name="T19" fmla="*/ 91669440 h 2269"/>
                <a:gd name="T20" fmla="*/ 119515020 w 2306"/>
                <a:gd name="T21" fmla="*/ 91669440 h 2269"/>
                <a:gd name="T22" fmla="*/ 166225397 w 2306"/>
                <a:gd name="T23" fmla="*/ 163777946 h 2269"/>
                <a:gd name="T24" fmla="*/ 158728776 w 2306"/>
                <a:gd name="T25" fmla="*/ 163777946 h 2269"/>
                <a:gd name="T26" fmla="*/ 111513648 w 2306"/>
                <a:gd name="T27" fmla="*/ 91669440 h 2269"/>
                <a:gd name="T28" fmla="*/ 6343481 w 2306"/>
                <a:gd name="T29" fmla="*/ 91669440 h 2269"/>
                <a:gd name="T30" fmla="*/ 6343481 w 2306"/>
                <a:gd name="T31" fmla="*/ 163777946 h 2269"/>
                <a:gd name="T32" fmla="*/ 0 w 2306"/>
                <a:gd name="T33" fmla="*/ 163777946 h 2269"/>
                <a:gd name="T34" fmla="*/ 0 w 2306"/>
                <a:gd name="T35" fmla="*/ 0 h 2269"/>
                <a:gd name="T36" fmla="*/ 135085235 w 2306"/>
                <a:gd name="T37" fmla="*/ 81924974 h 2269"/>
                <a:gd name="T38" fmla="*/ 147771928 w 2306"/>
                <a:gd name="T39" fmla="*/ 73624312 h 2269"/>
                <a:gd name="T40" fmla="*/ 156133606 w 2306"/>
                <a:gd name="T41" fmla="*/ 61137050 h 2269"/>
                <a:gd name="T42" fmla="*/ 159521610 w 2306"/>
                <a:gd name="T43" fmla="*/ 45690447 h 2269"/>
                <a:gd name="T44" fmla="*/ 156133606 w 2306"/>
                <a:gd name="T45" fmla="*/ 30532390 h 2269"/>
                <a:gd name="T46" fmla="*/ 147771928 w 2306"/>
                <a:gd name="T47" fmla="*/ 18045127 h 2269"/>
                <a:gd name="T48" fmla="*/ 135085235 w 2306"/>
                <a:gd name="T49" fmla="*/ 9744465 h 2269"/>
                <a:gd name="T50" fmla="*/ 119515020 w 2306"/>
                <a:gd name="T51" fmla="*/ 6857127 h 2269"/>
                <a:gd name="T52" fmla="*/ 6343481 w 2306"/>
                <a:gd name="T53" fmla="*/ 6857127 h 2269"/>
                <a:gd name="T54" fmla="*/ 6343481 w 2306"/>
                <a:gd name="T55" fmla="*/ 85317671 h 2269"/>
                <a:gd name="T56" fmla="*/ 119515020 w 2306"/>
                <a:gd name="T57" fmla="*/ 85317671 h 2269"/>
                <a:gd name="T58" fmla="*/ 135085235 w 2306"/>
                <a:gd name="T59" fmla="*/ 81924974 h 226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306" h="2269">
                  <a:moveTo>
                    <a:pt x="0" y="0"/>
                  </a:moveTo>
                  <a:cubicBezTo>
                    <a:pt x="1658" y="0"/>
                    <a:pt x="1658" y="0"/>
                    <a:pt x="1658" y="0"/>
                  </a:cubicBezTo>
                  <a:cubicBezTo>
                    <a:pt x="1752" y="0"/>
                    <a:pt x="1832" y="18"/>
                    <a:pt x="1910" y="54"/>
                  </a:cubicBezTo>
                  <a:cubicBezTo>
                    <a:pt x="1990" y="81"/>
                    <a:pt x="2056" y="129"/>
                    <a:pt x="2114" y="187"/>
                  </a:cubicBezTo>
                  <a:cubicBezTo>
                    <a:pt x="2173" y="243"/>
                    <a:pt x="2218" y="308"/>
                    <a:pt x="2254" y="390"/>
                  </a:cubicBezTo>
                  <a:cubicBezTo>
                    <a:pt x="2289" y="464"/>
                    <a:pt x="2306" y="545"/>
                    <a:pt x="2306" y="633"/>
                  </a:cubicBezTo>
                  <a:cubicBezTo>
                    <a:pt x="2306" y="726"/>
                    <a:pt x="2289" y="807"/>
                    <a:pt x="2254" y="880"/>
                  </a:cubicBezTo>
                  <a:cubicBezTo>
                    <a:pt x="2218" y="962"/>
                    <a:pt x="2173" y="1026"/>
                    <a:pt x="2114" y="1083"/>
                  </a:cubicBezTo>
                  <a:cubicBezTo>
                    <a:pt x="2056" y="1142"/>
                    <a:pt x="1990" y="1189"/>
                    <a:pt x="1910" y="1223"/>
                  </a:cubicBezTo>
                  <a:cubicBezTo>
                    <a:pt x="1832" y="1257"/>
                    <a:pt x="1752" y="1270"/>
                    <a:pt x="1658" y="1270"/>
                  </a:cubicBezTo>
                  <a:cubicBezTo>
                    <a:pt x="1658" y="1270"/>
                    <a:pt x="1658" y="1270"/>
                    <a:pt x="1658" y="1270"/>
                  </a:cubicBezTo>
                  <a:cubicBezTo>
                    <a:pt x="2306" y="2269"/>
                    <a:pt x="2306" y="2269"/>
                    <a:pt x="2306" y="2269"/>
                  </a:cubicBezTo>
                  <a:cubicBezTo>
                    <a:pt x="2202" y="2269"/>
                    <a:pt x="2202" y="2269"/>
                    <a:pt x="2202" y="2269"/>
                  </a:cubicBezTo>
                  <a:cubicBezTo>
                    <a:pt x="1547" y="1270"/>
                    <a:pt x="1547" y="1270"/>
                    <a:pt x="1547" y="1270"/>
                  </a:cubicBezTo>
                  <a:cubicBezTo>
                    <a:pt x="88" y="1270"/>
                    <a:pt x="88" y="1270"/>
                    <a:pt x="88" y="1270"/>
                  </a:cubicBezTo>
                  <a:cubicBezTo>
                    <a:pt x="88" y="2269"/>
                    <a:pt x="88" y="2269"/>
                    <a:pt x="88" y="2269"/>
                  </a:cubicBezTo>
                  <a:cubicBezTo>
                    <a:pt x="0" y="2269"/>
                    <a:pt x="0" y="2269"/>
                    <a:pt x="0" y="2269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1874" y="1135"/>
                  </a:moveTo>
                  <a:cubicBezTo>
                    <a:pt x="1939" y="1108"/>
                    <a:pt x="1998" y="1072"/>
                    <a:pt x="2050" y="1020"/>
                  </a:cubicBezTo>
                  <a:cubicBezTo>
                    <a:pt x="2096" y="968"/>
                    <a:pt x="2137" y="910"/>
                    <a:pt x="2166" y="847"/>
                  </a:cubicBezTo>
                  <a:cubicBezTo>
                    <a:pt x="2195" y="783"/>
                    <a:pt x="2213" y="707"/>
                    <a:pt x="2213" y="633"/>
                  </a:cubicBezTo>
                  <a:cubicBezTo>
                    <a:pt x="2213" y="556"/>
                    <a:pt x="2195" y="486"/>
                    <a:pt x="2166" y="423"/>
                  </a:cubicBezTo>
                  <a:cubicBezTo>
                    <a:pt x="2137" y="354"/>
                    <a:pt x="2096" y="297"/>
                    <a:pt x="2050" y="250"/>
                  </a:cubicBezTo>
                  <a:cubicBezTo>
                    <a:pt x="1998" y="203"/>
                    <a:pt x="1939" y="162"/>
                    <a:pt x="1874" y="135"/>
                  </a:cubicBezTo>
                  <a:cubicBezTo>
                    <a:pt x="1803" y="106"/>
                    <a:pt x="1733" y="95"/>
                    <a:pt x="1658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8" y="1182"/>
                    <a:pt x="88" y="1182"/>
                    <a:pt x="88" y="1182"/>
                  </a:cubicBezTo>
                  <a:cubicBezTo>
                    <a:pt x="1658" y="1182"/>
                    <a:pt x="1658" y="1182"/>
                    <a:pt x="1658" y="1182"/>
                  </a:cubicBezTo>
                  <a:cubicBezTo>
                    <a:pt x="1733" y="1182"/>
                    <a:pt x="1803" y="1164"/>
                    <a:pt x="1874" y="1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51"/>
            <p:cNvSpPr>
              <a:spLocks noEditPoints="1"/>
            </p:cNvSpPr>
            <p:nvPr/>
          </p:nvSpPr>
          <p:spPr bwMode="auto">
            <a:xfrm>
              <a:off x="3697288" y="3884613"/>
              <a:ext cx="619125" cy="609600"/>
            </a:xfrm>
            <a:custGeom>
              <a:avLst/>
              <a:gdLst>
                <a:gd name="T0" fmla="*/ 982860938 w 390"/>
                <a:gd name="T1" fmla="*/ 967740000 h 384"/>
                <a:gd name="T2" fmla="*/ 937498125 w 390"/>
                <a:gd name="T3" fmla="*/ 967740000 h 384"/>
                <a:gd name="T4" fmla="*/ 899696575 w 390"/>
                <a:gd name="T5" fmla="*/ 889615950 h 384"/>
                <a:gd name="T6" fmla="*/ 78125638 w 390"/>
                <a:gd name="T7" fmla="*/ 889615950 h 384"/>
                <a:gd name="T8" fmla="*/ 42843450 w 390"/>
                <a:gd name="T9" fmla="*/ 967740000 h 384"/>
                <a:gd name="T10" fmla="*/ 0 w 390"/>
                <a:gd name="T11" fmla="*/ 967740000 h 384"/>
                <a:gd name="T12" fmla="*/ 463708750 w 390"/>
                <a:gd name="T13" fmla="*/ 0 h 384"/>
                <a:gd name="T14" fmla="*/ 504031250 w 390"/>
                <a:gd name="T15" fmla="*/ 0 h 384"/>
                <a:gd name="T16" fmla="*/ 982860938 w 390"/>
                <a:gd name="T17" fmla="*/ 967740000 h 384"/>
                <a:gd name="T18" fmla="*/ 982860938 w 390"/>
                <a:gd name="T19" fmla="*/ 967740000 h 384"/>
                <a:gd name="T20" fmla="*/ 98286888 w 390"/>
                <a:gd name="T21" fmla="*/ 854333763 h 384"/>
                <a:gd name="T22" fmla="*/ 879535325 w 390"/>
                <a:gd name="T23" fmla="*/ 854333763 h 384"/>
                <a:gd name="T24" fmla="*/ 483870000 w 390"/>
                <a:gd name="T25" fmla="*/ 50403125 h 384"/>
                <a:gd name="T26" fmla="*/ 98286888 w 390"/>
                <a:gd name="T27" fmla="*/ 854333763 h 384"/>
                <a:gd name="T28" fmla="*/ 98286888 w 390"/>
                <a:gd name="T29" fmla="*/ 854333763 h 3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0" h="384">
                  <a:moveTo>
                    <a:pt x="390" y="384"/>
                  </a:moveTo>
                  <a:lnTo>
                    <a:pt x="372" y="384"/>
                  </a:lnTo>
                  <a:lnTo>
                    <a:pt x="357" y="353"/>
                  </a:lnTo>
                  <a:lnTo>
                    <a:pt x="31" y="353"/>
                  </a:lnTo>
                  <a:lnTo>
                    <a:pt x="17" y="384"/>
                  </a:lnTo>
                  <a:lnTo>
                    <a:pt x="0" y="384"/>
                  </a:lnTo>
                  <a:lnTo>
                    <a:pt x="184" y="0"/>
                  </a:lnTo>
                  <a:lnTo>
                    <a:pt x="200" y="0"/>
                  </a:lnTo>
                  <a:lnTo>
                    <a:pt x="390" y="384"/>
                  </a:lnTo>
                  <a:close/>
                  <a:moveTo>
                    <a:pt x="39" y="339"/>
                  </a:moveTo>
                  <a:lnTo>
                    <a:pt x="349" y="339"/>
                  </a:lnTo>
                  <a:lnTo>
                    <a:pt x="192" y="20"/>
                  </a:lnTo>
                  <a:lnTo>
                    <a:pt x="39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52"/>
            <p:cNvSpPr>
              <a:spLocks noEditPoints="1"/>
            </p:cNvSpPr>
            <p:nvPr/>
          </p:nvSpPr>
          <p:spPr bwMode="auto">
            <a:xfrm>
              <a:off x="4346575" y="3884613"/>
              <a:ext cx="619125" cy="609600"/>
            </a:xfrm>
            <a:custGeom>
              <a:avLst/>
              <a:gdLst>
                <a:gd name="T0" fmla="*/ 0 w 2305"/>
                <a:gd name="T1" fmla="*/ 0 h 2269"/>
                <a:gd name="T2" fmla="*/ 119979441 w 2305"/>
                <a:gd name="T3" fmla="*/ 0 h 2269"/>
                <a:gd name="T4" fmla="*/ 138015990 w 2305"/>
                <a:gd name="T5" fmla="*/ 3897786 h 2269"/>
                <a:gd name="T6" fmla="*/ 152806228 w 2305"/>
                <a:gd name="T7" fmla="*/ 13497710 h 2269"/>
                <a:gd name="T8" fmla="*/ 162545964 w 2305"/>
                <a:gd name="T9" fmla="*/ 28150409 h 2269"/>
                <a:gd name="T10" fmla="*/ 166297512 w 2305"/>
                <a:gd name="T11" fmla="*/ 45690447 h 2269"/>
                <a:gd name="T12" fmla="*/ 162545964 w 2305"/>
                <a:gd name="T13" fmla="*/ 63519030 h 2269"/>
                <a:gd name="T14" fmla="*/ 152806228 w 2305"/>
                <a:gd name="T15" fmla="*/ 78171730 h 2269"/>
                <a:gd name="T16" fmla="*/ 138015990 w 2305"/>
                <a:gd name="T17" fmla="*/ 88277012 h 2269"/>
                <a:gd name="T18" fmla="*/ 119979441 w 2305"/>
                <a:gd name="T19" fmla="*/ 91669440 h 2269"/>
                <a:gd name="T20" fmla="*/ 6781635 w 2305"/>
                <a:gd name="T21" fmla="*/ 91669440 h 2269"/>
                <a:gd name="T22" fmla="*/ 6781635 w 2305"/>
                <a:gd name="T23" fmla="*/ 163777946 h 2269"/>
                <a:gd name="T24" fmla="*/ 0 w 2305"/>
                <a:gd name="T25" fmla="*/ 163777946 h 2269"/>
                <a:gd name="T26" fmla="*/ 0 w 2305"/>
                <a:gd name="T27" fmla="*/ 0 h 2269"/>
                <a:gd name="T28" fmla="*/ 119979441 w 2305"/>
                <a:gd name="T29" fmla="*/ 85317671 h 2269"/>
                <a:gd name="T30" fmla="*/ 135058157 w 2305"/>
                <a:gd name="T31" fmla="*/ 81924974 h 2269"/>
                <a:gd name="T32" fmla="*/ 147755994 w 2305"/>
                <a:gd name="T33" fmla="*/ 73624312 h 2269"/>
                <a:gd name="T34" fmla="*/ 156702015 w 2305"/>
                <a:gd name="T35" fmla="*/ 61137050 h 2269"/>
                <a:gd name="T36" fmla="*/ 159587863 w 2305"/>
                <a:gd name="T37" fmla="*/ 45690447 h 2269"/>
                <a:gd name="T38" fmla="*/ 156702015 w 2305"/>
                <a:gd name="T39" fmla="*/ 30532390 h 2269"/>
                <a:gd name="T40" fmla="*/ 147755994 w 2305"/>
                <a:gd name="T41" fmla="*/ 18045127 h 2269"/>
                <a:gd name="T42" fmla="*/ 135058157 w 2305"/>
                <a:gd name="T43" fmla="*/ 9744465 h 2269"/>
                <a:gd name="T44" fmla="*/ 119979441 w 2305"/>
                <a:gd name="T45" fmla="*/ 6857127 h 2269"/>
                <a:gd name="T46" fmla="*/ 6781635 w 2305"/>
                <a:gd name="T47" fmla="*/ 6857127 h 2269"/>
                <a:gd name="T48" fmla="*/ 6781635 w 2305"/>
                <a:gd name="T49" fmla="*/ 85317671 h 2269"/>
                <a:gd name="T50" fmla="*/ 119979441 w 2305"/>
                <a:gd name="T51" fmla="*/ 85317671 h 22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05" h="2269">
                  <a:moveTo>
                    <a:pt x="0" y="0"/>
                  </a:moveTo>
                  <a:cubicBezTo>
                    <a:pt x="1663" y="0"/>
                    <a:pt x="1663" y="0"/>
                    <a:pt x="1663" y="0"/>
                  </a:cubicBezTo>
                  <a:cubicBezTo>
                    <a:pt x="1751" y="0"/>
                    <a:pt x="1832" y="18"/>
                    <a:pt x="1913" y="54"/>
                  </a:cubicBezTo>
                  <a:cubicBezTo>
                    <a:pt x="1990" y="81"/>
                    <a:pt x="2059" y="129"/>
                    <a:pt x="2118" y="187"/>
                  </a:cubicBezTo>
                  <a:cubicBezTo>
                    <a:pt x="2177" y="243"/>
                    <a:pt x="2224" y="308"/>
                    <a:pt x="2253" y="390"/>
                  </a:cubicBezTo>
                  <a:cubicBezTo>
                    <a:pt x="2289" y="464"/>
                    <a:pt x="2305" y="545"/>
                    <a:pt x="2305" y="633"/>
                  </a:cubicBezTo>
                  <a:cubicBezTo>
                    <a:pt x="2305" y="726"/>
                    <a:pt x="2289" y="807"/>
                    <a:pt x="2253" y="880"/>
                  </a:cubicBezTo>
                  <a:cubicBezTo>
                    <a:pt x="2224" y="962"/>
                    <a:pt x="2177" y="1026"/>
                    <a:pt x="2118" y="1083"/>
                  </a:cubicBezTo>
                  <a:cubicBezTo>
                    <a:pt x="2059" y="1142"/>
                    <a:pt x="1990" y="1189"/>
                    <a:pt x="1913" y="1223"/>
                  </a:cubicBezTo>
                  <a:cubicBezTo>
                    <a:pt x="1832" y="1257"/>
                    <a:pt x="1751" y="1270"/>
                    <a:pt x="1663" y="1270"/>
                  </a:cubicBezTo>
                  <a:cubicBezTo>
                    <a:pt x="94" y="1270"/>
                    <a:pt x="94" y="1270"/>
                    <a:pt x="94" y="1270"/>
                  </a:cubicBezTo>
                  <a:cubicBezTo>
                    <a:pt x="94" y="2269"/>
                    <a:pt x="94" y="2269"/>
                    <a:pt x="94" y="2269"/>
                  </a:cubicBezTo>
                  <a:cubicBezTo>
                    <a:pt x="0" y="2269"/>
                    <a:pt x="0" y="2269"/>
                    <a:pt x="0" y="2269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1663" y="1182"/>
                  </a:moveTo>
                  <a:cubicBezTo>
                    <a:pt x="1737" y="1182"/>
                    <a:pt x="1810" y="1164"/>
                    <a:pt x="1872" y="1135"/>
                  </a:cubicBezTo>
                  <a:cubicBezTo>
                    <a:pt x="1943" y="1108"/>
                    <a:pt x="2000" y="1072"/>
                    <a:pt x="2048" y="1020"/>
                  </a:cubicBezTo>
                  <a:cubicBezTo>
                    <a:pt x="2102" y="968"/>
                    <a:pt x="2143" y="910"/>
                    <a:pt x="2172" y="847"/>
                  </a:cubicBezTo>
                  <a:cubicBezTo>
                    <a:pt x="2201" y="783"/>
                    <a:pt x="2212" y="707"/>
                    <a:pt x="2212" y="633"/>
                  </a:cubicBezTo>
                  <a:cubicBezTo>
                    <a:pt x="2212" y="556"/>
                    <a:pt x="2201" y="486"/>
                    <a:pt x="2172" y="423"/>
                  </a:cubicBezTo>
                  <a:cubicBezTo>
                    <a:pt x="2143" y="354"/>
                    <a:pt x="2102" y="297"/>
                    <a:pt x="2048" y="250"/>
                  </a:cubicBezTo>
                  <a:cubicBezTo>
                    <a:pt x="2000" y="203"/>
                    <a:pt x="1943" y="162"/>
                    <a:pt x="1872" y="135"/>
                  </a:cubicBezTo>
                  <a:cubicBezTo>
                    <a:pt x="1810" y="106"/>
                    <a:pt x="1737" y="95"/>
                    <a:pt x="1663" y="95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94" y="1182"/>
                    <a:pt x="94" y="1182"/>
                    <a:pt x="94" y="1182"/>
                  </a:cubicBezTo>
                  <a:cubicBezTo>
                    <a:pt x="1663" y="1182"/>
                    <a:pt x="1663" y="1182"/>
                    <a:pt x="1663" y="1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072063" y="3884613"/>
              <a:ext cx="620712" cy="609600"/>
            </a:xfrm>
            <a:custGeom>
              <a:avLst/>
              <a:gdLst>
                <a:gd name="T0" fmla="*/ 0 w 2306"/>
                <a:gd name="T1" fmla="*/ 0 h 2269"/>
                <a:gd name="T2" fmla="*/ 83829228 w 2306"/>
                <a:gd name="T3" fmla="*/ 0 h 2269"/>
                <a:gd name="T4" fmla="*/ 116505974 w 2306"/>
                <a:gd name="T5" fmla="*/ 6351769 h 2269"/>
                <a:gd name="T6" fmla="*/ 142878966 w 2306"/>
                <a:gd name="T7" fmla="*/ 23891806 h 2269"/>
                <a:gd name="T8" fmla="*/ 160630360 w 2306"/>
                <a:gd name="T9" fmla="*/ 49732506 h 2269"/>
                <a:gd name="T10" fmla="*/ 167078659 w 2306"/>
                <a:gd name="T11" fmla="*/ 81636428 h 2269"/>
                <a:gd name="T12" fmla="*/ 160630360 w 2306"/>
                <a:gd name="T13" fmla="*/ 113756626 h 2269"/>
                <a:gd name="T14" fmla="*/ 142878966 w 2306"/>
                <a:gd name="T15" fmla="*/ 139597325 h 2269"/>
                <a:gd name="T16" fmla="*/ 116505974 w 2306"/>
                <a:gd name="T17" fmla="*/ 157137363 h 2269"/>
                <a:gd name="T18" fmla="*/ 83829228 w 2306"/>
                <a:gd name="T19" fmla="*/ 163777946 h 2269"/>
                <a:gd name="T20" fmla="*/ 0 w 2306"/>
                <a:gd name="T21" fmla="*/ 163777946 h 2269"/>
                <a:gd name="T22" fmla="*/ 0 w 2306"/>
                <a:gd name="T23" fmla="*/ 0 h 2269"/>
                <a:gd name="T24" fmla="*/ 83829228 w 2306"/>
                <a:gd name="T25" fmla="*/ 157137363 h 2269"/>
                <a:gd name="T26" fmla="*/ 114042506 w 2306"/>
                <a:gd name="T27" fmla="*/ 151290684 h 2269"/>
                <a:gd name="T28" fmla="*/ 138097115 w 2306"/>
                <a:gd name="T29" fmla="*/ 135049908 h 2269"/>
                <a:gd name="T30" fmla="*/ 154833997 w 2306"/>
                <a:gd name="T31" fmla="*/ 111158102 h 2269"/>
                <a:gd name="T32" fmla="*/ 160630360 w 2306"/>
                <a:gd name="T33" fmla="*/ 81636428 h 2269"/>
                <a:gd name="T34" fmla="*/ 154833997 w 2306"/>
                <a:gd name="T35" fmla="*/ 52403301 h 2269"/>
                <a:gd name="T36" fmla="*/ 138097115 w 2306"/>
                <a:gd name="T37" fmla="*/ 28439224 h 2269"/>
                <a:gd name="T38" fmla="*/ 114042506 w 2306"/>
                <a:gd name="T39" fmla="*/ 12703806 h 2269"/>
                <a:gd name="T40" fmla="*/ 83829228 w 2306"/>
                <a:gd name="T41" fmla="*/ 6857127 h 2269"/>
                <a:gd name="T42" fmla="*/ 6810605 w 2306"/>
                <a:gd name="T43" fmla="*/ 6857127 h 2269"/>
                <a:gd name="T44" fmla="*/ 6810605 w 2306"/>
                <a:gd name="T45" fmla="*/ 157137363 h 2269"/>
                <a:gd name="T46" fmla="*/ 83829228 w 2306"/>
                <a:gd name="T47" fmla="*/ 157137363 h 22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306" h="2269">
                  <a:moveTo>
                    <a:pt x="0" y="0"/>
                  </a:moveTo>
                  <a:cubicBezTo>
                    <a:pt x="1157" y="0"/>
                    <a:pt x="1157" y="0"/>
                    <a:pt x="1157" y="0"/>
                  </a:cubicBezTo>
                  <a:cubicBezTo>
                    <a:pt x="1315" y="0"/>
                    <a:pt x="1468" y="29"/>
                    <a:pt x="1608" y="88"/>
                  </a:cubicBezTo>
                  <a:cubicBezTo>
                    <a:pt x="1743" y="147"/>
                    <a:pt x="1866" y="228"/>
                    <a:pt x="1972" y="331"/>
                  </a:cubicBezTo>
                  <a:cubicBezTo>
                    <a:pt x="2078" y="435"/>
                    <a:pt x="2159" y="551"/>
                    <a:pt x="2217" y="689"/>
                  </a:cubicBezTo>
                  <a:cubicBezTo>
                    <a:pt x="2276" y="829"/>
                    <a:pt x="2306" y="973"/>
                    <a:pt x="2306" y="1131"/>
                  </a:cubicBezTo>
                  <a:cubicBezTo>
                    <a:pt x="2306" y="1293"/>
                    <a:pt x="2276" y="1437"/>
                    <a:pt x="2217" y="1576"/>
                  </a:cubicBezTo>
                  <a:cubicBezTo>
                    <a:pt x="2159" y="1716"/>
                    <a:pt x="2078" y="1831"/>
                    <a:pt x="1972" y="1934"/>
                  </a:cubicBezTo>
                  <a:cubicBezTo>
                    <a:pt x="1866" y="2040"/>
                    <a:pt x="1743" y="2121"/>
                    <a:pt x="1608" y="2177"/>
                  </a:cubicBezTo>
                  <a:cubicBezTo>
                    <a:pt x="1468" y="2242"/>
                    <a:pt x="1315" y="2269"/>
                    <a:pt x="1157" y="2269"/>
                  </a:cubicBezTo>
                  <a:cubicBezTo>
                    <a:pt x="0" y="2269"/>
                    <a:pt x="0" y="2269"/>
                    <a:pt x="0" y="2269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1157" y="2177"/>
                  </a:moveTo>
                  <a:cubicBezTo>
                    <a:pt x="1304" y="2177"/>
                    <a:pt x="1443" y="2147"/>
                    <a:pt x="1574" y="2096"/>
                  </a:cubicBezTo>
                  <a:cubicBezTo>
                    <a:pt x="1702" y="2044"/>
                    <a:pt x="1815" y="1970"/>
                    <a:pt x="1906" y="1871"/>
                  </a:cubicBezTo>
                  <a:cubicBezTo>
                    <a:pt x="2002" y="1779"/>
                    <a:pt x="2078" y="1668"/>
                    <a:pt x="2137" y="1540"/>
                  </a:cubicBezTo>
                  <a:cubicBezTo>
                    <a:pt x="2189" y="1414"/>
                    <a:pt x="2217" y="1282"/>
                    <a:pt x="2217" y="1131"/>
                  </a:cubicBezTo>
                  <a:cubicBezTo>
                    <a:pt x="2217" y="987"/>
                    <a:pt x="2189" y="851"/>
                    <a:pt x="2137" y="726"/>
                  </a:cubicBezTo>
                  <a:cubicBezTo>
                    <a:pt x="2078" y="597"/>
                    <a:pt x="2002" y="486"/>
                    <a:pt x="1906" y="394"/>
                  </a:cubicBezTo>
                  <a:cubicBezTo>
                    <a:pt x="1815" y="302"/>
                    <a:pt x="1702" y="228"/>
                    <a:pt x="1574" y="176"/>
                  </a:cubicBezTo>
                  <a:cubicBezTo>
                    <a:pt x="1443" y="117"/>
                    <a:pt x="1304" y="95"/>
                    <a:pt x="1157" y="95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94" y="2177"/>
                    <a:pt x="94" y="2177"/>
                    <a:pt x="94" y="2177"/>
                  </a:cubicBezTo>
                  <a:cubicBezTo>
                    <a:pt x="1157" y="2177"/>
                    <a:pt x="1157" y="2177"/>
                    <a:pt x="1157" y="2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55"/>
            <p:cNvSpPr>
              <a:spLocks/>
            </p:cNvSpPr>
            <p:nvPr/>
          </p:nvSpPr>
          <p:spPr bwMode="auto">
            <a:xfrm>
              <a:off x="5730875" y="3884613"/>
              <a:ext cx="620712" cy="609600"/>
            </a:xfrm>
            <a:custGeom>
              <a:avLst/>
              <a:gdLst>
                <a:gd name="T0" fmla="*/ 0 w 391"/>
                <a:gd name="T1" fmla="*/ 0 h 384"/>
                <a:gd name="T2" fmla="*/ 985379506 w 391"/>
                <a:gd name="T3" fmla="*/ 0 h 384"/>
                <a:gd name="T4" fmla="*/ 985379506 w 391"/>
                <a:gd name="T5" fmla="*/ 40322500 h 384"/>
                <a:gd name="T6" fmla="*/ 37801520 w 391"/>
                <a:gd name="T7" fmla="*/ 40322500 h 384"/>
                <a:gd name="T8" fmla="*/ 37801520 w 391"/>
                <a:gd name="T9" fmla="*/ 466229700 h 384"/>
                <a:gd name="T10" fmla="*/ 965218272 w 391"/>
                <a:gd name="T11" fmla="*/ 466229700 h 384"/>
                <a:gd name="T12" fmla="*/ 965218272 w 391"/>
                <a:gd name="T13" fmla="*/ 504031250 h 384"/>
                <a:gd name="T14" fmla="*/ 37801520 w 391"/>
                <a:gd name="T15" fmla="*/ 504031250 h 384"/>
                <a:gd name="T16" fmla="*/ 37801520 w 391"/>
                <a:gd name="T17" fmla="*/ 929938450 h 384"/>
                <a:gd name="T18" fmla="*/ 985379506 w 391"/>
                <a:gd name="T19" fmla="*/ 929938450 h 384"/>
                <a:gd name="T20" fmla="*/ 985379506 w 391"/>
                <a:gd name="T21" fmla="*/ 967740000 h 384"/>
                <a:gd name="T22" fmla="*/ 0 w 391"/>
                <a:gd name="T23" fmla="*/ 967740000 h 384"/>
                <a:gd name="T24" fmla="*/ 0 w 391"/>
                <a:gd name="T25" fmla="*/ 0 h 384"/>
                <a:gd name="T26" fmla="*/ 0 w 391"/>
                <a:gd name="T27" fmla="*/ 0 h 3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1" h="384">
                  <a:moveTo>
                    <a:pt x="0" y="0"/>
                  </a:moveTo>
                  <a:lnTo>
                    <a:pt x="391" y="0"/>
                  </a:lnTo>
                  <a:lnTo>
                    <a:pt x="391" y="16"/>
                  </a:lnTo>
                  <a:lnTo>
                    <a:pt x="15" y="16"/>
                  </a:lnTo>
                  <a:lnTo>
                    <a:pt x="15" y="185"/>
                  </a:lnTo>
                  <a:lnTo>
                    <a:pt x="383" y="185"/>
                  </a:lnTo>
                  <a:lnTo>
                    <a:pt x="383" y="200"/>
                  </a:lnTo>
                  <a:lnTo>
                    <a:pt x="15" y="200"/>
                  </a:lnTo>
                  <a:lnTo>
                    <a:pt x="15" y="369"/>
                  </a:lnTo>
                  <a:lnTo>
                    <a:pt x="391" y="369"/>
                  </a:lnTo>
                  <a:lnTo>
                    <a:pt x="391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56"/>
            <p:cNvSpPr>
              <a:spLocks/>
            </p:cNvSpPr>
            <p:nvPr/>
          </p:nvSpPr>
          <p:spPr bwMode="auto">
            <a:xfrm>
              <a:off x="6370638" y="3875088"/>
              <a:ext cx="1209675" cy="619125"/>
            </a:xfrm>
            <a:custGeom>
              <a:avLst/>
              <a:gdLst>
                <a:gd name="T0" fmla="*/ 318324781 w 4503"/>
                <a:gd name="T1" fmla="*/ 83473360 h 2305"/>
                <a:gd name="T2" fmla="*/ 312479496 w 4503"/>
                <a:gd name="T3" fmla="*/ 53749182 h 2305"/>
                <a:gd name="T4" fmla="*/ 295881186 w 4503"/>
                <a:gd name="T5" fmla="*/ 29291462 h 2305"/>
                <a:gd name="T6" fmla="*/ 271849943 w 4503"/>
                <a:gd name="T7" fmla="*/ 13202807 h 2305"/>
                <a:gd name="T8" fmla="*/ 242333927 w 4503"/>
                <a:gd name="T9" fmla="*/ 7286873 h 2305"/>
                <a:gd name="T10" fmla="*/ 216137734 w 4503"/>
                <a:gd name="T11" fmla="*/ 11904122 h 2305"/>
                <a:gd name="T12" fmla="*/ 193405353 w 4503"/>
                <a:gd name="T13" fmla="*/ 26766345 h 2305"/>
                <a:gd name="T14" fmla="*/ 176446263 w 4503"/>
                <a:gd name="T15" fmla="*/ 50502604 h 2305"/>
                <a:gd name="T16" fmla="*/ 167208892 w 4503"/>
                <a:gd name="T17" fmla="*/ 83473360 h 2305"/>
                <a:gd name="T18" fmla="*/ 157466481 w 4503"/>
                <a:gd name="T19" fmla="*/ 118608771 h 2305"/>
                <a:gd name="T20" fmla="*/ 139785831 w 4503"/>
                <a:gd name="T21" fmla="*/ 144437162 h 2305"/>
                <a:gd name="T22" fmla="*/ 114383462 w 4503"/>
                <a:gd name="T23" fmla="*/ 161030786 h 2305"/>
                <a:gd name="T24" fmla="*/ 82919017 w 4503"/>
                <a:gd name="T25" fmla="*/ 166297512 h 2305"/>
                <a:gd name="T26" fmla="*/ 50371963 w 4503"/>
                <a:gd name="T27" fmla="*/ 159660116 h 2305"/>
                <a:gd name="T28" fmla="*/ 24175770 w 4503"/>
                <a:gd name="T29" fmla="*/ 141839792 h 2305"/>
                <a:gd name="T30" fmla="*/ 6350592 w 4503"/>
                <a:gd name="T31" fmla="*/ 115650670 h 2305"/>
                <a:gd name="T32" fmla="*/ 0 w 4503"/>
                <a:gd name="T33" fmla="*/ 83040644 h 2305"/>
                <a:gd name="T34" fmla="*/ 6350592 w 4503"/>
                <a:gd name="T35" fmla="*/ 50863335 h 2305"/>
                <a:gd name="T36" fmla="*/ 24175770 w 4503"/>
                <a:gd name="T37" fmla="*/ 24241228 h 2305"/>
                <a:gd name="T38" fmla="*/ 50371963 w 4503"/>
                <a:gd name="T39" fmla="*/ 6493157 h 2305"/>
                <a:gd name="T40" fmla="*/ 82919017 w 4503"/>
                <a:gd name="T41" fmla="*/ 0 h 2305"/>
                <a:gd name="T42" fmla="*/ 82919017 w 4503"/>
                <a:gd name="T43" fmla="*/ 6493157 h 2305"/>
                <a:gd name="T44" fmla="*/ 52825699 w 4503"/>
                <a:gd name="T45" fmla="*/ 12842076 h 2305"/>
                <a:gd name="T46" fmla="*/ 28722192 w 4503"/>
                <a:gd name="T47" fmla="*/ 29291462 h 2305"/>
                <a:gd name="T48" fmla="*/ 12412668 w 4503"/>
                <a:gd name="T49" fmla="*/ 53460436 h 2305"/>
                <a:gd name="T50" fmla="*/ 6350592 w 4503"/>
                <a:gd name="T51" fmla="*/ 83040644 h 2305"/>
                <a:gd name="T52" fmla="*/ 12412668 w 4503"/>
                <a:gd name="T53" fmla="*/ 113053568 h 2305"/>
                <a:gd name="T54" fmla="*/ 28722192 w 4503"/>
                <a:gd name="T55" fmla="*/ 137294528 h 2305"/>
                <a:gd name="T56" fmla="*/ 52825699 w 4503"/>
                <a:gd name="T57" fmla="*/ 153671928 h 2305"/>
                <a:gd name="T58" fmla="*/ 82919017 w 4503"/>
                <a:gd name="T59" fmla="*/ 159660116 h 2305"/>
                <a:gd name="T60" fmla="*/ 111496682 w 4503"/>
                <a:gd name="T61" fmla="*/ 154609883 h 2305"/>
                <a:gd name="T62" fmla="*/ 134229063 w 4503"/>
                <a:gd name="T63" fmla="*/ 139386928 h 2305"/>
                <a:gd name="T64" fmla="*/ 150322065 w 4503"/>
                <a:gd name="T65" fmla="*/ 115145700 h 2305"/>
                <a:gd name="T66" fmla="*/ 159198388 w 4503"/>
                <a:gd name="T67" fmla="*/ 83473360 h 2305"/>
                <a:gd name="T68" fmla="*/ 168796540 w 4503"/>
                <a:gd name="T69" fmla="*/ 49203919 h 2305"/>
                <a:gd name="T70" fmla="*/ 186188674 w 4503"/>
                <a:gd name="T71" fmla="*/ 22942543 h 2305"/>
                <a:gd name="T72" fmla="*/ 211086004 w 4503"/>
                <a:gd name="T73" fmla="*/ 6493157 h 2305"/>
                <a:gd name="T74" fmla="*/ 242333927 w 4503"/>
                <a:gd name="T75" fmla="*/ 504970 h 2305"/>
                <a:gd name="T76" fmla="*/ 274447937 w 4503"/>
                <a:gd name="T77" fmla="*/ 6853888 h 2305"/>
                <a:gd name="T78" fmla="*/ 300571867 w 4503"/>
                <a:gd name="T79" fmla="*/ 25034944 h 2305"/>
                <a:gd name="T80" fmla="*/ 318324781 w 4503"/>
                <a:gd name="T81" fmla="*/ 51368304 h 2305"/>
                <a:gd name="T82" fmla="*/ 324964158 w 4503"/>
                <a:gd name="T83" fmla="*/ 83473360 h 2305"/>
                <a:gd name="T84" fmla="*/ 321211560 w 4503"/>
                <a:gd name="T85" fmla="*/ 107570350 h 2305"/>
                <a:gd name="T86" fmla="*/ 311541145 w 4503"/>
                <a:gd name="T87" fmla="*/ 129142223 h 2305"/>
                <a:gd name="T88" fmla="*/ 296386493 w 4503"/>
                <a:gd name="T89" fmla="*/ 146529294 h 2305"/>
                <a:gd name="T90" fmla="*/ 276901404 w 4503"/>
                <a:gd name="T91" fmla="*/ 159227132 h 2305"/>
                <a:gd name="T92" fmla="*/ 276901404 w 4503"/>
                <a:gd name="T93" fmla="*/ 152084766 h 2305"/>
                <a:gd name="T94" fmla="*/ 293788499 w 4503"/>
                <a:gd name="T95" fmla="*/ 140252629 h 2305"/>
                <a:gd name="T96" fmla="*/ 306922728 w 4503"/>
                <a:gd name="T97" fmla="*/ 124163974 h 2305"/>
                <a:gd name="T98" fmla="*/ 315438270 w 4503"/>
                <a:gd name="T99" fmla="*/ 105117218 h 2305"/>
                <a:gd name="T100" fmla="*/ 318324781 w 4503"/>
                <a:gd name="T101" fmla="*/ 83473360 h 23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503" h="2305">
                  <a:moveTo>
                    <a:pt x="4411" y="1157"/>
                  </a:moveTo>
                  <a:cubicBezTo>
                    <a:pt x="4411" y="1011"/>
                    <a:pt x="4382" y="876"/>
                    <a:pt x="4330" y="745"/>
                  </a:cubicBezTo>
                  <a:cubicBezTo>
                    <a:pt x="4276" y="617"/>
                    <a:pt x="4199" y="506"/>
                    <a:pt x="4100" y="406"/>
                  </a:cubicBezTo>
                  <a:cubicBezTo>
                    <a:pt x="4008" y="314"/>
                    <a:pt x="3895" y="237"/>
                    <a:pt x="3767" y="183"/>
                  </a:cubicBezTo>
                  <a:cubicBezTo>
                    <a:pt x="3638" y="124"/>
                    <a:pt x="3504" y="101"/>
                    <a:pt x="3358" y="101"/>
                  </a:cubicBezTo>
                  <a:cubicBezTo>
                    <a:pt x="3228" y="101"/>
                    <a:pt x="3111" y="124"/>
                    <a:pt x="2995" y="165"/>
                  </a:cubicBezTo>
                  <a:cubicBezTo>
                    <a:pt x="2878" y="212"/>
                    <a:pt x="2774" y="277"/>
                    <a:pt x="2680" y="371"/>
                  </a:cubicBezTo>
                  <a:cubicBezTo>
                    <a:pt x="2587" y="459"/>
                    <a:pt x="2510" y="570"/>
                    <a:pt x="2445" y="700"/>
                  </a:cubicBezTo>
                  <a:cubicBezTo>
                    <a:pt x="2382" y="833"/>
                    <a:pt x="2335" y="986"/>
                    <a:pt x="2317" y="1157"/>
                  </a:cubicBezTo>
                  <a:cubicBezTo>
                    <a:pt x="2295" y="1340"/>
                    <a:pt x="2247" y="1504"/>
                    <a:pt x="2182" y="1644"/>
                  </a:cubicBezTo>
                  <a:cubicBezTo>
                    <a:pt x="2119" y="1785"/>
                    <a:pt x="2036" y="1907"/>
                    <a:pt x="1937" y="2002"/>
                  </a:cubicBezTo>
                  <a:cubicBezTo>
                    <a:pt x="1830" y="2101"/>
                    <a:pt x="1716" y="2178"/>
                    <a:pt x="1585" y="2232"/>
                  </a:cubicBezTo>
                  <a:cubicBezTo>
                    <a:pt x="1452" y="2277"/>
                    <a:pt x="1307" y="2305"/>
                    <a:pt x="1149" y="2305"/>
                  </a:cubicBezTo>
                  <a:cubicBezTo>
                    <a:pt x="988" y="2305"/>
                    <a:pt x="838" y="2277"/>
                    <a:pt x="698" y="2213"/>
                  </a:cubicBezTo>
                  <a:cubicBezTo>
                    <a:pt x="563" y="2155"/>
                    <a:pt x="439" y="2071"/>
                    <a:pt x="335" y="1966"/>
                  </a:cubicBezTo>
                  <a:cubicBezTo>
                    <a:pt x="230" y="1860"/>
                    <a:pt x="147" y="1742"/>
                    <a:pt x="88" y="1603"/>
                  </a:cubicBezTo>
                  <a:cubicBezTo>
                    <a:pt x="29" y="1461"/>
                    <a:pt x="0" y="1315"/>
                    <a:pt x="0" y="1151"/>
                  </a:cubicBezTo>
                  <a:cubicBezTo>
                    <a:pt x="0" y="994"/>
                    <a:pt x="29" y="846"/>
                    <a:pt x="88" y="705"/>
                  </a:cubicBezTo>
                  <a:cubicBezTo>
                    <a:pt x="147" y="565"/>
                    <a:pt x="230" y="441"/>
                    <a:pt x="335" y="336"/>
                  </a:cubicBezTo>
                  <a:cubicBezTo>
                    <a:pt x="439" y="237"/>
                    <a:pt x="563" y="153"/>
                    <a:pt x="698" y="90"/>
                  </a:cubicBezTo>
                  <a:cubicBezTo>
                    <a:pt x="838" y="29"/>
                    <a:pt x="988" y="0"/>
                    <a:pt x="1149" y="0"/>
                  </a:cubicBezTo>
                  <a:cubicBezTo>
                    <a:pt x="1149" y="90"/>
                    <a:pt x="1149" y="90"/>
                    <a:pt x="1149" y="90"/>
                  </a:cubicBezTo>
                  <a:cubicBezTo>
                    <a:pt x="1002" y="90"/>
                    <a:pt x="860" y="119"/>
                    <a:pt x="732" y="178"/>
                  </a:cubicBezTo>
                  <a:cubicBezTo>
                    <a:pt x="604" y="230"/>
                    <a:pt x="493" y="306"/>
                    <a:pt x="398" y="406"/>
                  </a:cubicBezTo>
                  <a:cubicBezTo>
                    <a:pt x="306" y="500"/>
                    <a:pt x="230" y="610"/>
                    <a:pt x="172" y="741"/>
                  </a:cubicBezTo>
                  <a:cubicBezTo>
                    <a:pt x="117" y="870"/>
                    <a:pt x="88" y="1004"/>
                    <a:pt x="88" y="1151"/>
                  </a:cubicBezTo>
                  <a:cubicBezTo>
                    <a:pt x="88" y="1304"/>
                    <a:pt x="117" y="1439"/>
                    <a:pt x="172" y="1567"/>
                  </a:cubicBezTo>
                  <a:cubicBezTo>
                    <a:pt x="230" y="1696"/>
                    <a:pt x="306" y="1808"/>
                    <a:pt x="398" y="1903"/>
                  </a:cubicBezTo>
                  <a:cubicBezTo>
                    <a:pt x="493" y="2002"/>
                    <a:pt x="604" y="2078"/>
                    <a:pt x="732" y="2130"/>
                  </a:cubicBezTo>
                  <a:cubicBezTo>
                    <a:pt x="860" y="2183"/>
                    <a:pt x="1002" y="2213"/>
                    <a:pt x="1149" y="2213"/>
                  </a:cubicBezTo>
                  <a:cubicBezTo>
                    <a:pt x="1293" y="2213"/>
                    <a:pt x="1423" y="2188"/>
                    <a:pt x="1545" y="2143"/>
                  </a:cubicBezTo>
                  <a:cubicBezTo>
                    <a:pt x="1662" y="2096"/>
                    <a:pt x="1768" y="2024"/>
                    <a:pt x="1860" y="1932"/>
                  </a:cubicBezTo>
                  <a:cubicBezTo>
                    <a:pt x="1948" y="1844"/>
                    <a:pt x="2024" y="1731"/>
                    <a:pt x="2083" y="1596"/>
                  </a:cubicBezTo>
                  <a:cubicBezTo>
                    <a:pt x="2141" y="1469"/>
                    <a:pt x="2182" y="1322"/>
                    <a:pt x="2206" y="1157"/>
                  </a:cubicBezTo>
                  <a:cubicBezTo>
                    <a:pt x="2229" y="981"/>
                    <a:pt x="2276" y="822"/>
                    <a:pt x="2339" y="682"/>
                  </a:cubicBezTo>
                  <a:cubicBezTo>
                    <a:pt x="2405" y="540"/>
                    <a:pt x="2482" y="423"/>
                    <a:pt x="2580" y="318"/>
                  </a:cubicBezTo>
                  <a:cubicBezTo>
                    <a:pt x="2680" y="218"/>
                    <a:pt x="2790" y="142"/>
                    <a:pt x="2925" y="90"/>
                  </a:cubicBezTo>
                  <a:cubicBezTo>
                    <a:pt x="3053" y="36"/>
                    <a:pt x="3195" y="7"/>
                    <a:pt x="3358" y="7"/>
                  </a:cubicBezTo>
                  <a:cubicBezTo>
                    <a:pt x="3518" y="7"/>
                    <a:pt x="3661" y="36"/>
                    <a:pt x="3803" y="95"/>
                  </a:cubicBezTo>
                  <a:cubicBezTo>
                    <a:pt x="3942" y="160"/>
                    <a:pt x="4066" y="241"/>
                    <a:pt x="4165" y="347"/>
                  </a:cubicBezTo>
                  <a:cubicBezTo>
                    <a:pt x="4271" y="447"/>
                    <a:pt x="4352" y="570"/>
                    <a:pt x="4411" y="712"/>
                  </a:cubicBezTo>
                  <a:cubicBezTo>
                    <a:pt x="4474" y="851"/>
                    <a:pt x="4503" y="998"/>
                    <a:pt x="4503" y="1157"/>
                  </a:cubicBezTo>
                  <a:cubicBezTo>
                    <a:pt x="4503" y="1274"/>
                    <a:pt x="4487" y="1385"/>
                    <a:pt x="4451" y="1491"/>
                  </a:cubicBezTo>
                  <a:cubicBezTo>
                    <a:pt x="4422" y="1596"/>
                    <a:pt x="4375" y="1696"/>
                    <a:pt x="4317" y="1790"/>
                  </a:cubicBezTo>
                  <a:cubicBezTo>
                    <a:pt x="4257" y="1878"/>
                    <a:pt x="4188" y="1962"/>
                    <a:pt x="4107" y="2031"/>
                  </a:cubicBezTo>
                  <a:cubicBezTo>
                    <a:pt x="4024" y="2101"/>
                    <a:pt x="3938" y="2160"/>
                    <a:pt x="3837" y="2207"/>
                  </a:cubicBezTo>
                  <a:cubicBezTo>
                    <a:pt x="3837" y="2108"/>
                    <a:pt x="3837" y="2108"/>
                    <a:pt x="3837" y="2108"/>
                  </a:cubicBezTo>
                  <a:cubicBezTo>
                    <a:pt x="3920" y="2060"/>
                    <a:pt x="4001" y="2008"/>
                    <a:pt x="4071" y="1944"/>
                  </a:cubicBezTo>
                  <a:cubicBezTo>
                    <a:pt x="4141" y="1878"/>
                    <a:pt x="4199" y="1801"/>
                    <a:pt x="4253" y="1721"/>
                  </a:cubicBezTo>
                  <a:cubicBezTo>
                    <a:pt x="4300" y="1637"/>
                    <a:pt x="4341" y="1549"/>
                    <a:pt x="4371" y="1457"/>
                  </a:cubicBezTo>
                  <a:cubicBezTo>
                    <a:pt x="4400" y="1362"/>
                    <a:pt x="4411" y="1263"/>
                    <a:pt x="4411" y="11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57"/>
            <p:cNvSpPr>
              <a:spLocks/>
            </p:cNvSpPr>
            <p:nvPr/>
          </p:nvSpPr>
          <p:spPr bwMode="auto">
            <a:xfrm>
              <a:off x="7620000" y="3884613"/>
              <a:ext cx="28575" cy="609600"/>
            </a:xfrm>
            <a:custGeom>
              <a:avLst/>
              <a:gdLst>
                <a:gd name="T0" fmla="*/ 0 w 18"/>
                <a:gd name="T1" fmla="*/ 0 h 384"/>
                <a:gd name="T2" fmla="*/ 0 w 18"/>
                <a:gd name="T3" fmla="*/ 967740000 h 384"/>
                <a:gd name="T4" fmla="*/ 45362813 w 18"/>
                <a:gd name="T5" fmla="*/ 967740000 h 384"/>
                <a:gd name="T6" fmla="*/ 45362813 w 18"/>
                <a:gd name="T7" fmla="*/ 0 h 384"/>
                <a:gd name="T8" fmla="*/ 0 w 18"/>
                <a:gd name="T9" fmla="*/ 0 h 384"/>
                <a:gd name="T10" fmla="*/ 0 w 18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384">
                  <a:moveTo>
                    <a:pt x="0" y="0"/>
                  </a:moveTo>
                  <a:lnTo>
                    <a:pt x="0" y="384"/>
                  </a:lnTo>
                  <a:lnTo>
                    <a:pt x="18" y="38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58"/>
            <p:cNvSpPr>
              <a:spLocks/>
            </p:cNvSpPr>
            <p:nvPr/>
          </p:nvSpPr>
          <p:spPr bwMode="auto">
            <a:xfrm>
              <a:off x="7697788" y="3875088"/>
              <a:ext cx="619125" cy="619125"/>
            </a:xfrm>
            <a:custGeom>
              <a:avLst/>
              <a:gdLst>
                <a:gd name="T0" fmla="*/ 12337106 w 2305"/>
                <a:gd name="T1" fmla="*/ 113053568 h 2305"/>
                <a:gd name="T2" fmla="*/ 28858477 w 2305"/>
                <a:gd name="T3" fmla="*/ 137294528 h 2305"/>
                <a:gd name="T4" fmla="*/ 52955467 w 2305"/>
                <a:gd name="T5" fmla="*/ 153671928 h 2305"/>
                <a:gd name="T6" fmla="*/ 82896137 w 2305"/>
                <a:gd name="T7" fmla="*/ 159660116 h 2305"/>
                <a:gd name="T8" fmla="*/ 112692837 w 2305"/>
                <a:gd name="T9" fmla="*/ 153671928 h 2305"/>
                <a:gd name="T10" fmla="*/ 137222543 w 2305"/>
                <a:gd name="T11" fmla="*/ 137294528 h 2305"/>
                <a:gd name="T12" fmla="*/ 153599675 w 2305"/>
                <a:gd name="T13" fmla="*/ 113053568 h 2305"/>
                <a:gd name="T14" fmla="*/ 159660116 w 2305"/>
                <a:gd name="T15" fmla="*/ 83473360 h 2305"/>
                <a:gd name="T16" fmla="*/ 159660116 w 2305"/>
                <a:gd name="T17" fmla="*/ 83040644 h 2305"/>
                <a:gd name="T18" fmla="*/ 89750025 w 2305"/>
                <a:gd name="T19" fmla="*/ 83040644 h 2305"/>
                <a:gd name="T20" fmla="*/ 89750025 w 2305"/>
                <a:gd name="T21" fmla="*/ 76619472 h 2305"/>
                <a:gd name="T22" fmla="*/ 166297512 w 2305"/>
                <a:gd name="T23" fmla="*/ 76619472 h 2305"/>
                <a:gd name="T24" fmla="*/ 166297512 w 2305"/>
                <a:gd name="T25" fmla="*/ 83473360 h 2305"/>
                <a:gd name="T26" fmla="*/ 159660116 w 2305"/>
                <a:gd name="T27" fmla="*/ 115650670 h 2305"/>
                <a:gd name="T28" fmla="*/ 141767807 w 2305"/>
                <a:gd name="T29" fmla="*/ 142345030 h 2305"/>
                <a:gd name="T30" fmla="*/ 115073447 w 2305"/>
                <a:gd name="T31" fmla="*/ 160020847 h 2305"/>
                <a:gd name="T32" fmla="*/ 82896137 w 2305"/>
                <a:gd name="T33" fmla="*/ 166297512 h 2305"/>
                <a:gd name="T34" fmla="*/ 50430350 w 2305"/>
                <a:gd name="T35" fmla="*/ 160020847 h 2305"/>
                <a:gd name="T36" fmla="*/ 24168975 w 2305"/>
                <a:gd name="T37" fmla="*/ 142345030 h 2305"/>
                <a:gd name="T38" fmla="*/ 6493157 w 2305"/>
                <a:gd name="T39" fmla="*/ 115650670 h 2305"/>
                <a:gd name="T40" fmla="*/ 0 w 2305"/>
                <a:gd name="T41" fmla="*/ 83473360 h 2305"/>
                <a:gd name="T42" fmla="*/ 0 w 2305"/>
                <a:gd name="T43" fmla="*/ 83040644 h 2305"/>
                <a:gd name="T44" fmla="*/ 6493157 w 2305"/>
                <a:gd name="T45" fmla="*/ 50863335 h 2305"/>
                <a:gd name="T46" fmla="*/ 24168975 w 2305"/>
                <a:gd name="T47" fmla="*/ 24241228 h 2305"/>
                <a:gd name="T48" fmla="*/ 50430350 w 2305"/>
                <a:gd name="T49" fmla="*/ 6493157 h 2305"/>
                <a:gd name="T50" fmla="*/ 82896137 w 2305"/>
                <a:gd name="T51" fmla="*/ 0 h 2305"/>
                <a:gd name="T52" fmla="*/ 107137365 w 2305"/>
                <a:gd name="T53" fmla="*/ 3463071 h 2305"/>
                <a:gd name="T54" fmla="*/ 128781492 w 2305"/>
                <a:gd name="T55" fmla="*/ 13635792 h 2305"/>
                <a:gd name="T56" fmla="*/ 114784969 w 2305"/>
                <a:gd name="T57" fmla="*/ 13635792 h 2305"/>
                <a:gd name="T58" fmla="*/ 99562015 w 2305"/>
                <a:gd name="T59" fmla="*/ 8585558 h 2305"/>
                <a:gd name="T60" fmla="*/ 82896137 w 2305"/>
                <a:gd name="T61" fmla="*/ 6493157 h 2305"/>
                <a:gd name="T62" fmla="*/ 52955467 w 2305"/>
                <a:gd name="T63" fmla="*/ 12842076 h 2305"/>
                <a:gd name="T64" fmla="*/ 28858477 w 2305"/>
                <a:gd name="T65" fmla="*/ 28930731 h 2305"/>
                <a:gd name="T66" fmla="*/ 12337106 w 2305"/>
                <a:gd name="T67" fmla="*/ 53460436 h 2305"/>
                <a:gd name="T68" fmla="*/ 6493157 w 2305"/>
                <a:gd name="T69" fmla="*/ 83473360 h 2305"/>
                <a:gd name="T70" fmla="*/ 12337106 w 2305"/>
                <a:gd name="T71" fmla="*/ 113053568 h 2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305" h="2305">
                  <a:moveTo>
                    <a:pt x="171" y="1567"/>
                  </a:moveTo>
                  <a:cubicBezTo>
                    <a:pt x="229" y="1696"/>
                    <a:pt x="306" y="1808"/>
                    <a:pt x="400" y="1903"/>
                  </a:cubicBezTo>
                  <a:cubicBezTo>
                    <a:pt x="492" y="2002"/>
                    <a:pt x="605" y="2078"/>
                    <a:pt x="734" y="2130"/>
                  </a:cubicBezTo>
                  <a:cubicBezTo>
                    <a:pt x="862" y="2183"/>
                    <a:pt x="1004" y="2213"/>
                    <a:pt x="1149" y="2213"/>
                  </a:cubicBezTo>
                  <a:cubicBezTo>
                    <a:pt x="1296" y="2213"/>
                    <a:pt x="1431" y="2183"/>
                    <a:pt x="1562" y="2130"/>
                  </a:cubicBezTo>
                  <a:cubicBezTo>
                    <a:pt x="1691" y="2078"/>
                    <a:pt x="1801" y="2002"/>
                    <a:pt x="1902" y="1903"/>
                  </a:cubicBezTo>
                  <a:cubicBezTo>
                    <a:pt x="1994" y="1808"/>
                    <a:pt x="2070" y="1696"/>
                    <a:pt x="2129" y="1567"/>
                  </a:cubicBezTo>
                  <a:cubicBezTo>
                    <a:pt x="2184" y="1439"/>
                    <a:pt x="2213" y="1304"/>
                    <a:pt x="2213" y="1157"/>
                  </a:cubicBezTo>
                  <a:cubicBezTo>
                    <a:pt x="2213" y="1151"/>
                    <a:pt x="2213" y="1151"/>
                    <a:pt x="2213" y="1151"/>
                  </a:cubicBezTo>
                  <a:cubicBezTo>
                    <a:pt x="1244" y="1151"/>
                    <a:pt x="1244" y="1151"/>
                    <a:pt x="1244" y="1151"/>
                  </a:cubicBezTo>
                  <a:cubicBezTo>
                    <a:pt x="1244" y="1062"/>
                    <a:pt x="1244" y="1062"/>
                    <a:pt x="1244" y="1062"/>
                  </a:cubicBezTo>
                  <a:cubicBezTo>
                    <a:pt x="2305" y="1062"/>
                    <a:pt x="2305" y="1062"/>
                    <a:pt x="2305" y="1062"/>
                  </a:cubicBezTo>
                  <a:cubicBezTo>
                    <a:pt x="2305" y="1157"/>
                    <a:pt x="2305" y="1157"/>
                    <a:pt x="2305" y="1157"/>
                  </a:cubicBezTo>
                  <a:cubicBezTo>
                    <a:pt x="2305" y="1315"/>
                    <a:pt x="2271" y="1469"/>
                    <a:pt x="2213" y="1603"/>
                  </a:cubicBezTo>
                  <a:cubicBezTo>
                    <a:pt x="2154" y="1742"/>
                    <a:pt x="2070" y="1867"/>
                    <a:pt x="1965" y="1973"/>
                  </a:cubicBezTo>
                  <a:cubicBezTo>
                    <a:pt x="1859" y="2071"/>
                    <a:pt x="1738" y="2155"/>
                    <a:pt x="1595" y="2218"/>
                  </a:cubicBezTo>
                  <a:cubicBezTo>
                    <a:pt x="1460" y="2277"/>
                    <a:pt x="1310" y="2305"/>
                    <a:pt x="1149" y="2305"/>
                  </a:cubicBezTo>
                  <a:cubicBezTo>
                    <a:pt x="992" y="2305"/>
                    <a:pt x="839" y="2277"/>
                    <a:pt x="699" y="2218"/>
                  </a:cubicBezTo>
                  <a:cubicBezTo>
                    <a:pt x="564" y="2155"/>
                    <a:pt x="441" y="2071"/>
                    <a:pt x="335" y="1973"/>
                  </a:cubicBezTo>
                  <a:cubicBezTo>
                    <a:pt x="229" y="1867"/>
                    <a:pt x="148" y="1742"/>
                    <a:pt x="90" y="1603"/>
                  </a:cubicBezTo>
                  <a:cubicBezTo>
                    <a:pt x="28" y="1469"/>
                    <a:pt x="0" y="1315"/>
                    <a:pt x="0" y="1157"/>
                  </a:cubicBezTo>
                  <a:cubicBezTo>
                    <a:pt x="0" y="1151"/>
                    <a:pt x="0" y="1151"/>
                    <a:pt x="0" y="1151"/>
                  </a:cubicBezTo>
                  <a:cubicBezTo>
                    <a:pt x="0" y="994"/>
                    <a:pt x="28" y="840"/>
                    <a:pt x="90" y="705"/>
                  </a:cubicBezTo>
                  <a:cubicBezTo>
                    <a:pt x="148" y="565"/>
                    <a:pt x="229" y="441"/>
                    <a:pt x="335" y="336"/>
                  </a:cubicBezTo>
                  <a:cubicBezTo>
                    <a:pt x="441" y="237"/>
                    <a:pt x="564" y="153"/>
                    <a:pt x="699" y="90"/>
                  </a:cubicBezTo>
                  <a:cubicBezTo>
                    <a:pt x="839" y="29"/>
                    <a:pt x="992" y="0"/>
                    <a:pt x="1149" y="0"/>
                  </a:cubicBezTo>
                  <a:cubicBezTo>
                    <a:pt x="1267" y="0"/>
                    <a:pt x="1380" y="18"/>
                    <a:pt x="1485" y="48"/>
                  </a:cubicBezTo>
                  <a:cubicBezTo>
                    <a:pt x="1591" y="83"/>
                    <a:pt x="1691" y="131"/>
                    <a:pt x="1785" y="189"/>
                  </a:cubicBezTo>
                  <a:cubicBezTo>
                    <a:pt x="1591" y="189"/>
                    <a:pt x="1591" y="189"/>
                    <a:pt x="1591" y="189"/>
                  </a:cubicBezTo>
                  <a:cubicBezTo>
                    <a:pt x="1526" y="160"/>
                    <a:pt x="1456" y="135"/>
                    <a:pt x="1380" y="119"/>
                  </a:cubicBezTo>
                  <a:cubicBezTo>
                    <a:pt x="1303" y="101"/>
                    <a:pt x="1227" y="90"/>
                    <a:pt x="1149" y="90"/>
                  </a:cubicBezTo>
                  <a:cubicBezTo>
                    <a:pt x="1004" y="90"/>
                    <a:pt x="862" y="119"/>
                    <a:pt x="734" y="178"/>
                  </a:cubicBezTo>
                  <a:cubicBezTo>
                    <a:pt x="605" y="230"/>
                    <a:pt x="492" y="306"/>
                    <a:pt x="400" y="401"/>
                  </a:cubicBezTo>
                  <a:cubicBezTo>
                    <a:pt x="306" y="500"/>
                    <a:pt x="229" y="610"/>
                    <a:pt x="171" y="741"/>
                  </a:cubicBezTo>
                  <a:cubicBezTo>
                    <a:pt x="119" y="870"/>
                    <a:pt x="90" y="1004"/>
                    <a:pt x="90" y="1157"/>
                  </a:cubicBezTo>
                  <a:cubicBezTo>
                    <a:pt x="90" y="1304"/>
                    <a:pt x="119" y="1439"/>
                    <a:pt x="171" y="156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59"/>
            <p:cNvSpPr>
              <a:spLocks/>
            </p:cNvSpPr>
            <p:nvPr/>
          </p:nvSpPr>
          <p:spPr bwMode="auto">
            <a:xfrm>
              <a:off x="8347075" y="3884613"/>
              <a:ext cx="619125" cy="609600"/>
            </a:xfrm>
            <a:custGeom>
              <a:avLst/>
              <a:gdLst>
                <a:gd name="T0" fmla="*/ 945059388 w 390"/>
                <a:gd name="T1" fmla="*/ 0 h 384"/>
                <a:gd name="T2" fmla="*/ 982860938 w 390"/>
                <a:gd name="T3" fmla="*/ 0 h 384"/>
                <a:gd name="T4" fmla="*/ 982860938 w 390"/>
                <a:gd name="T5" fmla="*/ 967740000 h 384"/>
                <a:gd name="T6" fmla="*/ 945059388 w 390"/>
                <a:gd name="T7" fmla="*/ 967740000 h 384"/>
                <a:gd name="T8" fmla="*/ 40322500 w 390"/>
                <a:gd name="T9" fmla="*/ 55443438 h 384"/>
                <a:gd name="T10" fmla="*/ 40322500 w 390"/>
                <a:gd name="T11" fmla="*/ 967740000 h 384"/>
                <a:gd name="T12" fmla="*/ 0 w 390"/>
                <a:gd name="T13" fmla="*/ 967740000 h 384"/>
                <a:gd name="T14" fmla="*/ 0 w 390"/>
                <a:gd name="T15" fmla="*/ 0 h 384"/>
                <a:gd name="T16" fmla="*/ 40322500 w 390"/>
                <a:gd name="T17" fmla="*/ 0 h 384"/>
                <a:gd name="T18" fmla="*/ 945059388 w 390"/>
                <a:gd name="T19" fmla="*/ 914817513 h 384"/>
                <a:gd name="T20" fmla="*/ 945059388 w 390"/>
                <a:gd name="T21" fmla="*/ 0 h 384"/>
                <a:gd name="T22" fmla="*/ 945059388 w 390"/>
                <a:gd name="T23" fmla="*/ 0 h 3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0" h="384">
                  <a:moveTo>
                    <a:pt x="375" y="0"/>
                  </a:moveTo>
                  <a:lnTo>
                    <a:pt x="390" y="0"/>
                  </a:lnTo>
                  <a:lnTo>
                    <a:pt x="390" y="384"/>
                  </a:lnTo>
                  <a:lnTo>
                    <a:pt x="375" y="384"/>
                  </a:lnTo>
                  <a:lnTo>
                    <a:pt x="16" y="22"/>
                  </a:lnTo>
                  <a:lnTo>
                    <a:pt x="16" y="384"/>
                  </a:lnTo>
                  <a:lnTo>
                    <a:pt x="0" y="38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75" y="363"/>
                  </a:lnTo>
                  <a:lnTo>
                    <a:pt x="3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60"/>
            <p:cNvSpPr>
              <a:spLocks noEditPoints="1"/>
            </p:cNvSpPr>
            <p:nvPr/>
          </p:nvSpPr>
          <p:spPr bwMode="auto">
            <a:xfrm>
              <a:off x="3055938" y="2224088"/>
              <a:ext cx="1501775" cy="1473200"/>
            </a:xfrm>
            <a:custGeom>
              <a:avLst/>
              <a:gdLst>
                <a:gd name="T0" fmla="*/ 111316114 w 5584"/>
                <a:gd name="T1" fmla="*/ 16495698 h 5477"/>
                <a:gd name="T2" fmla="*/ 111316114 w 5584"/>
                <a:gd name="T3" fmla="*/ 23151861 h 5477"/>
                <a:gd name="T4" fmla="*/ 93161149 w 5584"/>
                <a:gd name="T5" fmla="*/ 45146304 h 5477"/>
                <a:gd name="T6" fmla="*/ 129760191 w 5584"/>
                <a:gd name="T7" fmla="*/ 66561903 h 5477"/>
                <a:gd name="T8" fmla="*/ 166359233 w 5584"/>
                <a:gd name="T9" fmla="*/ 90147897 h 5477"/>
                <a:gd name="T10" fmla="*/ 68062627 w 5584"/>
                <a:gd name="T11" fmla="*/ 88339280 h 5477"/>
                <a:gd name="T12" fmla="*/ 28064151 w 5584"/>
                <a:gd name="T13" fmla="*/ 143108052 h 5477"/>
                <a:gd name="T14" fmla="*/ 83107271 w 5584"/>
                <a:gd name="T15" fmla="*/ 3400437 h 5477"/>
                <a:gd name="T16" fmla="*/ 79780183 w 5584"/>
                <a:gd name="T17" fmla="*/ 223054638 h 5477"/>
                <a:gd name="T18" fmla="*/ 68062627 w 5584"/>
                <a:gd name="T19" fmla="*/ 164885429 h 5477"/>
                <a:gd name="T20" fmla="*/ 33127263 w 5584"/>
                <a:gd name="T21" fmla="*/ 139707615 h 5477"/>
                <a:gd name="T22" fmla="*/ 68062627 w 5584"/>
                <a:gd name="T23" fmla="*/ 143108052 h 5477"/>
                <a:gd name="T24" fmla="*/ 142851775 w 5584"/>
                <a:gd name="T25" fmla="*/ 141444146 h 5477"/>
                <a:gd name="T26" fmla="*/ 149506219 w 5584"/>
                <a:gd name="T27" fmla="*/ 166694046 h 5477"/>
                <a:gd name="T28" fmla="*/ 102925645 w 5584"/>
                <a:gd name="T29" fmla="*/ 164885429 h 5477"/>
                <a:gd name="T30" fmla="*/ 133159625 w 5584"/>
                <a:gd name="T31" fmla="*/ 223054638 h 5477"/>
                <a:gd name="T32" fmla="*/ 167950566 w 5584"/>
                <a:gd name="T33" fmla="*/ 246568545 h 5477"/>
                <a:gd name="T34" fmla="*/ 102925645 w 5584"/>
                <a:gd name="T35" fmla="*/ 244904370 h 5477"/>
                <a:gd name="T36" fmla="*/ 119706313 w 5584"/>
                <a:gd name="T37" fmla="*/ 321450519 h 5477"/>
                <a:gd name="T38" fmla="*/ 164695555 w 5584"/>
                <a:gd name="T39" fmla="*/ 318050081 h 5477"/>
                <a:gd name="T40" fmla="*/ 83107271 w 5584"/>
                <a:gd name="T41" fmla="*/ 374917161 h 5477"/>
                <a:gd name="T42" fmla="*/ 79780183 w 5584"/>
                <a:gd name="T43" fmla="*/ 329843213 h 5477"/>
                <a:gd name="T44" fmla="*/ 49980008 w 5584"/>
                <a:gd name="T45" fmla="*/ 244904370 h 5477"/>
                <a:gd name="T46" fmla="*/ 0 w 5584"/>
                <a:gd name="T47" fmla="*/ 219654201 h 5477"/>
                <a:gd name="T48" fmla="*/ 225886700 w 5584"/>
                <a:gd name="T49" fmla="*/ 229710801 h 5477"/>
                <a:gd name="T50" fmla="*/ 184297161 w 5584"/>
                <a:gd name="T51" fmla="*/ 233039152 h 5477"/>
                <a:gd name="T52" fmla="*/ 187696594 w 5584"/>
                <a:gd name="T53" fmla="*/ 198094159 h 5477"/>
                <a:gd name="T54" fmla="*/ 184297161 w 5584"/>
                <a:gd name="T55" fmla="*/ 96731705 h 5477"/>
                <a:gd name="T56" fmla="*/ 282665844 w 5584"/>
                <a:gd name="T57" fmla="*/ 98034103 h 5477"/>
                <a:gd name="T58" fmla="*/ 324110961 w 5584"/>
                <a:gd name="T59" fmla="*/ 0 h 5477"/>
                <a:gd name="T60" fmla="*/ 360710003 w 5584"/>
                <a:gd name="T61" fmla="*/ 16495698 h 5477"/>
                <a:gd name="T62" fmla="*/ 339372642 w 5584"/>
                <a:gd name="T63" fmla="*/ 36753879 h 5477"/>
                <a:gd name="T64" fmla="*/ 327583009 w 5584"/>
                <a:gd name="T65" fmla="*/ 98034103 h 5477"/>
                <a:gd name="T66" fmla="*/ 359118939 w 5584"/>
                <a:gd name="T67" fmla="*/ 129940436 h 5477"/>
                <a:gd name="T68" fmla="*/ 362518373 w 5584"/>
                <a:gd name="T69" fmla="*/ 233039152 h 5477"/>
                <a:gd name="T70" fmla="*/ 327583009 w 5584"/>
                <a:gd name="T71" fmla="*/ 229710801 h 5477"/>
                <a:gd name="T72" fmla="*/ 315865453 w 5584"/>
                <a:gd name="T73" fmla="*/ 350535258 h 5477"/>
                <a:gd name="T74" fmla="*/ 345665359 w 5584"/>
                <a:gd name="T75" fmla="*/ 369129263 h 5477"/>
                <a:gd name="T76" fmla="*/ 403891144 w 5584"/>
                <a:gd name="T77" fmla="*/ 340840434 h 5477"/>
                <a:gd name="T78" fmla="*/ 324110961 w 5584"/>
                <a:gd name="T79" fmla="*/ 392136414 h 5477"/>
                <a:gd name="T80" fmla="*/ 291128658 w 5584"/>
                <a:gd name="T81" fmla="*/ 229710801 h 5477"/>
                <a:gd name="T82" fmla="*/ 229286403 w 5584"/>
                <a:gd name="T83" fmla="*/ 331579475 h 5477"/>
                <a:gd name="T84" fmla="*/ 119706313 w 5584"/>
                <a:gd name="T85" fmla="*/ 373253255 h 5477"/>
                <a:gd name="T86" fmla="*/ 225886700 w 5584"/>
                <a:gd name="T87" fmla="*/ 229710801 h 5477"/>
                <a:gd name="T88" fmla="*/ 254529616 w 5584"/>
                <a:gd name="T89" fmla="*/ 65404216 h 5477"/>
                <a:gd name="T90" fmla="*/ 186032916 w 5584"/>
                <a:gd name="T91" fmla="*/ 15410635 h 5477"/>
                <a:gd name="T92" fmla="*/ 211276129 w 5584"/>
                <a:gd name="T93" fmla="*/ 121692453 h 5477"/>
                <a:gd name="T94" fmla="*/ 335900863 w 5584"/>
                <a:gd name="T95" fmla="*/ 208295471 h 5477"/>
                <a:gd name="T96" fmla="*/ 211276129 w 5584"/>
                <a:gd name="T97" fmla="*/ 121692453 h 54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84" h="5477">
                  <a:moveTo>
                    <a:pt x="1149" y="47"/>
                  </a:moveTo>
                  <a:cubicBezTo>
                    <a:pt x="1539" y="228"/>
                    <a:pt x="1539" y="228"/>
                    <a:pt x="1539" y="228"/>
                  </a:cubicBezTo>
                  <a:cubicBezTo>
                    <a:pt x="1608" y="275"/>
                    <a:pt x="1608" y="275"/>
                    <a:pt x="1608" y="275"/>
                  </a:cubicBezTo>
                  <a:cubicBezTo>
                    <a:pt x="1608" y="290"/>
                    <a:pt x="1586" y="308"/>
                    <a:pt x="1539" y="320"/>
                  </a:cubicBezTo>
                  <a:cubicBezTo>
                    <a:pt x="1463" y="355"/>
                    <a:pt x="1400" y="407"/>
                    <a:pt x="1353" y="483"/>
                  </a:cubicBezTo>
                  <a:cubicBezTo>
                    <a:pt x="1342" y="512"/>
                    <a:pt x="1317" y="559"/>
                    <a:pt x="1288" y="624"/>
                  </a:cubicBezTo>
                  <a:cubicBezTo>
                    <a:pt x="1225" y="745"/>
                    <a:pt x="1160" y="843"/>
                    <a:pt x="1103" y="920"/>
                  </a:cubicBezTo>
                  <a:cubicBezTo>
                    <a:pt x="1794" y="920"/>
                    <a:pt x="1794" y="920"/>
                    <a:pt x="1794" y="920"/>
                  </a:cubicBezTo>
                  <a:cubicBezTo>
                    <a:pt x="1975" y="920"/>
                    <a:pt x="2143" y="912"/>
                    <a:pt x="2300" y="897"/>
                  </a:cubicBezTo>
                  <a:cubicBezTo>
                    <a:pt x="2300" y="1246"/>
                    <a:pt x="2300" y="1246"/>
                    <a:pt x="2300" y="1246"/>
                  </a:cubicBezTo>
                  <a:cubicBezTo>
                    <a:pt x="2143" y="1228"/>
                    <a:pt x="1975" y="1221"/>
                    <a:pt x="1794" y="1221"/>
                  </a:cubicBezTo>
                  <a:cubicBezTo>
                    <a:pt x="941" y="1221"/>
                    <a:pt x="941" y="1221"/>
                    <a:pt x="941" y="1221"/>
                  </a:cubicBezTo>
                  <a:cubicBezTo>
                    <a:pt x="930" y="1250"/>
                    <a:pt x="894" y="1297"/>
                    <a:pt x="847" y="1355"/>
                  </a:cubicBezTo>
                  <a:cubicBezTo>
                    <a:pt x="668" y="1635"/>
                    <a:pt x="512" y="1843"/>
                    <a:pt x="388" y="1978"/>
                  </a:cubicBezTo>
                  <a:cubicBezTo>
                    <a:pt x="286" y="1890"/>
                    <a:pt x="151" y="1820"/>
                    <a:pt x="0" y="1774"/>
                  </a:cubicBezTo>
                  <a:cubicBezTo>
                    <a:pt x="487" y="1403"/>
                    <a:pt x="872" y="825"/>
                    <a:pt x="1149" y="47"/>
                  </a:cubicBezTo>
                  <a:close/>
                  <a:moveTo>
                    <a:pt x="691" y="3083"/>
                  </a:moveTo>
                  <a:cubicBezTo>
                    <a:pt x="1103" y="3083"/>
                    <a:pt x="1103" y="3083"/>
                    <a:pt x="1103" y="3083"/>
                  </a:cubicBezTo>
                  <a:cubicBezTo>
                    <a:pt x="1103" y="2279"/>
                    <a:pt x="1103" y="2279"/>
                    <a:pt x="1103" y="2279"/>
                  </a:cubicBezTo>
                  <a:cubicBezTo>
                    <a:pt x="941" y="2279"/>
                    <a:pt x="941" y="2279"/>
                    <a:pt x="941" y="2279"/>
                  </a:cubicBezTo>
                  <a:cubicBezTo>
                    <a:pt x="803" y="2279"/>
                    <a:pt x="644" y="2287"/>
                    <a:pt x="458" y="2304"/>
                  </a:cubicBezTo>
                  <a:cubicBezTo>
                    <a:pt x="458" y="1931"/>
                    <a:pt x="458" y="1931"/>
                    <a:pt x="458" y="1931"/>
                  </a:cubicBezTo>
                  <a:cubicBezTo>
                    <a:pt x="487" y="1931"/>
                    <a:pt x="530" y="1942"/>
                    <a:pt x="574" y="1955"/>
                  </a:cubicBezTo>
                  <a:cubicBezTo>
                    <a:pt x="727" y="1971"/>
                    <a:pt x="847" y="1978"/>
                    <a:pt x="941" y="1978"/>
                  </a:cubicBezTo>
                  <a:cubicBezTo>
                    <a:pt x="1586" y="1978"/>
                    <a:pt x="1586" y="1978"/>
                    <a:pt x="1586" y="1978"/>
                  </a:cubicBezTo>
                  <a:cubicBezTo>
                    <a:pt x="1677" y="1978"/>
                    <a:pt x="1805" y="1971"/>
                    <a:pt x="1975" y="1955"/>
                  </a:cubicBezTo>
                  <a:cubicBezTo>
                    <a:pt x="2009" y="1942"/>
                    <a:pt x="2038" y="1931"/>
                    <a:pt x="2067" y="1931"/>
                  </a:cubicBezTo>
                  <a:cubicBezTo>
                    <a:pt x="2067" y="2304"/>
                    <a:pt x="2067" y="2304"/>
                    <a:pt x="2067" y="2304"/>
                  </a:cubicBezTo>
                  <a:cubicBezTo>
                    <a:pt x="1946" y="2287"/>
                    <a:pt x="1782" y="2279"/>
                    <a:pt x="1586" y="2279"/>
                  </a:cubicBezTo>
                  <a:cubicBezTo>
                    <a:pt x="1423" y="2279"/>
                    <a:pt x="1423" y="2279"/>
                    <a:pt x="1423" y="2279"/>
                  </a:cubicBezTo>
                  <a:cubicBezTo>
                    <a:pt x="1423" y="3083"/>
                    <a:pt x="1423" y="3083"/>
                    <a:pt x="1423" y="3083"/>
                  </a:cubicBezTo>
                  <a:cubicBezTo>
                    <a:pt x="1841" y="3083"/>
                    <a:pt x="1841" y="3083"/>
                    <a:pt x="1841" y="3083"/>
                  </a:cubicBezTo>
                  <a:cubicBezTo>
                    <a:pt x="1917" y="3083"/>
                    <a:pt x="2074" y="3072"/>
                    <a:pt x="2322" y="3036"/>
                  </a:cubicBezTo>
                  <a:cubicBezTo>
                    <a:pt x="2322" y="3408"/>
                    <a:pt x="2322" y="3408"/>
                    <a:pt x="2322" y="3408"/>
                  </a:cubicBezTo>
                  <a:cubicBezTo>
                    <a:pt x="2165" y="3392"/>
                    <a:pt x="2009" y="3385"/>
                    <a:pt x="1841" y="3385"/>
                  </a:cubicBezTo>
                  <a:cubicBezTo>
                    <a:pt x="1423" y="3385"/>
                    <a:pt x="1423" y="3385"/>
                    <a:pt x="1423" y="3385"/>
                  </a:cubicBezTo>
                  <a:cubicBezTo>
                    <a:pt x="1423" y="4606"/>
                    <a:pt x="1423" y="4606"/>
                    <a:pt x="1423" y="4606"/>
                  </a:cubicBezTo>
                  <a:cubicBezTo>
                    <a:pt x="1470" y="4571"/>
                    <a:pt x="1546" y="4519"/>
                    <a:pt x="1655" y="4443"/>
                  </a:cubicBezTo>
                  <a:cubicBezTo>
                    <a:pt x="1760" y="4368"/>
                    <a:pt x="1946" y="4228"/>
                    <a:pt x="2206" y="4029"/>
                  </a:cubicBezTo>
                  <a:cubicBezTo>
                    <a:pt x="2206" y="4152"/>
                    <a:pt x="2230" y="4275"/>
                    <a:pt x="2277" y="4396"/>
                  </a:cubicBezTo>
                  <a:cubicBezTo>
                    <a:pt x="2241" y="4415"/>
                    <a:pt x="2202" y="4443"/>
                    <a:pt x="2136" y="4490"/>
                  </a:cubicBezTo>
                  <a:cubicBezTo>
                    <a:pt x="1677" y="4763"/>
                    <a:pt x="1347" y="4996"/>
                    <a:pt x="1149" y="5182"/>
                  </a:cubicBezTo>
                  <a:cubicBezTo>
                    <a:pt x="1087" y="5043"/>
                    <a:pt x="1011" y="4920"/>
                    <a:pt x="917" y="4810"/>
                  </a:cubicBezTo>
                  <a:cubicBezTo>
                    <a:pt x="1029" y="4781"/>
                    <a:pt x="1087" y="4698"/>
                    <a:pt x="1103" y="4559"/>
                  </a:cubicBezTo>
                  <a:cubicBezTo>
                    <a:pt x="1103" y="3385"/>
                    <a:pt x="1103" y="3385"/>
                    <a:pt x="1103" y="3385"/>
                  </a:cubicBezTo>
                  <a:cubicBezTo>
                    <a:pt x="691" y="3385"/>
                    <a:pt x="691" y="3385"/>
                    <a:pt x="691" y="3385"/>
                  </a:cubicBezTo>
                  <a:cubicBezTo>
                    <a:pt x="552" y="3385"/>
                    <a:pt x="168" y="3392"/>
                    <a:pt x="0" y="3408"/>
                  </a:cubicBezTo>
                  <a:cubicBezTo>
                    <a:pt x="0" y="3036"/>
                    <a:pt x="0" y="3036"/>
                    <a:pt x="0" y="3036"/>
                  </a:cubicBezTo>
                  <a:cubicBezTo>
                    <a:pt x="168" y="3072"/>
                    <a:pt x="552" y="3083"/>
                    <a:pt x="691" y="3083"/>
                  </a:cubicBezTo>
                  <a:close/>
                  <a:moveTo>
                    <a:pt x="3123" y="3175"/>
                  </a:moveTo>
                  <a:cubicBezTo>
                    <a:pt x="3013" y="3175"/>
                    <a:pt x="3013" y="3175"/>
                    <a:pt x="3013" y="3175"/>
                  </a:cubicBezTo>
                  <a:cubicBezTo>
                    <a:pt x="2921" y="3175"/>
                    <a:pt x="2763" y="3193"/>
                    <a:pt x="2548" y="3221"/>
                  </a:cubicBezTo>
                  <a:cubicBezTo>
                    <a:pt x="2548" y="3210"/>
                    <a:pt x="2548" y="3188"/>
                    <a:pt x="2548" y="3152"/>
                  </a:cubicBezTo>
                  <a:cubicBezTo>
                    <a:pt x="2584" y="3018"/>
                    <a:pt x="2595" y="2879"/>
                    <a:pt x="2595" y="2738"/>
                  </a:cubicBezTo>
                  <a:cubicBezTo>
                    <a:pt x="2595" y="1820"/>
                    <a:pt x="2595" y="1820"/>
                    <a:pt x="2595" y="1820"/>
                  </a:cubicBezTo>
                  <a:cubicBezTo>
                    <a:pt x="2613" y="1653"/>
                    <a:pt x="2595" y="1490"/>
                    <a:pt x="2548" y="1337"/>
                  </a:cubicBezTo>
                  <a:cubicBezTo>
                    <a:pt x="2707" y="1349"/>
                    <a:pt x="2857" y="1355"/>
                    <a:pt x="3013" y="1355"/>
                  </a:cubicBezTo>
                  <a:cubicBezTo>
                    <a:pt x="3908" y="1355"/>
                    <a:pt x="3908" y="1355"/>
                    <a:pt x="3908" y="1355"/>
                  </a:cubicBezTo>
                  <a:cubicBezTo>
                    <a:pt x="3924" y="1345"/>
                    <a:pt x="3938" y="1319"/>
                    <a:pt x="3953" y="1290"/>
                  </a:cubicBezTo>
                  <a:cubicBezTo>
                    <a:pt x="4291" y="676"/>
                    <a:pt x="4465" y="246"/>
                    <a:pt x="4481" y="0"/>
                  </a:cubicBezTo>
                  <a:cubicBezTo>
                    <a:pt x="4895" y="163"/>
                    <a:pt x="4895" y="163"/>
                    <a:pt x="4895" y="163"/>
                  </a:cubicBezTo>
                  <a:cubicBezTo>
                    <a:pt x="4958" y="192"/>
                    <a:pt x="4987" y="217"/>
                    <a:pt x="4987" y="228"/>
                  </a:cubicBezTo>
                  <a:cubicBezTo>
                    <a:pt x="4987" y="246"/>
                    <a:pt x="4958" y="268"/>
                    <a:pt x="4895" y="297"/>
                  </a:cubicBezTo>
                  <a:cubicBezTo>
                    <a:pt x="4790" y="345"/>
                    <a:pt x="4720" y="414"/>
                    <a:pt x="4692" y="508"/>
                  </a:cubicBezTo>
                  <a:cubicBezTo>
                    <a:pt x="4553" y="796"/>
                    <a:pt x="4407" y="1082"/>
                    <a:pt x="4250" y="1355"/>
                  </a:cubicBezTo>
                  <a:cubicBezTo>
                    <a:pt x="4529" y="1355"/>
                    <a:pt x="4529" y="1355"/>
                    <a:pt x="4529" y="1355"/>
                  </a:cubicBezTo>
                  <a:cubicBezTo>
                    <a:pt x="4651" y="1355"/>
                    <a:pt x="4812" y="1349"/>
                    <a:pt x="5012" y="1337"/>
                  </a:cubicBezTo>
                  <a:cubicBezTo>
                    <a:pt x="4982" y="1508"/>
                    <a:pt x="4965" y="1657"/>
                    <a:pt x="4965" y="1796"/>
                  </a:cubicBezTo>
                  <a:cubicBezTo>
                    <a:pt x="4965" y="2738"/>
                    <a:pt x="4965" y="2738"/>
                    <a:pt x="4965" y="2738"/>
                  </a:cubicBezTo>
                  <a:cubicBezTo>
                    <a:pt x="4965" y="2879"/>
                    <a:pt x="4982" y="3036"/>
                    <a:pt x="5012" y="3221"/>
                  </a:cubicBezTo>
                  <a:cubicBezTo>
                    <a:pt x="4982" y="3221"/>
                    <a:pt x="4946" y="3217"/>
                    <a:pt x="4917" y="3199"/>
                  </a:cubicBezTo>
                  <a:cubicBezTo>
                    <a:pt x="4749" y="3188"/>
                    <a:pt x="4622" y="3175"/>
                    <a:pt x="4529" y="3175"/>
                  </a:cubicBezTo>
                  <a:cubicBezTo>
                    <a:pt x="4367" y="3175"/>
                    <a:pt x="4367" y="3175"/>
                    <a:pt x="4367" y="3175"/>
                  </a:cubicBezTo>
                  <a:cubicBezTo>
                    <a:pt x="4367" y="4786"/>
                    <a:pt x="4367" y="4845"/>
                    <a:pt x="4367" y="4845"/>
                  </a:cubicBezTo>
                  <a:cubicBezTo>
                    <a:pt x="4338" y="5049"/>
                    <a:pt x="4412" y="5132"/>
                    <a:pt x="4597" y="5102"/>
                  </a:cubicBezTo>
                  <a:cubicBezTo>
                    <a:pt x="4779" y="5102"/>
                    <a:pt x="4779" y="5102"/>
                    <a:pt x="4779" y="5102"/>
                  </a:cubicBezTo>
                  <a:cubicBezTo>
                    <a:pt x="5056" y="5147"/>
                    <a:pt x="5184" y="4950"/>
                    <a:pt x="5172" y="4503"/>
                  </a:cubicBezTo>
                  <a:cubicBezTo>
                    <a:pt x="5278" y="4642"/>
                    <a:pt x="5416" y="4711"/>
                    <a:pt x="5584" y="4711"/>
                  </a:cubicBezTo>
                  <a:cubicBezTo>
                    <a:pt x="5539" y="5230"/>
                    <a:pt x="5278" y="5467"/>
                    <a:pt x="4801" y="5420"/>
                  </a:cubicBezTo>
                  <a:cubicBezTo>
                    <a:pt x="4481" y="5420"/>
                    <a:pt x="4481" y="5420"/>
                    <a:pt x="4481" y="5420"/>
                  </a:cubicBezTo>
                  <a:cubicBezTo>
                    <a:pt x="4157" y="5438"/>
                    <a:pt x="4006" y="5293"/>
                    <a:pt x="4025" y="4986"/>
                  </a:cubicBezTo>
                  <a:cubicBezTo>
                    <a:pt x="4025" y="3234"/>
                    <a:pt x="4025" y="3175"/>
                    <a:pt x="4025" y="3175"/>
                  </a:cubicBezTo>
                  <a:cubicBezTo>
                    <a:pt x="3450" y="3175"/>
                    <a:pt x="3450" y="3175"/>
                    <a:pt x="3450" y="3175"/>
                  </a:cubicBezTo>
                  <a:cubicBezTo>
                    <a:pt x="3461" y="3810"/>
                    <a:pt x="3367" y="4275"/>
                    <a:pt x="3170" y="4583"/>
                  </a:cubicBezTo>
                  <a:cubicBezTo>
                    <a:pt x="3003" y="4872"/>
                    <a:pt x="2613" y="5170"/>
                    <a:pt x="1998" y="5477"/>
                  </a:cubicBezTo>
                  <a:cubicBezTo>
                    <a:pt x="1904" y="5298"/>
                    <a:pt x="1794" y="5188"/>
                    <a:pt x="1655" y="5159"/>
                  </a:cubicBezTo>
                  <a:cubicBezTo>
                    <a:pt x="2300" y="4942"/>
                    <a:pt x="2689" y="4728"/>
                    <a:pt x="2828" y="4513"/>
                  </a:cubicBezTo>
                  <a:cubicBezTo>
                    <a:pt x="3013" y="4280"/>
                    <a:pt x="3112" y="3839"/>
                    <a:pt x="3123" y="3175"/>
                  </a:cubicBezTo>
                  <a:close/>
                  <a:moveTo>
                    <a:pt x="2874" y="10"/>
                  </a:moveTo>
                  <a:cubicBezTo>
                    <a:pt x="3136" y="300"/>
                    <a:pt x="3352" y="598"/>
                    <a:pt x="3519" y="904"/>
                  </a:cubicBezTo>
                  <a:cubicBezTo>
                    <a:pt x="3217" y="1115"/>
                    <a:pt x="3217" y="1115"/>
                    <a:pt x="3217" y="1115"/>
                  </a:cubicBezTo>
                  <a:cubicBezTo>
                    <a:pt x="3003" y="730"/>
                    <a:pt x="2787" y="428"/>
                    <a:pt x="2572" y="213"/>
                  </a:cubicBezTo>
                  <a:cubicBezTo>
                    <a:pt x="2874" y="10"/>
                    <a:pt x="2874" y="10"/>
                    <a:pt x="2874" y="10"/>
                  </a:cubicBezTo>
                  <a:close/>
                  <a:moveTo>
                    <a:pt x="2921" y="1682"/>
                  </a:moveTo>
                  <a:cubicBezTo>
                    <a:pt x="2921" y="2879"/>
                    <a:pt x="2921" y="2879"/>
                    <a:pt x="2921" y="2879"/>
                  </a:cubicBezTo>
                  <a:cubicBezTo>
                    <a:pt x="4644" y="2879"/>
                    <a:pt x="4644" y="2879"/>
                    <a:pt x="4644" y="2879"/>
                  </a:cubicBezTo>
                  <a:cubicBezTo>
                    <a:pt x="4644" y="1682"/>
                    <a:pt x="4644" y="1682"/>
                    <a:pt x="4644" y="1682"/>
                  </a:cubicBezTo>
                  <a:cubicBezTo>
                    <a:pt x="2921" y="1682"/>
                    <a:pt x="2921" y="1682"/>
                    <a:pt x="2921" y="16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61"/>
            <p:cNvSpPr>
              <a:spLocks noEditPoints="1"/>
            </p:cNvSpPr>
            <p:nvPr/>
          </p:nvSpPr>
          <p:spPr bwMode="auto">
            <a:xfrm>
              <a:off x="4692650" y="2224088"/>
              <a:ext cx="1395412" cy="1473200"/>
            </a:xfrm>
            <a:custGeom>
              <a:avLst/>
              <a:gdLst>
                <a:gd name="T0" fmla="*/ 140330437 w 5191"/>
                <a:gd name="T1" fmla="*/ 180808810 h 5478"/>
                <a:gd name="T2" fmla="*/ 50076770 w 5191"/>
                <a:gd name="T3" fmla="*/ 81364045 h 5478"/>
                <a:gd name="T4" fmla="*/ 23267978 w 5191"/>
                <a:gd name="T5" fmla="*/ 59666751 h 5478"/>
                <a:gd name="T6" fmla="*/ 126745398 w 5191"/>
                <a:gd name="T7" fmla="*/ 61258012 h 5478"/>
                <a:gd name="T8" fmla="*/ 102032278 w 5191"/>
                <a:gd name="T9" fmla="*/ 3399279 h 5478"/>
                <a:gd name="T10" fmla="*/ 130141860 w 5191"/>
                <a:gd name="T11" fmla="*/ 61258012 h 5478"/>
                <a:gd name="T12" fmla="*/ 253491065 w 5191"/>
                <a:gd name="T13" fmla="*/ 0 h 5478"/>
                <a:gd name="T14" fmla="*/ 288393032 w 5191"/>
                <a:gd name="T15" fmla="*/ 21479998 h 5478"/>
                <a:gd name="T16" fmla="*/ 266859172 w 5191"/>
                <a:gd name="T17" fmla="*/ 33196483 h 5478"/>
                <a:gd name="T18" fmla="*/ 246698412 w 5191"/>
                <a:gd name="T19" fmla="*/ 61258012 h 5478"/>
                <a:gd name="T20" fmla="*/ 351621244 w 5191"/>
                <a:gd name="T21" fmla="*/ 59666751 h 5478"/>
                <a:gd name="T22" fmla="*/ 325101426 w 5191"/>
                <a:gd name="T23" fmla="*/ 81364045 h 5478"/>
                <a:gd name="T24" fmla="*/ 238316262 w 5191"/>
                <a:gd name="T25" fmla="*/ 180808810 h 5478"/>
                <a:gd name="T26" fmla="*/ 375105885 w 5191"/>
                <a:gd name="T27" fmla="*/ 177843585 h 5478"/>
                <a:gd name="T28" fmla="*/ 350320454 w 5191"/>
                <a:gd name="T29" fmla="*/ 200914575 h 5478"/>
                <a:gd name="T30" fmla="*/ 0 w 5191"/>
                <a:gd name="T31" fmla="*/ 202578178 h 5478"/>
                <a:gd name="T32" fmla="*/ 24857742 w 5191"/>
                <a:gd name="T33" fmla="*/ 180808810 h 5478"/>
                <a:gd name="T34" fmla="*/ 68141858 w 5191"/>
                <a:gd name="T35" fmla="*/ 94743864 h 5478"/>
                <a:gd name="T36" fmla="*/ 111498553 w 5191"/>
                <a:gd name="T37" fmla="*/ 149275661 h 5478"/>
                <a:gd name="T38" fmla="*/ 48487005 w 5191"/>
                <a:gd name="T39" fmla="*/ 109497647 h 5478"/>
                <a:gd name="T40" fmla="*/ 69948555 w 5191"/>
                <a:gd name="T41" fmla="*/ 396188069 h 5478"/>
                <a:gd name="T42" fmla="*/ 73344747 w 5191"/>
                <a:gd name="T43" fmla="*/ 360388072 h 5478"/>
                <a:gd name="T44" fmla="*/ 71538319 w 5191"/>
                <a:gd name="T45" fmla="*/ 242572949 h 5478"/>
                <a:gd name="T46" fmla="*/ 100225850 w 5191"/>
                <a:gd name="T47" fmla="*/ 232303040 h 5478"/>
                <a:gd name="T48" fmla="*/ 308625834 w 5191"/>
                <a:gd name="T49" fmla="*/ 230712048 h 5478"/>
                <a:gd name="T50" fmla="*/ 305229641 w 5191"/>
                <a:gd name="T51" fmla="*/ 358579784 h 5478"/>
                <a:gd name="T52" fmla="*/ 278420849 w 5191"/>
                <a:gd name="T53" fmla="*/ 394669150 h 5478"/>
                <a:gd name="T54" fmla="*/ 95167582 w 5191"/>
                <a:gd name="T55" fmla="*/ 365378342 h 5478"/>
                <a:gd name="T56" fmla="*/ 98563775 w 5191"/>
                <a:gd name="T57" fmla="*/ 396188069 h 5478"/>
                <a:gd name="T58" fmla="*/ 96757347 w 5191"/>
                <a:gd name="T59" fmla="*/ 292403845 h 5478"/>
                <a:gd name="T60" fmla="*/ 281600378 w 5191"/>
                <a:gd name="T61" fmla="*/ 252553489 h 5478"/>
                <a:gd name="T62" fmla="*/ 96757347 w 5191"/>
                <a:gd name="T63" fmla="*/ 312148167 h 5478"/>
                <a:gd name="T64" fmla="*/ 281600378 w 5191"/>
                <a:gd name="T65" fmla="*/ 348526902 h 5478"/>
                <a:gd name="T66" fmla="*/ 96757347 w 5191"/>
                <a:gd name="T67" fmla="*/ 312148167 h 5478"/>
                <a:gd name="T68" fmla="*/ 163381751 w 5191"/>
                <a:gd name="T69" fmla="*/ 180808810 h 5478"/>
                <a:gd name="T70" fmla="*/ 215120327 w 5191"/>
                <a:gd name="T71" fmla="*/ 81364045 h 5478"/>
                <a:gd name="T72" fmla="*/ 261873215 w 5191"/>
                <a:gd name="T73" fmla="*/ 156146291 h 5478"/>
                <a:gd name="T74" fmla="*/ 330087383 w 5191"/>
                <a:gd name="T75" fmla="*/ 107906656 h 5478"/>
                <a:gd name="T76" fmla="*/ 326763502 w 5191"/>
                <a:gd name="T77" fmla="*/ 114560529 h 5478"/>
                <a:gd name="T78" fmla="*/ 281600378 w 5191"/>
                <a:gd name="T79" fmla="*/ 169526379 h 54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191" h="5478">
                  <a:moveTo>
                    <a:pt x="344" y="2500"/>
                  </a:moveTo>
                  <a:cubicBezTo>
                    <a:pt x="1942" y="2500"/>
                    <a:pt x="1942" y="2500"/>
                    <a:pt x="1942" y="2500"/>
                  </a:cubicBezTo>
                  <a:cubicBezTo>
                    <a:pt x="1942" y="1125"/>
                    <a:pt x="1942" y="1125"/>
                    <a:pt x="1942" y="1125"/>
                  </a:cubicBezTo>
                  <a:cubicBezTo>
                    <a:pt x="693" y="1125"/>
                    <a:pt x="693" y="1125"/>
                    <a:pt x="693" y="1125"/>
                  </a:cubicBezTo>
                  <a:cubicBezTo>
                    <a:pt x="584" y="1125"/>
                    <a:pt x="460" y="1143"/>
                    <a:pt x="322" y="1172"/>
                  </a:cubicBezTo>
                  <a:cubicBezTo>
                    <a:pt x="322" y="825"/>
                    <a:pt x="322" y="825"/>
                    <a:pt x="322" y="825"/>
                  </a:cubicBezTo>
                  <a:cubicBezTo>
                    <a:pt x="414" y="841"/>
                    <a:pt x="530" y="847"/>
                    <a:pt x="671" y="847"/>
                  </a:cubicBezTo>
                  <a:cubicBezTo>
                    <a:pt x="1754" y="847"/>
                    <a:pt x="1754" y="847"/>
                    <a:pt x="1754" y="847"/>
                  </a:cubicBezTo>
                  <a:cubicBezTo>
                    <a:pt x="1510" y="604"/>
                    <a:pt x="1306" y="425"/>
                    <a:pt x="1154" y="297"/>
                  </a:cubicBezTo>
                  <a:cubicBezTo>
                    <a:pt x="1412" y="47"/>
                    <a:pt x="1412" y="47"/>
                    <a:pt x="1412" y="47"/>
                  </a:cubicBezTo>
                  <a:cubicBezTo>
                    <a:pt x="1591" y="185"/>
                    <a:pt x="1807" y="384"/>
                    <a:pt x="2052" y="644"/>
                  </a:cubicBezTo>
                  <a:cubicBezTo>
                    <a:pt x="1801" y="847"/>
                    <a:pt x="1801" y="847"/>
                    <a:pt x="1801" y="847"/>
                  </a:cubicBezTo>
                  <a:cubicBezTo>
                    <a:pt x="3047" y="847"/>
                    <a:pt x="3047" y="847"/>
                    <a:pt x="3047" y="847"/>
                  </a:cubicBezTo>
                  <a:cubicBezTo>
                    <a:pt x="3275" y="498"/>
                    <a:pt x="3432" y="215"/>
                    <a:pt x="3508" y="0"/>
                  </a:cubicBezTo>
                  <a:cubicBezTo>
                    <a:pt x="3922" y="232"/>
                    <a:pt x="3922" y="232"/>
                    <a:pt x="3922" y="232"/>
                  </a:cubicBezTo>
                  <a:cubicBezTo>
                    <a:pt x="3969" y="262"/>
                    <a:pt x="3991" y="284"/>
                    <a:pt x="3991" y="297"/>
                  </a:cubicBezTo>
                  <a:cubicBezTo>
                    <a:pt x="3973" y="313"/>
                    <a:pt x="3940" y="331"/>
                    <a:pt x="3875" y="342"/>
                  </a:cubicBezTo>
                  <a:cubicBezTo>
                    <a:pt x="3781" y="378"/>
                    <a:pt x="3723" y="411"/>
                    <a:pt x="3693" y="459"/>
                  </a:cubicBezTo>
                  <a:cubicBezTo>
                    <a:pt x="3660" y="487"/>
                    <a:pt x="3613" y="552"/>
                    <a:pt x="3555" y="644"/>
                  </a:cubicBezTo>
                  <a:cubicBezTo>
                    <a:pt x="3490" y="738"/>
                    <a:pt x="3443" y="801"/>
                    <a:pt x="3414" y="847"/>
                  </a:cubicBezTo>
                  <a:cubicBezTo>
                    <a:pt x="4499" y="847"/>
                    <a:pt x="4499" y="847"/>
                    <a:pt x="4499" y="847"/>
                  </a:cubicBezTo>
                  <a:cubicBezTo>
                    <a:pt x="4638" y="847"/>
                    <a:pt x="4761" y="841"/>
                    <a:pt x="4866" y="825"/>
                  </a:cubicBezTo>
                  <a:cubicBezTo>
                    <a:pt x="4866" y="1172"/>
                    <a:pt x="4866" y="1172"/>
                    <a:pt x="4866" y="1172"/>
                  </a:cubicBezTo>
                  <a:cubicBezTo>
                    <a:pt x="4761" y="1143"/>
                    <a:pt x="4638" y="1125"/>
                    <a:pt x="4499" y="1125"/>
                  </a:cubicBezTo>
                  <a:cubicBezTo>
                    <a:pt x="3298" y="1125"/>
                    <a:pt x="3298" y="1125"/>
                    <a:pt x="3298" y="1125"/>
                  </a:cubicBezTo>
                  <a:cubicBezTo>
                    <a:pt x="3298" y="2500"/>
                    <a:pt x="3298" y="2500"/>
                    <a:pt x="3298" y="2500"/>
                  </a:cubicBezTo>
                  <a:cubicBezTo>
                    <a:pt x="4848" y="2500"/>
                    <a:pt x="4848" y="2500"/>
                    <a:pt x="4848" y="2500"/>
                  </a:cubicBezTo>
                  <a:cubicBezTo>
                    <a:pt x="4935" y="2500"/>
                    <a:pt x="5052" y="2487"/>
                    <a:pt x="5191" y="2459"/>
                  </a:cubicBezTo>
                  <a:cubicBezTo>
                    <a:pt x="5191" y="2801"/>
                    <a:pt x="5191" y="2801"/>
                    <a:pt x="5191" y="2801"/>
                  </a:cubicBezTo>
                  <a:cubicBezTo>
                    <a:pt x="5081" y="2785"/>
                    <a:pt x="4971" y="2778"/>
                    <a:pt x="4848" y="2778"/>
                  </a:cubicBezTo>
                  <a:cubicBezTo>
                    <a:pt x="369" y="2778"/>
                    <a:pt x="369" y="2778"/>
                    <a:pt x="369" y="2778"/>
                  </a:cubicBezTo>
                  <a:cubicBezTo>
                    <a:pt x="263" y="2778"/>
                    <a:pt x="141" y="2785"/>
                    <a:pt x="0" y="2801"/>
                  </a:cubicBezTo>
                  <a:cubicBezTo>
                    <a:pt x="0" y="2459"/>
                    <a:pt x="0" y="2459"/>
                    <a:pt x="0" y="2459"/>
                  </a:cubicBezTo>
                  <a:cubicBezTo>
                    <a:pt x="104" y="2487"/>
                    <a:pt x="221" y="2500"/>
                    <a:pt x="344" y="2500"/>
                  </a:cubicBezTo>
                  <a:close/>
                  <a:moveTo>
                    <a:pt x="671" y="1514"/>
                  </a:moveTo>
                  <a:cubicBezTo>
                    <a:pt x="943" y="1310"/>
                    <a:pt x="943" y="1310"/>
                    <a:pt x="943" y="1310"/>
                  </a:cubicBezTo>
                  <a:cubicBezTo>
                    <a:pt x="961" y="1322"/>
                    <a:pt x="980" y="1346"/>
                    <a:pt x="990" y="1376"/>
                  </a:cubicBezTo>
                  <a:cubicBezTo>
                    <a:pt x="1206" y="1624"/>
                    <a:pt x="1393" y="1850"/>
                    <a:pt x="1543" y="2064"/>
                  </a:cubicBezTo>
                  <a:cubicBezTo>
                    <a:pt x="1248" y="2273"/>
                    <a:pt x="1248" y="2273"/>
                    <a:pt x="1248" y="2273"/>
                  </a:cubicBezTo>
                  <a:cubicBezTo>
                    <a:pt x="1090" y="2013"/>
                    <a:pt x="897" y="1763"/>
                    <a:pt x="671" y="1514"/>
                  </a:cubicBezTo>
                  <a:close/>
                  <a:moveTo>
                    <a:pt x="1364" y="5478"/>
                  </a:moveTo>
                  <a:cubicBezTo>
                    <a:pt x="968" y="5478"/>
                    <a:pt x="968" y="5478"/>
                    <a:pt x="968" y="5478"/>
                  </a:cubicBezTo>
                  <a:cubicBezTo>
                    <a:pt x="968" y="5452"/>
                    <a:pt x="980" y="5416"/>
                    <a:pt x="990" y="5369"/>
                  </a:cubicBezTo>
                  <a:cubicBezTo>
                    <a:pt x="1009" y="5260"/>
                    <a:pt x="1015" y="5059"/>
                    <a:pt x="1015" y="4983"/>
                  </a:cubicBezTo>
                  <a:cubicBezTo>
                    <a:pt x="1015" y="3609"/>
                    <a:pt x="1015" y="3609"/>
                    <a:pt x="1015" y="3609"/>
                  </a:cubicBezTo>
                  <a:cubicBezTo>
                    <a:pt x="1015" y="3544"/>
                    <a:pt x="1009" y="3457"/>
                    <a:pt x="990" y="3354"/>
                  </a:cubicBezTo>
                  <a:cubicBezTo>
                    <a:pt x="980" y="3289"/>
                    <a:pt x="968" y="3237"/>
                    <a:pt x="968" y="3190"/>
                  </a:cubicBezTo>
                  <a:cubicBezTo>
                    <a:pt x="1078" y="3208"/>
                    <a:pt x="1219" y="3212"/>
                    <a:pt x="1387" y="3212"/>
                  </a:cubicBezTo>
                  <a:cubicBezTo>
                    <a:pt x="3853" y="3212"/>
                    <a:pt x="3853" y="3212"/>
                    <a:pt x="3853" y="3212"/>
                  </a:cubicBezTo>
                  <a:cubicBezTo>
                    <a:pt x="3973" y="3212"/>
                    <a:pt x="4114" y="3208"/>
                    <a:pt x="4271" y="3190"/>
                  </a:cubicBezTo>
                  <a:cubicBezTo>
                    <a:pt x="4235" y="3300"/>
                    <a:pt x="4224" y="3428"/>
                    <a:pt x="4224" y="3584"/>
                  </a:cubicBezTo>
                  <a:cubicBezTo>
                    <a:pt x="4224" y="4958"/>
                    <a:pt x="4224" y="4958"/>
                    <a:pt x="4224" y="4958"/>
                  </a:cubicBezTo>
                  <a:cubicBezTo>
                    <a:pt x="4224" y="5110"/>
                    <a:pt x="4235" y="5352"/>
                    <a:pt x="4271" y="5457"/>
                  </a:cubicBezTo>
                  <a:cubicBezTo>
                    <a:pt x="3853" y="5457"/>
                    <a:pt x="3853" y="5457"/>
                    <a:pt x="3853" y="5457"/>
                  </a:cubicBezTo>
                  <a:cubicBezTo>
                    <a:pt x="3886" y="5380"/>
                    <a:pt x="3897" y="5172"/>
                    <a:pt x="3897" y="5052"/>
                  </a:cubicBezTo>
                  <a:cubicBezTo>
                    <a:pt x="1317" y="5052"/>
                    <a:pt x="1317" y="5052"/>
                    <a:pt x="1317" y="5052"/>
                  </a:cubicBezTo>
                  <a:cubicBezTo>
                    <a:pt x="1317" y="5110"/>
                    <a:pt x="1324" y="5289"/>
                    <a:pt x="1339" y="5369"/>
                  </a:cubicBezTo>
                  <a:cubicBezTo>
                    <a:pt x="1353" y="5416"/>
                    <a:pt x="1364" y="5452"/>
                    <a:pt x="1364" y="5478"/>
                  </a:cubicBezTo>
                  <a:close/>
                  <a:moveTo>
                    <a:pt x="1339" y="3492"/>
                  </a:moveTo>
                  <a:cubicBezTo>
                    <a:pt x="1339" y="4043"/>
                    <a:pt x="1339" y="4043"/>
                    <a:pt x="1339" y="4043"/>
                  </a:cubicBezTo>
                  <a:cubicBezTo>
                    <a:pt x="3897" y="4043"/>
                    <a:pt x="3897" y="4043"/>
                    <a:pt x="3897" y="4043"/>
                  </a:cubicBezTo>
                  <a:cubicBezTo>
                    <a:pt x="3897" y="3492"/>
                    <a:pt x="3897" y="3492"/>
                    <a:pt x="3897" y="3492"/>
                  </a:cubicBezTo>
                  <a:cubicBezTo>
                    <a:pt x="1339" y="3492"/>
                    <a:pt x="1339" y="3492"/>
                    <a:pt x="1339" y="3492"/>
                  </a:cubicBezTo>
                  <a:close/>
                  <a:moveTo>
                    <a:pt x="1339" y="4316"/>
                  </a:moveTo>
                  <a:cubicBezTo>
                    <a:pt x="1339" y="4819"/>
                    <a:pt x="1339" y="4819"/>
                    <a:pt x="1339" y="4819"/>
                  </a:cubicBezTo>
                  <a:cubicBezTo>
                    <a:pt x="3897" y="4819"/>
                    <a:pt x="3897" y="4819"/>
                    <a:pt x="3897" y="4819"/>
                  </a:cubicBezTo>
                  <a:cubicBezTo>
                    <a:pt x="3897" y="4316"/>
                    <a:pt x="3897" y="4316"/>
                    <a:pt x="3897" y="4316"/>
                  </a:cubicBezTo>
                  <a:cubicBezTo>
                    <a:pt x="1339" y="4316"/>
                    <a:pt x="1339" y="4316"/>
                    <a:pt x="1339" y="4316"/>
                  </a:cubicBezTo>
                  <a:close/>
                  <a:moveTo>
                    <a:pt x="2261" y="1125"/>
                  </a:moveTo>
                  <a:cubicBezTo>
                    <a:pt x="2261" y="2500"/>
                    <a:pt x="2261" y="2500"/>
                    <a:pt x="2261" y="2500"/>
                  </a:cubicBezTo>
                  <a:cubicBezTo>
                    <a:pt x="2977" y="2500"/>
                    <a:pt x="2977" y="2500"/>
                    <a:pt x="2977" y="2500"/>
                  </a:cubicBezTo>
                  <a:cubicBezTo>
                    <a:pt x="2977" y="1125"/>
                    <a:pt x="2977" y="1125"/>
                    <a:pt x="2977" y="1125"/>
                  </a:cubicBezTo>
                  <a:cubicBezTo>
                    <a:pt x="2261" y="1125"/>
                    <a:pt x="2261" y="1125"/>
                    <a:pt x="2261" y="1125"/>
                  </a:cubicBezTo>
                  <a:close/>
                  <a:moveTo>
                    <a:pt x="3624" y="2159"/>
                  </a:moveTo>
                  <a:cubicBezTo>
                    <a:pt x="3944" y="1791"/>
                    <a:pt x="4143" y="1492"/>
                    <a:pt x="4224" y="1264"/>
                  </a:cubicBezTo>
                  <a:cubicBezTo>
                    <a:pt x="4568" y="1492"/>
                    <a:pt x="4568" y="1492"/>
                    <a:pt x="4568" y="1492"/>
                  </a:cubicBezTo>
                  <a:cubicBezTo>
                    <a:pt x="4615" y="1525"/>
                    <a:pt x="4633" y="1537"/>
                    <a:pt x="4615" y="1537"/>
                  </a:cubicBezTo>
                  <a:cubicBezTo>
                    <a:pt x="4522" y="1584"/>
                    <a:pt x="4522" y="1584"/>
                    <a:pt x="4522" y="1584"/>
                  </a:cubicBezTo>
                  <a:cubicBezTo>
                    <a:pt x="4463" y="1613"/>
                    <a:pt x="4405" y="1660"/>
                    <a:pt x="4359" y="1723"/>
                  </a:cubicBezTo>
                  <a:cubicBezTo>
                    <a:pt x="4224" y="1919"/>
                    <a:pt x="4067" y="2130"/>
                    <a:pt x="3897" y="2344"/>
                  </a:cubicBezTo>
                  <a:cubicBezTo>
                    <a:pt x="3624" y="2159"/>
                    <a:pt x="3624" y="2159"/>
                    <a:pt x="3624" y="2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62"/>
            <p:cNvSpPr>
              <a:spLocks noEditPoints="1"/>
            </p:cNvSpPr>
            <p:nvPr/>
          </p:nvSpPr>
          <p:spPr bwMode="auto">
            <a:xfrm>
              <a:off x="6299200" y="2378075"/>
              <a:ext cx="790575" cy="1146175"/>
            </a:xfrm>
            <a:custGeom>
              <a:avLst/>
              <a:gdLst>
                <a:gd name="T0" fmla="*/ 28784900 w 2936"/>
                <a:gd name="T1" fmla="*/ 308456711 h 4259"/>
                <a:gd name="T2" fmla="*/ 0 w 2936"/>
                <a:gd name="T3" fmla="*/ 308456711 h 4259"/>
                <a:gd name="T4" fmla="*/ 0 w 2936"/>
                <a:gd name="T5" fmla="*/ 0 h 4259"/>
                <a:gd name="T6" fmla="*/ 111949297 w 2936"/>
                <a:gd name="T7" fmla="*/ 0 h 4259"/>
                <a:gd name="T8" fmla="*/ 211717654 w 2936"/>
                <a:gd name="T9" fmla="*/ 85678398 h 4259"/>
                <a:gd name="T10" fmla="*/ 95055334 w 2936"/>
                <a:gd name="T11" fmla="*/ 173022638 h 4259"/>
                <a:gd name="T12" fmla="*/ 28784900 w 2936"/>
                <a:gd name="T13" fmla="*/ 173022638 h 4259"/>
                <a:gd name="T14" fmla="*/ 28784900 w 2936"/>
                <a:gd name="T15" fmla="*/ 308456711 h 4259"/>
                <a:gd name="T16" fmla="*/ 28784900 w 2936"/>
                <a:gd name="T17" fmla="*/ 147601451 h 4259"/>
                <a:gd name="T18" fmla="*/ 95055334 w 2936"/>
                <a:gd name="T19" fmla="*/ 147601451 h 4259"/>
                <a:gd name="T20" fmla="*/ 183440327 w 2936"/>
                <a:gd name="T21" fmla="*/ 83867770 h 4259"/>
                <a:gd name="T22" fmla="*/ 103465965 w 2936"/>
                <a:gd name="T23" fmla="*/ 25131347 h 4259"/>
                <a:gd name="T24" fmla="*/ 28784900 w 2936"/>
                <a:gd name="T25" fmla="*/ 25131347 h 4259"/>
                <a:gd name="T26" fmla="*/ 28784900 w 2936"/>
                <a:gd name="T27" fmla="*/ 147601451 h 42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36" h="4259">
                  <a:moveTo>
                    <a:pt x="397" y="4259"/>
                  </a:moveTo>
                  <a:cubicBezTo>
                    <a:pt x="0" y="4259"/>
                    <a:pt x="0" y="4259"/>
                    <a:pt x="0" y="425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2479" y="0"/>
                    <a:pt x="2936" y="393"/>
                    <a:pt x="2920" y="1183"/>
                  </a:cubicBezTo>
                  <a:cubicBezTo>
                    <a:pt x="2908" y="1966"/>
                    <a:pt x="2367" y="2371"/>
                    <a:pt x="1311" y="2389"/>
                  </a:cubicBezTo>
                  <a:cubicBezTo>
                    <a:pt x="397" y="2389"/>
                    <a:pt x="397" y="2389"/>
                    <a:pt x="397" y="2389"/>
                  </a:cubicBezTo>
                  <a:cubicBezTo>
                    <a:pt x="397" y="4259"/>
                    <a:pt x="397" y="4259"/>
                    <a:pt x="397" y="4259"/>
                  </a:cubicBezTo>
                  <a:close/>
                  <a:moveTo>
                    <a:pt x="397" y="2038"/>
                  </a:moveTo>
                  <a:cubicBezTo>
                    <a:pt x="1311" y="2038"/>
                    <a:pt x="1311" y="2038"/>
                    <a:pt x="1311" y="2038"/>
                  </a:cubicBezTo>
                  <a:cubicBezTo>
                    <a:pt x="2152" y="2071"/>
                    <a:pt x="2559" y="1774"/>
                    <a:pt x="2530" y="1158"/>
                  </a:cubicBezTo>
                  <a:cubicBezTo>
                    <a:pt x="2530" y="614"/>
                    <a:pt x="2166" y="347"/>
                    <a:pt x="1427" y="347"/>
                  </a:cubicBezTo>
                  <a:cubicBezTo>
                    <a:pt x="397" y="347"/>
                    <a:pt x="397" y="347"/>
                    <a:pt x="397" y="347"/>
                  </a:cubicBezTo>
                  <a:cubicBezTo>
                    <a:pt x="397" y="2038"/>
                    <a:pt x="397" y="2038"/>
                    <a:pt x="397" y="20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63"/>
            <p:cNvSpPr>
              <a:spLocks noEditPoints="1"/>
            </p:cNvSpPr>
            <p:nvPr/>
          </p:nvSpPr>
          <p:spPr bwMode="auto">
            <a:xfrm>
              <a:off x="7272338" y="2378075"/>
              <a:ext cx="788987" cy="1146175"/>
            </a:xfrm>
            <a:custGeom>
              <a:avLst/>
              <a:gdLst>
                <a:gd name="T0" fmla="*/ 28110787 w 2935"/>
                <a:gd name="T1" fmla="*/ 308456711 h 4259"/>
                <a:gd name="T2" fmla="*/ 0 w 2935"/>
                <a:gd name="T3" fmla="*/ 308456711 h 4259"/>
                <a:gd name="T4" fmla="*/ 0 w 2935"/>
                <a:gd name="T5" fmla="*/ 0 h 4259"/>
                <a:gd name="T6" fmla="*/ 111214640 w 2935"/>
                <a:gd name="T7" fmla="*/ 0 h 4259"/>
                <a:gd name="T8" fmla="*/ 211011683 w 2935"/>
                <a:gd name="T9" fmla="*/ 85678398 h 4259"/>
                <a:gd name="T10" fmla="*/ 94738387 w 2935"/>
                <a:gd name="T11" fmla="*/ 173022638 h 4259"/>
                <a:gd name="T12" fmla="*/ 28110787 w 2935"/>
                <a:gd name="T13" fmla="*/ 173022638 h 4259"/>
                <a:gd name="T14" fmla="*/ 28110787 w 2935"/>
                <a:gd name="T15" fmla="*/ 308456711 h 4259"/>
                <a:gd name="T16" fmla="*/ 28110787 w 2935"/>
                <a:gd name="T17" fmla="*/ 147601451 h 4259"/>
                <a:gd name="T18" fmla="*/ 94738387 w 2935"/>
                <a:gd name="T19" fmla="*/ 147601451 h 4259"/>
                <a:gd name="T20" fmla="*/ 182900896 w 2935"/>
                <a:gd name="T21" fmla="*/ 83867770 h 4259"/>
                <a:gd name="T22" fmla="*/ 103121004 w 2935"/>
                <a:gd name="T23" fmla="*/ 25131347 h 4259"/>
                <a:gd name="T24" fmla="*/ 28110787 w 2935"/>
                <a:gd name="T25" fmla="*/ 25131347 h 4259"/>
                <a:gd name="T26" fmla="*/ 28110787 w 2935"/>
                <a:gd name="T27" fmla="*/ 147601451 h 42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35" h="4259">
                  <a:moveTo>
                    <a:pt x="389" y="4259"/>
                  </a:moveTo>
                  <a:cubicBezTo>
                    <a:pt x="0" y="4259"/>
                    <a:pt x="0" y="4259"/>
                    <a:pt x="0" y="425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39" y="0"/>
                    <a:pt x="1539" y="0"/>
                    <a:pt x="1539" y="0"/>
                  </a:cubicBezTo>
                  <a:cubicBezTo>
                    <a:pt x="2472" y="0"/>
                    <a:pt x="2935" y="393"/>
                    <a:pt x="2920" y="1183"/>
                  </a:cubicBezTo>
                  <a:cubicBezTo>
                    <a:pt x="2902" y="1966"/>
                    <a:pt x="2367" y="2371"/>
                    <a:pt x="1311" y="2389"/>
                  </a:cubicBezTo>
                  <a:cubicBezTo>
                    <a:pt x="389" y="2389"/>
                    <a:pt x="389" y="2389"/>
                    <a:pt x="389" y="2389"/>
                  </a:cubicBezTo>
                  <a:cubicBezTo>
                    <a:pt x="389" y="4259"/>
                    <a:pt x="389" y="4259"/>
                    <a:pt x="389" y="4259"/>
                  </a:cubicBezTo>
                  <a:close/>
                  <a:moveTo>
                    <a:pt x="389" y="2038"/>
                  </a:moveTo>
                  <a:cubicBezTo>
                    <a:pt x="1311" y="2038"/>
                    <a:pt x="1311" y="2038"/>
                    <a:pt x="1311" y="2038"/>
                  </a:cubicBezTo>
                  <a:cubicBezTo>
                    <a:pt x="2152" y="2071"/>
                    <a:pt x="2559" y="1774"/>
                    <a:pt x="2531" y="1158"/>
                  </a:cubicBezTo>
                  <a:cubicBezTo>
                    <a:pt x="2531" y="614"/>
                    <a:pt x="2159" y="347"/>
                    <a:pt x="1427" y="347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89" y="2038"/>
                    <a:pt x="389" y="2038"/>
                    <a:pt x="389" y="20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64"/>
            <p:cNvSpPr>
              <a:spLocks/>
            </p:cNvSpPr>
            <p:nvPr/>
          </p:nvSpPr>
          <p:spPr bwMode="auto">
            <a:xfrm>
              <a:off x="8137525" y="2378075"/>
              <a:ext cx="828675" cy="1146175"/>
            </a:xfrm>
            <a:custGeom>
              <a:avLst/>
              <a:gdLst>
                <a:gd name="T0" fmla="*/ 0 w 522"/>
                <a:gd name="T1" fmla="*/ 148690013 h 722"/>
                <a:gd name="T2" fmla="*/ 0 w 522"/>
                <a:gd name="T3" fmla="*/ 0 h 722"/>
                <a:gd name="T4" fmla="*/ 1315521563 w 522"/>
                <a:gd name="T5" fmla="*/ 0 h 722"/>
                <a:gd name="T6" fmla="*/ 1315521563 w 522"/>
                <a:gd name="T7" fmla="*/ 148690013 h 722"/>
                <a:gd name="T8" fmla="*/ 745966250 w 522"/>
                <a:gd name="T9" fmla="*/ 148690013 h 722"/>
                <a:gd name="T10" fmla="*/ 745966250 w 522"/>
                <a:gd name="T11" fmla="*/ 1819552813 h 722"/>
                <a:gd name="T12" fmla="*/ 572076263 w 522"/>
                <a:gd name="T13" fmla="*/ 1819552813 h 722"/>
                <a:gd name="T14" fmla="*/ 572076263 w 522"/>
                <a:gd name="T15" fmla="*/ 148690013 h 722"/>
                <a:gd name="T16" fmla="*/ 0 w 522"/>
                <a:gd name="T17" fmla="*/ 148690013 h 722"/>
                <a:gd name="T18" fmla="*/ 0 w 522"/>
                <a:gd name="T19" fmla="*/ 148690013 h 7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2" h="722">
                  <a:moveTo>
                    <a:pt x="0" y="59"/>
                  </a:moveTo>
                  <a:lnTo>
                    <a:pt x="0" y="0"/>
                  </a:lnTo>
                  <a:lnTo>
                    <a:pt x="522" y="0"/>
                  </a:lnTo>
                  <a:lnTo>
                    <a:pt x="522" y="59"/>
                  </a:lnTo>
                  <a:lnTo>
                    <a:pt x="296" y="59"/>
                  </a:lnTo>
                  <a:lnTo>
                    <a:pt x="296" y="722"/>
                  </a:lnTo>
                  <a:lnTo>
                    <a:pt x="227" y="722"/>
                  </a:lnTo>
                  <a:lnTo>
                    <a:pt x="227" y="59"/>
                  </a:ln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65"/>
            <p:cNvSpPr>
              <a:spLocks/>
            </p:cNvSpPr>
            <p:nvPr/>
          </p:nvSpPr>
          <p:spPr bwMode="auto">
            <a:xfrm>
              <a:off x="179388" y="2060575"/>
              <a:ext cx="1331912" cy="2439988"/>
            </a:xfrm>
            <a:custGeom>
              <a:avLst/>
              <a:gdLst>
                <a:gd name="T0" fmla="*/ 0 w 839"/>
                <a:gd name="T1" fmla="*/ 0 h 1537"/>
                <a:gd name="T2" fmla="*/ 0 w 839"/>
                <a:gd name="T3" fmla="*/ 2147483647 h 1537"/>
                <a:gd name="T4" fmla="*/ 2114409506 w 839"/>
                <a:gd name="T5" fmla="*/ 0 h 1537"/>
                <a:gd name="T6" fmla="*/ 0 w 839"/>
                <a:gd name="T7" fmla="*/ 0 h 1537"/>
                <a:gd name="T8" fmla="*/ 0 w 839"/>
                <a:gd name="T9" fmla="*/ 0 h 15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9" h="1537">
                  <a:moveTo>
                    <a:pt x="0" y="0"/>
                  </a:moveTo>
                  <a:lnTo>
                    <a:pt x="0" y="1537"/>
                  </a:lnTo>
                  <a:lnTo>
                    <a:pt x="83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66"/>
            <p:cNvSpPr>
              <a:spLocks/>
            </p:cNvSpPr>
            <p:nvPr/>
          </p:nvSpPr>
          <p:spPr bwMode="auto">
            <a:xfrm>
              <a:off x="773113" y="2235200"/>
              <a:ext cx="1903412" cy="2265363"/>
            </a:xfrm>
            <a:custGeom>
              <a:avLst/>
              <a:gdLst>
                <a:gd name="T0" fmla="*/ 1759068600 w 1199"/>
                <a:gd name="T1" fmla="*/ 0 h 1427"/>
                <a:gd name="T2" fmla="*/ 1174392504 w 1199"/>
                <a:gd name="T3" fmla="*/ 1048385231 h 1427"/>
                <a:gd name="T4" fmla="*/ 1650701116 w 1199"/>
                <a:gd name="T5" fmla="*/ 1706146952 h 1427"/>
                <a:gd name="T6" fmla="*/ 680442009 w 1199"/>
                <a:gd name="T7" fmla="*/ 1988404514 h 1427"/>
                <a:gd name="T8" fmla="*/ 0 w 1199"/>
                <a:gd name="T9" fmla="*/ 2147483647 h 1427"/>
                <a:gd name="T10" fmla="*/ 1338201823 w 1199"/>
                <a:gd name="T11" fmla="*/ 2147483647 h 1427"/>
                <a:gd name="T12" fmla="*/ 1950600425 w 1199"/>
                <a:gd name="T13" fmla="*/ 2147483647 h 1427"/>
                <a:gd name="T14" fmla="*/ 1839713579 w 1199"/>
                <a:gd name="T15" fmla="*/ 2147483647 h 1427"/>
                <a:gd name="T16" fmla="*/ 2147483647 w 1199"/>
                <a:gd name="T17" fmla="*/ 2147483647 h 1427"/>
                <a:gd name="T18" fmla="*/ 1759068600 w 1199"/>
                <a:gd name="T19" fmla="*/ 0 h 1427"/>
                <a:gd name="T20" fmla="*/ 1759068600 w 1199"/>
                <a:gd name="T21" fmla="*/ 0 h 14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99" h="1427">
                  <a:moveTo>
                    <a:pt x="698" y="0"/>
                  </a:moveTo>
                  <a:lnTo>
                    <a:pt x="466" y="416"/>
                  </a:lnTo>
                  <a:lnTo>
                    <a:pt x="655" y="677"/>
                  </a:lnTo>
                  <a:lnTo>
                    <a:pt x="270" y="789"/>
                  </a:lnTo>
                  <a:lnTo>
                    <a:pt x="0" y="1270"/>
                  </a:lnTo>
                  <a:lnTo>
                    <a:pt x="531" y="1082"/>
                  </a:lnTo>
                  <a:lnTo>
                    <a:pt x="774" y="1427"/>
                  </a:lnTo>
                  <a:lnTo>
                    <a:pt x="730" y="1018"/>
                  </a:lnTo>
                  <a:lnTo>
                    <a:pt x="1199" y="858"/>
                  </a:lnTo>
                  <a:lnTo>
                    <a:pt x="6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5004048" y="3893170"/>
              <a:ext cx="28575" cy="609600"/>
            </a:xfrm>
            <a:custGeom>
              <a:avLst/>
              <a:gdLst>
                <a:gd name="T0" fmla="*/ 0 w 18"/>
                <a:gd name="T1" fmla="*/ 0 h 384"/>
                <a:gd name="T2" fmla="*/ 0 w 18"/>
                <a:gd name="T3" fmla="*/ 967740000 h 384"/>
                <a:gd name="T4" fmla="*/ 45362813 w 18"/>
                <a:gd name="T5" fmla="*/ 967740000 h 384"/>
                <a:gd name="T6" fmla="*/ 45362813 w 18"/>
                <a:gd name="T7" fmla="*/ 0 h 384"/>
                <a:gd name="T8" fmla="*/ 0 w 18"/>
                <a:gd name="T9" fmla="*/ 0 h 384"/>
                <a:gd name="T10" fmla="*/ 0 w 18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384">
                  <a:moveTo>
                    <a:pt x="0" y="0"/>
                  </a:moveTo>
                  <a:lnTo>
                    <a:pt x="0" y="384"/>
                  </a:lnTo>
                  <a:lnTo>
                    <a:pt x="18" y="38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EAB17-2CC9-4099-A486-5A7374FCE9C2}" type="datetimeFigureOut">
              <a:rPr lang="zh-CN" altLang="en-US"/>
              <a:pPr>
                <a:defRPr/>
              </a:pPr>
              <a:t>2012/3/21</a:t>
            </a:fld>
            <a:endParaRPr lang="zh-CN" altLang="en-US"/>
          </a:p>
        </p:txBody>
      </p:sp>
      <p:sp>
        <p:nvSpPr>
          <p:cNvPr id="3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9EB4D-EF96-4D1E-A676-BAC1F5032B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FED38-1064-4DF6-8A08-1EAFA2C66FE6}" type="datetimeFigureOut">
              <a:rPr lang="zh-CN" altLang="en-US"/>
              <a:pPr>
                <a:defRPr/>
              </a:pPr>
              <a:t>2012/3/21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76B9E-05DF-45EB-A157-4A46D6CBC4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D600D-5B13-4AF6-8CF4-4E815562F18D}" type="datetimeFigureOut">
              <a:rPr lang="zh-CN" altLang="en-US"/>
              <a:pPr>
                <a:defRPr/>
              </a:pPr>
              <a:t>2012/3/21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E8B84-E4A9-46B6-9C26-7778CC30C3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D07EA6F-4D1B-4308-9C89-B306562FAC8D}" type="datetimeFigureOut">
              <a:rPr lang="zh-CN" altLang="en-US"/>
              <a:pPr>
                <a:defRPr/>
              </a:pPr>
              <a:t>2012/3/21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6E1B48F-2FA5-4BC4-BB0A-5128E4E6FE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029" name="Picture 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7" descr="파랑바닥02"/>
          <p:cNvPicPr>
            <a:picLocks noChangeAspect="1" noChangeArrowheads="1"/>
          </p:cNvPicPr>
          <p:nvPr userDrawn="1"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2349500"/>
            <a:ext cx="91440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bg1">
                  <a:alpha val="33000"/>
                </a:schemeClr>
              </a:gs>
              <a:gs pos="0">
                <a:schemeClr val="bg1"/>
              </a:gs>
              <a:gs pos="87000">
                <a:schemeClr val="bg1">
                  <a:lumMod val="75000"/>
                  <a:alpha val="4000"/>
                </a:schemeClr>
              </a:gs>
              <a:gs pos="100000">
                <a:schemeClr val="bg1">
                  <a:lumMod val="75000"/>
                  <a:alpha val="5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4" r:id="rId2"/>
    <p:sldLayoutId id="2147483665" r:id="rId3"/>
    <p:sldLayoutId id="2147483666" r:id="rId4"/>
    <p:sldLayoutId id="2147483667" r:id="rId5"/>
    <p:sldLayoutId id="2147483684" r:id="rId6"/>
    <p:sldLayoutId id="2147483685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31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0F7AA0B-9243-40C9-97CE-3D2583E8089B}" type="datetimeFigureOut">
              <a:rPr lang="zh-CN" altLang="en-US"/>
              <a:pPr>
                <a:defRPr/>
              </a:pPr>
              <a:t>2012/3/21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6477DC1-0DE5-4B98-8485-49507CE2DD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ppt.com/" TargetMode="External"/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rapidbbs.cn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1pptmoban.com/zt/ruipu/" TargetMode="External"/><Relationship Id="rId2" Type="http://schemas.openxmlformats.org/officeDocument/2006/relationships/hyperlink" Target="http://www.51pptmoban.com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79375" y="2914650"/>
            <a:ext cx="654685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20" b="1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锐普</a:t>
            </a:r>
            <a:r>
              <a:rPr lang="en-US" altLang="zh-CN" sz="3020" b="1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3020" b="1" dirty="0">
                <a:latin typeface="微软雅黑" pitchFamily="34" charset="-122"/>
                <a:ea typeface="微软雅黑" pitchFamily="34" charset="-122"/>
              </a:rPr>
              <a:t>论坛</a:t>
            </a:r>
            <a:r>
              <a:rPr lang="en-US" altLang="zh-CN" sz="10000" dirty="0">
                <a:solidFill>
                  <a:srgbClr val="F9074C"/>
                </a:solidFill>
                <a:latin typeface="华文琥珀" pitchFamily="2" charset="-122"/>
                <a:ea typeface="华文琥珀" pitchFamily="2" charset="-122"/>
              </a:rPr>
              <a:t>3</a:t>
            </a:r>
            <a:r>
              <a:rPr lang="zh-CN" altLang="en-US" sz="3020" b="1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周年纪念</a:t>
            </a:r>
            <a:r>
              <a:rPr lang="en-US" altLang="zh-CN" sz="3020" b="1" dirty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en-US" altLang="zh-CN" sz="3020" b="1" dirty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en-US" altLang="zh-CN" sz="3020" b="1" dirty="0">
                <a:latin typeface="微软雅黑" pitchFamily="34" charset="-122"/>
                <a:ea typeface="微软雅黑" pitchFamily="34" charset="-122"/>
              </a:rPr>
              <a:t>T</a:t>
            </a:r>
            <a:r>
              <a:rPr lang="zh-CN" altLang="en-US" sz="3020" b="1" dirty="0">
                <a:latin typeface="微软雅黑" pitchFamily="34" charset="-122"/>
                <a:ea typeface="微软雅黑" pitchFamily="34" charset="-122"/>
              </a:rPr>
              <a:t>图表 </a:t>
            </a:r>
            <a:endParaRPr lang="en-US" sz="302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602" name="TextBox 8"/>
          <p:cNvSpPr txBox="1">
            <a:spLocks noChangeArrowheads="1"/>
          </p:cNvSpPr>
          <p:nvPr/>
        </p:nvSpPr>
        <p:spPr bwMode="auto">
          <a:xfrm>
            <a:off x="6043613" y="2927350"/>
            <a:ext cx="1712912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0000">
                <a:solidFill>
                  <a:srgbClr val="F9074C"/>
                </a:solidFill>
                <a:latin typeface="华文琥珀" charset="-122"/>
                <a:ea typeface="华文琥珀" charset="-122"/>
              </a:rPr>
              <a:t>20</a:t>
            </a:r>
            <a:endParaRPr lang="en-US" altLang="zh-CN" sz="4500" b="1">
              <a:solidFill>
                <a:srgbClr val="F9074C"/>
              </a:solidFill>
              <a:latin typeface="方正剪纸简体" pitchFamily="65" charset="-122"/>
              <a:ea typeface="方正剪纸简体" pitchFamily="65" charset="-122"/>
            </a:endParaRPr>
          </a:p>
        </p:txBody>
      </p:sp>
      <p:sp>
        <p:nvSpPr>
          <p:cNvPr id="25603" name="TextBox 9"/>
          <p:cNvSpPr txBox="1">
            <a:spLocks noChangeArrowheads="1"/>
          </p:cNvSpPr>
          <p:nvPr/>
        </p:nvSpPr>
        <p:spPr bwMode="auto">
          <a:xfrm>
            <a:off x="7615238" y="3549650"/>
            <a:ext cx="71278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500" b="1">
                <a:solidFill>
                  <a:srgbClr val="A8103F"/>
                </a:solidFill>
                <a:latin typeface="方正剪纸简体" pitchFamily="65" charset="-122"/>
                <a:ea typeface="方正剪纸简体" pitchFamily="65" charset="-122"/>
              </a:rPr>
              <a:t>张</a:t>
            </a:r>
            <a:endParaRPr lang="en-US" sz="4500" b="1">
              <a:solidFill>
                <a:srgbClr val="A8103F"/>
              </a:solidFill>
              <a:latin typeface="方正剪纸简体" pitchFamily="65" charset="-122"/>
              <a:ea typeface="方正剪纸简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组合 3"/>
          <p:cNvGrpSpPr>
            <a:grpSpLocks/>
          </p:cNvGrpSpPr>
          <p:nvPr/>
        </p:nvGrpSpPr>
        <p:grpSpPr bwMode="auto">
          <a:xfrm>
            <a:off x="2190750" y="2270125"/>
            <a:ext cx="4710113" cy="2757488"/>
            <a:chOff x="1527915" y="1880465"/>
            <a:chExt cx="6039352" cy="3534689"/>
          </a:xfrm>
        </p:grpSpPr>
        <p:sp>
          <p:nvSpPr>
            <p:cNvPr id="5" name="椭圆 10"/>
            <p:cNvSpPr>
              <a:spLocks noChangeArrowheads="1"/>
            </p:cNvSpPr>
            <p:nvPr/>
          </p:nvSpPr>
          <p:spPr bwMode="auto">
            <a:xfrm>
              <a:off x="1940215" y="2324668"/>
              <a:ext cx="5222981" cy="2152334"/>
            </a:xfrm>
            <a:prstGeom prst="ellipse">
              <a:avLst/>
            </a:prstGeom>
            <a:gradFill rotWithShape="1">
              <a:gsLst>
                <a:gs pos="0">
                  <a:schemeClr val="tx1">
                    <a:lumMod val="93000"/>
                    <a:lumOff val="7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glow rad="127000">
                <a:srgbClr val="F79524">
                  <a:alpha val="0"/>
                </a:srgbClr>
              </a:glow>
              <a:outerShdw dist="107763" dir="2700000" algn="ctr" rotWithShape="0">
                <a:srgbClr val="535455"/>
              </a:outerShdw>
              <a:softEdge rad="368300"/>
            </a:effectLst>
            <a:extLst/>
          </p:spPr>
          <p:txBody>
            <a:bodyPr wrap="none" lIns="92075" tIns="46038" rIns="92075" bIns="4603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  <p:grpSp>
          <p:nvGrpSpPr>
            <p:cNvPr id="34827" name="组合 5"/>
            <p:cNvGrpSpPr>
              <a:grpSpLocks/>
            </p:cNvGrpSpPr>
            <p:nvPr/>
          </p:nvGrpSpPr>
          <p:grpSpPr bwMode="auto">
            <a:xfrm>
              <a:off x="4055102" y="1880465"/>
              <a:ext cx="1102286" cy="1105076"/>
              <a:chOff x="4066391" y="1925619"/>
              <a:chExt cx="1102286" cy="1105075"/>
            </a:xfrm>
          </p:grpSpPr>
          <p:sp>
            <p:nvSpPr>
              <p:cNvPr id="31" name="任意多边形 30"/>
              <p:cNvSpPr/>
              <p:nvPr/>
            </p:nvSpPr>
            <p:spPr>
              <a:xfrm>
                <a:off x="4071375" y="2247139"/>
                <a:ext cx="1097139" cy="280821"/>
              </a:xfrm>
              <a:custGeom>
                <a:avLst/>
                <a:gdLst>
                  <a:gd name="connsiteX0" fmla="*/ 0 w 1097280"/>
                  <a:gd name="connsiteY0" fmla="*/ 10758 h 279699"/>
                  <a:gd name="connsiteX1" fmla="*/ 0 w 1097280"/>
                  <a:gd name="connsiteY1" fmla="*/ 279699 h 279699"/>
                  <a:gd name="connsiteX2" fmla="*/ 1097280 w 1097280"/>
                  <a:gd name="connsiteY2" fmla="*/ 279699 h 279699"/>
                  <a:gd name="connsiteX3" fmla="*/ 1097280 w 1097280"/>
                  <a:gd name="connsiteY3" fmla="*/ 0 h 279699"/>
                  <a:gd name="connsiteX4" fmla="*/ 0 w 1097280"/>
                  <a:gd name="connsiteY4" fmla="*/ 10758 h 27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279699">
                    <a:moveTo>
                      <a:pt x="0" y="10758"/>
                    </a:moveTo>
                    <a:lnTo>
                      <a:pt x="0" y="279699"/>
                    </a:lnTo>
                    <a:lnTo>
                      <a:pt x="1097280" y="279699"/>
                    </a:lnTo>
                    <a:lnTo>
                      <a:pt x="1097280" y="0"/>
                    </a:lnTo>
                    <a:lnTo>
                      <a:pt x="0" y="1075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4066391" y="1925619"/>
                <a:ext cx="1097280" cy="839096"/>
              </a:xfrm>
              <a:custGeom>
                <a:avLst/>
                <a:gdLst>
                  <a:gd name="connsiteX0" fmla="*/ 559397 w 1097280"/>
                  <a:gd name="connsiteY0" fmla="*/ 0 h 839096"/>
                  <a:gd name="connsiteX1" fmla="*/ 0 w 1097280"/>
                  <a:gd name="connsiteY1" fmla="*/ 333487 h 839096"/>
                  <a:gd name="connsiteX2" fmla="*/ 258183 w 1097280"/>
                  <a:gd name="connsiteY2" fmla="*/ 344245 h 839096"/>
                  <a:gd name="connsiteX3" fmla="*/ 215153 w 1097280"/>
                  <a:gd name="connsiteY3" fmla="*/ 828339 h 839096"/>
                  <a:gd name="connsiteX4" fmla="*/ 871369 w 1097280"/>
                  <a:gd name="connsiteY4" fmla="*/ 839096 h 839096"/>
                  <a:gd name="connsiteX5" fmla="*/ 839096 w 1097280"/>
                  <a:gd name="connsiteY5" fmla="*/ 322729 h 839096"/>
                  <a:gd name="connsiteX6" fmla="*/ 1097280 w 1097280"/>
                  <a:gd name="connsiteY6" fmla="*/ 322729 h 839096"/>
                  <a:gd name="connsiteX7" fmla="*/ 559397 w 1097280"/>
                  <a:gd name="connsiteY7" fmla="*/ 0 h 839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97280" h="839096">
                    <a:moveTo>
                      <a:pt x="559397" y="0"/>
                    </a:moveTo>
                    <a:lnTo>
                      <a:pt x="0" y="333487"/>
                    </a:lnTo>
                    <a:lnTo>
                      <a:pt x="258183" y="344245"/>
                    </a:lnTo>
                    <a:lnTo>
                      <a:pt x="215153" y="828339"/>
                    </a:lnTo>
                    <a:lnTo>
                      <a:pt x="871369" y="839096"/>
                    </a:lnTo>
                    <a:lnTo>
                      <a:pt x="839096" y="322729"/>
                    </a:lnTo>
                    <a:lnTo>
                      <a:pt x="1097280" y="322729"/>
                    </a:lnTo>
                    <a:lnTo>
                      <a:pt x="55939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</a:schemeClr>
                  </a:gs>
                  <a:gs pos="55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bg1"/>
                </a:solidFill>
              </a:ln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4272891" y="2755873"/>
                <a:ext cx="661539" cy="2747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4828" name="组合 6"/>
            <p:cNvGrpSpPr>
              <a:grpSpLocks/>
            </p:cNvGrpSpPr>
            <p:nvPr/>
          </p:nvGrpSpPr>
          <p:grpSpPr bwMode="auto">
            <a:xfrm flipH="1">
              <a:off x="4957194" y="2437761"/>
              <a:ext cx="2307843" cy="923013"/>
              <a:chOff x="1947553" y="2434442"/>
              <a:chExt cx="2300504" cy="923012"/>
            </a:xfrm>
          </p:grpSpPr>
          <p:sp>
            <p:nvSpPr>
              <p:cNvPr id="26" name="任意多边形 25"/>
              <p:cNvSpPr/>
              <p:nvPr/>
            </p:nvSpPr>
            <p:spPr>
              <a:xfrm>
                <a:off x="2476159" y="2436754"/>
                <a:ext cx="740597" cy="919791"/>
              </a:xfrm>
              <a:custGeom>
                <a:avLst/>
                <a:gdLst>
                  <a:gd name="connsiteX0" fmla="*/ 0 w 739896"/>
                  <a:gd name="connsiteY0" fmla="*/ 600294 h 921381"/>
                  <a:gd name="connsiteX1" fmla="*/ 41880 w 739896"/>
                  <a:gd name="connsiteY1" fmla="*/ 921381 h 921381"/>
                  <a:gd name="connsiteX2" fmla="*/ 739896 w 739896"/>
                  <a:gd name="connsiteY2" fmla="*/ 293167 h 921381"/>
                  <a:gd name="connsiteX3" fmla="*/ 704995 w 739896"/>
                  <a:gd name="connsiteY3" fmla="*/ 0 h 921381"/>
                  <a:gd name="connsiteX4" fmla="*/ 0 w 739896"/>
                  <a:gd name="connsiteY4" fmla="*/ 600294 h 921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9896" h="921381">
                    <a:moveTo>
                      <a:pt x="0" y="600294"/>
                    </a:moveTo>
                    <a:lnTo>
                      <a:pt x="41880" y="921381"/>
                    </a:lnTo>
                    <a:lnTo>
                      <a:pt x="739896" y="293167"/>
                    </a:lnTo>
                    <a:lnTo>
                      <a:pt x="704995" y="0"/>
                    </a:lnTo>
                    <a:lnTo>
                      <a:pt x="0" y="600294"/>
                    </a:lnTo>
                    <a:close/>
                  </a:path>
                </a:pathLst>
              </a:custGeom>
              <a:solidFill>
                <a:srgbClr val="119707"/>
              </a:soli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1946580" y="2540536"/>
                <a:ext cx="570159" cy="807870"/>
              </a:xfrm>
              <a:custGeom>
                <a:avLst/>
                <a:gdLst>
                  <a:gd name="connsiteX0" fmla="*/ 0 w 570016"/>
                  <a:gd name="connsiteY0" fmla="*/ 0 h 807523"/>
                  <a:gd name="connsiteX1" fmla="*/ 47502 w 570016"/>
                  <a:gd name="connsiteY1" fmla="*/ 308759 h 807523"/>
                  <a:gd name="connsiteX2" fmla="*/ 570016 w 570016"/>
                  <a:gd name="connsiteY2" fmla="*/ 807523 h 807523"/>
                  <a:gd name="connsiteX3" fmla="*/ 534390 w 570016"/>
                  <a:gd name="connsiteY3" fmla="*/ 510639 h 807523"/>
                  <a:gd name="connsiteX4" fmla="*/ 0 w 570016"/>
                  <a:gd name="connsiteY4" fmla="*/ 0 h 807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016" h="807523">
                    <a:moveTo>
                      <a:pt x="0" y="0"/>
                    </a:moveTo>
                    <a:lnTo>
                      <a:pt x="47502" y="308759"/>
                    </a:lnTo>
                    <a:lnTo>
                      <a:pt x="570016" y="807523"/>
                    </a:lnTo>
                    <a:lnTo>
                      <a:pt x="534390" y="51063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18000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1946580" y="2434719"/>
                <a:ext cx="2280635" cy="604376"/>
              </a:xfrm>
              <a:custGeom>
                <a:avLst/>
                <a:gdLst>
                  <a:gd name="connsiteX0" fmla="*/ 1995055 w 2280063"/>
                  <a:gd name="connsiteY0" fmla="*/ 605641 h 605641"/>
                  <a:gd name="connsiteX1" fmla="*/ 760021 w 2280063"/>
                  <a:gd name="connsiteY1" fmla="*/ 403761 h 605641"/>
                  <a:gd name="connsiteX2" fmla="*/ 534390 w 2280063"/>
                  <a:gd name="connsiteY2" fmla="*/ 605641 h 605641"/>
                  <a:gd name="connsiteX3" fmla="*/ 0 w 2280063"/>
                  <a:gd name="connsiteY3" fmla="*/ 106877 h 605641"/>
                  <a:gd name="connsiteX4" fmla="*/ 1246909 w 2280063"/>
                  <a:gd name="connsiteY4" fmla="*/ 0 h 605641"/>
                  <a:gd name="connsiteX5" fmla="*/ 1092530 w 2280063"/>
                  <a:gd name="connsiteY5" fmla="*/ 118753 h 605641"/>
                  <a:gd name="connsiteX6" fmla="*/ 2280063 w 2280063"/>
                  <a:gd name="connsiteY6" fmla="*/ 308758 h 605641"/>
                  <a:gd name="connsiteX7" fmla="*/ 1995055 w 2280063"/>
                  <a:gd name="connsiteY7" fmla="*/ 605641 h 60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0063" h="605641">
                    <a:moveTo>
                      <a:pt x="1995055" y="605641"/>
                    </a:moveTo>
                    <a:lnTo>
                      <a:pt x="760021" y="403761"/>
                    </a:lnTo>
                    <a:lnTo>
                      <a:pt x="534390" y="605641"/>
                    </a:lnTo>
                    <a:lnTo>
                      <a:pt x="0" y="106877"/>
                    </a:lnTo>
                    <a:lnTo>
                      <a:pt x="1246909" y="0"/>
                    </a:lnTo>
                    <a:lnTo>
                      <a:pt x="1092530" y="118753"/>
                    </a:lnTo>
                    <a:lnTo>
                      <a:pt x="2280063" y="308758"/>
                    </a:lnTo>
                    <a:lnTo>
                      <a:pt x="1995055" y="605641"/>
                    </a:lnTo>
                    <a:close/>
                  </a:path>
                </a:pathLst>
              </a:custGeom>
              <a:gradFill flip="none" rotWithShape="1">
                <a:gsLst>
                  <a:gs pos="18000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2707469" y="2833566"/>
                <a:ext cx="1270176" cy="494490"/>
              </a:xfrm>
              <a:custGeom>
                <a:avLst/>
                <a:gdLst>
                  <a:gd name="connsiteX0" fmla="*/ 0 w 1270388"/>
                  <a:gd name="connsiteY0" fmla="*/ 0 h 495591"/>
                  <a:gd name="connsiteX1" fmla="*/ 27921 w 1270388"/>
                  <a:gd name="connsiteY1" fmla="*/ 314107 h 495591"/>
                  <a:gd name="connsiteX2" fmla="*/ 1270388 w 1270388"/>
                  <a:gd name="connsiteY2" fmla="*/ 495591 h 495591"/>
                  <a:gd name="connsiteX3" fmla="*/ 1242467 w 1270388"/>
                  <a:gd name="connsiteY3" fmla="*/ 202425 h 495591"/>
                  <a:gd name="connsiteX4" fmla="*/ 0 w 1270388"/>
                  <a:gd name="connsiteY4" fmla="*/ 0 h 495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0388" h="495591">
                    <a:moveTo>
                      <a:pt x="0" y="0"/>
                    </a:moveTo>
                    <a:lnTo>
                      <a:pt x="27921" y="314107"/>
                    </a:lnTo>
                    <a:lnTo>
                      <a:pt x="1270388" y="495591"/>
                    </a:lnTo>
                    <a:lnTo>
                      <a:pt x="1242467" y="202425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18000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108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3933006" y="2737925"/>
                <a:ext cx="314500" cy="612515"/>
              </a:xfrm>
              <a:custGeom>
                <a:avLst/>
                <a:gdLst>
                  <a:gd name="connsiteX0" fmla="*/ 0 w 314107"/>
                  <a:gd name="connsiteY0" fmla="*/ 286187 h 579353"/>
                  <a:gd name="connsiteX1" fmla="*/ 34901 w 314107"/>
                  <a:gd name="connsiteY1" fmla="*/ 579353 h 579353"/>
                  <a:gd name="connsiteX2" fmla="*/ 314107 w 314107"/>
                  <a:gd name="connsiteY2" fmla="*/ 286187 h 579353"/>
                  <a:gd name="connsiteX3" fmla="*/ 293167 w 314107"/>
                  <a:gd name="connsiteY3" fmla="*/ 0 h 579353"/>
                  <a:gd name="connsiteX4" fmla="*/ 0 w 314107"/>
                  <a:gd name="connsiteY4" fmla="*/ 286187 h 57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107" h="579353">
                    <a:moveTo>
                      <a:pt x="0" y="286187"/>
                    </a:moveTo>
                    <a:lnTo>
                      <a:pt x="34901" y="579353"/>
                    </a:lnTo>
                    <a:lnTo>
                      <a:pt x="314107" y="286187"/>
                    </a:lnTo>
                    <a:lnTo>
                      <a:pt x="293167" y="0"/>
                    </a:lnTo>
                    <a:lnTo>
                      <a:pt x="0" y="286187"/>
                    </a:lnTo>
                    <a:close/>
                  </a:path>
                </a:pathLst>
              </a:custGeom>
              <a:solidFill>
                <a:srgbClr val="BE1247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4829" name="组合 7"/>
            <p:cNvGrpSpPr>
              <a:grpSpLocks/>
            </p:cNvGrpSpPr>
            <p:nvPr/>
          </p:nvGrpSpPr>
          <p:grpSpPr bwMode="auto">
            <a:xfrm>
              <a:off x="1936264" y="2434444"/>
              <a:ext cx="2300504" cy="923013"/>
              <a:chOff x="1947553" y="2434442"/>
              <a:chExt cx="2300504" cy="923012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2479608" y="2436002"/>
                <a:ext cx="738890" cy="921825"/>
              </a:xfrm>
              <a:custGeom>
                <a:avLst/>
                <a:gdLst>
                  <a:gd name="connsiteX0" fmla="*/ 0 w 739896"/>
                  <a:gd name="connsiteY0" fmla="*/ 600294 h 921381"/>
                  <a:gd name="connsiteX1" fmla="*/ 41880 w 739896"/>
                  <a:gd name="connsiteY1" fmla="*/ 921381 h 921381"/>
                  <a:gd name="connsiteX2" fmla="*/ 739896 w 739896"/>
                  <a:gd name="connsiteY2" fmla="*/ 293167 h 921381"/>
                  <a:gd name="connsiteX3" fmla="*/ 704995 w 739896"/>
                  <a:gd name="connsiteY3" fmla="*/ 0 h 921381"/>
                  <a:gd name="connsiteX4" fmla="*/ 0 w 739896"/>
                  <a:gd name="connsiteY4" fmla="*/ 600294 h 921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9896" h="921381">
                    <a:moveTo>
                      <a:pt x="0" y="600294"/>
                    </a:moveTo>
                    <a:lnTo>
                      <a:pt x="41880" y="921381"/>
                    </a:lnTo>
                    <a:lnTo>
                      <a:pt x="739896" y="293167"/>
                    </a:lnTo>
                    <a:lnTo>
                      <a:pt x="704995" y="0"/>
                    </a:lnTo>
                    <a:lnTo>
                      <a:pt x="0" y="600294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00B0F0">
                      <a:shade val="30000"/>
                      <a:satMod val="115000"/>
                    </a:srgbClr>
                  </a:gs>
                  <a:gs pos="56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1948342" y="2541819"/>
                <a:ext cx="569942" cy="807869"/>
              </a:xfrm>
              <a:custGeom>
                <a:avLst/>
                <a:gdLst>
                  <a:gd name="connsiteX0" fmla="*/ 0 w 570016"/>
                  <a:gd name="connsiteY0" fmla="*/ 0 h 807523"/>
                  <a:gd name="connsiteX1" fmla="*/ 47502 w 570016"/>
                  <a:gd name="connsiteY1" fmla="*/ 308759 h 807523"/>
                  <a:gd name="connsiteX2" fmla="*/ 570016 w 570016"/>
                  <a:gd name="connsiteY2" fmla="*/ 807523 h 807523"/>
                  <a:gd name="connsiteX3" fmla="*/ 534390 w 570016"/>
                  <a:gd name="connsiteY3" fmla="*/ 510639 h 807523"/>
                  <a:gd name="connsiteX4" fmla="*/ 0 w 570016"/>
                  <a:gd name="connsiteY4" fmla="*/ 0 h 807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016" h="807523">
                    <a:moveTo>
                      <a:pt x="0" y="0"/>
                    </a:moveTo>
                    <a:lnTo>
                      <a:pt x="47502" y="308759"/>
                    </a:lnTo>
                    <a:lnTo>
                      <a:pt x="570016" y="807523"/>
                    </a:lnTo>
                    <a:lnTo>
                      <a:pt x="534390" y="51063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00B0F0">
                      <a:shade val="30000"/>
                      <a:satMod val="115000"/>
                    </a:srgbClr>
                  </a:gs>
                  <a:gs pos="56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1948342" y="2433966"/>
                <a:ext cx="2279768" cy="606411"/>
              </a:xfrm>
              <a:custGeom>
                <a:avLst/>
                <a:gdLst>
                  <a:gd name="connsiteX0" fmla="*/ 1995055 w 2280063"/>
                  <a:gd name="connsiteY0" fmla="*/ 605641 h 605641"/>
                  <a:gd name="connsiteX1" fmla="*/ 760021 w 2280063"/>
                  <a:gd name="connsiteY1" fmla="*/ 403761 h 605641"/>
                  <a:gd name="connsiteX2" fmla="*/ 534390 w 2280063"/>
                  <a:gd name="connsiteY2" fmla="*/ 605641 h 605641"/>
                  <a:gd name="connsiteX3" fmla="*/ 0 w 2280063"/>
                  <a:gd name="connsiteY3" fmla="*/ 106877 h 605641"/>
                  <a:gd name="connsiteX4" fmla="*/ 1246909 w 2280063"/>
                  <a:gd name="connsiteY4" fmla="*/ 0 h 605641"/>
                  <a:gd name="connsiteX5" fmla="*/ 1092530 w 2280063"/>
                  <a:gd name="connsiteY5" fmla="*/ 118753 h 605641"/>
                  <a:gd name="connsiteX6" fmla="*/ 2280063 w 2280063"/>
                  <a:gd name="connsiteY6" fmla="*/ 308758 h 605641"/>
                  <a:gd name="connsiteX7" fmla="*/ 1995055 w 2280063"/>
                  <a:gd name="connsiteY7" fmla="*/ 605641 h 60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0063" h="605641">
                    <a:moveTo>
                      <a:pt x="1995055" y="605641"/>
                    </a:moveTo>
                    <a:lnTo>
                      <a:pt x="760021" y="403761"/>
                    </a:lnTo>
                    <a:lnTo>
                      <a:pt x="534390" y="605641"/>
                    </a:lnTo>
                    <a:lnTo>
                      <a:pt x="0" y="106877"/>
                    </a:lnTo>
                    <a:lnTo>
                      <a:pt x="1246909" y="0"/>
                    </a:lnTo>
                    <a:lnTo>
                      <a:pt x="1092530" y="118753"/>
                    </a:lnTo>
                    <a:lnTo>
                      <a:pt x="2280063" y="308758"/>
                    </a:lnTo>
                    <a:lnTo>
                      <a:pt x="1995055" y="605641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00B0F0">
                      <a:shade val="30000"/>
                      <a:satMod val="115000"/>
                    </a:srgbClr>
                  </a:gs>
                  <a:gs pos="56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2709621" y="2832814"/>
                <a:ext cx="1270157" cy="496524"/>
              </a:xfrm>
              <a:custGeom>
                <a:avLst/>
                <a:gdLst>
                  <a:gd name="connsiteX0" fmla="*/ 0 w 1270388"/>
                  <a:gd name="connsiteY0" fmla="*/ 0 h 495591"/>
                  <a:gd name="connsiteX1" fmla="*/ 27921 w 1270388"/>
                  <a:gd name="connsiteY1" fmla="*/ 314107 h 495591"/>
                  <a:gd name="connsiteX2" fmla="*/ 1270388 w 1270388"/>
                  <a:gd name="connsiteY2" fmla="*/ 495591 h 495591"/>
                  <a:gd name="connsiteX3" fmla="*/ 1242467 w 1270388"/>
                  <a:gd name="connsiteY3" fmla="*/ 202425 h 495591"/>
                  <a:gd name="connsiteX4" fmla="*/ 0 w 1270388"/>
                  <a:gd name="connsiteY4" fmla="*/ 0 h 495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0388" h="495591">
                    <a:moveTo>
                      <a:pt x="0" y="0"/>
                    </a:moveTo>
                    <a:lnTo>
                      <a:pt x="27921" y="314107"/>
                    </a:lnTo>
                    <a:lnTo>
                      <a:pt x="1270388" y="495591"/>
                    </a:lnTo>
                    <a:lnTo>
                      <a:pt x="1242467" y="202425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00B0F0">
                      <a:shade val="30000"/>
                      <a:satMod val="115000"/>
                    </a:srgbClr>
                  </a:gs>
                  <a:gs pos="56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3934997" y="2737172"/>
                <a:ext cx="313468" cy="614550"/>
              </a:xfrm>
              <a:custGeom>
                <a:avLst/>
                <a:gdLst>
                  <a:gd name="connsiteX0" fmla="*/ 0 w 314107"/>
                  <a:gd name="connsiteY0" fmla="*/ 286187 h 579353"/>
                  <a:gd name="connsiteX1" fmla="*/ 34901 w 314107"/>
                  <a:gd name="connsiteY1" fmla="*/ 579353 h 579353"/>
                  <a:gd name="connsiteX2" fmla="*/ 314107 w 314107"/>
                  <a:gd name="connsiteY2" fmla="*/ 286187 h 579353"/>
                  <a:gd name="connsiteX3" fmla="*/ 293167 w 314107"/>
                  <a:gd name="connsiteY3" fmla="*/ 0 h 579353"/>
                  <a:gd name="connsiteX4" fmla="*/ 0 w 314107"/>
                  <a:gd name="connsiteY4" fmla="*/ 286187 h 57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107" h="579353">
                    <a:moveTo>
                      <a:pt x="0" y="286187"/>
                    </a:moveTo>
                    <a:lnTo>
                      <a:pt x="34901" y="579353"/>
                    </a:lnTo>
                    <a:lnTo>
                      <a:pt x="314107" y="286187"/>
                    </a:lnTo>
                    <a:lnTo>
                      <a:pt x="293167" y="0"/>
                    </a:lnTo>
                    <a:lnTo>
                      <a:pt x="0" y="28618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3726282" y="3006748"/>
              <a:ext cx="1691436" cy="79930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  <a:gs pos="55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34831" name="组合 9"/>
            <p:cNvGrpSpPr>
              <a:grpSpLocks/>
            </p:cNvGrpSpPr>
            <p:nvPr/>
          </p:nvGrpSpPr>
          <p:grpSpPr bwMode="auto">
            <a:xfrm>
              <a:off x="1527915" y="3188684"/>
              <a:ext cx="2861956" cy="2208813"/>
              <a:chOff x="1629516" y="3177392"/>
              <a:chExt cx="2861956" cy="2208811"/>
            </a:xfrm>
          </p:grpSpPr>
          <p:sp>
            <p:nvSpPr>
              <p:cNvPr id="18" name="任意多边形 17"/>
              <p:cNvSpPr/>
              <p:nvPr/>
            </p:nvSpPr>
            <p:spPr>
              <a:xfrm>
                <a:off x="3375982" y="3438111"/>
                <a:ext cx="1115458" cy="1198577"/>
              </a:xfrm>
              <a:custGeom>
                <a:avLst/>
                <a:gdLst>
                  <a:gd name="connsiteX0" fmla="*/ 1104405 w 1116281"/>
                  <a:gd name="connsiteY0" fmla="*/ 0 h 1199408"/>
                  <a:gd name="connsiteX1" fmla="*/ 1116281 w 1116281"/>
                  <a:gd name="connsiteY1" fmla="*/ 332509 h 1199408"/>
                  <a:gd name="connsiteX2" fmla="*/ 166255 w 1116281"/>
                  <a:gd name="connsiteY2" fmla="*/ 1104405 h 1199408"/>
                  <a:gd name="connsiteX3" fmla="*/ 47502 w 1116281"/>
                  <a:gd name="connsiteY3" fmla="*/ 1199408 h 1199408"/>
                  <a:gd name="connsiteX4" fmla="*/ 0 w 1116281"/>
                  <a:gd name="connsiteY4" fmla="*/ 831273 h 1199408"/>
                  <a:gd name="connsiteX5" fmla="*/ 1104405 w 1116281"/>
                  <a:gd name="connsiteY5" fmla="*/ 0 h 119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6281" h="1199408">
                    <a:moveTo>
                      <a:pt x="1104405" y="0"/>
                    </a:moveTo>
                    <a:lnTo>
                      <a:pt x="1116281" y="332509"/>
                    </a:lnTo>
                    <a:lnTo>
                      <a:pt x="166255" y="1104405"/>
                    </a:lnTo>
                    <a:lnTo>
                      <a:pt x="47502" y="1199408"/>
                    </a:lnTo>
                    <a:lnTo>
                      <a:pt x="0" y="831273"/>
                    </a:lnTo>
                    <a:lnTo>
                      <a:pt x="11044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108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1629516" y="4435230"/>
                <a:ext cx="2078254" cy="950315"/>
              </a:xfrm>
              <a:custGeom>
                <a:avLst/>
                <a:gdLst>
                  <a:gd name="connsiteX0" fmla="*/ 0 w 2078182"/>
                  <a:gd name="connsiteY0" fmla="*/ 558140 h 950026"/>
                  <a:gd name="connsiteX1" fmla="*/ 118754 w 2078182"/>
                  <a:gd name="connsiteY1" fmla="*/ 950026 h 950026"/>
                  <a:gd name="connsiteX2" fmla="*/ 2078182 w 2078182"/>
                  <a:gd name="connsiteY2" fmla="*/ 356259 h 950026"/>
                  <a:gd name="connsiteX3" fmla="*/ 2066307 w 2078182"/>
                  <a:gd name="connsiteY3" fmla="*/ 0 h 950026"/>
                  <a:gd name="connsiteX4" fmla="*/ 0 w 2078182"/>
                  <a:gd name="connsiteY4" fmla="*/ 558140 h 95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8182" h="950026">
                    <a:moveTo>
                      <a:pt x="0" y="558140"/>
                    </a:moveTo>
                    <a:lnTo>
                      <a:pt x="118754" y="950026"/>
                    </a:lnTo>
                    <a:lnTo>
                      <a:pt x="2078182" y="356259"/>
                    </a:lnTo>
                    <a:lnTo>
                      <a:pt x="2066307" y="0"/>
                    </a:lnTo>
                    <a:lnTo>
                      <a:pt x="0" y="5581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108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1641729" y="3177639"/>
                <a:ext cx="2849711" cy="1827373"/>
              </a:xfrm>
              <a:custGeom>
                <a:avLst/>
                <a:gdLst>
                  <a:gd name="connsiteX0" fmla="*/ 0 w 2850078"/>
                  <a:gd name="connsiteY0" fmla="*/ 1828800 h 1828800"/>
                  <a:gd name="connsiteX1" fmla="*/ 843149 w 2850078"/>
                  <a:gd name="connsiteY1" fmla="*/ 581891 h 1828800"/>
                  <a:gd name="connsiteX2" fmla="*/ 1092530 w 2850078"/>
                  <a:gd name="connsiteY2" fmla="*/ 748145 h 1828800"/>
                  <a:gd name="connsiteX3" fmla="*/ 2280063 w 2850078"/>
                  <a:gd name="connsiteY3" fmla="*/ 0 h 1828800"/>
                  <a:gd name="connsiteX4" fmla="*/ 2850078 w 2850078"/>
                  <a:gd name="connsiteY4" fmla="*/ 261257 h 1828800"/>
                  <a:gd name="connsiteX5" fmla="*/ 1733798 w 2850078"/>
                  <a:gd name="connsiteY5" fmla="*/ 1092530 h 1828800"/>
                  <a:gd name="connsiteX6" fmla="*/ 2054432 w 2850078"/>
                  <a:gd name="connsiteY6" fmla="*/ 1258784 h 1828800"/>
                  <a:gd name="connsiteX7" fmla="*/ 0 w 2850078"/>
                  <a:gd name="connsiteY7" fmla="*/ 182880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078" h="1828800">
                    <a:moveTo>
                      <a:pt x="0" y="1828800"/>
                    </a:moveTo>
                    <a:lnTo>
                      <a:pt x="843149" y="581891"/>
                    </a:lnTo>
                    <a:lnTo>
                      <a:pt x="1092530" y="748145"/>
                    </a:lnTo>
                    <a:lnTo>
                      <a:pt x="2280063" y="0"/>
                    </a:lnTo>
                    <a:lnTo>
                      <a:pt x="2850078" y="261257"/>
                    </a:lnTo>
                    <a:lnTo>
                      <a:pt x="1733798" y="1092530"/>
                    </a:lnTo>
                    <a:lnTo>
                      <a:pt x="2054432" y="1258784"/>
                    </a:lnTo>
                    <a:lnTo>
                      <a:pt x="0" y="18288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4832" name="组合 10"/>
            <p:cNvGrpSpPr>
              <a:grpSpLocks/>
            </p:cNvGrpSpPr>
            <p:nvPr/>
          </p:nvGrpSpPr>
          <p:grpSpPr bwMode="auto">
            <a:xfrm flipH="1">
              <a:off x="4705312" y="3206341"/>
              <a:ext cx="2861955" cy="2208813"/>
              <a:chOff x="1615044" y="3206338"/>
              <a:chExt cx="2861955" cy="2208811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3361510" y="3467714"/>
                <a:ext cx="1115458" cy="1198579"/>
              </a:xfrm>
              <a:custGeom>
                <a:avLst/>
                <a:gdLst>
                  <a:gd name="connsiteX0" fmla="*/ 1104405 w 1116281"/>
                  <a:gd name="connsiteY0" fmla="*/ 0 h 1199408"/>
                  <a:gd name="connsiteX1" fmla="*/ 1116281 w 1116281"/>
                  <a:gd name="connsiteY1" fmla="*/ 332509 h 1199408"/>
                  <a:gd name="connsiteX2" fmla="*/ 166255 w 1116281"/>
                  <a:gd name="connsiteY2" fmla="*/ 1104405 h 1199408"/>
                  <a:gd name="connsiteX3" fmla="*/ 47502 w 1116281"/>
                  <a:gd name="connsiteY3" fmla="*/ 1199408 h 1199408"/>
                  <a:gd name="connsiteX4" fmla="*/ 0 w 1116281"/>
                  <a:gd name="connsiteY4" fmla="*/ 831273 h 1199408"/>
                  <a:gd name="connsiteX5" fmla="*/ 1104405 w 1116281"/>
                  <a:gd name="connsiteY5" fmla="*/ 0 h 119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6281" h="1199408">
                    <a:moveTo>
                      <a:pt x="1104405" y="0"/>
                    </a:moveTo>
                    <a:lnTo>
                      <a:pt x="1116281" y="332509"/>
                    </a:lnTo>
                    <a:lnTo>
                      <a:pt x="166255" y="1104405"/>
                    </a:lnTo>
                    <a:lnTo>
                      <a:pt x="47502" y="1199408"/>
                    </a:lnTo>
                    <a:lnTo>
                      <a:pt x="0" y="831273"/>
                    </a:lnTo>
                    <a:lnTo>
                      <a:pt x="1104405" y="0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rgbClr val="FF7711"/>
                  </a:gs>
                  <a:gs pos="5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108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1615044" y="4464833"/>
                <a:ext cx="2078254" cy="950316"/>
              </a:xfrm>
              <a:custGeom>
                <a:avLst/>
                <a:gdLst>
                  <a:gd name="connsiteX0" fmla="*/ 0 w 2078182"/>
                  <a:gd name="connsiteY0" fmla="*/ 558140 h 950026"/>
                  <a:gd name="connsiteX1" fmla="*/ 118754 w 2078182"/>
                  <a:gd name="connsiteY1" fmla="*/ 950026 h 950026"/>
                  <a:gd name="connsiteX2" fmla="*/ 2078182 w 2078182"/>
                  <a:gd name="connsiteY2" fmla="*/ 356259 h 950026"/>
                  <a:gd name="connsiteX3" fmla="*/ 2066307 w 2078182"/>
                  <a:gd name="connsiteY3" fmla="*/ 0 h 950026"/>
                  <a:gd name="connsiteX4" fmla="*/ 0 w 2078182"/>
                  <a:gd name="connsiteY4" fmla="*/ 558140 h 95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8182" h="950026">
                    <a:moveTo>
                      <a:pt x="0" y="558140"/>
                    </a:moveTo>
                    <a:lnTo>
                      <a:pt x="118754" y="950026"/>
                    </a:lnTo>
                    <a:lnTo>
                      <a:pt x="2078182" y="356259"/>
                    </a:lnTo>
                    <a:lnTo>
                      <a:pt x="2066307" y="0"/>
                    </a:lnTo>
                    <a:lnTo>
                      <a:pt x="0" y="558140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rgbClr val="FF7711"/>
                  </a:gs>
                  <a:gs pos="5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108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1627257" y="3207242"/>
                <a:ext cx="2849711" cy="1827373"/>
              </a:xfrm>
              <a:custGeom>
                <a:avLst/>
                <a:gdLst>
                  <a:gd name="connsiteX0" fmla="*/ 0 w 2850078"/>
                  <a:gd name="connsiteY0" fmla="*/ 1828800 h 1828800"/>
                  <a:gd name="connsiteX1" fmla="*/ 843149 w 2850078"/>
                  <a:gd name="connsiteY1" fmla="*/ 581891 h 1828800"/>
                  <a:gd name="connsiteX2" fmla="*/ 1092530 w 2850078"/>
                  <a:gd name="connsiteY2" fmla="*/ 748145 h 1828800"/>
                  <a:gd name="connsiteX3" fmla="*/ 2280063 w 2850078"/>
                  <a:gd name="connsiteY3" fmla="*/ 0 h 1828800"/>
                  <a:gd name="connsiteX4" fmla="*/ 2850078 w 2850078"/>
                  <a:gd name="connsiteY4" fmla="*/ 261257 h 1828800"/>
                  <a:gd name="connsiteX5" fmla="*/ 1733798 w 2850078"/>
                  <a:gd name="connsiteY5" fmla="*/ 1092530 h 1828800"/>
                  <a:gd name="connsiteX6" fmla="*/ 2054432 w 2850078"/>
                  <a:gd name="connsiteY6" fmla="*/ 1258784 h 1828800"/>
                  <a:gd name="connsiteX7" fmla="*/ 0 w 2850078"/>
                  <a:gd name="connsiteY7" fmla="*/ 182880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078" h="1828800">
                    <a:moveTo>
                      <a:pt x="0" y="1828800"/>
                    </a:moveTo>
                    <a:lnTo>
                      <a:pt x="843149" y="581891"/>
                    </a:lnTo>
                    <a:lnTo>
                      <a:pt x="1092530" y="748145"/>
                    </a:lnTo>
                    <a:lnTo>
                      <a:pt x="2280063" y="0"/>
                    </a:lnTo>
                    <a:lnTo>
                      <a:pt x="2850078" y="261257"/>
                    </a:lnTo>
                    <a:lnTo>
                      <a:pt x="1733798" y="1092530"/>
                    </a:lnTo>
                    <a:lnTo>
                      <a:pt x="2054432" y="1258784"/>
                    </a:lnTo>
                    <a:lnTo>
                      <a:pt x="0" y="1828800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rgbClr val="FF7711"/>
                  </a:gs>
                  <a:gs pos="5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3726283" y="2653727"/>
              <a:ext cx="1691436" cy="79930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  <a:gs pos="55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 flipH="1">
              <a:off x="3844323" y="2794153"/>
              <a:ext cx="1455389" cy="337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6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标题</a:t>
              </a:r>
              <a:r>
                <a:rPr lang="zh-CN" altLang="en-US" sz="1600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    </a:t>
              </a:r>
              <a:endParaRPr lang="en-US" altLang="zh-CN" sz="1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01534" y="2716074"/>
              <a:ext cx="1320060" cy="623808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</a:ln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4" name="TextBox 11"/>
          <p:cNvSpPr txBox="1">
            <a:spLocks noChangeArrowheads="1"/>
          </p:cNvSpPr>
          <p:nvPr/>
        </p:nvSpPr>
        <p:spPr bwMode="auto">
          <a:xfrm rot="20625269" flipH="1">
            <a:off x="2422525" y="4173538"/>
            <a:ext cx="1457325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6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 rot="895674" flipH="1">
            <a:off x="5265738" y="4186238"/>
            <a:ext cx="1457325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6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 rot="21097764" flipH="1">
            <a:off x="4903788" y="2819400"/>
            <a:ext cx="1457325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4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4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4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 rot="518893" flipH="1">
            <a:off x="2778125" y="2813050"/>
            <a:ext cx="1455738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4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4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4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 flipH="1">
            <a:off x="4443413" y="2271713"/>
            <a:ext cx="354012" cy="671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eaVert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1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1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100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823" name="矩形 1"/>
          <p:cNvSpPr>
            <a:spLocks noChangeArrowheads="1"/>
          </p:cNvSpPr>
          <p:nvPr/>
        </p:nvSpPr>
        <p:spPr bwMode="auto">
          <a:xfrm>
            <a:off x="5514975" y="255588"/>
            <a:ext cx="316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五元素反向扩散关系</a:t>
            </a:r>
            <a:r>
              <a:rPr lang="en-US" altLang="zh-CN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403350" y="3021013"/>
            <a:ext cx="0" cy="177641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7921625" y="3021013"/>
            <a:ext cx="0" cy="197961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403350" y="3811588"/>
            <a:ext cx="1584325" cy="652462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420813" y="3449638"/>
            <a:ext cx="1566862" cy="646112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1403350" y="2363788"/>
            <a:ext cx="1584325" cy="65722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403350" y="2725738"/>
            <a:ext cx="1584325" cy="64135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403350" y="3087688"/>
            <a:ext cx="1584325" cy="652462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987675" y="2343150"/>
            <a:ext cx="4933950" cy="677863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87675" y="2725738"/>
            <a:ext cx="4933950" cy="67627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987675" y="3087688"/>
            <a:ext cx="4933950" cy="728662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987675" y="3449638"/>
            <a:ext cx="4933950" cy="792162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987675" y="3816350"/>
            <a:ext cx="4933950" cy="849313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1"/>
          <p:cNvSpPr txBox="1">
            <a:spLocks noChangeArrowheads="1"/>
          </p:cNvSpPr>
          <p:nvPr/>
        </p:nvSpPr>
        <p:spPr bwMode="auto">
          <a:xfrm rot="691088" flipH="1">
            <a:off x="1878013" y="5118100"/>
            <a:ext cx="1252537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 rot="691088" flipH="1">
            <a:off x="2957513" y="5349875"/>
            <a:ext cx="1252537" cy="277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 rot="691088" flipH="1">
            <a:off x="4037013" y="5554663"/>
            <a:ext cx="1252537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 rot="691088" flipH="1">
            <a:off x="5114925" y="5773738"/>
            <a:ext cx="1252538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873125" y="4506913"/>
            <a:ext cx="460375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 flipH="1">
            <a:off x="873125" y="4222750"/>
            <a:ext cx="460375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 flipH="1">
            <a:off x="873125" y="3938588"/>
            <a:ext cx="460375" cy="277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10</a:t>
            </a: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 flipH="1">
            <a:off x="873125" y="3654425"/>
            <a:ext cx="460375" cy="277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 flipH="1">
            <a:off x="873125" y="3371850"/>
            <a:ext cx="460375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 flipH="1">
            <a:off x="873125" y="3087688"/>
            <a:ext cx="460375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25</a:t>
            </a: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1332805" y="4095018"/>
            <a:ext cx="6620719" cy="1817226"/>
          </a:xfrm>
          <a:custGeom>
            <a:avLst/>
            <a:gdLst>
              <a:gd name="connsiteX0" fmla="*/ 0 w 6620719"/>
              <a:gd name="connsiteY0" fmla="*/ 729205 h 1817226"/>
              <a:gd name="connsiteX1" fmla="*/ 1678329 w 6620719"/>
              <a:gd name="connsiteY1" fmla="*/ 0 h 1817226"/>
              <a:gd name="connsiteX2" fmla="*/ 6620719 w 6620719"/>
              <a:gd name="connsiteY2" fmla="*/ 902826 h 1817226"/>
              <a:gd name="connsiteX3" fmla="*/ 5347504 w 6620719"/>
              <a:gd name="connsiteY3" fmla="*/ 1817226 h 1817226"/>
              <a:gd name="connsiteX4" fmla="*/ 0 w 6620719"/>
              <a:gd name="connsiteY4" fmla="*/ 729205 h 181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0719" h="1817226">
                <a:moveTo>
                  <a:pt x="0" y="729205"/>
                </a:moveTo>
                <a:lnTo>
                  <a:pt x="1678329" y="0"/>
                </a:lnTo>
                <a:lnTo>
                  <a:pt x="6620719" y="902826"/>
                </a:lnTo>
                <a:lnTo>
                  <a:pt x="5347504" y="1817226"/>
                </a:lnTo>
                <a:lnTo>
                  <a:pt x="0" y="729205"/>
                </a:lnTo>
                <a:close/>
              </a:path>
            </a:pathLst>
          </a:custGeom>
          <a:solidFill>
            <a:schemeClr val="bg1">
              <a:lumMod val="65000"/>
              <a:alpha val="43000"/>
            </a:schemeClr>
          </a:solidFill>
          <a:ln w="3175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extrusionH="76200" contourW="6350">
            <a:bevelT prst="convex"/>
            <a:extrusionClr>
              <a:schemeClr val="tx1">
                <a:lumMod val="50000"/>
                <a:lumOff val="50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rot="15542828">
            <a:off x="3922713" y="3619500"/>
            <a:ext cx="398462" cy="1785938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87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 rot="15542828">
            <a:off x="4599782" y="4137819"/>
            <a:ext cx="398462" cy="1136650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87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 rot="15542828">
            <a:off x="5662612" y="4322763"/>
            <a:ext cx="398463" cy="1195388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87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 rot="15542828">
            <a:off x="6717506" y="4558507"/>
            <a:ext cx="398463" cy="1193800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87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5870" name="组合 30"/>
          <p:cNvGrpSpPr>
            <a:grpSpLocks/>
          </p:cNvGrpSpPr>
          <p:nvPr/>
        </p:nvGrpSpPr>
        <p:grpSpPr bwMode="auto">
          <a:xfrm>
            <a:off x="2789238" y="2343150"/>
            <a:ext cx="806450" cy="2535238"/>
            <a:chOff x="2788573" y="2343651"/>
            <a:chExt cx="807494" cy="2534779"/>
          </a:xfrm>
        </p:grpSpPr>
        <p:cxnSp>
          <p:nvCxnSpPr>
            <p:cNvPr id="32" name="直接连接符 31"/>
            <p:cNvCxnSpPr/>
            <p:nvPr/>
          </p:nvCxnSpPr>
          <p:spPr>
            <a:xfrm flipV="1">
              <a:off x="2987267" y="2343651"/>
              <a:ext cx="0" cy="175704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917" name="组合 32"/>
            <p:cNvGrpSpPr>
              <a:grpSpLocks/>
            </p:cNvGrpSpPr>
            <p:nvPr/>
          </p:nvGrpSpPr>
          <p:grpSpPr bwMode="auto">
            <a:xfrm>
              <a:off x="2789085" y="4195263"/>
              <a:ext cx="806982" cy="683167"/>
              <a:chOff x="2613331" y="3516502"/>
              <a:chExt cx="801935" cy="1467202"/>
            </a:xfrm>
          </p:grpSpPr>
          <p:sp>
            <p:nvSpPr>
              <p:cNvPr id="43" name="平行四边形 42"/>
              <p:cNvSpPr/>
              <p:nvPr/>
            </p:nvSpPr>
            <p:spPr>
              <a:xfrm rot="5400000" flipV="1">
                <a:off x="2196656" y="3934099"/>
                <a:ext cx="1141938" cy="309604"/>
              </a:xfrm>
              <a:prstGeom prst="parallelogram">
                <a:avLst>
                  <a:gd name="adj" fmla="val 51201"/>
                </a:avLst>
              </a:prstGeom>
              <a:solidFill>
                <a:srgbClr val="BE1247"/>
              </a:soli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平行四边形 43"/>
              <p:cNvSpPr/>
              <p:nvPr/>
            </p:nvSpPr>
            <p:spPr>
              <a:xfrm rot="5400000">
                <a:off x="2203843" y="4081884"/>
                <a:ext cx="1312378" cy="491260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平行四边形 44"/>
              <p:cNvSpPr/>
              <p:nvPr/>
            </p:nvSpPr>
            <p:spPr>
              <a:xfrm rot="5400000" flipV="1">
                <a:off x="2578710" y="4143738"/>
                <a:ext cx="1363509" cy="309604"/>
              </a:xfrm>
              <a:prstGeom prst="parallelogram">
                <a:avLst>
                  <a:gd name="adj" fmla="val 51201"/>
                </a:avLst>
              </a:pr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54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918" name="组合 33"/>
            <p:cNvGrpSpPr>
              <a:grpSpLocks/>
            </p:cNvGrpSpPr>
            <p:nvPr/>
          </p:nvGrpSpPr>
          <p:grpSpPr bwMode="auto">
            <a:xfrm>
              <a:off x="2788573" y="3467445"/>
              <a:ext cx="807494" cy="944399"/>
              <a:chOff x="2607770" y="3648363"/>
              <a:chExt cx="807494" cy="1227128"/>
            </a:xfrm>
          </p:grpSpPr>
          <p:sp>
            <p:nvSpPr>
              <p:cNvPr id="41" name="平行四边形 40"/>
              <p:cNvSpPr/>
              <p:nvPr/>
            </p:nvSpPr>
            <p:spPr>
              <a:xfrm rot="5400000">
                <a:off x="2241623" y="4014449"/>
                <a:ext cx="1225056" cy="492762"/>
              </a:xfrm>
              <a:prstGeom prst="parallelogram">
                <a:avLst/>
              </a:prstGeom>
              <a:gradFill flip="none" rotWithShape="1">
                <a:gsLst>
                  <a:gs pos="27000">
                    <a:srgbClr val="FF7711"/>
                  </a:gs>
                  <a:gs pos="5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平行四边形 41"/>
              <p:cNvSpPr/>
              <p:nvPr/>
            </p:nvSpPr>
            <p:spPr>
              <a:xfrm rot="5400000" flipV="1">
                <a:off x="2650289" y="4110447"/>
                <a:ext cx="1216806" cy="313143"/>
              </a:xfrm>
              <a:prstGeom prst="parallelogram">
                <a:avLst>
                  <a:gd name="adj" fmla="val 51201"/>
                </a:avLst>
              </a:prstGeom>
              <a:gradFill flip="none" rotWithShape="1">
                <a:gsLst>
                  <a:gs pos="27000">
                    <a:srgbClr val="FF7711"/>
                  </a:gs>
                  <a:gs pos="5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54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919" name="组合 34"/>
            <p:cNvGrpSpPr>
              <a:grpSpLocks/>
            </p:cNvGrpSpPr>
            <p:nvPr/>
          </p:nvGrpSpPr>
          <p:grpSpPr bwMode="auto">
            <a:xfrm>
              <a:off x="2789084" y="2622718"/>
              <a:ext cx="801931" cy="1013770"/>
              <a:chOff x="2613332" y="3402874"/>
              <a:chExt cx="801931" cy="1459472"/>
            </a:xfrm>
          </p:grpSpPr>
          <p:sp>
            <p:nvSpPr>
              <p:cNvPr id="37" name="平行四边形 36"/>
              <p:cNvSpPr/>
              <p:nvPr/>
            </p:nvSpPr>
            <p:spPr>
              <a:xfrm rot="5400000" flipV="1">
                <a:off x="2210256" y="3805845"/>
                <a:ext cx="1115093" cy="309963"/>
              </a:xfrm>
              <a:prstGeom prst="parallelogram">
                <a:avLst>
                  <a:gd name="adj" fmla="val 51201"/>
                </a:avLst>
              </a:prstGeom>
              <a:solidFill>
                <a:srgbClr val="119707"/>
              </a:soli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平行四边形 37"/>
              <p:cNvSpPr/>
              <p:nvPr/>
            </p:nvSpPr>
            <p:spPr>
              <a:xfrm rot="5400000">
                <a:off x="2707590" y="3618473"/>
                <a:ext cx="923151" cy="492762"/>
              </a:xfrm>
              <a:prstGeom prst="parallelogram">
                <a:avLst/>
              </a:prstGeom>
              <a:solidFill>
                <a:srgbClr val="119707"/>
              </a:soli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平行四边形 38"/>
              <p:cNvSpPr/>
              <p:nvPr/>
            </p:nvSpPr>
            <p:spPr>
              <a:xfrm rot="5400000">
                <a:off x="2244181" y="4002012"/>
                <a:ext cx="1231630" cy="491173"/>
              </a:xfrm>
              <a:prstGeom prst="parallelogram">
                <a:avLst/>
              </a:prstGeom>
              <a:gradFill flip="none" rotWithShape="1">
                <a:gsLst>
                  <a:gs pos="18000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平行四边形 39"/>
              <p:cNvSpPr/>
              <p:nvPr/>
            </p:nvSpPr>
            <p:spPr>
              <a:xfrm rot="5400000" flipV="1">
                <a:off x="2612759" y="4060627"/>
                <a:ext cx="1295611" cy="309963"/>
              </a:xfrm>
              <a:prstGeom prst="parallelogram">
                <a:avLst>
                  <a:gd name="adj" fmla="val 51201"/>
                </a:avLst>
              </a:prstGeom>
              <a:gradFill flip="none" rotWithShape="1">
                <a:gsLst>
                  <a:gs pos="18000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54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" name="任意多边形 35"/>
            <p:cNvSpPr/>
            <p:nvPr/>
          </p:nvSpPr>
          <p:spPr>
            <a:xfrm>
              <a:off x="2790162" y="2615065"/>
              <a:ext cx="797957" cy="290459"/>
            </a:xfrm>
            <a:custGeom>
              <a:avLst/>
              <a:gdLst>
                <a:gd name="connsiteX0" fmla="*/ 321972 w 792051"/>
                <a:gd name="connsiteY0" fmla="*/ 0 h 283335"/>
                <a:gd name="connsiteX1" fmla="*/ 0 w 792051"/>
                <a:gd name="connsiteY1" fmla="*/ 160986 h 283335"/>
                <a:gd name="connsiteX2" fmla="*/ 495837 w 792051"/>
                <a:gd name="connsiteY2" fmla="*/ 283335 h 283335"/>
                <a:gd name="connsiteX3" fmla="*/ 792051 w 792051"/>
                <a:gd name="connsiteY3" fmla="*/ 128788 h 283335"/>
                <a:gd name="connsiteX4" fmla="*/ 321972 w 792051"/>
                <a:gd name="connsiteY4" fmla="*/ 0 h 283335"/>
                <a:gd name="connsiteX0" fmla="*/ 321972 w 796813"/>
                <a:gd name="connsiteY0" fmla="*/ 0 h 283335"/>
                <a:gd name="connsiteX1" fmla="*/ 0 w 796813"/>
                <a:gd name="connsiteY1" fmla="*/ 160986 h 283335"/>
                <a:gd name="connsiteX2" fmla="*/ 495837 w 796813"/>
                <a:gd name="connsiteY2" fmla="*/ 283335 h 283335"/>
                <a:gd name="connsiteX3" fmla="*/ 796813 w 796813"/>
                <a:gd name="connsiteY3" fmla="*/ 124026 h 283335"/>
                <a:gd name="connsiteX4" fmla="*/ 321972 w 796813"/>
                <a:gd name="connsiteY4" fmla="*/ 0 h 283335"/>
                <a:gd name="connsiteX0" fmla="*/ 321972 w 796813"/>
                <a:gd name="connsiteY0" fmla="*/ 0 h 290479"/>
                <a:gd name="connsiteX1" fmla="*/ 0 w 796813"/>
                <a:gd name="connsiteY1" fmla="*/ 160986 h 290479"/>
                <a:gd name="connsiteX2" fmla="*/ 491075 w 796813"/>
                <a:gd name="connsiteY2" fmla="*/ 290479 h 290479"/>
                <a:gd name="connsiteX3" fmla="*/ 796813 w 796813"/>
                <a:gd name="connsiteY3" fmla="*/ 124026 h 290479"/>
                <a:gd name="connsiteX4" fmla="*/ 321972 w 796813"/>
                <a:gd name="connsiteY4" fmla="*/ 0 h 290479"/>
                <a:gd name="connsiteX0" fmla="*/ 319591 w 794432"/>
                <a:gd name="connsiteY0" fmla="*/ 0 h 290479"/>
                <a:gd name="connsiteX1" fmla="*/ 0 w 794432"/>
                <a:gd name="connsiteY1" fmla="*/ 168130 h 290479"/>
                <a:gd name="connsiteX2" fmla="*/ 488694 w 794432"/>
                <a:gd name="connsiteY2" fmla="*/ 290479 h 290479"/>
                <a:gd name="connsiteX3" fmla="*/ 794432 w 794432"/>
                <a:gd name="connsiteY3" fmla="*/ 124026 h 290479"/>
                <a:gd name="connsiteX4" fmla="*/ 319591 w 794432"/>
                <a:gd name="connsiteY4" fmla="*/ 0 h 290479"/>
                <a:gd name="connsiteX0" fmla="*/ 319591 w 796813"/>
                <a:gd name="connsiteY0" fmla="*/ 0 h 290479"/>
                <a:gd name="connsiteX1" fmla="*/ 0 w 796813"/>
                <a:gd name="connsiteY1" fmla="*/ 168130 h 290479"/>
                <a:gd name="connsiteX2" fmla="*/ 488694 w 796813"/>
                <a:gd name="connsiteY2" fmla="*/ 290479 h 290479"/>
                <a:gd name="connsiteX3" fmla="*/ 796813 w 796813"/>
                <a:gd name="connsiteY3" fmla="*/ 119264 h 290479"/>
                <a:gd name="connsiteX4" fmla="*/ 319591 w 796813"/>
                <a:gd name="connsiteY4" fmla="*/ 0 h 29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6813" h="290479">
                  <a:moveTo>
                    <a:pt x="319591" y="0"/>
                  </a:moveTo>
                  <a:lnTo>
                    <a:pt x="0" y="168130"/>
                  </a:lnTo>
                  <a:lnTo>
                    <a:pt x="488694" y="290479"/>
                  </a:lnTo>
                  <a:lnTo>
                    <a:pt x="796813" y="119264"/>
                  </a:lnTo>
                  <a:lnTo>
                    <a:pt x="319591" y="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00B0F0">
                    <a:shade val="30000"/>
                    <a:satMod val="115000"/>
                  </a:srgbClr>
                </a:gs>
                <a:gs pos="56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5871" name="组合 45"/>
          <p:cNvGrpSpPr>
            <a:grpSpLocks/>
          </p:cNvGrpSpPr>
          <p:nvPr/>
        </p:nvGrpSpPr>
        <p:grpSpPr bwMode="auto">
          <a:xfrm>
            <a:off x="3725863" y="2787650"/>
            <a:ext cx="808037" cy="2263775"/>
            <a:chOff x="3725421" y="2788021"/>
            <a:chExt cx="807792" cy="2262969"/>
          </a:xfrm>
        </p:grpSpPr>
        <p:grpSp>
          <p:nvGrpSpPr>
            <p:cNvPr id="35904" name="组合 46"/>
            <p:cNvGrpSpPr>
              <a:grpSpLocks/>
            </p:cNvGrpSpPr>
            <p:nvPr/>
          </p:nvGrpSpPr>
          <p:grpSpPr bwMode="auto">
            <a:xfrm>
              <a:off x="3727060" y="3849440"/>
              <a:ext cx="806153" cy="1201550"/>
              <a:chOff x="2614156" y="3615226"/>
              <a:chExt cx="801111" cy="1366231"/>
            </a:xfrm>
          </p:grpSpPr>
          <p:sp>
            <p:nvSpPr>
              <p:cNvPr id="57" name="平行四边形 56"/>
              <p:cNvSpPr/>
              <p:nvPr/>
            </p:nvSpPr>
            <p:spPr>
              <a:xfrm rot="5400000">
                <a:off x="2232187" y="4107487"/>
                <a:ext cx="1255887" cy="492053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平行四边形 57"/>
              <p:cNvSpPr/>
              <p:nvPr/>
            </p:nvSpPr>
            <p:spPr>
              <a:xfrm rot="5400000" flipV="1">
                <a:off x="2577733" y="4143924"/>
                <a:ext cx="1365957" cy="309110"/>
              </a:xfrm>
              <a:prstGeom prst="parallelogram">
                <a:avLst>
                  <a:gd name="adj" fmla="val 51201"/>
                </a:avLst>
              </a:pr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54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905" name="组合 47"/>
            <p:cNvGrpSpPr>
              <a:grpSpLocks/>
            </p:cNvGrpSpPr>
            <p:nvPr/>
          </p:nvGrpSpPr>
          <p:grpSpPr bwMode="auto">
            <a:xfrm>
              <a:off x="3725719" y="3566973"/>
              <a:ext cx="805111" cy="510299"/>
              <a:chOff x="2607772" y="3648363"/>
              <a:chExt cx="805111" cy="1231079"/>
            </a:xfrm>
          </p:grpSpPr>
          <p:sp>
            <p:nvSpPr>
              <p:cNvPr id="55" name="平行四边形 54"/>
              <p:cNvSpPr/>
              <p:nvPr/>
            </p:nvSpPr>
            <p:spPr>
              <a:xfrm rot="5400000">
                <a:off x="2239793" y="4016609"/>
                <a:ext cx="1228923" cy="493562"/>
              </a:xfrm>
              <a:prstGeom prst="parallelogram">
                <a:avLst/>
              </a:prstGeom>
              <a:gradFill flip="none" rotWithShape="1">
                <a:gsLst>
                  <a:gs pos="27000">
                    <a:srgbClr val="FF7711"/>
                  </a:gs>
                  <a:gs pos="5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平行四边形 55"/>
              <p:cNvSpPr/>
              <p:nvPr/>
            </p:nvSpPr>
            <p:spPr>
              <a:xfrm rot="5400000" flipV="1">
                <a:off x="2740520" y="4206280"/>
                <a:ext cx="1033675" cy="309468"/>
              </a:xfrm>
              <a:prstGeom prst="parallelogram">
                <a:avLst>
                  <a:gd name="adj" fmla="val 51201"/>
                </a:avLst>
              </a:prstGeom>
              <a:gradFill flip="none" rotWithShape="1">
                <a:gsLst>
                  <a:gs pos="27000">
                    <a:srgbClr val="FF7711"/>
                  </a:gs>
                  <a:gs pos="5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54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906" name="组合 48"/>
            <p:cNvGrpSpPr>
              <a:grpSpLocks/>
            </p:cNvGrpSpPr>
            <p:nvPr/>
          </p:nvGrpSpPr>
          <p:grpSpPr bwMode="auto">
            <a:xfrm>
              <a:off x="3726227" y="2795539"/>
              <a:ext cx="801932" cy="1014555"/>
              <a:chOff x="2613331" y="3401743"/>
              <a:chExt cx="801932" cy="1460603"/>
            </a:xfrm>
          </p:grpSpPr>
          <p:sp>
            <p:nvSpPr>
              <p:cNvPr id="51" name="平行四边形 84"/>
              <p:cNvSpPr/>
              <p:nvPr/>
            </p:nvSpPr>
            <p:spPr>
              <a:xfrm rot="5400000" flipV="1">
                <a:off x="2211397" y="3805057"/>
                <a:ext cx="1114899" cy="309469"/>
              </a:xfrm>
              <a:custGeom>
                <a:avLst/>
                <a:gdLst>
                  <a:gd name="connsiteX0" fmla="*/ 0 w 784374"/>
                  <a:gd name="connsiteY0" fmla="*/ 310067 h 310067"/>
                  <a:gd name="connsiteX1" fmla="*/ 158757 w 784374"/>
                  <a:gd name="connsiteY1" fmla="*/ 0 h 310067"/>
                  <a:gd name="connsiteX2" fmla="*/ 784374 w 784374"/>
                  <a:gd name="connsiteY2" fmla="*/ 0 h 310067"/>
                  <a:gd name="connsiteX3" fmla="*/ 625617 w 784374"/>
                  <a:gd name="connsiteY3" fmla="*/ 310067 h 310067"/>
                  <a:gd name="connsiteX4" fmla="*/ 0 w 784374"/>
                  <a:gd name="connsiteY4" fmla="*/ 310067 h 310067"/>
                  <a:gd name="connsiteX0" fmla="*/ 0 w 774846"/>
                  <a:gd name="connsiteY0" fmla="*/ 310069 h 310069"/>
                  <a:gd name="connsiteX1" fmla="*/ 149229 w 774846"/>
                  <a:gd name="connsiteY1" fmla="*/ 0 h 310069"/>
                  <a:gd name="connsiteX2" fmla="*/ 774846 w 774846"/>
                  <a:gd name="connsiteY2" fmla="*/ 0 h 310069"/>
                  <a:gd name="connsiteX3" fmla="*/ 616089 w 774846"/>
                  <a:gd name="connsiteY3" fmla="*/ 310067 h 310069"/>
                  <a:gd name="connsiteX4" fmla="*/ 0 w 774846"/>
                  <a:gd name="connsiteY4" fmla="*/ 310069 h 310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4846" h="310069">
                    <a:moveTo>
                      <a:pt x="0" y="310069"/>
                    </a:moveTo>
                    <a:lnTo>
                      <a:pt x="149229" y="0"/>
                    </a:lnTo>
                    <a:lnTo>
                      <a:pt x="774846" y="0"/>
                    </a:lnTo>
                    <a:lnTo>
                      <a:pt x="616089" y="310067"/>
                    </a:lnTo>
                    <a:lnTo>
                      <a:pt x="0" y="310069"/>
                    </a:lnTo>
                    <a:close/>
                  </a:path>
                </a:pathLst>
              </a:custGeom>
              <a:solidFill>
                <a:srgbClr val="119707"/>
              </a:soli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平行四边形 51"/>
              <p:cNvSpPr/>
              <p:nvPr/>
            </p:nvSpPr>
            <p:spPr>
              <a:xfrm rot="5400000">
                <a:off x="2708074" y="3617850"/>
                <a:ext cx="922990" cy="491976"/>
              </a:xfrm>
              <a:prstGeom prst="parallelogram">
                <a:avLst/>
              </a:prstGeom>
              <a:solidFill>
                <a:srgbClr val="119707"/>
              </a:soli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平行四边形 52"/>
              <p:cNvSpPr/>
              <p:nvPr/>
            </p:nvSpPr>
            <p:spPr>
              <a:xfrm rot="5400000">
                <a:off x="2245187" y="4001319"/>
                <a:ext cx="1231415" cy="490388"/>
              </a:xfrm>
              <a:prstGeom prst="parallelogram">
                <a:avLst/>
              </a:prstGeom>
              <a:gradFill flip="none" rotWithShape="1">
                <a:gsLst>
                  <a:gs pos="18000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平行四边形 53"/>
              <p:cNvSpPr/>
              <p:nvPr/>
            </p:nvSpPr>
            <p:spPr>
              <a:xfrm rot="5400000" flipV="1">
                <a:off x="2614272" y="4060936"/>
                <a:ext cx="1293100" cy="309469"/>
              </a:xfrm>
              <a:prstGeom prst="parallelogram">
                <a:avLst>
                  <a:gd name="adj" fmla="val 51201"/>
                </a:avLst>
              </a:prstGeom>
              <a:gradFill flip="none" rotWithShape="1">
                <a:gsLst>
                  <a:gs pos="18000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54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0" name="任意多边形 49"/>
            <p:cNvSpPr/>
            <p:nvPr/>
          </p:nvSpPr>
          <p:spPr>
            <a:xfrm>
              <a:off x="3725421" y="2788021"/>
              <a:ext cx="804618" cy="288822"/>
            </a:xfrm>
            <a:custGeom>
              <a:avLst/>
              <a:gdLst>
                <a:gd name="connsiteX0" fmla="*/ 321972 w 792051"/>
                <a:gd name="connsiteY0" fmla="*/ 0 h 283335"/>
                <a:gd name="connsiteX1" fmla="*/ 0 w 792051"/>
                <a:gd name="connsiteY1" fmla="*/ 160986 h 283335"/>
                <a:gd name="connsiteX2" fmla="*/ 495837 w 792051"/>
                <a:gd name="connsiteY2" fmla="*/ 283335 h 283335"/>
                <a:gd name="connsiteX3" fmla="*/ 792051 w 792051"/>
                <a:gd name="connsiteY3" fmla="*/ 128788 h 283335"/>
                <a:gd name="connsiteX4" fmla="*/ 321972 w 792051"/>
                <a:gd name="connsiteY4" fmla="*/ 0 h 283335"/>
                <a:gd name="connsiteX0" fmla="*/ 321972 w 792051"/>
                <a:gd name="connsiteY0" fmla="*/ 0 h 288098"/>
                <a:gd name="connsiteX1" fmla="*/ 0 w 792051"/>
                <a:gd name="connsiteY1" fmla="*/ 160986 h 288098"/>
                <a:gd name="connsiteX2" fmla="*/ 486312 w 792051"/>
                <a:gd name="connsiteY2" fmla="*/ 288098 h 288098"/>
                <a:gd name="connsiteX3" fmla="*/ 792051 w 792051"/>
                <a:gd name="connsiteY3" fmla="*/ 128788 h 288098"/>
                <a:gd name="connsiteX4" fmla="*/ 321972 w 792051"/>
                <a:gd name="connsiteY4" fmla="*/ 0 h 288098"/>
                <a:gd name="connsiteX0" fmla="*/ 321972 w 799194"/>
                <a:gd name="connsiteY0" fmla="*/ 0 h 288098"/>
                <a:gd name="connsiteX1" fmla="*/ 0 w 799194"/>
                <a:gd name="connsiteY1" fmla="*/ 160986 h 288098"/>
                <a:gd name="connsiteX2" fmla="*/ 486312 w 799194"/>
                <a:gd name="connsiteY2" fmla="*/ 288098 h 288098"/>
                <a:gd name="connsiteX3" fmla="*/ 799194 w 799194"/>
                <a:gd name="connsiteY3" fmla="*/ 126407 h 288098"/>
                <a:gd name="connsiteX4" fmla="*/ 321972 w 799194"/>
                <a:gd name="connsiteY4" fmla="*/ 0 h 288098"/>
                <a:gd name="connsiteX0" fmla="*/ 321972 w 803956"/>
                <a:gd name="connsiteY0" fmla="*/ 0 h 288098"/>
                <a:gd name="connsiteX1" fmla="*/ 0 w 803956"/>
                <a:gd name="connsiteY1" fmla="*/ 160986 h 288098"/>
                <a:gd name="connsiteX2" fmla="*/ 486312 w 803956"/>
                <a:gd name="connsiteY2" fmla="*/ 288098 h 288098"/>
                <a:gd name="connsiteX3" fmla="*/ 803956 w 803956"/>
                <a:gd name="connsiteY3" fmla="*/ 124025 h 288098"/>
                <a:gd name="connsiteX4" fmla="*/ 321972 w 803956"/>
                <a:gd name="connsiteY4" fmla="*/ 0 h 28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956" h="288098">
                  <a:moveTo>
                    <a:pt x="321972" y="0"/>
                  </a:moveTo>
                  <a:lnTo>
                    <a:pt x="0" y="160986"/>
                  </a:lnTo>
                  <a:lnTo>
                    <a:pt x="486312" y="288098"/>
                  </a:lnTo>
                  <a:lnTo>
                    <a:pt x="803956" y="124025"/>
                  </a:lnTo>
                  <a:lnTo>
                    <a:pt x="321972" y="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00B0F0">
                    <a:shade val="30000"/>
                    <a:satMod val="115000"/>
                  </a:srgbClr>
                </a:gs>
                <a:gs pos="56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5872" name="组合 58"/>
          <p:cNvGrpSpPr>
            <a:grpSpLocks/>
          </p:cNvGrpSpPr>
          <p:nvPr/>
        </p:nvGrpSpPr>
        <p:grpSpPr bwMode="auto">
          <a:xfrm>
            <a:off x="4775200" y="2970213"/>
            <a:ext cx="804863" cy="2274887"/>
            <a:chOff x="4774516" y="2970815"/>
            <a:chExt cx="806333" cy="2274544"/>
          </a:xfrm>
        </p:grpSpPr>
        <p:grpSp>
          <p:nvGrpSpPr>
            <p:cNvPr id="35893" name="组合 59"/>
            <p:cNvGrpSpPr>
              <a:grpSpLocks/>
            </p:cNvGrpSpPr>
            <p:nvPr/>
          </p:nvGrpSpPr>
          <p:grpSpPr bwMode="auto">
            <a:xfrm>
              <a:off x="4774692" y="3449955"/>
              <a:ext cx="806157" cy="1795404"/>
              <a:chOff x="2614154" y="3508203"/>
              <a:chExt cx="801115" cy="1473254"/>
            </a:xfrm>
          </p:grpSpPr>
          <p:sp>
            <p:nvSpPr>
              <p:cNvPr id="68" name="平行四边形 67"/>
              <p:cNvSpPr/>
              <p:nvPr/>
            </p:nvSpPr>
            <p:spPr>
              <a:xfrm rot="5400000" flipV="1">
                <a:off x="2149171" y="3974766"/>
                <a:ext cx="1242545" cy="309769"/>
              </a:xfrm>
              <a:prstGeom prst="parallelogram">
                <a:avLst>
                  <a:gd name="adj" fmla="val 51201"/>
                </a:avLst>
              </a:prstGeom>
              <a:solidFill>
                <a:srgbClr val="BE1247"/>
              </a:soli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平行四边形 92"/>
              <p:cNvSpPr/>
              <p:nvPr/>
            </p:nvSpPr>
            <p:spPr>
              <a:xfrm rot="5400000">
                <a:off x="2292797" y="4165594"/>
                <a:ext cx="1137045" cy="494682"/>
              </a:xfrm>
              <a:custGeom>
                <a:avLst/>
                <a:gdLst>
                  <a:gd name="connsiteX0" fmla="*/ 0 w 1530563"/>
                  <a:gd name="connsiteY0" fmla="*/ 494960 h 494960"/>
                  <a:gd name="connsiteX1" fmla="*/ 123740 w 1530563"/>
                  <a:gd name="connsiteY1" fmla="*/ 0 h 494960"/>
                  <a:gd name="connsiteX2" fmla="*/ 1530563 w 1530563"/>
                  <a:gd name="connsiteY2" fmla="*/ 0 h 494960"/>
                  <a:gd name="connsiteX3" fmla="*/ 1406823 w 1530563"/>
                  <a:gd name="connsiteY3" fmla="*/ 494960 h 494960"/>
                  <a:gd name="connsiteX4" fmla="*/ 0 w 1530563"/>
                  <a:gd name="connsiteY4" fmla="*/ 494960 h 494960"/>
                  <a:gd name="connsiteX0" fmla="*/ 0 w 1530563"/>
                  <a:gd name="connsiteY0" fmla="*/ 497342 h 497342"/>
                  <a:gd name="connsiteX1" fmla="*/ 268998 w 1530563"/>
                  <a:gd name="connsiteY1" fmla="*/ 0 h 497342"/>
                  <a:gd name="connsiteX2" fmla="*/ 1530563 w 1530563"/>
                  <a:gd name="connsiteY2" fmla="*/ 2382 h 497342"/>
                  <a:gd name="connsiteX3" fmla="*/ 1406823 w 1530563"/>
                  <a:gd name="connsiteY3" fmla="*/ 497342 h 497342"/>
                  <a:gd name="connsiteX4" fmla="*/ 0 w 1530563"/>
                  <a:gd name="connsiteY4" fmla="*/ 497342 h 497342"/>
                  <a:gd name="connsiteX0" fmla="*/ 0 w 1382923"/>
                  <a:gd name="connsiteY0" fmla="*/ 499723 h 499723"/>
                  <a:gd name="connsiteX1" fmla="*/ 121358 w 1382923"/>
                  <a:gd name="connsiteY1" fmla="*/ 0 h 499723"/>
                  <a:gd name="connsiteX2" fmla="*/ 1382923 w 1382923"/>
                  <a:gd name="connsiteY2" fmla="*/ 2382 h 499723"/>
                  <a:gd name="connsiteX3" fmla="*/ 1259183 w 1382923"/>
                  <a:gd name="connsiteY3" fmla="*/ 497342 h 499723"/>
                  <a:gd name="connsiteX4" fmla="*/ 0 w 1382923"/>
                  <a:gd name="connsiteY4" fmla="*/ 499723 h 499723"/>
                  <a:gd name="connsiteX0" fmla="*/ 0 w 1385305"/>
                  <a:gd name="connsiteY0" fmla="*/ 492578 h 497342"/>
                  <a:gd name="connsiteX1" fmla="*/ 123740 w 1385305"/>
                  <a:gd name="connsiteY1" fmla="*/ 0 h 497342"/>
                  <a:gd name="connsiteX2" fmla="*/ 1385305 w 1385305"/>
                  <a:gd name="connsiteY2" fmla="*/ 2382 h 497342"/>
                  <a:gd name="connsiteX3" fmla="*/ 1261565 w 1385305"/>
                  <a:gd name="connsiteY3" fmla="*/ 497342 h 497342"/>
                  <a:gd name="connsiteX4" fmla="*/ 0 w 1385305"/>
                  <a:gd name="connsiteY4" fmla="*/ 492578 h 497342"/>
                  <a:gd name="connsiteX0" fmla="*/ 0 w 1385305"/>
                  <a:gd name="connsiteY0" fmla="*/ 487816 h 497342"/>
                  <a:gd name="connsiteX1" fmla="*/ 123740 w 1385305"/>
                  <a:gd name="connsiteY1" fmla="*/ 0 h 497342"/>
                  <a:gd name="connsiteX2" fmla="*/ 1385305 w 1385305"/>
                  <a:gd name="connsiteY2" fmla="*/ 2382 h 497342"/>
                  <a:gd name="connsiteX3" fmla="*/ 1261565 w 1385305"/>
                  <a:gd name="connsiteY3" fmla="*/ 497342 h 497342"/>
                  <a:gd name="connsiteX4" fmla="*/ 0 w 1385305"/>
                  <a:gd name="connsiteY4" fmla="*/ 487816 h 497342"/>
                  <a:gd name="connsiteX0" fmla="*/ 0 w 1385305"/>
                  <a:gd name="connsiteY0" fmla="*/ 506866 h 506866"/>
                  <a:gd name="connsiteX1" fmla="*/ 123740 w 1385305"/>
                  <a:gd name="connsiteY1" fmla="*/ 0 h 506866"/>
                  <a:gd name="connsiteX2" fmla="*/ 1385305 w 1385305"/>
                  <a:gd name="connsiteY2" fmla="*/ 2382 h 506866"/>
                  <a:gd name="connsiteX3" fmla="*/ 1261565 w 1385305"/>
                  <a:gd name="connsiteY3" fmla="*/ 497342 h 506866"/>
                  <a:gd name="connsiteX4" fmla="*/ 0 w 1385305"/>
                  <a:gd name="connsiteY4" fmla="*/ 506866 h 506866"/>
                  <a:gd name="connsiteX0" fmla="*/ 0 w 1385305"/>
                  <a:gd name="connsiteY0" fmla="*/ 494959 h 497342"/>
                  <a:gd name="connsiteX1" fmla="*/ 123740 w 1385305"/>
                  <a:gd name="connsiteY1" fmla="*/ 0 h 497342"/>
                  <a:gd name="connsiteX2" fmla="*/ 1385305 w 1385305"/>
                  <a:gd name="connsiteY2" fmla="*/ 2382 h 497342"/>
                  <a:gd name="connsiteX3" fmla="*/ 1261565 w 1385305"/>
                  <a:gd name="connsiteY3" fmla="*/ 497342 h 497342"/>
                  <a:gd name="connsiteX4" fmla="*/ 0 w 1385305"/>
                  <a:gd name="connsiteY4" fmla="*/ 494959 h 497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5305" h="497342">
                    <a:moveTo>
                      <a:pt x="0" y="494959"/>
                    </a:moveTo>
                    <a:lnTo>
                      <a:pt x="123740" y="0"/>
                    </a:lnTo>
                    <a:lnTo>
                      <a:pt x="1385305" y="2382"/>
                    </a:lnTo>
                    <a:lnTo>
                      <a:pt x="1261565" y="497342"/>
                    </a:lnTo>
                    <a:lnTo>
                      <a:pt x="0" y="49495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平行四边形 93"/>
              <p:cNvSpPr/>
              <p:nvPr/>
            </p:nvSpPr>
            <p:spPr>
              <a:xfrm rot="5400000" flipV="1">
                <a:off x="2674930" y="4241118"/>
                <a:ext cx="1170909" cy="309769"/>
              </a:xfrm>
              <a:custGeom>
                <a:avLst/>
                <a:gdLst>
                  <a:gd name="connsiteX0" fmla="*/ 0 w 1664979"/>
                  <a:gd name="connsiteY0" fmla="*/ 311188 h 311188"/>
                  <a:gd name="connsiteX1" fmla="*/ 159331 w 1664979"/>
                  <a:gd name="connsiteY1" fmla="*/ 0 h 311188"/>
                  <a:gd name="connsiteX2" fmla="*/ 1664979 w 1664979"/>
                  <a:gd name="connsiteY2" fmla="*/ 0 h 311188"/>
                  <a:gd name="connsiteX3" fmla="*/ 1505648 w 1664979"/>
                  <a:gd name="connsiteY3" fmla="*/ 311188 h 311188"/>
                  <a:gd name="connsiteX4" fmla="*/ 0 w 1664979"/>
                  <a:gd name="connsiteY4" fmla="*/ 311188 h 311188"/>
                  <a:gd name="connsiteX0" fmla="*/ 0 w 1664979"/>
                  <a:gd name="connsiteY0" fmla="*/ 311188 h 311188"/>
                  <a:gd name="connsiteX1" fmla="*/ 395077 w 1664979"/>
                  <a:gd name="connsiteY1" fmla="*/ 2384 h 311188"/>
                  <a:gd name="connsiteX2" fmla="*/ 1664979 w 1664979"/>
                  <a:gd name="connsiteY2" fmla="*/ 0 h 311188"/>
                  <a:gd name="connsiteX3" fmla="*/ 1505648 w 1664979"/>
                  <a:gd name="connsiteY3" fmla="*/ 311188 h 311188"/>
                  <a:gd name="connsiteX4" fmla="*/ 0 w 1664979"/>
                  <a:gd name="connsiteY4" fmla="*/ 311188 h 311188"/>
                  <a:gd name="connsiteX0" fmla="*/ 0 w 1426852"/>
                  <a:gd name="connsiteY0" fmla="*/ 311190 h 311190"/>
                  <a:gd name="connsiteX1" fmla="*/ 156950 w 1426852"/>
                  <a:gd name="connsiteY1" fmla="*/ 2384 h 311190"/>
                  <a:gd name="connsiteX2" fmla="*/ 1426852 w 1426852"/>
                  <a:gd name="connsiteY2" fmla="*/ 0 h 311190"/>
                  <a:gd name="connsiteX3" fmla="*/ 1267521 w 1426852"/>
                  <a:gd name="connsiteY3" fmla="*/ 311188 h 311190"/>
                  <a:gd name="connsiteX4" fmla="*/ 0 w 1426852"/>
                  <a:gd name="connsiteY4" fmla="*/ 311190 h 31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6852" h="311190">
                    <a:moveTo>
                      <a:pt x="0" y="311190"/>
                    </a:moveTo>
                    <a:lnTo>
                      <a:pt x="156950" y="2384"/>
                    </a:lnTo>
                    <a:lnTo>
                      <a:pt x="1426852" y="0"/>
                    </a:lnTo>
                    <a:lnTo>
                      <a:pt x="1267521" y="311188"/>
                    </a:lnTo>
                    <a:lnTo>
                      <a:pt x="0" y="31119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54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894" name="组合 60"/>
            <p:cNvGrpSpPr>
              <a:grpSpLocks/>
            </p:cNvGrpSpPr>
            <p:nvPr/>
          </p:nvGrpSpPr>
          <p:grpSpPr bwMode="auto">
            <a:xfrm>
              <a:off x="4774516" y="3574606"/>
              <a:ext cx="806333" cy="420308"/>
              <a:chOff x="2608935" y="3865463"/>
              <a:chExt cx="806333" cy="1013978"/>
            </a:xfrm>
          </p:grpSpPr>
          <p:sp>
            <p:nvSpPr>
              <p:cNvPr id="66" name="平行四边形 95"/>
              <p:cNvSpPr/>
              <p:nvPr/>
            </p:nvSpPr>
            <p:spPr>
              <a:xfrm rot="5400000">
                <a:off x="2399447" y="4172986"/>
                <a:ext cx="915181" cy="496205"/>
              </a:xfrm>
              <a:custGeom>
                <a:avLst/>
                <a:gdLst>
                  <a:gd name="connsiteX0" fmla="*/ 0 w 510296"/>
                  <a:gd name="connsiteY0" fmla="*/ 486815 h 486815"/>
                  <a:gd name="connsiteX1" fmla="*/ 121704 w 510296"/>
                  <a:gd name="connsiteY1" fmla="*/ 0 h 486815"/>
                  <a:gd name="connsiteX2" fmla="*/ 510296 w 510296"/>
                  <a:gd name="connsiteY2" fmla="*/ 0 h 486815"/>
                  <a:gd name="connsiteX3" fmla="*/ 388592 w 510296"/>
                  <a:gd name="connsiteY3" fmla="*/ 486815 h 486815"/>
                  <a:gd name="connsiteX4" fmla="*/ 0 w 510296"/>
                  <a:gd name="connsiteY4" fmla="*/ 486815 h 486815"/>
                  <a:gd name="connsiteX0" fmla="*/ 0 w 510296"/>
                  <a:gd name="connsiteY0" fmla="*/ 486815 h 486815"/>
                  <a:gd name="connsiteX1" fmla="*/ 252674 w 510296"/>
                  <a:gd name="connsiteY1" fmla="*/ 0 h 486815"/>
                  <a:gd name="connsiteX2" fmla="*/ 510296 w 510296"/>
                  <a:gd name="connsiteY2" fmla="*/ 0 h 486815"/>
                  <a:gd name="connsiteX3" fmla="*/ 388592 w 510296"/>
                  <a:gd name="connsiteY3" fmla="*/ 486815 h 486815"/>
                  <a:gd name="connsiteX4" fmla="*/ 0 w 510296"/>
                  <a:gd name="connsiteY4" fmla="*/ 486815 h 486815"/>
                  <a:gd name="connsiteX0" fmla="*/ 0 w 379325"/>
                  <a:gd name="connsiteY0" fmla="*/ 486815 h 486815"/>
                  <a:gd name="connsiteX1" fmla="*/ 121703 w 379325"/>
                  <a:gd name="connsiteY1" fmla="*/ 0 h 486815"/>
                  <a:gd name="connsiteX2" fmla="*/ 379325 w 379325"/>
                  <a:gd name="connsiteY2" fmla="*/ 0 h 486815"/>
                  <a:gd name="connsiteX3" fmla="*/ 257621 w 379325"/>
                  <a:gd name="connsiteY3" fmla="*/ 486815 h 486815"/>
                  <a:gd name="connsiteX4" fmla="*/ 0 w 379325"/>
                  <a:gd name="connsiteY4" fmla="*/ 486815 h 486815"/>
                  <a:gd name="connsiteX0" fmla="*/ 0 w 379325"/>
                  <a:gd name="connsiteY0" fmla="*/ 493959 h 493959"/>
                  <a:gd name="connsiteX1" fmla="*/ 121703 w 379325"/>
                  <a:gd name="connsiteY1" fmla="*/ 7144 h 493959"/>
                  <a:gd name="connsiteX2" fmla="*/ 379325 w 379325"/>
                  <a:gd name="connsiteY2" fmla="*/ 0 h 493959"/>
                  <a:gd name="connsiteX3" fmla="*/ 257621 w 379325"/>
                  <a:gd name="connsiteY3" fmla="*/ 493959 h 493959"/>
                  <a:gd name="connsiteX4" fmla="*/ 0 w 379325"/>
                  <a:gd name="connsiteY4" fmla="*/ 493959 h 493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325" h="493959">
                    <a:moveTo>
                      <a:pt x="0" y="493959"/>
                    </a:moveTo>
                    <a:lnTo>
                      <a:pt x="121703" y="7144"/>
                    </a:lnTo>
                    <a:lnTo>
                      <a:pt x="379325" y="0"/>
                    </a:lnTo>
                    <a:lnTo>
                      <a:pt x="257621" y="493959"/>
                    </a:lnTo>
                    <a:lnTo>
                      <a:pt x="0" y="493959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rgbClr val="FF7711"/>
                  </a:gs>
                  <a:gs pos="5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平行四边形 96"/>
              <p:cNvSpPr/>
              <p:nvPr/>
            </p:nvSpPr>
            <p:spPr>
              <a:xfrm rot="5400000" flipV="1">
                <a:off x="2751243" y="4214655"/>
                <a:ext cx="1014740" cy="313309"/>
              </a:xfrm>
              <a:custGeom>
                <a:avLst/>
                <a:gdLst>
                  <a:gd name="connsiteX0" fmla="*/ 0 w 527467"/>
                  <a:gd name="connsiteY0" fmla="*/ 309242 h 309242"/>
                  <a:gd name="connsiteX1" fmla="*/ 158335 w 527467"/>
                  <a:gd name="connsiteY1" fmla="*/ 0 h 309242"/>
                  <a:gd name="connsiteX2" fmla="*/ 527467 w 527467"/>
                  <a:gd name="connsiteY2" fmla="*/ 0 h 309242"/>
                  <a:gd name="connsiteX3" fmla="*/ 369132 w 527467"/>
                  <a:gd name="connsiteY3" fmla="*/ 309242 h 309242"/>
                  <a:gd name="connsiteX4" fmla="*/ 0 w 527467"/>
                  <a:gd name="connsiteY4" fmla="*/ 309242 h 309242"/>
                  <a:gd name="connsiteX0" fmla="*/ 0 w 420308"/>
                  <a:gd name="connsiteY0" fmla="*/ 309244 h 309244"/>
                  <a:gd name="connsiteX1" fmla="*/ 51176 w 420308"/>
                  <a:gd name="connsiteY1" fmla="*/ 0 h 309244"/>
                  <a:gd name="connsiteX2" fmla="*/ 420308 w 420308"/>
                  <a:gd name="connsiteY2" fmla="*/ 0 h 309244"/>
                  <a:gd name="connsiteX3" fmla="*/ 261973 w 420308"/>
                  <a:gd name="connsiteY3" fmla="*/ 309242 h 309244"/>
                  <a:gd name="connsiteX4" fmla="*/ 0 w 420308"/>
                  <a:gd name="connsiteY4" fmla="*/ 309244 h 309244"/>
                  <a:gd name="connsiteX0" fmla="*/ 0 w 420308"/>
                  <a:gd name="connsiteY0" fmla="*/ 309244 h 309244"/>
                  <a:gd name="connsiteX1" fmla="*/ 160713 w 420308"/>
                  <a:gd name="connsiteY1" fmla="*/ 0 h 309244"/>
                  <a:gd name="connsiteX2" fmla="*/ 420308 w 420308"/>
                  <a:gd name="connsiteY2" fmla="*/ 0 h 309244"/>
                  <a:gd name="connsiteX3" fmla="*/ 261973 w 420308"/>
                  <a:gd name="connsiteY3" fmla="*/ 309242 h 309244"/>
                  <a:gd name="connsiteX4" fmla="*/ 0 w 420308"/>
                  <a:gd name="connsiteY4" fmla="*/ 309244 h 309244"/>
                  <a:gd name="connsiteX0" fmla="*/ 0 w 420308"/>
                  <a:gd name="connsiteY0" fmla="*/ 309244 h 309244"/>
                  <a:gd name="connsiteX1" fmla="*/ 167857 w 420308"/>
                  <a:gd name="connsiteY1" fmla="*/ 2381 h 309244"/>
                  <a:gd name="connsiteX2" fmla="*/ 420308 w 420308"/>
                  <a:gd name="connsiteY2" fmla="*/ 0 h 309244"/>
                  <a:gd name="connsiteX3" fmla="*/ 261973 w 420308"/>
                  <a:gd name="connsiteY3" fmla="*/ 309242 h 309244"/>
                  <a:gd name="connsiteX4" fmla="*/ 0 w 420308"/>
                  <a:gd name="connsiteY4" fmla="*/ 309244 h 309244"/>
                  <a:gd name="connsiteX0" fmla="*/ 0 w 420308"/>
                  <a:gd name="connsiteY0" fmla="*/ 316388 h 316388"/>
                  <a:gd name="connsiteX1" fmla="*/ 170238 w 420308"/>
                  <a:gd name="connsiteY1" fmla="*/ 0 h 316388"/>
                  <a:gd name="connsiteX2" fmla="*/ 420308 w 420308"/>
                  <a:gd name="connsiteY2" fmla="*/ 7144 h 316388"/>
                  <a:gd name="connsiteX3" fmla="*/ 261973 w 420308"/>
                  <a:gd name="connsiteY3" fmla="*/ 316386 h 316388"/>
                  <a:gd name="connsiteX4" fmla="*/ 0 w 420308"/>
                  <a:gd name="connsiteY4" fmla="*/ 316388 h 316388"/>
                  <a:gd name="connsiteX0" fmla="*/ 0 w 420308"/>
                  <a:gd name="connsiteY0" fmla="*/ 309245 h 309245"/>
                  <a:gd name="connsiteX1" fmla="*/ 170238 w 420308"/>
                  <a:gd name="connsiteY1" fmla="*/ 0 h 309245"/>
                  <a:gd name="connsiteX2" fmla="*/ 420308 w 420308"/>
                  <a:gd name="connsiteY2" fmla="*/ 1 h 309245"/>
                  <a:gd name="connsiteX3" fmla="*/ 261973 w 420308"/>
                  <a:gd name="connsiteY3" fmla="*/ 309243 h 309245"/>
                  <a:gd name="connsiteX4" fmla="*/ 0 w 420308"/>
                  <a:gd name="connsiteY4" fmla="*/ 309245 h 309245"/>
                  <a:gd name="connsiteX0" fmla="*/ 0 w 420308"/>
                  <a:gd name="connsiteY0" fmla="*/ 309244 h 309244"/>
                  <a:gd name="connsiteX1" fmla="*/ 172621 w 420308"/>
                  <a:gd name="connsiteY1" fmla="*/ 1 h 309244"/>
                  <a:gd name="connsiteX2" fmla="*/ 420308 w 420308"/>
                  <a:gd name="connsiteY2" fmla="*/ 0 h 309244"/>
                  <a:gd name="connsiteX3" fmla="*/ 261973 w 420308"/>
                  <a:gd name="connsiteY3" fmla="*/ 309242 h 309244"/>
                  <a:gd name="connsiteX4" fmla="*/ 0 w 420308"/>
                  <a:gd name="connsiteY4" fmla="*/ 309244 h 309244"/>
                  <a:gd name="connsiteX0" fmla="*/ 0 w 420308"/>
                  <a:gd name="connsiteY0" fmla="*/ 309244 h 309244"/>
                  <a:gd name="connsiteX1" fmla="*/ 170239 w 420308"/>
                  <a:gd name="connsiteY1" fmla="*/ 1 h 309244"/>
                  <a:gd name="connsiteX2" fmla="*/ 420308 w 420308"/>
                  <a:gd name="connsiteY2" fmla="*/ 0 h 309244"/>
                  <a:gd name="connsiteX3" fmla="*/ 261973 w 420308"/>
                  <a:gd name="connsiteY3" fmla="*/ 309242 h 309244"/>
                  <a:gd name="connsiteX4" fmla="*/ 0 w 420308"/>
                  <a:gd name="connsiteY4" fmla="*/ 309244 h 309244"/>
                  <a:gd name="connsiteX0" fmla="*/ 0 w 420308"/>
                  <a:gd name="connsiteY0" fmla="*/ 309244 h 309244"/>
                  <a:gd name="connsiteX1" fmla="*/ 165477 w 420308"/>
                  <a:gd name="connsiteY1" fmla="*/ 7145 h 309244"/>
                  <a:gd name="connsiteX2" fmla="*/ 420308 w 420308"/>
                  <a:gd name="connsiteY2" fmla="*/ 0 h 309244"/>
                  <a:gd name="connsiteX3" fmla="*/ 261973 w 420308"/>
                  <a:gd name="connsiteY3" fmla="*/ 309242 h 309244"/>
                  <a:gd name="connsiteX4" fmla="*/ 0 w 420308"/>
                  <a:gd name="connsiteY4" fmla="*/ 309244 h 309244"/>
                  <a:gd name="connsiteX0" fmla="*/ 0 w 420308"/>
                  <a:gd name="connsiteY0" fmla="*/ 309244 h 309244"/>
                  <a:gd name="connsiteX1" fmla="*/ 165477 w 420308"/>
                  <a:gd name="connsiteY1" fmla="*/ 2383 h 309244"/>
                  <a:gd name="connsiteX2" fmla="*/ 420308 w 420308"/>
                  <a:gd name="connsiteY2" fmla="*/ 0 h 309244"/>
                  <a:gd name="connsiteX3" fmla="*/ 261973 w 420308"/>
                  <a:gd name="connsiteY3" fmla="*/ 309242 h 309244"/>
                  <a:gd name="connsiteX4" fmla="*/ 0 w 420308"/>
                  <a:gd name="connsiteY4" fmla="*/ 309244 h 309244"/>
                  <a:gd name="connsiteX0" fmla="*/ 0 w 420308"/>
                  <a:gd name="connsiteY0" fmla="*/ 309244 h 309244"/>
                  <a:gd name="connsiteX1" fmla="*/ 165477 w 420308"/>
                  <a:gd name="connsiteY1" fmla="*/ 2383 h 309244"/>
                  <a:gd name="connsiteX2" fmla="*/ 420308 w 420308"/>
                  <a:gd name="connsiteY2" fmla="*/ 0 h 309244"/>
                  <a:gd name="connsiteX3" fmla="*/ 261973 w 420308"/>
                  <a:gd name="connsiteY3" fmla="*/ 309242 h 309244"/>
                  <a:gd name="connsiteX4" fmla="*/ 0 w 420308"/>
                  <a:gd name="connsiteY4" fmla="*/ 309244 h 309244"/>
                  <a:gd name="connsiteX0" fmla="*/ 0 w 420308"/>
                  <a:gd name="connsiteY0" fmla="*/ 309244 h 309244"/>
                  <a:gd name="connsiteX1" fmla="*/ 167859 w 420308"/>
                  <a:gd name="connsiteY1" fmla="*/ 2383 h 309244"/>
                  <a:gd name="connsiteX2" fmla="*/ 420308 w 420308"/>
                  <a:gd name="connsiteY2" fmla="*/ 0 h 309244"/>
                  <a:gd name="connsiteX3" fmla="*/ 261973 w 420308"/>
                  <a:gd name="connsiteY3" fmla="*/ 309242 h 309244"/>
                  <a:gd name="connsiteX4" fmla="*/ 0 w 420308"/>
                  <a:gd name="connsiteY4" fmla="*/ 309244 h 309244"/>
                  <a:gd name="connsiteX0" fmla="*/ 0 w 420308"/>
                  <a:gd name="connsiteY0" fmla="*/ 314004 h 314004"/>
                  <a:gd name="connsiteX1" fmla="*/ 167859 w 420308"/>
                  <a:gd name="connsiteY1" fmla="*/ 0 h 314004"/>
                  <a:gd name="connsiteX2" fmla="*/ 420308 w 420308"/>
                  <a:gd name="connsiteY2" fmla="*/ 4760 h 314004"/>
                  <a:gd name="connsiteX3" fmla="*/ 261973 w 420308"/>
                  <a:gd name="connsiteY3" fmla="*/ 314002 h 314004"/>
                  <a:gd name="connsiteX4" fmla="*/ 0 w 420308"/>
                  <a:gd name="connsiteY4" fmla="*/ 314004 h 314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308" h="314004">
                    <a:moveTo>
                      <a:pt x="0" y="314004"/>
                    </a:moveTo>
                    <a:lnTo>
                      <a:pt x="167859" y="0"/>
                    </a:lnTo>
                    <a:lnTo>
                      <a:pt x="420308" y="4760"/>
                    </a:lnTo>
                    <a:lnTo>
                      <a:pt x="261973" y="314002"/>
                    </a:lnTo>
                    <a:lnTo>
                      <a:pt x="0" y="314004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rgbClr val="FF7711"/>
                  </a:gs>
                  <a:gs pos="5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54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895" name="组合 61"/>
            <p:cNvGrpSpPr>
              <a:grpSpLocks/>
            </p:cNvGrpSpPr>
            <p:nvPr/>
          </p:nvGrpSpPr>
          <p:grpSpPr bwMode="auto">
            <a:xfrm>
              <a:off x="4774688" y="3103903"/>
              <a:ext cx="801106" cy="635857"/>
              <a:chOff x="2614158" y="3627845"/>
              <a:chExt cx="801106" cy="1234500"/>
            </a:xfrm>
          </p:grpSpPr>
          <p:sp>
            <p:nvSpPr>
              <p:cNvPr id="64" name="平行四边形 100"/>
              <p:cNvSpPr/>
              <p:nvPr/>
            </p:nvSpPr>
            <p:spPr>
              <a:xfrm rot="5400000">
                <a:off x="2271112" y="4026659"/>
                <a:ext cx="1177181" cy="491434"/>
              </a:xfrm>
              <a:custGeom>
                <a:avLst/>
                <a:gdLst>
                  <a:gd name="connsiteX0" fmla="*/ 0 w 634091"/>
                  <a:gd name="connsiteY0" fmla="*/ 491864 h 491864"/>
                  <a:gd name="connsiteX1" fmla="*/ 122966 w 634091"/>
                  <a:gd name="connsiteY1" fmla="*/ 0 h 491864"/>
                  <a:gd name="connsiteX2" fmla="*/ 634091 w 634091"/>
                  <a:gd name="connsiteY2" fmla="*/ 0 h 491864"/>
                  <a:gd name="connsiteX3" fmla="*/ 511125 w 634091"/>
                  <a:gd name="connsiteY3" fmla="*/ 491864 h 491864"/>
                  <a:gd name="connsiteX4" fmla="*/ 0 w 634091"/>
                  <a:gd name="connsiteY4" fmla="*/ 491864 h 491864"/>
                  <a:gd name="connsiteX0" fmla="*/ 0 w 600751"/>
                  <a:gd name="connsiteY0" fmla="*/ 482339 h 491864"/>
                  <a:gd name="connsiteX1" fmla="*/ 89626 w 600751"/>
                  <a:gd name="connsiteY1" fmla="*/ 0 h 491864"/>
                  <a:gd name="connsiteX2" fmla="*/ 600751 w 600751"/>
                  <a:gd name="connsiteY2" fmla="*/ 0 h 491864"/>
                  <a:gd name="connsiteX3" fmla="*/ 477785 w 600751"/>
                  <a:gd name="connsiteY3" fmla="*/ 491864 h 491864"/>
                  <a:gd name="connsiteX4" fmla="*/ 0 w 600751"/>
                  <a:gd name="connsiteY4" fmla="*/ 482339 h 491864"/>
                  <a:gd name="connsiteX0" fmla="*/ 0 w 600751"/>
                  <a:gd name="connsiteY0" fmla="*/ 482339 h 491864"/>
                  <a:gd name="connsiteX1" fmla="*/ 108676 w 600751"/>
                  <a:gd name="connsiteY1" fmla="*/ 0 h 491864"/>
                  <a:gd name="connsiteX2" fmla="*/ 600751 w 600751"/>
                  <a:gd name="connsiteY2" fmla="*/ 0 h 491864"/>
                  <a:gd name="connsiteX3" fmla="*/ 477785 w 600751"/>
                  <a:gd name="connsiteY3" fmla="*/ 491864 h 491864"/>
                  <a:gd name="connsiteX4" fmla="*/ 0 w 600751"/>
                  <a:gd name="connsiteY4" fmla="*/ 482339 h 491864"/>
                  <a:gd name="connsiteX0" fmla="*/ 0 w 607895"/>
                  <a:gd name="connsiteY0" fmla="*/ 479958 h 491864"/>
                  <a:gd name="connsiteX1" fmla="*/ 115820 w 607895"/>
                  <a:gd name="connsiteY1" fmla="*/ 0 h 491864"/>
                  <a:gd name="connsiteX2" fmla="*/ 607895 w 607895"/>
                  <a:gd name="connsiteY2" fmla="*/ 0 h 491864"/>
                  <a:gd name="connsiteX3" fmla="*/ 484929 w 607895"/>
                  <a:gd name="connsiteY3" fmla="*/ 491864 h 491864"/>
                  <a:gd name="connsiteX4" fmla="*/ 0 w 607895"/>
                  <a:gd name="connsiteY4" fmla="*/ 479958 h 49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895" h="491864">
                    <a:moveTo>
                      <a:pt x="0" y="479958"/>
                    </a:moveTo>
                    <a:lnTo>
                      <a:pt x="115820" y="0"/>
                    </a:lnTo>
                    <a:lnTo>
                      <a:pt x="607895" y="0"/>
                    </a:lnTo>
                    <a:lnTo>
                      <a:pt x="484929" y="491864"/>
                    </a:lnTo>
                    <a:lnTo>
                      <a:pt x="0" y="479958"/>
                    </a:lnTo>
                    <a:close/>
                  </a:path>
                </a:pathLst>
              </a:custGeom>
              <a:gradFill flip="none" rotWithShape="1">
                <a:gsLst>
                  <a:gs pos="18000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平行四边形 101"/>
              <p:cNvSpPr/>
              <p:nvPr/>
            </p:nvSpPr>
            <p:spPr>
              <a:xfrm rot="5400000" flipV="1">
                <a:off x="2644158" y="4089576"/>
                <a:ext cx="1232650" cy="310127"/>
              </a:xfrm>
              <a:custGeom>
                <a:avLst/>
                <a:gdLst>
                  <a:gd name="connsiteX0" fmla="*/ 0 w 666814"/>
                  <a:gd name="connsiteY0" fmla="*/ 309242 h 309242"/>
                  <a:gd name="connsiteX1" fmla="*/ 158335 w 666814"/>
                  <a:gd name="connsiteY1" fmla="*/ 0 h 309242"/>
                  <a:gd name="connsiteX2" fmla="*/ 666814 w 666814"/>
                  <a:gd name="connsiteY2" fmla="*/ 0 h 309242"/>
                  <a:gd name="connsiteX3" fmla="*/ 508479 w 666814"/>
                  <a:gd name="connsiteY3" fmla="*/ 309242 h 309242"/>
                  <a:gd name="connsiteX4" fmla="*/ 0 w 666814"/>
                  <a:gd name="connsiteY4" fmla="*/ 309242 h 309242"/>
                  <a:gd name="connsiteX0" fmla="*/ 0 w 633477"/>
                  <a:gd name="connsiteY0" fmla="*/ 304480 h 309242"/>
                  <a:gd name="connsiteX1" fmla="*/ 124998 w 633477"/>
                  <a:gd name="connsiteY1" fmla="*/ 0 h 309242"/>
                  <a:gd name="connsiteX2" fmla="*/ 633477 w 633477"/>
                  <a:gd name="connsiteY2" fmla="*/ 0 h 309242"/>
                  <a:gd name="connsiteX3" fmla="*/ 475142 w 633477"/>
                  <a:gd name="connsiteY3" fmla="*/ 309242 h 309242"/>
                  <a:gd name="connsiteX4" fmla="*/ 0 w 633477"/>
                  <a:gd name="connsiteY4" fmla="*/ 304480 h 309242"/>
                  <a:gd name="connsiteX0" fmla="*/ 0 w 633477"/>
                  <a:gd name="connsiteY0" fmla="*/ 304480 h 309242"/>
                  <a:gd name="connsiteX1" fmla="*/ 144048 w 633477"/>
                  <a:gd name="connsiteY1" fmla="*/ 0 h 309242"/>
                  <a:gd name="connsiteX2" fmla="*/ 633477 w 633477"/>
                  <a:gd name="connsiteY2" fmla="*/ 0 h 309242"/>
                  <a:gd name="connsiteX3" fmla="*/ 475142 w 633477"/>
                  <a:gd name="connsiteY3" fmla="*/ 309242 h 309242"/>
                  <a:gd name="connsiteX4" fmla="*/ 0 w 633477"/>
                  <a:gd name="connsiteY4" fmla="*/ 304480 h 309242"/>
                  <a:gd name="connsiteX0" fmla="*/ 0 w 635858"/>
                  <a:gd name="connsiteY0" fmla="*/ 302099 h 309242"/>
                  <a:gd name="connsiteX1" fmla="*/ 146429 w 635858"/>
                  <a:gd name="connsiteY1" fmla="*/ 0 h 309242"/>
                  <a:gd name="connsiteX2" fmla="*/ 635858 w 635858"/>
                  <a:gd name="connsiteY2" fmla="*/ 0 h 309242"/>
                  <a:gd name="connsiteX3" fmla="*/ 477523 w 635858"/>
                  <a:gd name="connsiteY3" fmla="*/ 309242 h 309242"/>
                  <a:gd name="connsiteX4" fmla="*/ 0 w 635858"/>
                  <a:gd name="connsiteY4" fmla="*/ 302099 h 30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5858" h="309242">
                    <a:moveTo>
                      <a:pt x="0" y="302099"/>
                    </a:moveTo>
                    <a:lnTo>
                      <a:pt x="146429" y="0"/>
                    </a:lnTo>
                    <a:lnTo>
                      <a:pt x="635858" y="0"/>
                    </a:lnTo>
                    <a:lnTo>
                      <a:pt x="477523" y="309242"/>
                    </a:lnTo>
                    <a:lnTo>
                      <a:pt x="0" y="302099"/>
                    </a:lnTo>
                    <a:close/>
                  </a:path>
                </a:pathLst>
              </a:custGeom>
              <a:gradFill flip="none" rotWithShape="1">
                <a:gsLst>
                  <a:gs pos="18000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54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3" name="任意多边形 62"/>
            <p:cNvSpPr/>
            <p:nvPr/>
          </p:nvSpPr>
          <p:spPr>
            <a:xfrm>
              <a:off x="4785649" y="2970815"/>
              <a:ext cx="784066" cy="284119"/>
            </a:xfrm>
            <a:custGeom>
              <a:avLst/>
              <a:gdLst>
                <a:gd name="connsiteX0" fmla="*/ 321972 w 792051"/>
                <a:gd name="connsiteY0" fmla="*/ 0 h 283335"/>
                <a:gd name="connsiteX1" fmla="*/ 0 w 792051"/>
                <a:gd name="connsiteY1" fmla="*/ 160986 h 283335"/>
                <a:gd name="connsiteX2" fmla="*/ 495837 w 792051"/>
                <a:gd name="connsiteY2" fmla="*/ 283335 h 283335"/>
                <a:gd name="connsiteX3" fmla="*/ 792051 w 792051"/>
                <a:gd name="connsiteY3" fmla="*/ 128788 h 283335"/>
                <a:gd name="connsiteX4" fmla="*/ 321972 w 792051"/>
                <a:gd name="connsiteY4" fmla="*/ 0 h 283335"/>
                <a:gd name="connsiteX0" fmla="*/ 321972 w 796813"/>
                <a:gd name="connsiteY0" fmla="*/ 0 h 283335"/>
                <a:gd name="connsiteX1" fmla="*/ 0 w 796813"/>
                <a:gd name="connsiteY1" fmla="*/ 160986 h 283335"/>
                <a:gd name="connsiteX2" fmla="*/ 495837 w 796813"/>
                <a:gd name="connsiteY2" fmla="*/ 283335 h 283335"/>
                <a:gd name="connsiteX3" fmla="*/ 796813 w 796813"/>
                <a:gd name="connsiteY3" fmla="*/ 128788 h 283335"/>
                <a:gd name="connsiteX4" fmla="*/ 321972 w 796813"/>
                <a:gd name="connsiteY4" fmla="*/ 0 h 283335"/>
                <a:gd name="connsiteX0" fmla="*/ 310066 w 784907"/>
                <a:gd name="connsiteY0" fmla="*/ 0 h 283335"/>
                <a:gd name="connsiteX1" fmla="*/ 0 w 784907"/>
                <a:gd name="connsiteY1" fmla="*/ 160986 h 283335"/>
                <a:gd name="connsiteX2" fmla="*/ 483931 w 784907"/>
                <a:gd name="connsiteY2" fmla="*/ 283335 h 283335"/>
                <a:gd name="connsiteX3" fmla="*/ 784907 w 784907"/>
                <a:gd name="connsiteY3" fmla="*/ 128788 h 283335"/>
                <a:gd name="connsiteX4" fmla="*/ 310066 w 784907"/>
                <a:gd name="connsiteY4" fmla="*/ 0 h 28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907" h="283335">
                  <a:moveTo>
                    <a:pt x="310066" y="0"/>
                  </a:moveTo>
                  <a:lnTo>
                    <a:pt x="0" y="160986"/>
                  </a:lnTo>
                  <a:lnTo>
                    <a:pt x="483931" y="283335"/>
                  </a:lnTo>
                  <a:lnTo>
                    <a:pt x="784907" y="128788"/>
                  </a:lnTo>
                  <a:lnTo>
                    <a:pt x="310066" y="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00B0F0">
                    <a:shade val="30000"/>
                    <a:satMod val="115000"/>
                  </a:srgbClr>
                </a:gs>
                <a:gs pos="56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5873" name="组合 70"/>
          <p:cNvGrpSpPr>
            <a:grpSpLocks/>
          </p:cNvGrpSpPr>
          <p:nvPr/>
        </p:nvGrpSpPr>
        <p:grpSpPr bwMode="auto">
          <a:xfrm>
            <a:off x="5849938" y="3205163"/>
            <a:ext cx="809625" cy="2273300"/>
            <a:chOff x="5849876" y="3204419"/>
            <a:chExt cx="809885" cy="2274544"/>
          </a:xfrm>
        </p:grpSpPr>
        <p:grpSp>
          <p:nvGrpSpPr>
            <p:cNvPr id="35883" name="组合 71"/>
            <p:cNvGrpSpPr>
              <a:grpSpLocks/>
            </p:cNvGrpSpPr>
            <p:nvPr/>
          </p:nvGrpSpPr>
          <p:grpSpPr bwMode="auto">
            <a:xfrm>
              <a:off x="5851515" y="3908903"/>
              <a:ext cx="806152" cy="1570060"/>
              <a:chOff x="2614156" y="3693114"/>
              <a:chExt cx="801110" cy="1288344"/>
            </a:xfrm>
          </p:grpSpPr>
          <p:sp>
            <p:nvSpPr>
              <p:cNvPr id="80" name="平行四边形 111"/>
              <p:cNvSpPr/>
              <p:nvPr/>
            </p:nvSpPr>
            <p:spPr>
              <a:xfrm rot="5400000">
                <a:off x="2232713" y="4107706"/>
                <a:ext cx="1255144" cy="492360"/>
              </a:xfrm>
              <a:custGeom>
                <a:avLst/>
                <a:gdLst>
                  <a:gd name="connsiteX0" fmla="*/ 0 w 1530562"/>
                  <a:gd name="connsiteY0" fmla="*/ 494960 h 494960"/>
                  <a:gd name="connsiteX1" fmla="*/ 123740 w 1530562"/>
                  <a:gd name="connsiteY1" fmla="*/ 0 h 494960"/>
                  <a:gd name="connsiteX2" fmla="*/ 1530562 w 1530562"/>
                  <a:gd name="connsiteY2" fmla="*/ 0 h 494960"/>
                  <a:gd name="connsiteX3" fmla="*/ 1406822 w 1530562"/>
                  <a:gd name="connsiteY3" fmla="*/ 494960 h 494960"/>
                  <a:gd name="connsiteX4" fmla="*/ 0 w 1530562"/>
                  <a:gd name="connsiteY4" fmla="*/ 494960 h 494960"/>
                  <a:gd name="connsiteX0" fmla="*/ 0 w 1530562"/>
                  <a:gd name="connsiteY0" fmla="*/ 487816 h 494960"/>
                  <a:gd name="connsiteX1" fmla="*/ 123740 w 1530562"/>
                  <a:gd name="connsiteY1" fmla="*/ 0 h 494960"/>
                  <a:gd name="connsiteX2" fmla="*/ 1530562 w 1530562"/>
                  <a:gd name="connsiteY2" fmla="*/ 0 h 494960"/>
                  <a:gd name="connsiteX3" fmla="*/ 1406822 w 1530562"/>
                  <a:gd name="connsiteY3" fmla="*/ 494960 h 494960"/>
                  <a:gd name="connsiteX4" fmla="*/ 0 w 1530562"/>
                  <a:gd name="connsiteY4" fmla="*/ 487816 h 49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0562" h="494960">
                    <a:moveTo>
                      <a:pt x="0" y="487816"/>
                    </a:moveTo>
                    <a:lnTo>
                      <a:pt x="123740" y="0"/>
                    </a:lnTo>
                    <a:lnTo>
                      <a:pt x="1530562" y="0"/>
                    </a:lnTo>
                    <a:lnTo>
                      <a:pt x="1406822" y="494960"/>
                    </a:lnTo>
                    <a:lnTo>
                      <a:pt x="0" y="48781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平行四边形 80"/>
              <p:cNvSpPr/>
              <p:nvPr/>
            </p:nvSpPr>
            <p:spPr>
              <a:xfrm rot="5400000" flipV="1">
                <a:off x="2617254" y="4182943"/>
                <a:ext cx="1287727" cy="309303"/>
              </a:xfrm>
              <a:prstGeom prst="parallelogram">
                <a:avLst>
                  <a:gd name="adj" fmla="val 51201"/>
                </a:avLst>
              </a:pr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54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884" name="组合 72"/>
            <p:cNvGrpSpPr>
              <a:grpSpLocks/>
            </p:cNvGrpSpPr>
            <p:nvPr/>
          </p:nvGrpSpPr>
          <p:grpSpPr bwMode="auto">
            <a:xfrm>
              <a:off x="5858939" y="3497054"/>
              <a:ext cx="798729" cy="574899"/>
              <a:chOff x="2616537" y="3504004"/>
              <a:chExt cx="798729" cy="1386921"/>
            </a:xfrm>
          </p:grpSpPr>
          <p:sp>
            <p:nvSpPr>
              <p:cNvPr id="78" name="平行四边形 77"/>
              <p:cNvSpPr/>
              <p:nvPr/>
            </p:nvSpPr>
            <p:spPr>
              <a:xfrm rot="5400000">
                <a:off x="2171024" y="3956741"/>
                <a:ext cx="1379474" cy="487518"/>
              </a:xfrm>
              <a:prstGeom prst="parallelogram">
                <a:avLst/>
              </a:prstGeom>
              <a:gradFill flip="none" rotWithShape="1">
                <a:gsLst>
                  <a:gs pos="27000">
                    <a:srgbClr val="FF7711"/>
                  </a:gs>
                  <a:gs pos="5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平行四边形 78"/>
              <p:cNvSpPr/>
              <p:nvPr/>
            </p:nvSpPr>
            <p:spPr>
              <a:xfrm rot="5400000" flipV="1">
                <a:off x="2569286" y="4039922"/>
                <a:ext cx="1383305" cy="309661"/>
              </a:xfrm>
              <a:prstGeom prst="parallelogram">
                <a:avLst>
                  <a:gd name="adj" fmla="val 51201"/>
                </a:avLst>
              </a:prstGeom>
              <a:gradFill flip="none" rotWithShape="1">
                <a:gsLst>
                  <a:gs pos="27000">
                    <a:srgbClr val="FF7711"/>
                  </a:gs>
                  <a:gs pos="5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54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885" name="组合 73"/>
            <p:cNvGrpSpPr>
              <a:grpSpLocks/>
            </p:cNvGrpSpPr>
            <p:nvPr/>
          </p:nvGrpSpPr>
          <p:grpSpPr bwMode="auto">
            <a:xfrm>
              <a:off x="5858652" y="3329707"/>
              <a:ext cx="801109" cy="329929"/>
              <a:chOff x="2621301" y="3567750"/>
              <a:chExt cx="801109" cy="1294600"/>
            </a:xfrm>
          </p:grpSpPr>
          <p:sp>
            <p:nvSpPr>
              <p:cNvPr id="76" name="平行四边形 117"/>
              <p:cNvSpPr/>
              <p:nvPr/>
            </p:nvSpPr>
            <p:spPr>
              <a:xfrm rot="5400000">
                <a:off x="2293947" y="4052428"/>
                <a:ext cx="1140555" cy="484342"/>
              </a:xfrm>
              <a:custGeom>
                <a:avLst/>
                <a:gdLst>
                  <a:gd name="connsiteX0" fmla="*/ 0 w 313738"/>
                  <a:gd name="connsiteY0" fmla="*/ 491864 h 491864"/>
                  <a:gd name="connsiteX1" fmla="*/ 133323 w 313738"/>
                  <a:gd name="connsiteY1" fmla="*/ 0 h 491864"/>
                  <a:gd name="connsiteX2" fmla="*/ 313738 w 313738"/>
                  <a:gd name="connsiteY2" fmla="*/ 0 h 491864"/>
                  <a:gd name="connsiteX3" fmla="*/ 180415 w 313738"/>
                  <a:gd name="connsiteY3" fmla="*/ 491864 h 491864"/>
                  <a:gd name="connsiteX4" fmla="*/ 0 w 313738"/>
                  <a:gd name="connsiteY4" fmla="*/ 491864 h 491864"/>
                  <a:gd name="connsiteX0" fmla="*/ 0 w 289926"/>
                  <a:gd name="connsiteY0" fmla="*/ 484720 h 491864"/>
                  <a:gd name="connsiteX1" fmla="*/ 109511 w 289926"/>
                  <a:gd name="connsiteY1" fmla="*/ 0 h 491864"/>
                  <a:gd name="connsiteX2" fmla="*/ 289926 w 289926"/>
                  <a:gd name="connsiteY2" fmla="*/ 0 h 491864"/>
                  <a:gd name="connsiteX3" fmla="*/ 156603 w 289926"/>
                  <a:gd name="connsiteY3" fmla="*/ 491864 h 491864"/>
                  <a:gd name="connsiteX4" fmla="*/ 0 w 289926"/>
                  <a:gd name="connsiteY4" fmla="*/ 484720 h 491864"/>
                  <a:gd name="connsiteX0" fmla="*/ 0 w 289926"/>
                  <a:gd name="connsiteY0" fmla="*/ 484720 h 484720"/>
                  <a:gd name="connsiteX1" fmla="*/ 109511 w 289926"/>
                  <a:gd name="connsiteY1" fmla="*/ 0 h 484720"/>
                  <a:gd name="connsiteX2" fmla="*/ 289926 w 289926"/>
                  <a:gd name="connsiteY2" fmla="*/ 0 h 484720"/>
                  <a:gd name="connsiteX3" fmla="*/ 154222 w 289926"/>
                  <a:gd name="connsiteY3" fmla="*/ 482339 h 484720"/>
                  <a:gd name="connsiteX4" fmla="*/ 0 w 289926"/>
                  <a:gd name="connsiteY4" fmla="*/ 484720 h 484720"/>
                  <a:gd name="connsiteX0" fmla="*/ 0 w 289926"/>
                  <a:gd name="connsiteY0" fmla="*/ 484720 h 484720"/>
                  <a:gd name="connsiteX1" fmla="*/ 109511 w 289926"/>
                  <a:gd name="connsiteY1" fmla="*/ 0 h 484720"/>
                  <a:gd name="connsiteX2" fmla="*/ 289926 w 289926"/>
                  <a:gd name="connsiteY2" fmla="*/ 0 h 484720"/>
                  <a:gd name="connsiteX3" fmla="*/ 154222 w 289926"/>
                  <a:gd name="connsiteY3" fmla="*/ 484720 h 484720"/>
                  <a:gd name="connsiteX4" fmla="*/ 0 w 289926"/>
                  <a:gd name="connsiteY4" fmla="*/ 484720 h 48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926" h="484720">
                    <a:moveTo>
                      <a:pt x="0" y="484720"/>
                    </a:moveTo>
                    <a:lnTo>
                      <a:pt x="109511" y="0"/>
                    </a:lnTo>
                    <a:lnTo>
                      <a:pt x="289926" y="0"/>
                    </a:lnTo>
                    <a:lnTo>
                      <a:pt x="154222" y="484720"/>
                    </a:lnTo>
                    <a:lnTo>
                      <a:pt x="0" y="484720"/>
                    </a:lnTo>
                    <a:close/>
                  </a:path>
                </a:pathLst>
              </a:custGeom>
              <a:gradFill flip="none" rotWithShape="1">
                <a:gsLst>
                  <a:gs pos="18000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平行四边形 76"/>
              <p:cNvSpPr/>
              <p:nvPr/>
            </p:nvSpPr>
            <p:spPr>
              <a:xfrm rot="5400000" flipV="1">
                <a:off x="2617806" y="4060274"/>
                <a:ext cx="1296371" cy="312838"/>
              </a:xfrm>
              <a:prstGeom prst="parallelogram">
                <a:avLst>
                  <a:gd name="adj" fmla="val 51201"/>
                </a:avLst>
              </a:prstGeom>
              <a:gradFill flip="none" rotWithShape="1">
                <a:gsLst>
                  <a:gs pos="18000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54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5" name="任意多边形 74"/>
            <p:cNvSpPr/>
            <p:nvPr/>
          </p:nvSpPr>
          <p:spPr>
            <a:xfrm>
              <a:off x="5849876" y="3204419"/>
              <a:ext cx="808296" cy="282730"/>
            </a:xfrm>
            <a:custGeom>
              <a:avLst/>
              <a:gdLst>
                <a:gd name="connsiteX0" fmla="*/ 321972 w 792051"/>
                <a:gd name="connsiteY0" fmla="*/ 0 h 283335"/>
                <a:gd name="connsiteX1" fmla="*/ 0 w 792051"/>
                <a:gd name="connsiteY1" fmla="*/ 160986 h 283335"/>
                <a:gd name="connsiteX2" fmla="*/ 495837 w 792051"/>
                <a:gd name="connsiteY2" fmla="*/ 283335 h 283335"/>
                <a:gd name="connsiteX3" fmla="*/ 792051 w 792051"/>
                <a:gd name="connsiteY3" fmla="*/ 128788 h 283335"/>
                <a:gd name="connsiteX4" fmla="*/ 321972 w 792051"/>
                <a:gd name="connsiteY4" fmla="*/ 0 h 283335"/>
                <a:gd name="connsiteX0" fmla="*/ 321972 w 799194"/>
                <a:gd name="connsiteY0" fmla="*/ 0 h 283335"/>
                <a:gd name="connsiteX1" fmla="*/ 0 w 799194"/>
                <a:gd name="connsiteY1" fmla="*/ 160986 h 283335"/>
                <a:gd name="connsiteX2" fmla="*/ 495837 w 799194"/>
                <a:gd name="connsiteY2" fmla="*/ 283335 h 283335"/>
                <a:gd name="connsiteX3" fmla="*/ 799194 w 799194"/>
                <a:gd name="connsiteY3" fmla="*/ 126407 h 283335"/>
                <a:gd name="connsiteX4" fmla="*/ 321972 w 799194"/>
                <a:gd name="connsiteY4" fmla="*/ 0 h 283335"/>
                <a:gd name="connsiteX0" fmla="*/ 321972 w 803956"/>
                <a:gd name="connsiteY0" fmla="*/ 0 h 283335"/>
                <a:gd name="connsiteX1" fmla="*/ 0 w 803956"/>
                <a:gd name="connsiteY1" fmla="*/ 160986 h 283335"/>
                <a:gd name="connsiteX2" fmla="*/ 495837 w 803956"/>
                <a:gd name="connsiteY2" fmla="*/ 283335 h 283335"/>
                <a:gd name="connsiteX3" fmla="*/ 803956 w 803956"/>
                <a:gd name="connsiteY3" fmla="*/ 126407 h 283335"/>
                <a:gd name="connsiteX4" fmla="*/ 321972 w 803956"/>
                <a:gd name="connsiteY4" fmla="*/ 0 h 283335"/>
                <a:gd name="connsiteX0" fmla="*/ 321972 w 808718"/>
                <a:gd name="connsiteY0" fmla="*/ 0 h 283335"/>
                <a:gd name="connsiteX1" fmla="*/ 0 w 808718"/>
                <a:gd name="connsiteY1" fmla="*/ 160986 h 283335"/>
                <a:gd name="connsiteX2" fmla="*/ 495837 w 808718"/>
                <a:gd name="connsiteY2" fmla="*/ 283335 h 283335"/>
                <a:gd name="connsiteX3" fmla="*/ 808718 w 808718"/>
                <a:gd name="connsiteY3" fmla="*/ 126407 h 283335"/>
                <a:gd name="connsiteX4" fmla="*/ 321972 w 808718"/>
                <a:gd name="connsiteY4" fmla="*/ 0 h 28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8718" h="283335">
                  <a:moveTo>
                    <a:pt x="321972" y="0"/>
                  </a:moveTo>
                  <a:lnTo>
                    <a:pt x="0" y="160986"/>
                  </a:lnTo>
                  <a:lnTo>
                    <a:pt x="495837" y="283335"/>
                  </a:lnTo>
                  <a:lnTo>
                    <a:pt x="808718" y="126407"/>
                  </a:lnTo>
                  <a:lnTo>
                    <a:pt x="321972" y="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00B0F0">
                    <a:shade val="30000"/>
                    <a:satMod val="115000"/>
                  </a:srgbClr>
                </a:gs>
                <a:gs pos="56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2" name="TextBox 11"/>
          <p:cNvSpPr txBox="1">
            <a:spLocks noChangeArrowheads="1"/>
          </p:cNvSpPr>
          <p:nvPr/>
        </p:nvSpPr>
        <p:spPr bwMode="auto">
          <a:xfrm flipH="1">
            <a:off x="5127625" y="1312863"/>
            <a:ext cx="24923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TextBox 11"/>
          <p:cNvSpPr txBox="1">
            <a:spLocks noChangeArrowheads="1"/>
          </p:cNvSpPr>
          <p:nvPr/>
        </p:nvSpPr>
        <p:spPr bwMode="auto">
          <a:xfrm flipH="1">
            <a:off x="5127625" y="1555750"/>
            <a:ext cx="2492375" cy="2778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5402263" y="1158875"/>
            <a:ext cx="3170237" cy="460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5" name="TextBox 11"/>
          <p:cNvSpPr txBox="1">
            <a:spLocks noChangeArrowheads="1"/>
          </p:cNvSpPr>
          <p:nvPr/>
        </p:nvSpPr>
        <p:spPr bwMode="auto">
          <a:xfrm flipH="1">
            <a:off x="5127625" y="1793875"/>
            <a:ext cx="24923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平行四边形 85"/>
          <p:cNvSpPr/>
          <p:nvPr/>
        </p:nvSpPr>
        <p:spPr>
          <a:xfrm>
            <a:off x="7620000" y="1700213"/>
            <a:ext cx="839788" cy="306387"/>
          </a:xfrm>
          <a:prstGeom prst="parallelogram">
            <a:avLst>
              <a:gd name="adj" fmla="val 65639"/>
            </a:avLst>
          </a:prstGeom>
          <a:gradFill flip="none" rotWithShape="1">
            <a:gsLst>
              <a:gs pos="18000">
                <a:srgbClr val="119707"/>
              </a:gs>
              <a:gs pos="67000">
                <a:srgbClr val="8AD53F"/>
              </a:gs>
              <a:gs pos="100000">
                <a:srgbClr val="BCEB6F"/>
              </a:gs>
            </a:gsLst>
            <a:lin ang="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7" name="TextBox 11"/>
          <p:cNvSpPr txBox="1">
            <a:spLocks noChangeArrowheads="1"/>
          </p:cNvSpPr>
          <p:nvPr/>
        </p:nvSpPr>
        <p:spPr bwMode="auto">
          <a:xfrm flipH="1">
            <a:off x="7094538" y="838200"/>
            <a:ext cx="1455737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8" name="平行四边形 87"/>
          <p:cNvSpPr/>
          <p:nvPr/>
        </p:nvSpPr>
        <p:spPr>
          <a:xfrm>
            <a:off x="7620000" y="1485900"/>
            <a:ext cx="839788" cy="306388"/>
          </a:xfrm>
          <a:prstGeom prst="parallelogram">
            <a:avLst>
              <a:gd name="adj" fmla="val 65639"/>
            </a:avLst>
          </a:prstGeom>
          <a:gradFill flip="none" rotWithShape="1">
            <a:gsLst>
              <a:gs pos="27000">
                <a:srgbClr val="FF7711"/>
              </a:gs>
              <a:gs pos="59000">
                <a:srgbClr val="FFAA01"/>
              </a:gs>
              <a:gs pos="100000">
                <a:srgbClr val="FECE02"/>
              </a:gs>
              <a:gs pos="0">
                <a:srgbClr val="C73E01"/>
              </a:gs>
              <a:gs pos="80000">
                <a:srgbClr val="FFC000"/>
              </a:gs>
            </a:gsLst>
            <a:lin ang="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9" name="平行四边形 88"/>
          <p:cNvSpPr/>
          <p:nvPr/>
        </p:nvSpPr>
        <p:spPr>
          <a:xfrm>
            <a:off x="7620000" y="1287463"/>
            <a:ext cx="839788" cy="304800"/>
          </a:xfrm>
          <a:prstGeom prst="parallelogram">
            <a:avLst>
              <a:gd name="adj" fmla="val 65639"/>
            </a:avLst>
          </a:pr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882" name="矩形 1"/>
          <p:cNvSpPr>
            <a:spLocks noChangeArrowheads="1"/>
          </p:cNvSpPr>
          <p:nvPr/>
        </p:nvSpPr>
        <p:spPr bwMode="auto">
          <a:xfrm>
            <a:off x="5745163" y="255588"/>
            <a:ext cx="2930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手绘四选项柱状图</a:t>
            </a:r>
            <a:r>
              <a:rPr lang="en-US" altLang="zh-CN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0"/>
          <p:cNvSpPr>
            <a:spLocks noChangeArrowheads="1"/>
          </p:cNvSpPr>
          <p:nvPr/>
        </p:nvSpPr>
        <p:spPr bwMode="auto">
          <a:xfrm>
            <a:off x="2310114" y="3519412"/>
            <a:ext cx="4505602" cy="2054170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473075" y="3694113"/>
            <a:ext cx="3813175" cy="0"/>
          </a:xfrm>
          <a:prstGeom prst="line">
            <a:avLst/>
          </a:prstGeom>
          <a:ln w="6350">
            <a:solidFill>
              <a:srgbClr val="C73E01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4676775" y="3155950"/>
            <a:ext cx="3902075" cy="0"/>
          </a:xfrm>
          <a:prstGeom prst="line">
            <a:avLst/>
          </a:prstGeom>
          <a:ln w="6350">
            <a:solidFill>
              <a:srgbClr val="BE1247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4676775" y="4530725"/>
            <a:ext cx="3902075" cy="0"/>
          </a:xfrm>
          <a:prstGeom prst="line">
            <a:avLst/>
          </a:prstGeom>
          <a:ln w="6350">
            <a:solidFill>
              <a:srgbClr val="119707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871" name="组合 7"/>
          <p:cNvGrpSpPr>
            <a:grpSpLocks/>
          </p:cNvGrpSpPr>
          <p:nvPr/>
        </p:nvGrpSpPr>
        <p:grpSpPr bwMode="auto">
          <a:xfrm>
            <a:off x="3489325" y="3436938"/>
            <a:ext cx="2292350" cy="1428750"/>
            <a:chOff x="2870522" y="3646025"/>
            <a:chExt cx="2986268" cy="1863523"/>
          </a:xfrm>
        </p:grpSpPr>
        <p:sp>
          <p:nvSpPr>
            <p:cNvPr id="9" name="任意多边形 8"/>
            <p:cNvSpPr/>
            <p:nvPr/>
          </p:nvSpPr>
          <p:spPr>
            <a:xfrm>
              <a:off x="2870522" y="4820044"/>
              <a:ext cx="2986268" cy="689504"/>
            </a:xfrm>
            <a:custGeom>
              <a:avLst/>
              <a:gdLst>
                <a:gd name="connsiteX0" fmla="*/ 0 w 2963119"/>
                <a:gd name="connsiteY0" fmla="*/ 0 h 682906"/>
                <a:gd name="connsiteX1" fmla="*/ 2963119 w 2963119"/>
                <a:gd name="connsiteY1" fmla="*/ 46299 h 682906"/>
                <a:gd name="connsiteX2" fmla="*/ 2905245 w 2963119"/>
                <a:gd name="connsiteY2" fmla="*/ 682906 h 682906"/>
                <a:gd name="connsiteX3" fmla="*/ 69448 w 2963119"/>
                <a:gd name="connsiteY3" fmla="*/ 659757 h 682906"/>
                <a:gd name="connsiteX4" fmla="*/ 0 w 2963119"/>
                <a:gd name="connsiteY4" fmla="*/ 0 h 682906"/>
                <a:gd name="connsiteX0" fmla="*/ 0 w 2963119"/>
                <a:gd name="connsiteY0" fmla="*/ 0 h 689114"/>
                <a:gd name="connsiteX1" fmla="*/ 2963119 w 2963119"/>
                <a:gd name="connsiteY1" fmla="*/ 52507 h 689114"/>
                <a:gd name="connsiteX2" fmla="*/ 2905245 w 2963119"/>
                <a:gd name="connsiteY2" fmla="*/ 689114 h 689114"/>
                <a:gd name="connsiteX3" fmla="*/ 69448 w 2963119"/>
                <a:gd name="connsiteY3" fmla="*/ 665965 h 689114"/>
                <a:gd name="connsiteX4" fmla="*/ 0 w 2963119"/>
                <a:gd name="connsiteY4" fmla="*/ 0 h 68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119" h="689114">
                  <a:moveTo>
                    <a:pt x="0" y="0"/>
                  </a:moveTo>
                  <a:lnTo>
                    <a:pt x="2963119" y="52507"/>
                  </a:lnTo>
                  <a:lnTo>
                    <a:pt x="2905245" y="689114"/>
                  </a:lnTo>
                  <a:lnTo>
                    <a:pt x="69448" y="66596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8000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2870522" y="3646025"/>
              <a:ext cx="2986268" cy="1227854"/>
            </a:xfrm>
            <a:custGeom>
              <a:avLst/>
              <a:gdLst>
                <a:gd name="connsiteX0" fmla="*/ 2986268 w 2986268"/>
                <a:gd name="connsiteY0" fmla="*/ 1226917 h 1226917"/>
                <a:gd name="connsiteX1" fmla="*/ 2777924 w 2986268"/>
                <a:gd name="connsiteY1" fmla="*/ 34724 h 1226917"/>
                <a:gd name="connsiteX2" fmla="*/ 266217 w 2986268"/>
                <a:gd name="connsiteY2" fmla="*/ 0 h 1226917"/>
                <a:gd name="connsiteX3" fmla="*/ 0 w 2986268"/>
                <a:gd name="connsiteY3" fmla="*/ 1169043 h 1226917"/>
                <a:gd name="connsiteX4" fmla="*/ 2986268 w 2986268"/>
                <a:gd name="connsiteY4" fmla="*/ 1226917 h 1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6268" h="1226917">
                  <a:moveTo>
                    <a:pt x="2986268" y="1226917"/>
                  </a:moveTo>
                  <a:lnTo>
                    <a:pt x="2777924" y="34724"/>
                  </a:lnTo>
                  <a:lnTo>
                    <a:pt x="266217" y="0"/>
                  </a:lnTo>
                  <a:lnTo>
                    <a:pt x="0" y="1169043"/>
                  </a:lnTo>
                  <a:lnTo>
                    <a:pt x="2986268" y="1226917"/>
                  </a:lnTo>
                  <a:close/>
                </a:path>
              </a:pathLst>
            </a:custGeom>
            <a:gradFill flip="none" rotWithShape="1">
              <a:gsLst>
                <a:gs pos="18000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6872" name="组合 10"/>
          <p:cNvGrpSpPr>
            <a:grpSpLocks/>
          </p:cNvGrpSpPr>
          <p:nvPr/>
        </p:nvGrpSpPr>
        <p:grpSpPr bwMode="auto">
          <a:xfrm>
            <a:off x="3405188" y="2978150"/>
            <a:ext cx="2460625" cy="1631950"/>
            <a:chOff x="2673752" y="2919206"/>
            <a:chExt cx="3206187" cy="2126517"/>
          </a:xfrm>
        </p:grpSpPr>
        <p:sp>
          <p:nvSpPr>
            <p:cNvPr id="12" name="任意多边形 11"/>
            <p:cNvSpPr/>
            <p:nvPr/>
          </p:nvSpPr>
          <p:spPr>
            <a:xfrm>
              <a:off x="2673752" y="3761125"/>
              <a:ext cx="2835923" cy="1274255"/>
            </a:xfrm>
            <a:custGeom>
              <a:avLst/>
              <a:gdLst>
                <a:gd name="connsiteX0" fmla="*/ 0 w 2835797"/>
                <a:gd name="connsiteY0" fmla="*/ 0 h 1273215"/>
                <a:gd name="connsiteX1" fmla="*/ 2835797 w 2835797"/>
                <a:gd name="connsiteY1" fmla="*/ 544010 h 1273215"/>
                <a:gd name="connsiteX2" fmla="*/ 2766349 w 2835797"/>
                <a:gd name="connsiteY2" fmla="*/ 1273215 h 1273215"/>
                <a:gd name="connsiteX3" fmla="*/ 11575 w 2835797"/>
                <a:gd name="connsiteY3" fmla="*/ 706056 h 1273215"/>
                <a:gd name="connsiteX4" fmla="*/ 0 w 2835797"/>
                <a:gd name="connsiteY4" fmla="*/ 0 h 127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5797" h="1273215">
                  <a:moveTo>
                    <a:pt x="0" y="0"/>
                  </a:moveTo>
                  <a:lnTo>
                    <a:pt x="2835797" y="544010"/>
                  </a:lnTo>
                  <a:lnTo>
                    <a:pt x="2766349" y="1273215"/>
                  </a:lnTo>
                  <a:lnTo>
                    <a:pt x="11575" y="70605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445552" y="3275005"/>
              <a:ext cx="434387" cy="1770718"/>
            </a:xfrm>
            <a:custGeom>
              <a:avLst/>
              <a:gdLst>
                <a:gd name="connsiteX0" fmla="*/ 57873 w 428263"/>
                <a:gd name="connsiteY0" fmla="*/ 1018573 h 1782502"/>
                <a:gd name="connsiteX1" fmla="*/ 0 w 428263"/>
                <a:gd name="connsiteY1" fmla="*/ 1782502 h 1782502"/>
                <a:gd name="connsiteX2" fmla="*/ 393539 w 428263"/>
                <a:gd name="connsiteY2" fmla="*/ 451413 h 1782502"/>
                <a:gd name="connsiteX3" fmla="*/ 428263 w 428263"/>
                <a:gd name="connsiteY3" fmla="*/ 0 h 1782502"/>
                <a:gd name="connsiteX4" fmla="*/ 57873 w 428263"/>
                <a:gd name="connsiteY4" fmla="*/ 1018573 h 1782502"/>
                <a:gd name="connsiteX0" fmla="*/ 64080 w 434470"/>
                <a:gd name="connsiteY0" fmla="*/ 1018573 h 1770087"/>
                <a:gd name="connsiteX1" fmla="*/ 0 w 434470"/>
                <a:gd name="connsiteY1" fmla="*/ 1770087 h 1770087"/>
                <a:gd name="connsiteX2" fmla="*/ 399746 w 434470"/>
                <a:gd name="connsiteY2" fmla="*/ 451413 h 1770087"/>
                <a:gd name="connsiteX3" fmla="*/ 434470 w 434470"/>
                <a:gd name="connsiteY3" fmla="*/ 0 h 1770087"/>
                <a:gd name="connsiteX4" fmla="*/ 64080 w 434470"/>
                <a:gd name="connsiteY4" fmla="*/ 1018573 h 177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470" h="1770087">
                  <a:moveTo>
                    <a:pt x="64080" y="1018573"/>
                  </a:moveTo>
                  <a:lnTo>
                    <a:pt x="0" y="1770087"/>
                  </a:lnTo>
                  <a:lnTo>
                    <a:pt x="399746" y="451413"/>
                  </a:lnTo>
                  <a:lnTo>
                    <a:pt x="434470" y="0"/>
                  </a:lnTo>
                  <a:lnTo>
                    <a:pt x="64080" y="1018573"/>
                  </a:ln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2673752" y="2919206"/>
              <a:ext cx="3206187" cy="1408715"/>
            </a:xfrm>
            <a:custGeom>
              <a:avLst/>
              <a:gdLst>
                <a:gd name="connsiteX0" fmla="*/ 3206187 w 3206187"/>
                <a:gd name="connsiteY0" fmla="*/ 381964 h 1423686"/>
                <a:gd name="connsiteX1" fmla="*/ 2835797 w 3206187"/>
                <a:gd name="connsiteY1" fmla="*/ 1423686 h 1423686"/>
                <a:gd name="connsiteX2" fmla="*/ 0 w 3206187"/>
                <a:gd name="connsiteY2" fmla="*/ 868101 h 1423686"/>
                <a:gd name="connsiteX3" fmla="*/ 601883 w 3206187"/>
                <a:gd name="connsiteY3" fmla="*/ 0 h 1423686"/>
                <a:gd name="connsiteX4" fmla="*/ 3206187 w 3206187"/>
                <a:gd name="connsiteY4" fmla="*/ 381964 h 1423686"/>
                <a:gd name="connsiteX0" fmla="*/ 3206187 w 3206187"/>
                <a:gd name="connsiteY0" fmla="*/ 368004 h 1409726"/>
                <a:gd name="connsiteX1" fmla="*/ 2835797 w 3206187"/>
                <a:gd name="connsiteY1" fmla="*/ 1409726 h 1409726"/>
                <a:gd name="connsiteX2" fmla="*/ 0 w 3206187"/>
                <a:gd name="connsiteY2" fmla="*/ 854141 h 1409726"/>
                <a:gd name="connsiteX3" fmla="*/ 671685 w 3206187"/>
                <a:gd name="connsiteY3" fmla="*/ 0 h 1409726"/>
                <a:gd name="connsiteX4" fmla="*/ 3206187 w 3206187"/>
                <a:gd name="connsiteY4" fmla="*/ 368004 h 140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6187" h="1409726">
                  <a:moveTo>
                    <a:pt x="3206187" y="368004"/>
                  </a:moveTo>
                  <a:lnTo>
                    <a:pt x="2835797" y="1409726"/>
                  </a:lnTo>
                  <a:lnTo>
                    <a:pt x="0" y="854141"/>
                  </a:lnTo>
                  <a:lnTo>
                    <a:pt x="671685" y="0"/>
                  </a:lnTo>
                  <a:lnTo>
                    <a:pt x="3206187" y="368004"/>
                  </a:ln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108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6873" name="组合 14"/>
          <p:cNvGrpSpPr>
            <a:grpSpLocks/>
          </p:cNvGrpSpPr>
          <p:nvPr/>
        </p:nvGrpSpPr>
        <p:grpSpPr bwMode="auto">
          <a:xfrm>
            <a:off x="3370263" y="2325688"/>
            <a:ext cx="2814637" cy="1712912"/>
            <a:chOff x="2715552" y="2197324"/>
            <a:chExt cx="3667494" cy="2233915"/>
          </a:xfrm>
        </p:grpSpPr>
        <p:sp>
          <p:nvSpPr>
            <p:cNvPr id="16" name="任意多边形 15"/>
            <p:cNvSpPr/>
            <p:nvPr/>
          </p:nvSpPr>
          <p:spPr>
            <a:xfrm>
              <a:off x="4229712" y="2892964"/>
              <a:ext cx="2147129" cy="1538275"/>
            </a:xfrm>
            <a:custGeom>
              <a:avLst/>
              <a:gdLst>
                <a:gd name="connsiteX0" fmla="*/ 23150 w 2164466"/>
                <a:gd name="connsiteY0" fmla="*/ 717630 h 1562582"/>
                <a:gd name="connsiteX1" fmla="*/ 0 w 2164466"/>
                <a:gd name="connsiteY1" fmla="*/ 1562582 h 1562582"/>
                <a:gd name="connsiteX2" fmla="*/ 2118167 w 2164466"/>
                <a:gd name="connsiteY2" fmla="*/ 706056 h 1562582"/>
                <a:gd name="connsiteX3" fmla="*/ 2164466 w 2164466"/>
                <a:gd name="connsiteY3" fmla="*/ 0 h 1562582"/>
                <a:gd name="connsiteX4" fmla="*/ 23150 w 2164466"/>
                <a:gd name="connsiteY4" fmla="*/ 717630 h 1562582"/>
                <a:gd name="connsiteX0" fmla="*/ 23150 w 2145745"/>
                <a:gd name="connsiteY0" fmla="*/ 699008 h 1543960"/>
                <a:gd name="connsiteX1" fmla="*/ 0 w 2145745"/>
                <a:gd name="connsiteY1" fmla="*/ 1543960 h 1543960"/>
                <a:gd name="connsiteX2" fmla="*/ 2118167 w 2145745"/>
                <a:gd name="connsiteY2" fmla="*/ 687434 h 1543960"/>
                <a:gd name="connsiteX3" fmla="*/ 2145745 w 2145745"/>
                <a:gd name="connsiteY3" fmla="*/ 0 h 1543960"/>
                <a:gd name="connsiteX4" fmla="*/ 23150 w 2145745"/>
                <a:gd name="connsiteY4" fmla="*/ 699008 h 1543960"/>
                <a:gd name="connsiteX0" fmla="*/ 23150 w 2158226"/>
                <a:gd name="connsiteY0" fmla="*/ 692800 h 1537752"/>
                <a:gd name="connsiteX1" fmla="*/ 0 w 2158226"/>
                <a:gd name="connsiteY1" fmla="*/ 1537752 h 1537752"/>
                <a:gd name="connsiteX2" fmla="*/ 2118167 w 2158226"/>
                <a:gd name="connsiteY2" fmla="*/ 681226 h 1537752"/>
                <a:gd name="connsiteX3" fmla="*/ 2158226 w 2158226"/>
                <a:gd name="connsiteY3" fmla="*/ 0 h 1537752"/>
                <a:gd name="connsiteX4" fmla="*/ 23150 w 2158226"/>
                <a:gd name="connsiteY4" fmla="*/ 692800 h 153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226" h="1537752">
                  <a:moveTo>
                    <a:pt x="23150" y="692800"/>
                  </a:moveTo>
                  <a:lnTo>
                    <a:pt x="0" y="1537752"/>
                  </a:lnTo>
                  <a:lnTo>
                    <a:pt x="2118167" y="681226"/>
                  </a:lnTo>
                  <a:lnTo>
                    <a:pt x="2158226" y="0"/>
                  </a:lnTo>
                  <a:lnTo>
                    <a:pt x="23150" y="6928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2721757" y="2197324"/>
              <a:ext cx="3661289" cy="1399562"/>
            </a:xfrm>
            <a:custGeom>
              <a:avLst/>
              <a:gdLst>
                <a:gd name="connsiteX0" fmla="*/ 1551008 w 3692324"/>
                <a:gd name="connsiteY0" fmla="*/ 1400537 h 1400537"/>
                <a:gd name="connsiteX1" fmla="*/ 3692324 w 3692324"/>
                <a:gd name="connsiteY1" fmla="*/ 694481 h 1400537"/>
                <a:gd name="connsiteX2" fmla="*/ 1979271 w 3692324"/>
                <a:gd name="connsiteY2" fmla="*/ 0 h 1400537"/>
                <a:gd name="connsiteX3" fmla="*/ 0 w 3692324"/>
                <a:gd name="connsiteY3" fmla="*/ 520861 h 1400537"/>
                <a:gd name="connsiteX4" fmla="*/ 1551008 w 3692324"/>
                <a:gd name="connsiteY4" fmla="*/ 1400537 h 1400537"/>
                <a:gd name="connsiteX0" fmla="*/ 1519972 w 3661288"/>
                <a:gd name="connsiteY0" fmla="*/ 1400537 h 1400537"/>
                <a:gd name="connsiteX1" fmla="*/ 3661288 w 3661288"/>
                <a:gd name="connsiteY1" fmla="*/ 694481 h 1400537"/>
                <a:gd name="connsiteX2" fmla="*/ 1948235 w 3661288"/>
                <a:gd name="connsiteY2" fmla="*/ 0 h 1400537"/>
                <a:gd name="connsiteX3" fmla="*/ 0 w 3661288"/>
                <a:gd name="connsiteY3" fmla="*/ 520862 h 1400537"/>
                <a:gd name="connsiteX4" fmla="*/ 1519972 w 3661288"/>
                <a:gd name="connsiteY4" fmla="*/ 1400537 h 140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1288" h="1400537">
                  <a:moveTo>
                    <a:pt x="1519972" y="1400537"/>
                  </a:moveTo>
                  <a:lnTo>
                    <a:pt x="3661288" y="694481"/>
                  </a:lnTo>
                  <a:lnTo>
                    <a:pt x="1948235" y="0"/>
                  </a:lnTo>
                  <a:lnTo>
                    <a:pt x="0" y="520862"/>
                  </a:lnTo>
                  <a:lnTo>
                    <a:pt x="1519972" y="140053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2715552" y="2712842"/>
              <a:ext cx="1532776" cy="1718397"/>
            </a:xfrm>
            <a:custGeom>
              <a:avLst/>
              <a:gdLst>
                <a:gd name="connsiteX0" fmla="*/ 0 w 1551008"/>
                <a:gd name="connsiteY0" fmla="*/ 0 h 1736202"/>
                <a:gd name="connsiteX1" fmla="*/ 46299 w 1551008"/>
                <a:gd name="connsiteY1" fmla="*/ 671331 h 1736202"/>
                <a:gd name="connsiteX2" fmla="*/ 1551008 w 1551008"/>
                <a:gd name="connsiteY2" fmla="*/ 1736202 h 1736202"/>
                <a:gd name="connsiteX3" fmla="*/ 1551008 w 1551008"/>
                <a:gd name="connsiteY3" fmla="*/ 891250 h 1736202"/>
                <a:gd name="connsiteX4" fmla="*/ 0 w 1551008"/>
                <a:gd name="connsiteY4" fmla="*/ 0 h 1736202"/>
                <a:gd name="connsiteX0" fmla="*/ 0 w 1557216"/>
                <a:gd name="connsiteY0" fmla="*/ 0 h 1736202"/>
                <a:gd name="connsiteX1" fmla="*/ 46299 w 1557216"/>
                <a:gd name="connsiteY1" fmla="*/ 671331 h 1736202"/>
                <a:gd name="connsiteX2" fmla="*/ 1551008 w 1557216"/>
                <a:gd name="connsiteY2" fmla="*/ 1736202 h 1736202"/>
                <a:gd name="connsiteX3" fmla="*/ 1557216 w 1557216"/>
                <a:gd name="connsiteY3" fmla="*/ 909872 h 1736202"/>
                <a:gd name="connsiteX4" fmla="*/ 0 w 1557216"/>
                <a:gd name="connsiteY4" fmla="*/ 0 h 1736202"/>
                <a:gd name="connsiteX0" fmla="*/ 0 w 1532387"/>
                <a:gd name="connsiteY0" fmla="*/ 0 h 1717580"/>
                <a:gd name="connsiteX1" fmla="*/ 21470 w 1532387"/>
                <a:gd name="connsiteY1" fmla="*/ 652709 h 1717580"/>
                <a:gd name="connsiteX2" fmla="*/ 1526179 w 1532387"/>
                <a:gd name="connsiteY2" fmla="*/ 1717580 h 1717580"/>
                <a:gd name="connsiteX3" fmla="*/ 1532387 w 1532387"/>
                <a:gd name="connsiteY3" fmla="*/ 891250 h 1717580"/>
                <a:gd name="connsiteX4" fmla="*/ 0 w 1532387"/>
                <a:gd name="connsiteY4" fmla="*/ 0 h 1717580"/>
                <a:gd name="connsiteX0" fmla="*/ 0 w 1532387"/>
                <a:gd name="connsiteY0" fmla="*/ 0 h 1711373"/>
                <a:gd name="connsiteX1" fmla="*/ 21470 w 1532387"/>
                <a:gd name="connsiteY1" fmla="*/ 646502 h 1711373"/>
                <a:gd name="connsiteX2" fmla="*/ 1526179 w 1532387"/>
                <a:gd name="connsiteY2" fmla="*/ 1711373 h 1711373"/>
                <a:gd name="connsiteX3" fmla="*/ 1532387 w 1532387"/>
                <a:gd name="connsiteY3" fmla="*/ 885043 h 1711373"/>
                <a:gd name="connsiteX4" fmla="*/ 0 w 1532387"/>
                <a:gd name="connsiteY4" fmla="*/ 0 h 1711373"/>
                <a:gd name="connsiteX0" fmla="*/ 0 w 1532387"/>
                <a:gd name="connsiteY0" fmla="*/ 0 h 1717580"/>
                <a:gd name="connsiteX1" fmla="*/ 21470 w 1532387"/>
                <a:gd name="connsiteY1" fmla="*/ 652709 h 1717580"/>
                <a:gd name="connsiteX2" fmla="*/ 1526179 w 1532387"/>
                <a:gd name="connsiteY2" fmla="*/ 1717580 h 1717580"/>
                <a:gd name="connsiteX3" fmla="*/ 1532387 w 1532387"/>
                <a:gd name="connsiteY3" fmla="*/ 891250 h 1717580"/>
                <a:gd name="connsiteX4" fmla="*/ 0 w 1532387"/>
                <a:gd name="connsiteY4" fmla="*/ 0 h 17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2387" h="1717580">
                  <a:moveTo>
                    <a:pt x="0" y="0"/>
                  </a:moveTo>
                  <a:lnTo>
                    <a:pt x="21470" y="652709"/>
                  </a:lnTo>
                  <a:lnTo>
                    <a:pt x="1526179" y="1717580"/>
                  </a:lnTo>
                  <a:cubicBezTo>
                    <a:pt x="1528248" y="1442137"/>
                    <a:pt x="1530318" y="1166693"/>
                    <a:pt x="1532387" y="89125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1"/>
          <p:cNvSpPr txBox="1">
            <a:spLocks noChangeArrowheads="1"/>
          </p:cNvSpPr>
          <p:nvPr/>
        </p:nvSpPr>
        <p:spPr bwMode="auto">
          <a:xfrm flipH="1">
            <a:off x="473075" y="3186113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473075" y="2782888"/>
            <a:ext cx="1455738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 flipH="1">
            <a:off x="7432675" y="2660650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 flipH="1">
            <a:off x="7123113" y="2255838"/>
            <a:ext cx="145573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 flipH="1">
            <a:off x="7432675" y="4043363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 flipH="1">
            <a:off x="7123113" y="3640138"/>
            <a:ext cx="1455737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 flipH="1">
            <a:off x="3843338" y="2636838"/>
            <a:ext cx="1457325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 flipH="1">
            <a:off x="3846513" y="4003675"/>
            <a:ext cx="1455737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 flipH="1">
            <a:off x="3846513" y="4527550"/>
            <a:ext cx="1455737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883" name="矩形 1"/>
          <p:cNvSpPr>
            <a:spLocks noChangeArrowheads="1"/>
          </p:cNvSpPr>
          <p:nvPr/>
        </p:nvSpPr>
        <p:spPr bwMode="auto">
          <a:xfrm>
            <a:off x="5053013" y="255588"/>
            <a:ext cx="362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三元素交错层叠递进关系</a:t>
            </a:r>
            <a:r>
              <a:rPr lang="en-US" altLang="zh-CN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0"/>
          <p:cNvSpPr>
            <a:spLocks noChangeArrowheads="1"/>
          </p:cNvSpPr>
          <p:nvPr/>
        </p:nvSpPr>
        <p:spPr bwMode="auto">
          <a:xfrm>
            <a:off x="1819436" y="3559665"/>
            <a:ext cx="5455422" cy="2487208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5721350" y="3676650"/>
            <a:ext cx="952500" cy="1208088"/>
          </a:xfrm>
          <a:custGeom>
            <a:avLst/>
            <a:gdLst>
              <a:gd name="connsiteX0" fmla="*/ 0 w 935420"/>
              <a:gd name="connsiteY0" fmla="*/ 630621 h 1208690"/>
              <a:gd name="connsiteX1" fmla="*/ 0 w 935420"/>
              <a:gd name="connsiteY1" fmla="*/ 1208690 h 1208690"/>
              <a:gd name="connsiteX2" fmla="*/ 935420 w 935420"/>
              <a:gd name="connsiteY2" fmla="*/ 336331 h 1208690"/>
              <a:gd name="connsiteX3" fmla="*/ 935420 w 935420"/>
              <a:gd name="connsiteY3" fmla="*/ 0 h 1208690"/>
              <a:gd name="connsiteX4" fmla="*/ 0 w 935420"/>
              <a:gd name="connsiteY4" fmla="*/ 630621 h 1208690"/>
              <a:gd name="connsiteX0" fmla="*/ 0 w 944945"/>
              <a:gd name="connsiteY0" fmla="*/ 637765 h 1208690"/>
              <a:gd name="connsiteX1" fmla="*/ 9525 w 944945"/>
              <a:gd name="connsiteY1" fmla="*/ 1208690 h 1208690"/>
              <a:gd name="connsiteX2" fmla="*/ 944945 w 944945"/>
              <a:gd name="connsiteY2" fmla="*/ 336331 h 1208690"/>
              <a:gd name="connsiteX3" fmla="*/ 944945 w 944945"/>
              <a:gd name="connsiteY3" fmla="*/ 0 h 1208690"/>
              <a:gd name="connsiteX4" fmla="*/ 0 w 944945"/>
              <a:gd name="connsiteY4" fmla="*/ 637765 h 1208690"/>
              <a:gd name="connsiteX0" fmla="*/ 0 w 952089"/>
              <a:gd name="connsiteY0" fmla="*/ 633002 h 1208690"/>
              <a:gd name="connsiteX1" fmla="*/ 16669 w 952089"/>
              <a:gd name="connsiteY1" fmla="*/ 1208690 h 1208690"/>
              <a:gd name="connsiteX2" fmla="*/ 952089 w 952089"/>
              <a:gd name="connsiteY2" fmla="*/ 336331 h 1208690"/>
              <a:gd name="connsiteX3" fmla="*/ 952089 w 952089"/>
              <a:gd name="connsiteY3" fmla="*/ 0 h 1208690"/>
              <a:gd name="connsiteX4" fmla="*/ 0 w 952089"/>
              <a:gd name="connsiteY4" fmla="*/ 633002 h 120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089" h="1208690">
                <a:moveTo>
                  <a:pt x="0" y="633002"/>
                </a:moveTo>
                <a:lnTo>
                  <a:pt x="16669" y="1208690"/>
                </a:lnTo>
                <a:lnTo>
                  <a:pt x="952089" y="336331"/>
                </a:lnTo>
                <a:lnTo>
                  <a:pt x="952089" y="0"/>
                </a:lnTo>
                <a:lnTo>
                  <a:pt x="0" y="633002"/>
                </a:lnTo>
                <a:close/>
              </a:path>
            </a:pathLst>
          </a:custGeom>
          <a:gradFill flip="none" rotWithShape="1">
            <a:gsLst>
              <a:gs pos="27000">
                <a:srgbClr val="FF7711"/>
              </a:gs>
              <a:gs pos="59000">
                <a:srgbClr val="FFAA01"/>
              </a:gs>
              <a:gs pos="100000">
                <a:srgbClr val="FECE02"/>
              </a:gs>
              <a:gs pos="0">
                <a:srgbClr val="C73E01"/>
              </a:gs>
              <a:gs pos="80000">
                <a:srgbClr val="FFC000"/>
              </a:gs>
            </a:gsLst>
            <a:lin ang="108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454400" y="4368800"/>
            <a:ext cx="1149350" cy="1568450"/>
          </a:xfrm>
          <a:custGeom>
            <a:avLst/>
            <a:gdLst>
              <a:gd name="connsiteX0" fmla="*/ 10511 w 1145628"/>
              <a:gd name="connsiteY0" fmla="*/ 0 h 1587062"/>
              <a:gd name="connsiteX1" fmla="*/ 1145628 w 1145628"/>
              <a:gd name="connsiteY1" fmla="*/ 704193 h 1587062"/>
              <a:gd name="connsiteX2" fmla="*/ 1145628 w 1145628"/>
              <a:gd name="connsiteY2" fmla="*/ 1587062 h 1587062"/>
              <a:gd name="connsiteX3" fmla="*/ 0 w 1145628"/>
              <a:gd name="connsiteY3" fmla="*/ 599090 h 1587062"/>
              <a:gd name="connsiteX4" fmla="*/ 10511 w 1145628"/>
              <a:gd name="connsiteY4" fmla="*/ 0 h 1587062"/>
              <a:gd name="connsiteX0" fmla="*/ 10511 w 1145628"/>
              <a:gd name="connsiteY0" fmla="*/ 0 h 1563249"/>
              <a:gd name="connsiteX1" fmla="*/ 1145628 w 1145628"/>
              <a:gd name="connsiteY1" fmla="*/ 680380 h 1563249"/>
              <a:gd name="connsiteX2" fmla="*/ 1145628 w 1145628"/>
              <a:gd name="connsiteY2" fmla="*/ 1563249 h 1563249"/>
              <a:gd name="connsiteX3" fmla="*/ 0 w 1145628"/>
              <a:gd name="connsiteY3" fmla="*/ 575277 h 1563249"/>
              <a:gd name="connsiteX4" fmla="*/ 10511 w 1145628"/>
              <a:gd name="connsiteY4" fmla="*/ 0 h 1563249"/>
              <a:gd name="connsiteX0" fmla="*/ 10511 w 1145628"/>
              <a:gd name="connsiteY0" fmla="*/ 0 h 1548961"/>
              <a:gd name="connsiteX1" fmla="*/ 1145628 w 1145628"/>
              <a:gd name="connsiteY1" fmla="*/ 666092 h 1548961"/>
              <a:gd name="connsiteX2" fmla="*/ 1145628 w 1145628"/>
              <a:gd name="connsiteY2" fmla="*/ 1548961 h 1548961"/>
              <a:gd name="connsiteX3" fmla="*/ 0 w 1145628"/>
              <a:gd name="connsiteY3" fmla="*/ 560989 h 1548961"/>
              <a:gd name="connsiteX4" fmla="*/ 10511 w 1145628"/>
              <a:gd name="connsiteY4" fmla="*/ 0 h 1548961"/>
              <a:gd name="connsiteX0" fmla="*/ 1011 w 1145628"/>
              <a:gd name="connsiteY0" fmla="*/ 0 h 1568011"/>
              <a:gd name="connsiteX1" fmla="*/ 1145628 w 1145628"/>
              <a:gd name="connsiteY1" fmla="*/ 685142 h 1568011"/>
              <a:gd name="connsiteX2" fmla="*/ 1145628 w 1145628"/>
              <a:gd name="connsiteY2" fmla="*/ 1568011 h 1568011"/>
              <a:gd name="connsiteX3" fmla="*/ 0 w 1145628"/>
              <a:gd name="connsiteY3" fmla="*/ 580039 h 1568011"/>
              <a:gd name="connsiteX4" fmla="*/ 1011 w 1145628"/>
              <a:gd name="connsiteY4" fmla="*/ 0 h 156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628" h="1568011">
                <a:moveTo>
                  <a:pt x="1011" y="0"/>
                </a:moveTo>
                <a:lnTo>
                  <a:pt x="1145628" y="685142"/>
                </a:lnTo>
                <a:lnTo>
                  <a:pt x="1145628" y="1568011"/>
                </a:lnTo>
                <a:lnTo>
                  <a:pt x="0" y="580039"/>
                </a:lnTo>
                <a:lnTo>
                  <a:pt x="1011" y="0"/>
                </a:ln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10800000" scaled="1"/>
            <a:tileRect/>
          </a:gradFill>
          <a:ln w="31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602163" y="4329113"/>
            <a:ext cx="1104900" cy="1611312"/>
          </a:xfrm>
          <a:custGeom>
            <a:avLst/>
            <a:gdLst>
              <a:gd name="connsiteX0" fmla="*/ 0 w 1072056"/>
              <a:gd name="connsiteY0" fmla="*/ 725214 h 1618593"/>
              <a:gd name="connsiteX1" fmla="*/ 0 w 1072056"/>
              <a:gd name="connsiteY1" fmla="*/ 1618593 h 1618593"/>
              <a:gd name="connsiteX2" fmla="*/ 1072056 w 1072056"/>
              <a:gd name="connsiteY2" fmla="*/ 588580 h 1618593"/>
              <a:gd name="connsiteX3" fmla="*/ 1072056 w 1072056"/>
              <a:gd name="connsiteY3" fmla="*/ 0 h 1618593"/>
              <a:gd name="connsiteX4" fmla="*/ 0 w 1072056"/>
              <a:gd name="connsiteY4" fmla="*/ 725214 h 1618593"/>
              <a:gd name="connsiteX0" fmla="*/ 0 w 1072056"/>
              <a:gd name="connsiteY0" fmla="*/ 725214 h 1606686"/>
              <a:gd name="connsiteX1" fmla="*/ 4622 w 1072056"/>
              <a:gd name="connsiteY1" fmla="*/ 1606686 h 1606686"/>
              <a:gd name="connsiteX2" fmla="*/ 1072056 w 1072056"/>
              <a:gd name="connsiteY2" fmla="*/ 588580 h 1606686"/>
              <a:gd name="connsiteX3" fmla="*/ 1072056 w 1072056"/>
              <a:gd name="connsiteY3" fmla="*/ 0 h 1606686"/>
              <a:gd name="connsiteX4" fmla="*/ 0 w 1072056"/>
              <a:gd name="connsiteY4" fmla="*/ 725214 h 1606686"/>
              <a:gd name="connsiteX0" fmla="*/ 0 w 1072056"/>
              <a:gd name="connsiteY0" fmla="*/ 725214 h 1611448"/>
              <a:gd name="connsiteX1" fmla="*/ 2312 w 1072056"/>
              <a:gd name="connsiteY1" fmla="*/ 1611448 h 1611448"/>
              <a:gd name="connsiteX2" fmla="*/ 1072056 w 1072056"/>
              <a:gd name="connsiteY2" fmla="*/ 588580 h 1611448"/>
              <a:gd name="connsiteX3" fmla="*/ 1072056 w 1072056"/>
              <a:gd name="connsiteY3" fmla="*/ 0 h 1611448"/>
              <a:gd name="connsiteX4" fmla="*/ 0 w 1072056"/>
              <a:gd name="connsiteY4" fmla="*/ 725214 h 16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056" h="1611448">
                <a:moveTo>
                  <a:pt x="0" y="725214"/>
                </a:moveTo>
                <a:cubicBezTo>
                  <a:pt x="1541" y="1019038"/>
                  <a:pt x="771" y="1317624"/>
                  <a:pt x="2312" y="1611448"/>
                </a:cubicBezTo>
                <a:lnTo>
                  <a:pt x="1072056" y="588580"/>
                </a:lnTo>
                <a:lnTo>
                  <a:pt x="1072056" y="0"/>
                </a:lnTo>
                <a:lnTo>
                  <a:pt x="0" y="725214"/>
                </a:ln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10800000" scaled="1"/>
            <a:tileRect/>
          </a:gradFill>
          <a:ln w="31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3454400" y="3730625"/>
            <a:ext cx="2252663" cy="1339850"/>
          </a:xfrm>
          <a:custGeom>
            <a:avLst/>
            <a:gdLst>
              <a:gd name="connsiteX0" fmla="*/ 1397876 w 2753711"/>
              <a:gd name="connsiteY0" fmla="*/ 1639613 h 1639613"/>
              <a:gd name="connsiteX1" fmla="*/ 0 w 2753711"/>
              <a:gd name="connsiteY1" fmla="*/ 777765 h 1639613"/>
              <a:gd name="connsiteX2" fmla="*/ 1366345 w 2753711"/>
              <a:gd name="connsiteY2" fmla="*/ 0 h 1639613"/>
              <a:gd name="connsiteX3" fmla="*/ 2753711 w 2753711"/>
              <a:gd name="connsiteY3" fmla="*/ 735724 h 1639613"/>
              <a:gd name="connsiteX4" fmla="*/ 1397876 w 2753711"/>
              <a:gd name="connsiteY4" fmla="*/ 1639613 h 16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3711" h="1639613">
                <a:moveTo>
                  <a:pt x="1397876" y="1639613"/>
                </a:moveTo>
                <a:lnTo>
                  <a:pt x="0" y="777765"/>
                </a:lnTo>
                <a:lnTo>
                  <a:pt x="1366345" y="0"/>
                </a:lnTo>
                <a:lnTo>
                  <a:pt x="2753711" y="735724"/>
                </a:lnTo>
                <a:lnTo>
                  <a:pt x="1397876" y="1639613"/>
                </a:ln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16200000" scaled="1"/>
            <a:tileRect/>
          </a:gradFill>
          <a:ln w="31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602163" y="3194050"/>
            <a:ext cx="2079625" cy="1117600"/>
          </a:xfrm>
          <a:custGeom>
            <a:avLst/>
            <a:gdLst>
              <a:gd name="connsiteX0" fmla="*/ 1366345 w 2543503"/>
              <a:gd name="connsiteY0" fmla="*/ 1366345 h 1366345"/>
              <a:gd name="connsiteX1" fmla="*/ 0 w 2543503"/>
              <a:gd name="connsiteY1" fmla="*/ 630621 h 1366345"/>
              <a:gd name="connsiteX2" fmla="*/ 1187669 w 2543503"/>
              <a:gd name="connsiteY2" fmla="*/ 0 h 1366345"/>
              <a:gd name="connsiteX3" fmla="*/ 2543503 w 2543503"/>
              <a:gd name="connsiteY3" fmla="*/ 609600 h 1366345"/>
              <a:gd name="connsiteX4" fmla="*/ 1366345 w 2543503"/>
              <a:gd name="connsiteY4" fmla="*/ 1366345 h 136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503" h="1366345">
                <a:moveTo>
                  <a:pt x="1366345" y="1366345"/>
                </a:moveTo>
                <a:lnTo>
                  <a:pt x="0" y="630621"/>
                </a:lnTo>
                <a:lnTo>
                  <a:pt x="1187669" y="0"/>
                </a:lnTo>
                <a:lnTo>
                  <a:pt x="2543503" y="609600"/>
                </a:lnTo>
                <a:lnTo>
                  <a:pt x="1366345" y="1366345"/>
                </a:lnTo>
                <a:close/>
              </a:path>
            </a:pathLst>
          </a:custGeom>
          <a:gradFill flip="none" rotWithShape="1">
            <a:gsLst>
              <a:gs pos="27000">
                <a:srgbClr val="FF7711"/>
              </a:gs>
              <a:gs pos="59000">
                <a:srgbClr val="FFAA01"/>
              </a:gs>
              <a:gs pos="100000">
                <a:srgbClr val="FECE02"/>
              </a:gs>
              <a:gs pos="0">
                <a:srgbClr val="C73E01"/>
              </a:gs>
              <a:gs pos="80000">
                <a:srgbClr val="FFC000"/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2441575" y="3211513"/>
            <a:ext cx="2105025" cy="1133475"/>
          </a:xfrm>
          <a:custGeom>
            <a:avLst/>
            <a:gdLst>
              <a:gd name="connsiteX0" fmla="*/ 1198179 w 2575034"/>
              <a:gd name="connsiteY0" fmla="*/ 1387365 h 1387365"/>
              <a:gd name="connsiteX1" fmla="*/ 2575034 w 2575034"/>
              <a:gd name="connsiteY1" fmla="*/ 609600 h 1387365"/>
              <a:gd name="connsiteX2" fmla="*/ 1387365 w 2575034"/>
              <a:gd name="connsiteY2" fmla="*/ 0 h 1387365"/>
              <a:gd name="connsiteX3" fmla="*/ 0 w 2575034"/>
              <a:gd name="connsiteY3" fmla="*/ 651641 h 1387365"/>
              <a:gd name="connsiteX4" fmla="*/ 1198179 w 2575034"/>
              <a:gd name="connsiteY4" fmla="*/ 1387365 h 1387365"/>
              <a:gd name="connsiteX0" fmla="*/ 1215654 w 2575034"/>
              <a:gd name="connsiteY0" fmla="*/ 1387365 h 1387365"/>
              <a:gd name="connsiteX1" fmla="*/ 2575034 w 2575034"/>
              <a:gd name="connsiteY1" fmla="*/ 609600 h 1387365"/>
              <a:gd name="connsiteX2" fmla="*/ 1387365 w 2575034"/>
              <a:gd name="connsiteY2" fmla="*/ 0 h 1387365"/>
              <a:gd name="connsiteX3" fmla="*/ 0 w 2575034"/>
              <a:gd name="connsiteY3" fmla="*/ 651641 h 1387365"/>
              <a:gd name="connsiteX4" fmla="*/ 1215654 w 2575034"/>
              <a:gd name="connsiteY4" fmla="*/ 1387365 h 138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5034" h="1387365">
                <a:moveTo>
                  <a:pt x="1215654" y="1387365"/>
                </a:moveTo>
                <a:lnTo>
                  <a:pt x="2575034" y="609600"/>
                </a:lnTo>
                <a:lnTo>
                  <a:pt x="1387365" y="0"/>
                </a:lnTo>
                <a:lnTo>
                  <a:pt x="0" y="651641"/>
                </a:lnTo>
                <a:lnTo>
                  <a:pt x="1215654" y="1387365"/>
                </a:lnTo>
                <a:close/>
              </a:path>
            </a:pathLst>
          </a:custGeom>
          <a:gradFill flip="none" rotWithShape="1">
            <a:gsLst>
              <a:gs pos="18000">
                <a:srgbClr val="119707"/>
              </a:gs>
              <a:gs pos="67000">
                <a:srgbClr val="8AD53F"/>
              </a:gs>
              <a:gs pos="100000">
                <a:srgbClr val="BCEB6F"/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608388" y="2744788"/>
            <a:ext cx="1931987" cy="962025"/>
          </a:xfrm>
          <a:custGeom>
            <a:avLst/>
            <a:gdLst>
              <a:gd name="connsiteX0" fmla="*/ 1187669 w 2364828"/>
              <a:gd name="connsiteY0" fmla="*/ 1177159 h 1177159"/>
              <a:gd name="connsiteX1" fmla="*/ 2364828 w 2364828"/>
              <a:gd name="connsiteY1" fmla="*/ 536028 h 1177159"/>
              <a:gd name="connsiteX2" fmla="*/ 1177159 w 2364828"/>
              <a:gd name="connsiteY2" fmla="*/ 0 h 1177159"/>
              <a:gd name="connsiteX3" fmla="*/ 0 w 2364828"/>
              <a:gd name="connsiteY3" fmla="*/ 557049 h 1177159"/>
              <a:gd name="connsiteX4" fmla="*/ 1187669 w 2364828"/>
              <a:gd name="connsiteY4" fmla="*/ 1177159 h 117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4828" h="1177159">
                <a:moveTo>
                  <a:pt x="1187669" y="1177159"/>
                </a:moveTo>
                <a:lnTo>
                  <a:pt x="2364828" y="536028"/>
                </a:lnTo>
                <a:lnTo>
                  <a:pt x="1177159" y="0"/>
                </a:lnTo>
                <a:lnTo>
                  <a:pt x="0" y="557049"/>
                </a:lnTo>
                <a:lnTo>
                  <a:pt x="1187669" y="1177159"/>
                </a:lnTo>
                <a:close/>
              </a:path>
            </a:pathLst>
          </a:custGeom>
          <a:gradFill flip="none" rotWithShape="1">
            <a:gsLst>
              <a:gs pos="17000">
                <a:srgbClr val="00B0F0">
                  <a:shade val="30000"/>
                  <a:satMod val="115000"/>
                </a:srgbClr>
              </a:gs>
              <a:gs pos="56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2441575" y="3749675"/>
            <a:ext cx="995363" cy="1189038"/>
          </a:xfrm>
          <a:custGeom>
            <a:avLst/>
            <a:gdLst>
              <a:gd name="connsiteX0" fmla="*/ 966952 w 966952"/>
              <a:gd name="connsiteY0" fmla="*/ 609600 h 1187669"/>
              <a:gd name="connsiteX1" fmla="*/ 966952 w 966952"/>
              <a:gd name="connsiteY1" fmla="*/ 1187669 h 1187669"/>
              <a:gd name="connsiteX2" fmla="*/ 0 w 966952"/>
              <a:gd name="connsiteY2" fmla="*/ 304800 h 1187669"/>
              <a:gd name="connsiteX3" fmla="*/ 0 w 966952"/>
              <a:gd name="connsiteY3" fmla="*/ 0 h 1187669"/>
              <a:gd name="connsiteX4" fmla="*/ 966952 w 966952"/>
              <a:gd name="connsiteY4" fmla="*/ 609600 h 1187669"/>
              <a:gd name="connsiteX0" fmla="*/ 962324 w 966952"/>
              <a:gd name="connsiteY0" fmla="*/ 590550 h 1187669"/>
              <a:gd name="connsiteX1" fmla="*/ 966952 w 966952"/>
              <a:gd name="connsiteY1" fmla="*/ 1187669 h 1187669"/>
              <a:gd name="connsiteX2" fmla="*/ 0 w 966952"/>
              <a:gd name="connsiteY2" fmla="*/ 304800 h 1187669"/>
              <a:gd name="connsiteX3" fmla="*/ 0 w 966952"/>
              <a:gd name="connsiteY3" fmla="*/ 0 h 1187669"/>
              <a:gd name="connsiteX4" fmla="*/ 962324 w 966952"/>
              <a:gd name="connsiteY4" fmla="*/ 590550 h 118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952" h="1187669">
                <a:moveTo>
                  <a:pt x="962324" y="590550"/>
                </a:moveTo>
                <a:cubicBezTo>
                  <a:pt x="963867" y="789590"/>
                  <a:pt x="965409" y="988629"/>
                  <a:pt x="966952" y="1187669"/>
                </a:cubicBezTo>
                <a:lnTo>
                  <a:pt x="0" y="304800"/>
                </a:lnTo>
                <a:lnTo>
                  <a:pt x="0" y="0"/>
                </a:lnTo>
                <a:lnTo>
                  <a:pt x="962324" y="590550"/>
                </a:lnTo>
                <a:close/>
              </a:path>
            </a:pathLst>
          </a:custGeom>
          <a:gradFill flip="none" rotWithShape="1">
            <a:gsLst>
              <a:gs pos="18000">
                <a:srgbClr val="119707"/>
              </a:gs>
              <a:gs pos="67000">
                <a:srgbClr val="8AD53F"/>
              </a:gs>
              <a:gs pos="100000">
                <a:srgbClr val="BCEB6F"/>
              </a:gs>
            </a:gsLst>
            <a:lin ang="108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7900" name="组合 12"/>
          <p:cNvGrpSpPr>
            <a:grpSpLocks/>
          </p:cNvGrpSpPr>
          <p:nvPr/>
        </p:nvGrpSpPr>
        <p:grpSpPr bwMode="auto">
          <a:xfrm>
            <a:off x="2390775" y="3749675"/>
            <a:ext cx="4346575" cy="2063750"/>
            <a:chOff x="2391096" y="3748947"/>
            <a:chExt cx="4346309" cy="2063819"/>
          </a:xfrm>
        </p:grpSpPr>
        <p:grpSp>
          <p:nvGrpSpPr>
            <p:cNvPr id="37927" name="组合 13"/>
            <p:cNvGrpSpPr>
              <a:grpSpLocks/>
            </p:cNvGrpSpPr>
            <p:nvPr/>
          </p:nvGrpSpPr>
          <p:grpSpPr bwMode="auto">
            <a:xfrm>
              <a:off x="2391096" y="3748947"/>
              <a:ext cx="4346309" cy="2004029"/>
              <a:chOff x="2391096" y="3419310"/>
              <a:chExt cx="4346309" cy="2004029"/>
            </a:xfrm>
          </p:grpSpPr>
          <p:sp>
            <p:nvSpPr>
              <p:cNvPr id="18" name="任意多边形 17"/>
              <p:cNvSpPr/>
              <p:nvPr/>
            </p:nvSpPr>
            <p:spPr>
              <a:xfrm>
                <a:off x="2391096" y="3461754"/>
                <a:ext cx="2222945" cy="1951074"/>
              </a:xfrm>
              <a:custGeom>
                <a:avLst/>
                <a:gdLst>
                  <a:gd name="connsiteX0" fmla="*/ 2154620 w 2154620"/>
                  <a:gd name="connsiteY0" fmla="*/ 1408386 h 1944414"/>
                  <a:gd name="connsiteX1" fmla="*/ 2154620 w 2154620"/>
                  <a:gd name="connsiteY1" fmla="*/ 1944414 h 1944414"/>
                  <a:gd name="connsiteX2" fmla="*/ 0 w 2154620"/>
                  <a:gd name="connsiteY2" fmla="*/ 157655 h 1944414"/>
                  <a:gd name="connsiteX3" fmla="*/ 0 w 2154620"/>
                  <a:gd name="connsiteY3" fmla="*/ 0 h 1944414"/>
                  <a:gd name="connsiteX4" fmla="*/ 2154620 w 2154620"/>
                  <a:gd name="connsiteY4" fmla="*/ 1408386 h 1944414"/>
                  <a:gd name="connsiteX0" fmla="*/ 2154620 w 2154620"/>
                  <a:gd name="connsiteY0" fmla="*/ 1408386 h 1944414"/>
                  <a:gd name="connsiteX1" fmla="*/ 2154620 w 2154620"/>
                  <a:gd name="connsiteY1" fmla="*/ 1944414 h 1944414"/>
                  <a:gd name="connsiteX2" fmla="*/ 0 w 2154620"/>
                  <a:gd name="connsiteY2" fmla="*/ 72390 h 1944414"/>
                  <a:gd name="connsiteX3" fmla="*/ 0 w 2154620"/>
                  <a:gd name="connsiteY3" fmla="*/ 0 h 1944414"/>
                  <a:gd name="connsiteX4" fmla="*/ 2154620 w 2154620"/>
                  <a:gd name="connsiteY4" fmla="*/ 1408386 h 1944414"/>
                  <a:gd name="connsiteX0" fmla="*/ 2154620 w 2154620"/>
                  <a:gd name="connsiteY0" fmla="*/ 1338166 h 1874194"/>
                  <a:gd name="connsiteX1" fmla="*/ 2154620 w 2154620"/>
                  <a:gd name="connsiteY1" fmla="*/ 1874194 h 1874194"/>
                  <a:gd name="connsiteX2" fmla="*/ 0 w 2154620"/>
                  <a:gd name="connsiteY2" fmla="*/ 2170 h 1874194"/>
                  <a:gd name="connsiteX3" fmla="*/ 50544 w 2154620"/>
                  <a:gd name="connsiteY3" fmla="*/ 0 h 1874194"/>
                  <a:gd name="connsiteX4" fmla="*/ 2154620 w 2154620"/>
                  <a:gd name="connsiteY4" fmla="*/ 1338166 h 1874194"/>
                  <a:gd name="connsiteX0" fmla="*/ 2174837 w 2174837"/>
                  <a:gd name="connsiteY0" fmla="*/ 1351043 h 1887071"/>
                  <a:gd name="connsiteX1" fmla="*/ 2174837 w 2174837"/>
                  <a:gd name="connsiteY1" fmla="*/ 1887071 h 1887071"/>
                  <a:gd name="connsiteX2" fmla="*/ 0 w 2174837"/>
                  <a:gd name="connsiteY2" fmla="*/ 0 h 1887071"/>
                  <a:gd name="connsiteX3" fmla="*/ 70761 w 2174837"/>
                  <a:gd name="connsiteY3" fmla="*/ 12877 h 1887071"/>
                  <a:gd name="connsiteX4" fmla="*/ 2174837 w 2174837"/>
                  <a:gd name="connsiteY4" fmla="*/ 1351043 h 1887071"/>
                  <a:gd name="connsiteX0" fmla="*/ 2174837 w 2174837"/>
                  <a:gd name="connsiteY0" fmla="*/ 1358229 h 1894257"/>
                  <a:gd name="connsiteX1" fmla="*/ 2174837 w 2174837"/>
                  <a:gd name="connsiteY1" fmla="*/ 1894257 h 1894257"/>
                  <a:gd name="connsiteX2" fmla="*/ 0 w 2174837"/>
                  <a:gd name="connsiteY2" fmla="*/ 7186 h 1894257"/>
                  <a:gd name="connsiteX3" fmla="*/ 50544 w 2174837"/>
                  <a:gd name="connsiteY3" fmla="*/ 0 h 1894257"/>
                  <a:gd name="connsiteX4" fmla="*/ 2174837 w 2174837"/>
                  <a:gd name="connsiteY4" fmla="*/ 1358229 h 189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4837" h="1894257">
                    <a:moveTo>
                      <a:pt x="2174837" y="1358229"/>
                    </a:moveTo>
                    <a:lnTo>
                      <a:pt x="2174837" y="1894257"/>
                    </a:lnTo>
                    <a:lnTo>
                      <a:pt x="0" y="7186"/>
                    </a:lnTo>
                    <a:lnTo>
                      <a:pt x="50544" y="0"/>
                    </a:lnTo>
                    <a:lnTo>
                      <a:pt x="2174837" y="13582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</a:schemeClr>
                  </a:gs>
                  <a:gs pos="55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/>
                </a:solidFill>
              </a:ln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4601614" y="3419310"/>
                <a:ext cx="2135791" cy="2004029"/>
              </a:xfrm>
              <a:custGeom>
                <a:avLst/>
                <a:gdLst>
                  <a:gd name="connsiteX0" fmla="*/ 0 w 2070538"/>
                  <a:gd name="connsiteY0" fmla="*/ 1450428 h 2007476"/>
                  <a:gd name="connsiteX1" fmla="*/ 0 w 2070538"/>
                  <a:gd name="connsiteY1" fmla="*/ 2007476 h 2007476"/>
                  <a:gd name="connsiteX2" fmla="*/ 2070538 w 2070538"/>
                  <a:gd name="connsiteY2" fmla="*/ 210207 h 2007476"/>
                  <a:gd name="connsiteX3" fmla="*/ 2070538 w 2070538"/>
                  <a:gd name="connsiteY3" fmla="*/ 0 h 2007476"/>
                  <a:gd name="connsiteX4" fmla="*/ 0 w 2070538"/>
                  <a:gd name="connsiteY4" fmla="*/ 1450428 h 2007476"/>
                  <a:gd name="connsiteX0" fmla="*/ 0 w 2075588"/>
                  <a:gd name="connsiteY0" fmla="*/ 1450428 h 2007476"/>
                  <a:gd name="connsiteX1" fmla="*/ 0 w 2075588"/>
                  <a:gd name="connsiteY1" fmla="*/ 2007476 h 2007476"/>
                  <a:gd name="connsiteX2" fmla="*/ 2075588 w 2075588"/>
                  <a:gd name="connsiteY2" fmla="*/ 59239 h 2007476"/>
                  <a:gd name="connsiteX3" fmla="*/ 2070538 w 2075588"/>
                  <a:gd name="connsiteY3" fmla="*/ 0 h 2007476"/>
                  <a:gd name="connsiteX4" fmla="*/ 0 w 2075588"/>
                  <a:gd name="connsiteY4" fmla="*/ 1450428 h 2007476"/>
                  <a:gd name="connsiteX0" fmla="*/ 0 w 2075588"/>
                  <a:gd name="connsiteY0" fmla="*/ 1450428 h 2007476"/>
                  <a:gd name="connsiteX1" fmla="*/ 0 w 2075588"/>
                  <a:gd name="connsiteY1" fmla="*/ 2007476 h 2007476"/>
                  <a:gd name="connsiteX2" fmla="*/ 2075588 w 2075588"/>
                  <a:gd name="connsiteY2" fmla="*/ 59239 h 2007476"/>
                  <a:gd name="connsiteX3" fmla="*/ 2070538 w 2075588"/>
                  <a:gd name="connsiteY3" fmla="*/ 0 h 2007476"/>
                  <a:gd name="connsiteX4" fmla="*/ 0 w 2075588"/>
                  <a:gd name="connsiteY4" fmla="*/ 1450428 h 2007476"/>
                  <a:gd name="connsiteX0" fmla="*/ 0 w 2075588"/>
                  <a:gd name="connsiteY0" fmla="*/ 1405137 h 1962185"/>
                  <a:gd name="connsiteX1" fmla="*/ 0 w 2075588"/>
                  <a:gd name="connsiteY1" fmla="*/ 1962185 h 1962185"/>
                  <a:gd name="connsiteX2" fmla="*/ 2075588 w 2075588"/>
                  <a:gd name="connsiteY2" fmla="*/ 13948 h 1962185"/>
                  <a:gd name="connsiteX3" fmla="*/ 2040240 w 2075588"/>
                  <a:gd name="connsiteY3" fmla="*/ 0 h 1962185"/>
                  <a:gd name="connsiteX4" fmla="*/ 0 w 2075588"/>
                  <a:gd name="connsiteY4" fmla="*/ 1405137 h 1962185"/>
                  <a:gd name="connsiteX0" fmla="*/ 0 w 2075588"/>
                  <a:gd name="connsiteY0" fmla="*/ 1395072 h 1952120"/>
                  <a:gd name="connsiteX1" fmla="*/ 0 w 2075588"/>
                  <a:gd name="connsiteY1" fmla="*/ 1952120 h 1952120"/>
                  <a:gd name="connsiteX2" fmla="*/ 2075588 w 2075588"/>
                  <a:gd name="connsiteY2" fmla="*/ 3883 h 1952120"/>
                  <a:gd name="connsiteX3" fmla="*/ 2020040 w 2075588"/>
                  <a:gd name="connsiteY3" fmla="*/ 0 h 1952120"/>
                  <a:gd name="connsiteX4" fmla="*/ 0 w 2075588"/>
                  <a:gd name="connsiteY4" fmla="*/ 1395072 h 1952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5588" h="1952120">
                    <a:moveTo>
                      <a:pt x="0" y="1395072"/>
                    </a:moveTo>
                    <a:lnTo>
                      <a:pt x="0" y="1952120"/>
                    </a:lnTo>
                    <a:lnTo>
                      <a:pt x="2075588" y="3883"/>
                    </a:lnTo>
                    <a:cubicBezTo>
                      <a:pt x="2073905" y="9299"/>
                      <a:pt x="2021723" y="19746"/>
                      <a:pt x="2020040" y="0"/>
                    </a:cubicBezTo>
                    <a:lnTo>
                      <a:pt x="0" y="139507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</a:schemeClr>
                  </a:gs>
                  <a:gs pos="55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/>
                </a:solidFill>
              </a:ln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7928" name="组合 14"/>
            <p:cNvGrpSpPr>
              <a:grpSpLocks/>
            </p:cNvGrpSpPr>
            <p:nvPr/>
          </p:nvGrpSpPr>
          <p:grpSpPr bwMode="auto">
            <a:xfrm>
              <a:off x="2411761" y="3754290"/>
              <a:ext cx="4320478" cy="2058476"/>
              <a:chOff x="2411761" y="3362481"/>
              <a:chExt cx="4320478" cy="2058476"/>
            </a:xfrm>
          </p:grpSpPr>
          <p:sp>
            <p:nvSpPr>
              <p:cNvPr id="16" name="任意多边形 15"/>
              <p:cNvSpPr/>
              <p:nvPr/>
            </p:nvSpPr>
            <p:spPr>
              <a:xfrm>
                <a:off x="2411761" y="3410093"/>
                <a:ext cx="2189854" cy="2002735"/>
              </a:xfrm>
              <a:custGeom>
                <a:avLst/>
                <a:gdLst>
                  <a:gd name="connsiteX0" fmla="*/ 2154620 w 2154620"/>
                  <a:gd name="connsiteY0" fmla="*/ 1408386 h 1944414"/>
                  <a:gd name="connsiteX1" fmla="*/ 2154620 w 2154620"/>
                  <a:gd name="connsiteY1" fmla="*/ 1944414 h 1944414"/>
                  <a:gd name="connsiteX2" fmla="*/ 0 w 2154620"/>
                  <a:gd name="connsiteY2" fmla="*/ 157655 h 1944414"/>
                  <a:gd name="connsiteX3" fmla="*/ 0 w 2154620"/>
                  <a:gd name="connsiteY3" fmla="*/ 0 h 1944414"/>
                  <a:gd name="connsiteX4" fmla="*/ 2154620 w 2154620"/>
                  <a:gd name="connsiteY4" fmla="*/ 1408386 h 194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4620" h="1944414">
                    <a:moveTo>
                      <a:pt x="2154620" y="1408386"/>
                    </a:moveTo>
                    <a:lnTo>
                      <a:pt x="2154620" y="1944414"/>
                    </a:lnTo>
                    <a:lnTo>
                      <a:pt x="0" y="157655"/>
                    </a:lnTo>
                    <a:lnTo>
                      <a:pt x="0" y="0"/>
                    </a:lnTo>
                    <a:lnTo>
                      <a:pt x="2154620" y="140838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</a:schemeClr>
                  </a:gs>
                  <a:gs pos="55000">
                    <a:schemeClr val="bg1">
                      <a:lumMod val="85000"/>
                    </a:schemeClr>
                  </a:gs>
                </a:gsLst>
                <a:lin ang="10800000" scaled="1"/>
                <a:tileRect/>
              </a:gradFill>
              <a:ln w="3175">
                <a:solidFill>
                  <a:schemeClr val="bg1"/>
                </a:solidFill>
              </a:ln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4603768" y="3362481"/>
                <a:ext cx="2128471" cy="2058476"/>
              </a:xfrm>
              <a:custGeom>
                <a:avLst/>
                <a:gdLst>
                  <a:gd name="connsiteX0" fmla="*/ 0 w 2070538"/>
                  <a:gd name="connsiteY0" fmla="*/ 1450428 h 2007476"/>
                  <a:gd name="connsiteX1" fmla="*/ 0 w 2070538"/>
                  <a:gd name="connsiteY1" fmla="*/ 2007476 h 2007476"/>
                  <a:gd name="connsiteX2" fmla="*/ 2070538 w 2070538"/>
                  <a:gd name="connsiteY2" fmla="*/ 210207 h 2007476"/>
                  <a:gd name="connsiteX3" fmla="*/ 2070538 w 2070538"/>
                  <a:gd name="connsiteY3" fmla="*/ 0 h 2007476"/>
                  <a:gd name="connsiteX4" fmla="*/ 0 w 2070538"/>
                  <a:gd name="connsiteY4" fmla="*/ 1450428 h 2007476"/>
                  <a:gd name="connsiteX0" fmla="*/ 0 w 2082146"/>
                  <a:gd name="connsiteY0" fmla="*/ 1450428 h 2007476"/>
                  <a:gd name="connsiteX1" fmla="*/ 0 w 2082146"/>
                  <a:gd name="connsiteY1" fmla="*/ 2007476 h 2007476"/>
                  <a:gd name="connsiteX2" fmla="*/ 2082146 w 2082146"/>
                  <a:gd name="connsiteY2" fmla="*/ 175504 h 2007476"/>
                  <a:gd name="connsiteX3" fmla="*/ 2070538 w 2082146"/>
                  <a:gd name="connsiteY3" fmla="*/ 0 h 2007476"/>
                  <a:gd name="connsiteX4" fmla="*/ 0 w 2082146"/>
                  <a:gd name="connsiteY4" fmla="*/ 1450428 h 2007476"/>
                  <a:gd name="connsiteX0" fmla="*/ 0 w 2070538"/>
                  <a:gd name="connsiteY0" fmla="*/ 1450428 h 2007476"/>
                  <a:gd name="connsiteX1" fmla="*/ 0 w 2070538"/>
                  <a:gd name="connsiteY1" fmla="*/ 2007476 h 2007476"/>
                  <a:gd name="connsiteX2" fmla="*/ 2058929 w 2070538"/>
                  <a:gd name="connsiteY2" fmla="*/ 175504 h 2007476"/>
                  <a:gd name="connsiteX3" fmla="*/ 2070538 w 2070538"/>
                  <a:gd name="connsiteY3" fmla="*/ 0 h 2007476"/>
                  <a:gd name="connsiteX4" fmla="*/ 0 w 2070538"/>
                  <a:gd name="connsiteY4" fmla="*/ 1450428 h 2007476"/>
                  <a:gd name="connsiteX0" fmla="*/ 0 w 2070538"/>
                  <a:gd name="connsiteY0" fmla="*/ 1450428 h 2007476"/>
                  <a:gd name="connsiteX1" fmla="*/ 4629 w 2070538"/>
                  <a:gd name="connsiteY1" fmla="*/ 2007476 h 2007476"/>
                  <a:gd name="connsiteX2" fmla="*/ 2058929 w 2070538"/>
                  <a:gd name="connsiteY2" fmla="*/ 175504 h 2007476"/>
                  <a:gd name="connsiteX3" fmla="*/ 2070538 w 2070538"/>
                  <a:gd name="connsiteY3" fmla="*/ 0 h 2007476"/>
                  <a:gd name="connsiteX4" fmla="*/ 0 w 2070538"/>
                  <a:gd name="connsiteY4" fmla="*/ 1450428 h 2007476"/>
                  <a:gd name="connsiteX0" fmla="*/ 0 w 2068224"/>
                  <a:gd name="connsiteY0" fmla="*/ 1450428 h 2007476"/>
                  <a:gd name="connsiteX1" fmla="*/ 2315 w 2068224"/>
                  <a:gd name="connsiteY1" fmla="*/ 2007476 h 2007476"/>
                  <a:gd name="connsiteX2" fmla="*/ 2056615 w 2068224"/>
                  <a:gd name="connsiteY2" fmla="*/ 175504 h 2007476"/>
                  <a:gd name="connsiteX3" fmla="*/ 2068224 w 2068224"/>
                  <a:gd name="connsiteY3" fmla="*/ 0 h 2007476"/>
                  <a:gd name="connsiteX4" fmla="*/ 0 w 2068224"/>
                  <a:gd name="connsiteY4" fmla="*/ 1450428 h 2007476"/>
                  <a:gd name="connsiteX0" fmla="*/ 0 w 2068224"/>
                  <a:gd name="connsiteY0" fmla="*/ 1462025 h 2007476"/>
                  <a:gd name="connsiteX1" fmla="*/ 2315 w 2068224"/>
                  <a:gd name="connsiteY1" fmla="*/ 2007476 h 2007476"/>
                  <a:gd name="connsiteX2" fmla="*/ 2056615 w 2068224"/>
                  <a:gd name="connsiteY2" fmla="*/ 175504 h 2007476"/>
                  <a:gd name="connsiteX3" fmla="*/ 2068224 w 2068224"/>
                  <a:gd name="connsiteY3" fmla="*/ 0 h 2007476"/>
                  <a:gd name="connsiteX4" fmla="*/ 0 w 2068224"/>
                  <a:gd name="connsiteY4" fmla="*/ 1462025 h 2007476"/>
                  <a:gd name="connsiteX0" fmla="*/ 221 w 2068445"/>
                  <a:gd name="connsiteY0" fmla="*/ 1462025 h 2005157"/>
                  <a:gd name="connsiteX1" fmla="*/ 222 w 2068445"/>
                  <a:gd name="connsiteY1" fmla="*/ 2005157 h 2005157"/>
                  <a:gd name="connsiteX2" fmla="*/ 2056836 w 2068445"/>
                  <a:gd name="connsiteY2" fmla="*/ 175504 h 2005157"/>
                  <a:gd name="connsiteX3" fmla="*/ 2068445 w 2068445"/>
                  <a:gd name="connsiteY3" fmla="*/ 0 h 2005157"/>
                  <a:gd name="connsiteX4" fmla="*/ 221 w 2068445"/>
                  <a:gd name="connsiteY4" fmla="*/ 1462025 h 2005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8445" h="2005157">
                    <a:moveTo>
                      <a:pt x="221" y="1462025"/>
                    </a:moveTo>
                    <a:cubicBezTo>
                      <a:pt x="993" y="1647708"/>
                      <a:pt x="-550" y="1819474"/>
                      <a:pt x="222" y="2005157"/>
                    </a:cubicBezTo>
                    <a:lnTo>
                      <a:pt x="2056836" y="175504"/>
                    </a:lnTo>
                    <a:lnTo>
                      <a:pt x="2068445" y="0"/>
                    </a:lnTo>
                    <a:lnTo>
                      <a:pt x="221" y="146202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</a:schemeClr>
                  </a:gs>
                  <a:gs pos="55000">
                    <a:schemeClr val="bg1">
                      <a:lumMod val="85000"/>
                    </a:schemeClr>
                  </a:gs>
                </a:gsLst>
                <a:lin ang="10800000" scaled="1"/>
                <a:tileRect/>
              </a:gradFill>
              <a:ln w="3175">
                <a:solidFill>
                  <a:schemeClr val="bg1"/>
                </a:solidFill>
              </a:ln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0" name="TextBox 11"/>
          <p:cNvSpPr txBox="1">
            <a:spLocks noChangeArrowheads="1"/>
          </p:cNvSpPr>
          <p:nvPr/>
        </p:nvSpPr>
        <p:spPr bwMode="auto">
          <a:xfrm rot="19374389" flipH="1">
            <a:off x="4862513" y="4606925"/>
            <a:ext cx="1455737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400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 flipH="1">
            <a:off x="3843338" y="4227513"/>
            <a:ext cx="1457325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sz="16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 flipH="1">
            <a:off x="2784475" y="3582988"/>
            <a:ext cx="1457325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sz="16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 flipH="1">
            <a:off x="4894263" y="3582988"/>
            <a:ext cx="1457325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sz="16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 flipH="1">
            <a:off x="3843338" y="3060700"/>
            <a:ext cx="1455737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sz="16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7906" name="组合 44"/>
          <p:cNvGrpSpPr>
            <a:grpSpLocks/>
          </p:cNvGrpSpPr>
          <p:nvPr/>
        </p:nvGrpSpPr>
        <p:grpSpPr bwMode="auto">
          <a:xfrm flipH="1">
            <a:off x="603250" y="1344613"/>
            <a:ext cx="1241425" cy="1290637"/>
            <a:chOff x="-362770" y="3102960"/>
            <a:chExt cx="1159927" cy="735210"/>
          </a:xfrm>
        </p:grpSpPr>
        <p:sp>
          <p:nvSpPr>
            <p:cNvPr id="26" name="TextBox 11"/>
            <p:cNvSpPr txBox="1">
              <a:spLocks noChangeArrowheads="1"/>
            </p:cNvSpPr>
            <p:nvPr/>
          </p:nvSpPr>
          <p:spPr bwMode="auto">
            <a:xfrm>
              <a:off x="-347937" y="3374255"/>
              <a:ext cx="1145094" cy="46391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094" cy="46391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7907" name="组合 44"/>
          <p:cNvGrpSpPr>
            <a:grpSpLocks/>
          </p:cNvGrpSpPr>
          <p:nvPr/>
        </p:nvGrpSpPr>
        <p:grpSpPr bwMode="auto">
          <a:xfrm flipH="1">
            <a:off x="603250" y="2355850"/>
            <a:ext cx="1241425" cy="1292225"/>
            <a:chOff x="-362770" y="3102960"/>
            <a:chExt cx="1159927" cy="735210"/>
          </a:xfrm>
        </p:grpSpPr>
        <p:sp>
          <p:nvSpPr>
            <p:cNvPr id="29" name="TextBox 11"/>
            <p:cNvSpPr txBox="1">
              <a:spLocks noChangeArrowheads="1"/>
            </p:cNvSpPr>
            <p:nvPr/>
          </p:nvSpPr>
          <p:spPr bwMode="auto">
            <a:xfrm>
              <a:off x="-347937" y="3374825"/>
              <a:ext cx="1145094" cy="4633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094" cy="4633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7908" name="组合 44"/>
          <p:cNvGrpSpPr>
            <a:grpSpLocks/>
          </p:cNvGrpSpPr>
          <p:nvPr/>
        </p:nvGrpSpPr>
        <p:grpSpPr bwMode="auto">
          <a:xfrm flipH="1">
            <a:off x="7724775" y="1344613"/>
            <a:ext cx="1241425" cy="1290637"/>
            <a:chOff x="-362770" y="3102960"/>
            <a:chExt cx="1159927" cy="735210"/>
          </a:xfrm>
        </p:grpSpPr>
        <p:sp>
          <p:nvSpPr>
            <p:cNvPr id="32" name="TextBox 11"/>
            <p:cNvSpPr txBox="1">
              <a:spLocks noChangeArrowheads="1"/>
            </p:cNvSpPr>
            <p:nvPr/>
          </p:nvSpPr>
          <p:spPr bwMode="auto">
            <a:xfrm>
              <a:off x="-347937" y="3374255"/>
              <a:ext cx="1145094" cy="46391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094" cy="46391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7909" name="组合 44"/>
          <p:cNvGrpSpPr>
            <a:grpSpLocks/>
          </p:cNvGrpSpPr>
          <p:nvPr/>
        </p:nvGrpSpPr>
        <p:grpSpPr bwMode="auto">
          <a:xfrm flipH="1">
            <a:off x="7724775" y="2363788"/>
            <a:ext cx="1241425" cy="1290637"/>
            <a:chOff x="-362770" y="3102960"/>
            <a:chExt cx="1159927" cy="735210"/>
          </a:xfrm>
        </p:grpSpPr>
        <p:sp>
          <p:nvSpPr>
            <p:cNvPr id="35" name="TextBox 11"/>
            <p:cNvSpPr txBox="1">
              <a:spLocks noChangeArrowheads="1"/>
            </p:cNvSpPr>
            <p:nvPr/>
          </p:nvSpPr>
          <p:spPr bwMode="auto">
            <a:xfrm>
              <a:off x="-347937" y="3374255"/>
              <a:ext cx="1145094" cy="46391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094" cy="46391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1870075" y="1344613"/>
            <a:ext cx="46038" cy="898525"/>
          </a:xfrm>
          <a:prstGeom prst="rect">
            <a:avLst/>
          </a:prstGeom>
          <a:solidFill>
            <a:srgbClr val="005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510463" y="1344613"/>
            <a:ext cx="46037" cy="898525"/>
          </a:xfrm>
          <a:prstGeom prst="rect">
            <a:avLst/>
          </a:prstGeom>
          <a:solidFill>
            <a:srgbClr val="C7720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870075" y="2400300"/>
            <a:ext cx="46038" cy="898525"/>
          </a:xfrm>
          <a:prstGeom prst="rect">
            <a:avLst/>
          </a:prstGeom>
          <a:solidFill>
            <a:srgbClr val="119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510463" y="2408238"/>
            <a:ext cx="46037" cy="898525"/>
          </a:xfrm>
          <a:prstGeom prst="rect">
            <a:avLst/>
          </a:prstGeom>
          <a:solidFill>
            <a:srgbClr val="BE1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914" name="矩形 1"/>
          <p:cNvSpPr>
            <a:spLocks noChangeArrowheads="1"/>
          </p:cNvSpPr>
          <p:nvPr/>
        </p:nvSpPr>
        <p:spPr bwMode="auto">
          <a:xfrm>
            <a:off x="5514975" y="255588"/>
            <a:ext cx="316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四元素打包并列关系</a:t>
            </a:r>
            <a:r>
              <a:rPr lang="en-US" altLang="zh-CN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</a:p>
        </p:txBody>
      </p:sp>
      <p:sp>
        <p:nvSpPr>
          <p:cNvPr id="42" name="任意多边形 41"/>
          <p:cNvSpPr/>
          <p:nvPr/>
        </p:nvSpPr>
        <p:spPr>
          <a:xfrm>
            <a:off x="4108450" y="1757363"/>
            <a:ext cx="368300" cy="1200150"/>
          </a:xfrm>
          <a:custGeom>
            <a:avLst/>
            <a:gdLst>
              <a:gd name="connsiteX0" fmla="*/ 368135 w 368135"/>
              <a:gd name="connsiteY0" fmla="*/ 1199408 h 1199408"/>
              <a:gd name="connsiteX1" fmla="*/ 368135 w 368135"/>
              <a:gd name="connsiteY1" fmla="*/ 0 h 1199408"/>
              <a:gd name="connsiteX2" fmla="*/ 0 w 368135"/>
              <a:gd name="connsiteY2" fmla="*/ 0 h 119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135" h="1199408">
                <a:moveTo>
                  <a:pt x="368135" y="1199408"/>
                </a:moveTo>
                <a:lnTo>
                  <a:pt x="368135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006A96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" name="任意多边形 42"/>
          <p:cNvSpPr/>
          <p:nvPr/>
        </p:nvSpPr>
        <p:spPr>
          <a:xfrm>
            <a:off x="3068638" y="2763838"/>
            <a:ext cx="368300" cy="798512"/>
          </a:xfrm>
          <a:custGeom>
            <a:avLst/>
            <a:gdLst>
              <a:gd name="connsiteX0" fmla="*/ 368135 w 368135"/>
              <a:gd name="connsiteY0" fmla="*/ 1199408 h 1199408"/>
              <a:gd name="connsiteX1" fmla="*/ 368135 w 368135"/>
              <a:gd name="connsiteY1" fmla="*/ 0 h 1199408"/>
              <a:gd name="connsiteX2" fmla="*/ 0 w 368135"/>
              <a:gd name="connsiteY2" fmla="*/ 0 h 119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135" h="1199408">
                <a:moveTo>
                  <a:pt x="368135" y="1199408"/>
                </a:moveTo>
                <a:lnTo>
                  <a:pt x="368135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119707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" name="任意多边形 43"/>
          <p:cNvSpPr/>
          <p:nvPr/>
        </p:nvSpPr>
        <p:spPr>
          <a:xfrm flipH="1">
            <a:off x="5826125" y="1820863"/>
            <a:ext cx="242888" cy="1636712"/>
          </a:xfrm>
          <a:custGeom>
            <a:avLst/>
            <a:gdLst>
              <a:gd name="connsiteX0" fmla="*/ 368135 w 368135"/>
              <a:gd name="connsiteY0" fmla="*/ 1199408 h 1199408"/>
              <a:gd name="connsiteX1" fmla="*/ 368135 w 368135"/>
              <a:gd name="connsiteY1" fmla="*/ 0 h 1199408"/>
              <a:gd name="connsiteX2" fmla="*/ 0 w 368135"/>
              <a:gd name="connsiteY2" fmla="*/ 0 h 119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135" h="1199408">
                <a:moveTo>
                  <a:pt x="368135" y="1199408"/>
                </a:moveTo>
                <a:lnTo>
                  <a:pt x="368135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C73E01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任意多边形 44"/>
          <p:cNvSpPr/>
          <p:nvPr/>
        </p:nvSpPr>
        <p:spPr>
          <a:xfrm flipH="1">
            <a:off x="5032375" y="2833688"/>
            <a:ext cx="242888" cy="1290637"/>
          </a:xfrm>
          <a:custGeom>
            <a:avLst/>
            <a:gdLst>
              <a:gd name="connsiteX0" fmla="*/ 368135 w 368135"/>
              <a:gd name="connsiteY0" fmla="*/ 1199408 h 1199408"/>
              <a:gd name="connsiteX1" fmla="*/ 368135 w 368135"/>
              <a:gd name="connsiteY1" fmla="*/ 0 h 1199408"/>
              <a:gd name="connsiteX2" fmla="*/ 0 w 368135"/>
              <a:gd name="connsiteY2" fmla="*/ 0 h 119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135" h="1199408">
                <a:moveTo>
                  <a:pt x="368135" y="1199408"/>
                </a:moveTo>
                <a:lnTo>
                  <a:pt x="368135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BE1247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0"/>
          <p:cNvSpPr>
            <a:spLocks noChangeArrowheads="1"/>
          </p:cNvSpPr>
          <p:nvPr/>
        </p:nvSpPr>
        <p:spPr bwMode="auto">
          <a:xfrm>
            <a:off x="1941308" y="4912206"/>
            <a:ext cx="5222980" cy="1085608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等腰三角形 6"/>
          <p:cNvSpPr/>
          <p:nvPr/>
        </p:nvSpPr>
        <p:spPr>
          <a:xfrm>
            <a:off x="3662363" y="1960563"/>
            <a:ext cx="1797050" cy="1468437"/>
          </a:xfrm>
          <a:custGeom>
            <a:avLst/>
            <a:gdLst/>
            <a:ahLst/>
            <a:cxnLst/>
            <a:rect l="l" t="t" r="r" b="b"/>
            <a:pathLst>
              <a:path w="1796802" h="1469072">
                <a:moveTo>
                  <a:pt x="898401" y="0"/>
                </a:moveTo>
                <a:lnTo>
                  <a:pt x="1796802" y="1469072"/>
                </a:lnTo>
                <a:lnTo>
                  <a:pt x="1015417" y="1469072"/>
                </a:lnTo>
                <a:lnTo>
                  <a:pt x="1015417" y="1372637"/>
                </a:lnTo>
                <a:lnTo>
                  <a:pt x="1154781" y="1372637"/>
                </a:lnTo>
                <a:lnTo>
                  <a:pt x="876052" y="1125318"/>
                </a:lnTo>
                <a:lnTo>
                  <a:pt x="597323" y="1372637"/>
                </a:lnTo>
                <a:lnTo>
                  <a:pt x="736688" y="1372637"/>
                </a:lnTo>
                <a:lnTo>
                  <a:pt x="736688" y="1469072"/>
                </a:lnTo>
                <a:lnTo>
                  <a:pt x="0" y="1469072"/>
                </a:ln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等腰三角形 7"/>
          <p:cNvSpPr/>
          <p:nvPr/>
        </p:nvSpPr>
        <p:spPr>
          <a:xfrm>
            <a:off x="4656138" y="3621088"/>
            <a:ext cx="1765300" cy="1500187"/>
          </a:xfrm>
          <a:custGeom>
            <a:avLst/>
            <a:gdLst/>
            <a:ahLst/>
            <a:cxnLst/>
            <a:rect l="l" t="t" r="r" b="b"/>
            <a:pathLst>
              <a:path w="1765052" h="1500603">
                <a:moveTo>
                  <a:pt x="882526" y="0"/>
                </a:moveTo>
                <a:lnTo>
                  <a:pt x="1765052" y="1500603"/>
                </a:lnTo>
                <a:lnTo>
                  <a:pt x="0" y="1500603"/>
                </a:lnTo>
                <a:lnTo>
                  <a:pt x="375894" y="861452"/>
                </a:lnTo>
                <a:lnTo>
                  <a:pt x="464514" y="915388"/>
                </a:lnTo>
                <a:lnTo>
                  <a:pt x="392059" y="1034436"/>
                </a:lnTo>
                <a:lnTo>
                  <a:pt x="748236" y="924919"/>
                </a:lnTo>
                <a:lnTo>
                  <a:pt x="681880" y="558240"/>
                </a:lnTo>
                <a:lnTo>
                  <a:pt x="609424" y="677289"/>
                </a:lnTo>
                <a:lnTo>
                  <a:pt x="517210" y="621166"/>
                </a:lnTo>
                <a:close/>
              </a:path>
            </a:pathLst>
          </a:custGeom>
          <a:gradFill flip="none" rotWithShape="1">
            <a:gsLst>
              <a:gs pos="18000">
                <a:srgbClr val="119707"/>
              </a:gs>
              <a:gs pos="67000">
                <a:srgbClr val="8AD53F"/>
              </a:gs>
              <a:gs pos="100000">
                <a:srgbClr val="BCEB6F"/>
              </a:gs>
            </a:gsLst>
            <a:lin ang="54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3627438" y="3517900"/>
            <a:ext cx="1822450" cy="1550988"/>
          </a:xfrm>
          <a:prstGeom prst="triangle">
            <a:avLst/>
          </a:prstGeom>
          <a:gradFill flip="none" rotWithShape="1">
            <a:gsLst>
              <a:gs pos="17000">
                <a:srgbClr val="00B0F0">
                  <a:shade val="30000"/>
                  <a:satMod val="115000"/>
                </a:srgbClr>
              </a:gs>
              <a:gs pos="74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等腰三角形 11"/>
          <p:cNvSpPr/>
          <p:nvPr/>
        </p:nvSpPr>
        <p:spPr>
          <a:xfrm>
            <a:off x="2693988" y="3621088"/>
            <a:ext cx="1765300" cy="1500187"/>
          </a:xfrm>
          <a:custGeom>
            <a:avLst/>
            <a:gdLst/>
            <a:ahLst/>
            <a:cxnLst/>
            <a:rect l="l" t="t" r="r" b="b"/>
            <a:pathLst>
              <a:path w="1765052" h="1500603">
                <a:moveTo>
                  <a:pt x="882526" y="0"/>
                </a:moveTo>
                <a:lnTo>
                  <a:pt x="1236032" y="601083"/>
                </a:lnTo>
                <a:lnTo>
                  <a:pt x="1121186" y="667974"/>
                </a:lnTo>
                <a:lnTo>
                  <a:pt x="1051045" y="547547"/>
                </a:lnTo>
                <a:lnTo>
                  <a:pt x="977616" y="912876"/>
                </a:lnTo>
                <a:lnTo>
                  <a:pt x="1331611" y="1029255"/>
                </a:lnTo>
                <a:lnTo>
                  <a:pt x="1261469" y="908828"/>
                </a:lnTo>
                <a:lnTo>
                  <a:pt x="1377332" y="841344"/>
                </a:lnTo>
                <a:lnTo>
                  <a:pt x="1765052" y="1500603"/>
                </a:lnTo>
                <a:lnTo>
                  <a:pt x="0" y="1500603"/>
                </a:lnTo>
                <a:close/>
              </a:path>
            </a:pathLst>
          </a:custGeom>
          <a:gradFill flip="none" rotWithShape="1">
            <a:gsLst>
              <a:gs pos="27000">
                <a:srgbClr val="FF7711"/>
              </a:gs>
              <a:gs pos="59000">
                <a:srgbClr val="FFAA01"/>
              </a:gs>
              <a:gs pos="100000">
                <a:srgbClr val="FECE02"/>
              </a:gs>
              <a:gs pos="0">
                <a:srgbClr val="C73E01"/>
              </a:gs>
              <a:gs pos="80000">
                <a:srgbClr val="FFC000"/>
              </a:gs>
            </a:gsLst>
            <a:lin ang="108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9668" y="3724554"/>
            <a:ext cx="70083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white">
                    <a:lumMod val="95000"/>
                  </a:prst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640" y="4285813"/>
            <a:ext cx="4187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prstClr val="white">
                    <a:lumMod val="95000"/>
                  </a:prst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</a:rPr>
              <a:t>2</a:t>
            </a:r>
            <a:endParaRPr lang="zh-CN" altLang="en-US" sz="3600" b="1" dirty="0">
              <a:solidFill>
                <a:prstClr val="white">
                  <a:lumMod val="95000"/>
                </a:prst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2213" y="2481333"/>
            <a:ext cx="4187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prstClr val="white">
                    <a:lumMod val="95000"/>
                  </a:prst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</a:rPr>
              <a:t>1</a:t>
            </a:r>
            <a:endParaRPr lang="zh-CN" altLang="en-US" sz="3600" b="1" dirty="0">
              <a:solidFill>
                <a:prstClr val="white">
                  <a:lumMod val="95000"/>
                </a:prst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8310" y="4285813"/>
            <a:ext cx="4187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prstClr val="white">
                    <a:lumMod val="95000"/>
                  </a:prst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</a:rPr>
              <a:t>3</a:t>
            </a:r>
            <a:endParaRPr lang="zh-CN" altLang="en-US" sz="3600" b="1" dirty="0">
              <a:solidFill>
                <a:prstClr val="white">
                  <a:lumMod val="95000"/>
                </a:prst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 flipH="1">
            <a:off x="889000" y="4138613"/>
            <a:ext cx="2049463" cy="369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1287463" y="4508500"/>
            <a:ext cx="1252537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 flipH="1">
            <a:off x="1287463" y="4784725"/>
            <a:ext cx="1252537" cy="277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 flipH="1">
            <a:off x="6156325" y="4138613"/>
            <a:ext cx="2049463" cy="369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 flipH="1">
            <a:off x="6554788" y="4508500"/>
            <a:ext cx="1252537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 flipH="1">
            <a:off x="6554788" y="4784725"/>
            <a:ext cx="1252537" cy="277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 flipH="1">
            <a:off x="3498850" y="1022350"/>
            <a:ext cx="2051050" cy="368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3898900" y="1390650"/>
            <a:ext cx="1250950" cy="277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 flipH="1">
            <a:off x="3898900" y="1668463"/>
            <a:ext cx="1250950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933" name="TextBox 21"/>
          <p:cNvSpPr txBox="1">
            <a:spLocks noChangeArrowheads="1"/>
          </p:cNvSpPr>
          <p:nvPr/>
        </p:nvSpPr>
        <p:spPr bwMode="auto">
          <a:xfrm>
            <a:off x="5259388" y="260350"/>
            <a:ext cx="330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三角形叠加扩散关系</a:t>
            </a:r>
            <a:r>
              <a:rPr lang="en-US" altLang="zh-CN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  <a:r>
              <a:rPr lang="en-US" altLang="zh-CN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  </a:t>
            </a:r>
            <a:endParaRPr lang="zh-CN" altLang="en-US">
              <a:solidFill>
                <a:srgbClr val="000000"/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0"/>
          <p:cNvSpPr>
            <a:spLocks noChangeArrowheads="1"/>
          </p:cNvSpPr>
          <p:nvPr/>
        </p:nvSpPr>
        <p:spPr bwMode="auto">
          <a:xfrm>
            <a:off x="2013316" y="5301208"/>
            <a:ext cx="5222980" cy="1085608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606925" y="1268413"/>
            <a:ext cx="66675" cy="39497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570413" y="5207000"/>
            <a:ext cx="153987" cy="62865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1000">
                <a:schemeClr val="tx1">
                  <a:lumMod val="65000"/>
                  <a:lumOff val="35000"/>
                </a:schemeClr>
              </a:gs>
              <a:gs pos="93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9942" name="组合 6"/>
          <p:cNvGrpSpPr>
            <a:grpSpLocks/>
          </p:cNvGrpSpPr>
          <p:nvPr/>
        </p:nvGrpSpPr>
        <p:grpSpPr bwMode="auto">
          <a:xfrm>
            <a:off x="1322388" y="1557338"/>
            <a:ext cx="6505575" cy="1573212"/>
            <a:chOff x="1322597" y="1556792"/>
            <a:chExt cx="6505156" cy="1573956"/>
          </a:xfrm>
        </p:grpSpPr>
        <p:sp>
          <p:nvSpPr>
            <p:cNvPr id="8" name="任意多边形 7"/>
            <p:cNvSpPr/>
            <p:nvPr/>
          </p:nvSpPr>
          <p:spPr>
            <a:xfrm>
              <a:off x="3889419" y="2420800"/>
              <a:ext cx="1933450" cy="589241"/>
            </a:xfrm>
            <a:custGeom>
              <a:avLst/>
              <a:gdLst>
                <a:gd name="connsiteX0" fmla="*/ 0 w 1482725"/>
                <a:gd name="connsiteY0" fmla="*/ 450850 h 450850"/>
                <a:gd name="connsiteX1" fmla="*/ 1482725 w 1482725"/>
                <a:gd name="connsiteY1" fmla="*/ 438150 h 450850"/>
                <a:gd name="connsiteX2" fmla="*/ 930275 w 1482725"/>
                <a:gd name="connsiteY2" fmla="*/ 0 h 450850"/>
                <a:gd name="connsiteX3" fmla="*/ 12700 w 1482725"/>
                <a:gd name="connsiteY3" fmla="*/ 190500 h 450850"/>
                <a:gd name="connsiteX4" fmla="*/ 0 w 1482725"/>
                <a:gd name="connsiteY4" fmla="*/ 450850 h 450850"/>
                <a:gd name="connsiteX0" fmla="*/ 0 w 1482725"/>
                <a:gd name="connsiteY0" fmla="*/ 450850 h 450850"/>
                <a:gd name="connsiteX1" fmla="*/ 1482725 w 1482725"/>
                <a:gd name="connsiteY1" fmla="*/ 438150 h 450850"/>
                <a:gd name="connsiteX2" fmla="*/ 930275 w 1482725"/>
                <a:gd name="connsiteY2" fmla="*/ 0 h 450850"/>
                <a:gd name="connsiteX3" fmla="*/ 12700 w 1482725"/>
                <a:gd name="connsiteY3" fmla="*/ 190500 h 450850"/>
                <a:gd name="connsiteX4" fmla="*/ 0 w 1482725"/>
                <a:gd name="connsiteY4" fmla="*/ 450850 h 450850"/>
                <a:gd name="connsiteX0" fmla="*/ 0 w 1482725"/>
                <a:gd name="connsiteY0" fmla="*/ 450850 h 450850"/>
                <a:gd name="connsiteX1" fmla="*/ 1482725 w 1482725"/>
                <a:gd name="connsiteY1" fmla="*/ 438150 h 450850"/>
                <a:gd name="connsiteX2" fmla="*/ 930275 w 1482725"/>
                <a:gd name="connsiteY2" fmla="*/ 0 h 450850"/>
                <a:gd name="connsiteX3" fmla="*/ 12700 w 1482725"/>
                <a:gd name="connsiteY3" fmla="*/ 190500 h 450850"/>
                <a:gd name="connsiteX4" fmla="*/ 0 w 1482725"/>
                <a:gd name="connsiteY4" fmla="*/ 450850 h 450850"/>
                <a:gd name="connsiteX0" fmla="*/ 0 w 1482725"/>
                <a:gd name="connsiteY0" fmla="*/ 450850 h 450850"/>
                <a:gd name="connsiteX1" fmla="*/ 1482725 w 1482725"/>
                <a:gd name="connsiteY1" fmla="*/ 438150 h 450850"/>
                <a:gd name="connsiteX2" fmla="*/ 930275 w 1482725"/>
                <a:gd name="connsiteY2" fmla="*/ 0 h 450850"/>
                <a:gd name="connsiteX3" fmla="*/ 12700 w 1482725"/>
                <a:gd name="connsiteY3" fmla="*/ 190500 h 450850"/>
                <a:gd name="connsiteX4" fmla="*/ 0 w 1482725"/>
                <a:gd name="connsiteY4" fmla="*/ 450850 h 450850"/>
                <a:gd name="connsiteX0" fmla="*/ 0 w 1477872"/>
                <a:gd name="connsiteY0" fmla="*/ 450850 h 450850"/>
                <a:gd name="connsiteX1" fmla="*/ 1477872 w 1477872"/>
                <a:gd name="connsiteY1" fmla="*/ 423590 h 450850"/>
                <a:gd name="connsiteX2" fmla="*/ 930275 w 1477872"/>
                <a:gd name="connsiteY2" fmla="*/ 0 h 450850"/>
                <a:gd name="connsiteX3" fmla="*/ 12700 w 1477872"/>
                <a:gd name="connsiteY3" fmla="*/ 190500 h 450850"/>
                <a:gd name="connsiteX4" fmla="*/ 0 w 1477872"/>
                <a:gd name="connsiteY4" fmla="*/ 450850 h 4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7872" h="450850">
                  <a:moveTo>
                    <a:pt x="0" y="450850"/>
                  </a:moveTo>
                  <a:cubicBezTo>
                    <a:pt x="427567" y="246592"/>
                    <a:pt x="1211300" y="359490"/>
                    <a:pt x="1477872" y="423590"/>
                  </a:cubicBezTo>
                  <a:lnTo>
                    <a:pt x="930275" y="0"/>
                  </a:lnTo>
                  <a:lnTo>
                    <a:pt x="12700" y="190500"/>
                  </a:lnTo>
                  <a:lnTo>
                    <a:pt x="0" y="450850"/>
                  </a:lnTo>
                  <a:close/>
                </a:path>
              </a:pathLst>
            </a:custGeom>
            <a:gradFill flip="none" rotWithShape="1">
              <a:gsLst>
                <a:gs pos="18000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538665" y="1556792"/>
              <a:ext cx="209537" cy="1381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1000">
                  <a:schemeClr val="tx1">
                    <a:lumMod val="65000"/>
                    <a:lumOff val="35000"/>
                  </a:schemeClr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779768" y="2611391"/>
              <a:ext cx="817509" cy="378004"/>
            </a:xfrm>
            <a:custGeom>
              <a:avLst/>
              <a:gdLst>
                <a:gd name="connsiteX0" fmla="*/ 307975 w 625475"/>
                <a:gd name="connsiteY0" fmla="*/ 288925 h 288925"/>
                <a:gd name="connsiteX1" fmla="*/ 457200 w 625475"/>
                <a:gd name="connsiteY1" fmla="*/ 123825 h 288925"/>
                <a:gd name="connsiteX2" fmla="*/ 625475 w 625475"/>
                <a:gd name="connsiteY2" fmla="*/ 0 h 288925"/>
                <a:gd name="connsiteX3" fmla="*/ 107950 w 625475"/>
                <a:gd name="connsiteY3" fmla="*/ 57150 h 288925"/>
                <a:gd name="connsiteX4" fmla="*/ 0 w 625475"/>
                <a:gd name="connsiteY4" fmla="*/ 212725 h 288925"/>
                <a:gd name="connsiteX5" fmla="*/ 307975 w 625475"/>
                <a:gd name="connsiteY5" fmla="*/ 288925 h 288925"/>
                <a:gd name="connsiteX0" fmla="*/ 307975 w 625475"/>
                <a:gd name="connsiteY0" fmla="*/ 288925 h 288925"/>
                <a:gd name="connsiteX1" fmla="*/ 457200 w 625475"/>
                <a:gd name="connsiteY1" fmla="*/ 123825 h 288925"/>
                <a:gd name="connsiteX2" fmla="*/ 625475 w 625475"/>
                <a:gd name="connsiteY2" fmla="*/ 0 h 288925"/>
                <a:gd name="connsiteX3" fmla="*/ 107950 w 625475"/>
                <a:gd name="connsiteY3" fmla="*/ 57150 h 288925"/>
                <a:gd name="connsiteX4" fmla="*/ 0 w 625475"/>
                <a:gd name="connsiteY4" fmla="*/ 212725 h 288925"/>
                <a:gd name="connsiteX5" fmla="*/ 307975 w 625475"/>
                <a:gd name="connsiteY5" fmla="*/ 288925 h 288925"/>
                <a:gd name="connsiteX0" fmla="*/ 307975 w 625475"/>
                <a:gd name="connsiteY0" fmla="*/ 288925 h 288925"/>
                <a:gd name="connsiteX1" fmla="*/ 457200 w 625475"/>
                <a:gd name="connsiteY1" fmla="*/ 123825 h 288925"/>
                <a:gd name="connsiteX2" fmla="*/ 625475 w 625475"/>
                <a:gd name="connsiteY2" fmla="*/ 0 h 288925"/>
                <a:gd name="connsiteX3" fmla="*/ 107950 w 625475"/>
                <a:gd name="connsiteY3" fmla="*/ 57150 h 288925"/>
                <a:gd name="connsiteX4" fmla="*/ 0 w 625475"/>
                <a:gd name="connsiteY4" fmla="*/ 212725 h 288925"/>
                <a:gd name="connsiteX5" fmla="*/ 307975 w 625475"/>
                <a:gd name="connsiteY5" fmla="*/ 288925 h 288925"/>
                <a:gd name="connsiteX0" fmla="*/ 307975 w 625475"/>
                <a:gd name="connsiteY0" fmla="*/ 288925 h 288925"/>
                <a:gd name="connsiteX1" fmla="*/ 457200 w 625475"/>
                <a:gd name="connsiteY1" fmla="*/ 123825 h 288925"/>
                <a:gd name="connsiteX2" fmla="*/ 625475 w 625475"/>
                <a:gd name="connsiteY2" fmla="*/ 0 h 288925"/>
                <a:gd name="connsiteX3" fmla="*/ 107950 w 625475"/>
                <a:gd name="connsiteY3" fmla="*/ 57150 h 288925"/>
                <a:gd name="connsiteX4" fmla="*/ 0 w 625475"/>
                <a:gd name="connsiteY4" fmla="*/ 212725 h 288925"/>
                <a:gd name="connsiteX5" fmla="*/ 307975 w 625475"/>
                <a:gd name="connsiteY5" fmla="*/ 288925 h 288925"/>
                <a:gd name="connsiteX0" fmla="*/ 307975 w 625475"/>
                <a:gd name="connsiteY0" fmla="*/ 288925 h 288925"/>
                <a:gd name="connsiteX1" fmla="*/ 457200 w 625475"/>
                <a:gd name="connsiteY1" fmla="*/ 123825 h 288925"/>
                <a:gd name="connsiteX2" fmla="*/ 625475 w 625475"/>
                <a:gd name="connsiteY2" fmla="*/ 0 h 288925"/>
                <a:gd name="connsiteX3" fmla="*/ 107950 w 625475"/>
                <a:gd name="connsiteY3" fmla="*/ 57150 h 288925"/>
                <a:gd name="connsiteX4" fmla="*/ 0 w 625475"/>
                <a:gd name="connsiteY4" fmla="*/ 212725 h 288925"/>
                <a:gd name="connsiteX5" fmla="*/ 307975 w 625475"/>
                <a:gd name="connsiteY5" fmla="*/ 288925 h 2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5475" h="288925">
                  <a:moveTo>
                    <a:pt x="307975" y="288925"/>
                  </a:moveTo>
                  <a:lnTo>
                    <a:pt x="457200" y="123825"/>
                  </a:lnTo>
                  <a:lnTo>
                    <a:pt x="625475" y="0"/>
                  </a:lnTo>
                  <a:lnTo>
                    <a:pt x="107950" y="57150"/>
                  </a:lnTo>
                  <a:lnTo>
                    <a:pt x="0" y="212725"/>
                  </a:lnTo>
                  <a:cubicBezTo>
                    <a:pt x="169333" y="187325"/>
                    <a:pt x="233892" y="225425"/>
                    <a:pt x="307975" y="288925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1200000" scaled="0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2128995" y="2698744"/>
              <a:ext cx="588924" cy="349415"/>
            </a:xfrm>
            <a:custGeom>
              <a:avLst/>
              <a:gdLst>
                <a:gd name="connsiteX0" fmla="*/ 0 w 438150"/>
                <a:gd name="connsiteY0" fmla="*/ 266700 h 266700"/>
                <a:gd name="connsiteX1" fmla="*/ 234950 w 438150"/>
                <a:gd name="connsiteY1" fmla="*/ 0 h 266700"/>
                <a:gd name="connsiteX2" fmla="*/ 438150 w 438150"/>
                <a:gd name="connsiteY2" fmla="*/ 57150 h 266700"/>
                <a:gd name="connsiteX3" fmla="*/ 390525 w 438150"/>
                <a:gd name="connsiteY3" fmla="*/ 152400 h 266700"/>
                <a:gd name="connsiteX4" fmla="*/ 0 w 438150"/>
                <a:gd name="connsiteY4" fmla="*/ 266700 h 266700"/>
                <a:gd name="connsiteX0" fmla="*/ 0 w 438150"/>
                <a:gd name="connsiteY0" fmla="*/ 266700 h 266700"/>
                <a:gd name="connsiteX1" fmla="*/ 234950 w 438150"/>
                <a:gd name="connsiteY1" fmla="*/ 0 h 266700"/>
                <a:gd name="connsiteX2" fmla="*/ 438150 w 438150"/>
                <a:gd name="connsiteY2" fmla="*/ 57150 h 266700"/>
                <a:gd name="connsiteX3" fmla="*/ 390525 w 438150"/>
                <a:gd name="connsiteY3" fmla="*/ 152400 h 266700"/>
                <a:gd name="connsiteX4" fmla="*/ 0 w 438150"/>
                <a:gd name="connsiteY4" fmla="*/ 266700 h 266700"/>
                <a:gd name="connsiteX0" fmla="*/ 0 w 438150"/>
                <a:gd name="connsiteY0" fmla="*/ 266700 h 266700"/>
                <a:gd name="connsiteX1" fmla="*/ 234950 w 438150"/>
                <a:gd name="connsiteY1" fmla="*/ 0 h 266700"/>
                <a:gd name="connsiteX2" fmla="*/ 438150 w 438150"/>
                <a:gd name="connsiteY2" fmla="*/ 57150 h 266700"/>
                <a:gd name="connsiteX3" fmla="*/ 390525 w 438150"/>
                <a:gd name="connsiteY3" fmla="*/ 152400 h 266700"/>
                <a:gd name="connsiteX4" fmla="*/ 0 w 438150"/>
                <a:gd name="connsiteY4" fmla="*/ 266700 h 266700"/>
                <a:gd name="connsiteX0" fmla="*/ 0 w 450850"/>
                <a:gd name="connsiteY0" fmla="*/ 266700 h 266700"/>
                <a:gd name="connsiteX1" fmla="*/ 247650 w 450850"/>
                <a:gd name="connsiteY1" fmla="*/ 0 h 266700"/>
                <a:gd name="connsiteX2" fmla="*/ 450850 w 450850"/>
                <a:gd name="connsiteY2" fmla="*/ 57150 h 266700"/>
                <a:gd name="connsiteX3" fmla="*/ 403225 w 450850"/>
                <a:gd name="connsiteY3" fmla="*/ 152400 h 266700"/>
                <a:gd name="connsiteX4" fmla="*/ 0 w 450850"/>
                <a:gd name="connsiteY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850" h="266700">
                  <a:moveTo>
                    <a:pt x="0" y="266700"/>
                  </a:moveTo>
                  <a:lnTo>
                    <a:pt x="247650" y="0"/>
                  </a:lnTo>
                  <a:lnTo>
                    <a:pt x="450850" y="57150"/>
                  </a:lnTo>
                  <a:lnTo>
                    <a:pt x="403225" y="152400"/>
                  </a:lnTo>
                  <a:cubicBezTo>
                    <a:pt x="339725" y="158750"/>
                    <a:pt x="152400" y="165100"/>
                    <a:pt x="0" y="2667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3105244" y="2773392"/>
              <a:ext cx="792112" cy="233472"/>
            </a:xfrm>
            <a:custGeom>
              <a:avLst/>
              <a:gdLst>
                <a:gd name="connsiteX0" fmla="*/ 600075 w 606425"/>
                <a:gd name="connsiteY0" fmla="*/ 177800 h 177800"/>
                <a:gd name="connsiteX1" fmla="*/ 606425 w 606425"/>
                <a:gd name="connsiteY1" fmla="*/ 0 h 177800"/>
                <a:gd name="connsiteX2" fmla="*/ 0 w 606425"/>
                <a:gd name="connsiteY2" fmla="*/ 73025 h 177800"/>
                <a:gd name="connsiteX3" fmla="*/ 600075 w 606425"/>
                <a:gd name="connsiteY3" fmla="*/ 177800 h 177800"/>
                <a:gd name="connsiteX0" fmla="*/ 600075 w 606425"/>
                <a:gd name="connsiteY0" fmla="*/ 177800 h 177800"/>
                <a:gd name="connsiteX1" fmla="*/ 606425 w 606425"/>
                <a:gd name="connsiteY1" fmla="*/ 0 h 177800"/>
                <a:gd name="connsiteX2" fmla="*/ 0 w 606425"/>
                <a:gd name="connsiteY2" fmla="*/ 73025 h 177800"/>
                <a:gd name="connsiteX3" fmla="*/ 600075 w 606425"/>
                <a:gd name="connsiteY3" fmla="*/ 177800 h 177800"/>
                <a:gd name="connsiteX0" fmla="*/ 600075 w 606425"/>
                <a:gd name="connsiteY0" fmla="*/ 177800 h 177800"/>
                <a:gd name="connsiteX1" fmla="*/ 606425 w 606425"/>
                <a:gd name="connsiteY1" fmla="*/ 0 h 177800"/>
                <a:gd name="connsiteX2" fmla="*/ 0 w 606425"/>
                <a:gd name="connsiteY2" fmla="*/ 73025 h 177800"/>
                <a:gd name="connsiteX3" fmla="*/ 600075 w 606425"/>
                <a:gd name="connsiteY3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425" h="177800">
                  <a:moveTo>
                    <a:pt x="600075" y="177800"/>
                  </a:moveTo>
                  <a:lnTo>
                    <a:pt x="606425" y="0"/>
                  </a:lnTo>
                  <a:lnTo>
                    <a:pt x="0" y="73025"/>
                  </a:lnTo>
                  <a:cubicBezTo>
                    <a:pt x="228600" y="92075"/>
                    <a:pt x="479425" y="69850"/>
                    <a:pt x="600075" y="177800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1200000" scaled="0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949861" y="2498624"/>
              <a:ext cx="1387386" cy="632124"/>
            </a:xfrm>
            <a:custGeom>
              <a:avLst/>
              <a:gdLst>
                <a:gd name="connsiteX0" fmla="*/ 1060450 w 1060450"/>
                <a:gd name="connsiteY0" fmla="*/ 482600 h 482600"/>
                <a:gd name="connsiteX1" fmla="*/ 0 w 1060450"/>
                <a:gd name="connsiteY1" fmla="*/ 349250 h 482600"/>
                <a:gd name="connsiteX2" fmla="*/ 577850 w 1060450"/>
                <a:gd name="connsiteY2" fmla="*/ 0 h 482600"/>
                <a:gd name="connsiteX3" fmla="*/ 1060450 w 1060450"/>
                <a:gd name="connsiteY3" fmla="*/ 482600 h 482600"/>
                <a:gd name="connsiteX0" fmla="*/ 1060450 w 1060450"/>
                <a:gd name="connsiteY0" fmla="*/ 482600 h 482600"/>
                <a:gd name="connsiteX1" fmla="*/ 0 w 1060450"/>
                <a:gd name="connsiteY1" fmla="*/ 349250 h 482600"/>
                <a:gd name="connsiteX2" fmla="*/ 577850 w 1060450"/>
                <a:gd name="connsiteY2" fmla="*/ 0 h 482600"/>
                <a:gd name="connsiteX3" fmla="*/ 1060450 w 1060450"/>
                <a:gd name="connsiteY3" fmla="*/ 482600 h 482600"/>
                <a:gd name="connsiteX0" fmla="*/ 1060450 w 1060450"/>
                <a:gd name="connsiteY0" fmla="*/ 482600 h 482600"/>
                <a:gd name="connsiteX1" fmla="*/ 0 w 1060450"/>
                <a:gd name="connsiteY1" fmla="*/ 349250 h 482600"/>
                <a:gd name="connsiteX2" fmla="*/ 577850 w 1060450"/>
                <a:gd name="connsiteY2" fmla="*/ 0 h 482600"/>
                <a:gd name="connsiteX3" fmla="*/ 1060450 w 1060450"/>
                <a:gd name="connsiteY3" fmla="*/ 482600 h 482600"/>
                <a:gd name="connsiteX0" fmla="*/ 1060450 w 1060450"/>
                <a:gd name="connsiteY0" fmla="*/ 482600 h 482600"/>
                <a:gd name="connsiteX1" fmla="*/ 0 w 1060450"/>
                <a:gd name="connsiteY1" fmla="*/ 349250 h 482600"/>
                <a:gd name="connsiteX2" fmla="*/ 577850 w 1060450"/>
                <a:gd name="connsiteY2" fmla="*/ 0 h 482600"/>
                <a:gd name="connsiteX3" fmla="*/ 1060450 w 1060450"/>
                <a:gd name="connsiteY3" fmla="*/ 482600 h 482600"/>
                <a:gd name="connsiteX0" fmla="*/ 1060450 w 1060450"/>
                <a:gd name="connsiteY0" fmla="*/ 482600 h 482600"/>
                <a:gd name="connsiteX1" fmla="*/ 0 w 1060450"/>
                <a:gd name="connsiteY1" fmla="*/ 349250 h 482600"/>
                <a:gd name="connsiteX2" fmla="*/ 577850 w 1060450"/>
                <a:gd name="connsiteY2" fmla="*/ 0 h 482600"/>
                <a:gd name="connsiteX3" fmla="*/ 1060450 w 1060450"/>
                <a:gd name="connsiteY3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450" h="482600">
                  <a:moveTo>
                    <a:pt x="1060450" y="482600"/>
                  </a:moveTo>
                  <a:cubicBezTo>
                    <a:pt x="684742" y="317500"/>
                    <a:pt x="232833" y="384175"/>
                    <a:pt x="0" y="349250"/>
                  </a:cubicBezTo>
                  <a:lnTo>
                    <a:pt x="577850" y="0"/>
                  </a:lnTo>
                  <a:cubicBezTo>
                    <a:pt x="738717" y="160867"/>
                    <a:pt x="909108" y="277283"/>
                    <a:pt x="1060450" y="4826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6984844" y="2740038"/>
              <a:ext cx="465108" cy="374827"/>
            </a:xfrm>
            <a:custGeom>
              <a:avLst/>
              <a:gdLst>
                <a:gd name="connsiteX0" fmla="*/ 254000 w 355600"/>
                <a:gd name="connsiteY0" fmla="*/ 269875 h 269875"/>
                <a:gd name="connsiteX1" fmla="*/ 355600 w 355600"/>
                <a:gd name="connsiteY1" fmla="*/ 142875 h 269875"/>
                <a:gd name="connsiteX2" fmla="*/ 120650 w 355600"/>
                <a:gd name="connsiteY2" fmla="*/ 50800 h 269875"/>
                <a:gd name="connsiteX3" fmla="*/ 0 w 355600"/>
                <a:gd name="connsiteY3" fmla="*/ 0 h 269875"/>
                <a:gd name="connsiteX4" fmla="*/ 254000 w 355600"/>
                <a:gd name="connsiteY4" fmla="*/ 269875 h 269875"/>
                <a:gd name="connsiteX0" fmla="*/ 257175 w 355600"/>
                <a:gd name="connsiteY0" fmla="*/ 292100 h 292100"/>
                <a:gd name="connsiteX1" fmla="*/ 355600 w 355600"/>
                <a:gd name="connsiteY1" fmla="*/ 142875 h 292100"/>
                <a:gd name="connsiteX2" fmla="*/ 120650 w 355600"/>
                <a:gd name="connsiteY2" fmla="*/ 50800 h 292100"/>
                <a:gd name="connsiteX3" fmla="*/ 0 w 355600"/>
                <a:gd name="connsiteY3" fmla="*/ 0 h 292100"/>
                <a:gd name="connsiteX4" fmla="*/ 257175 w 355600"/>
                <a:gd name="connsiteY4" fmla="*/ 292100 h 292100"/>
                <a:gd name="connsiteX0" fmla="*/ 266700 w 355600"/>
                <a:gd name="connsiteY0" fmla="*/ 285750 h 285750"/>
                <a:gd name="connsiteX1" fmla="*/ 355600 w 355600"/>
                <a:gd name="connsiteY1" fmla="*/ 142875 h 285750"/>
                <a:gd name="connsiteX2" fmla="*/ 120650 w 355600"/>
                <a:gd name="connsiteY2" fmla="*/ 50800 h 285750"/>
                <a:gd name="connsiteX3" fmla="*/ 0 w 355600"/>
                <a:gd name="connsiteY3" fmla="*/ 0 h 285750"/>
                <a:gd name="connsiteX4" fmla="*/ 266700 w 355600"/>
                <a:gd name="connsiteY4" fmla="*/ 285750 h 285750"/>
                <a:gd name="connsiteX0" fmla="*/ 266700 w 355600"/>
                <a:gd name="connsiteY0" fmla="*/ 285750 h 285750"/>
                <a:gd name="connsiteX1" fmla="*/ 355600 w 355600"/>
                <a:gd name="connsiteY1" fmla="*/ 142875 h 285750"/>
                <a:gd name="connsiteX2" fmla="*/ 120650 w 355600"/>
                <a:gd name="connsiteY2" fmla="*/ 50800 h 285750"/>
                <a:gd name="connsiteX3" fmla="*/ 0 w 355600"/>
                <a:gd name="connsiteY3" fmla="*/ 0 h 285750"/>
                <a:gd name="connsiteX4" fmla="*/ 266700 w 355600"/>
                <a:gd name="connsiteY4" fmla="*/ 285750 h 285750"/>
                <a:gd name="connsiteX0" fmla="*/ 266700 w 355600"/>
                <a:gd name="connsiteY0" fmla="*/ 285750 h 285750"/>
                <a:gd name="connsiteX1" fmla="*/ 355600 w 355600"/>
                <a:gd name="connsiteY1" fmla="*/ 142875 h 285750"/>
                <a:gd name="connsiteX2" fmla="*/ 120650 w 355600"/>
                <a:gd name="connsiteY2" fmla="*/ 50800 h 285750"/>
                <a:gd name="connsiteX3" fmla="*/ 0 w 355600"/>
                <a:gd name="connsiteY3" fmla="*/ 0 h 285750"/>
                <a:gd name="connsiteX4" fmla="*/ 266700 w 355600"/>
                <a:gd name="connsiteY4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00" h="285750">
                  <a:moveTo>
                    <a:pt x="266700" y="285750"/>
                  </a:moveTo>
                  <a:cubicBezTo>
                    <a:pt x="251883" y="200025"/>
                    <a:pt x="319617" y="152400"/>
                    <a:pt x="355600" y="142875"/>
                  </a:cubicBezTo>
                  <a:lnTo>
                    <a:pt x="120650" y="50800"/>
                  </a:lnTo>
                  <a:lnTo>
                    <a:pt x="0" y="0"/>
                  </a:lnTo>
                  <a:lnTo>
                    <a:pt x="266700" y="285750"/>
                  </a:lnTo>
                  <a:close/>
                </a:path>
              </a:pathLst>
            </a:custGeom>
            <a:gradFill flip="none" rotWithShape="1">
              <a:gsLst>
                <a:gs pos="18000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1322597" y="1580615"/>
              <a:ext cx="3214480" cy="1416720"/>
            </a:xfrm>
            <a:custGeom>
              <a:avLst/>
              <a:gdLst>
                <a:gd name="connsiteX0" fmla="*/ 0 w 2457450"/>
                <a:gd name="connsiteY0" fmla="*/ 1098550 h 1104900"/>
                <a:gd name="connsiteX1" fmla="*/ 1276350 w 2457450"/>
                <a:gd name="connsiteY1" fmla="*/ 203200 h 1104900"/>
                <a:gd name="connsiteX2" fmla="*/ 2457450 w 2457450"/>
                <a:gd name="connsiteY2" fmla="*/ 0 h 1104900"/>
                <a:gd name="connsiteX3" fmla="*/ 628650 w 2457450"/>
                <a:gd name="connsiteY3" fmla="*/ 1104900 h 1104900"/>
                <a:gd name="connsiteX4" fmla="*/ 0 w 2457450"/>
                <a:gd name="connsiteY4" fmla="*/ 1098550 h 1104900"/>
                <a:gd name="connsiteX0" fmla="*/ 0 w 2457450"/>
                <a:gd name="connsiteY0" fmla="*/ 1098550 h 1104900"/>
                <a:gd name="connsiteX1" fmla="*/ 1276350 w 2457450"/>
                <a:gd name="connsiteY1" fmla="*/ 203200 h 1104900"/>
                <a:gd name="connsiteX2" fmla="*/ 2457450 w 2457450"/>
                <a:gd name="connsiteY2" fmla="*/ 0 h 1104900"/>
                <a:gd name="connsiteX3" fmla="*/ 628650 w 2457450"/>
                <a:gd name="connsiteY3" fmla="*/ 1104900 h 1104900"/>
                <a:gd name="connsiteX4" fmla="*/ 0 w 2457450"/>
                <a:gd name="connsiteY4" fmla="*/ 1098550 h 1104900"/>
                <a:gd name="connsiteX0" fmla="*/ 0 w 2457450"/>
                <a:gd name="connsiteY0" fmla="*/ 1098550 h 1104900"/>
                <a:gd name="connsiteX1" fmla="*/ 1276350 w 2457450"/>
                <a:gd name="connsiteY1" fmla="*/ 203200 h 1104900"/>
                <a:gd name="connsiteX2" fmla="*/ 2457450 w 2457450"/>
                <a:gd name="connsiteY2" fmla="*/ 0 h 1104900"/>
                <a:gd name="connsiteX3" fmla="*/ 628650 w 2457450"/>
                <a:gd name="connsiteY3" fmla="*/ 1104900 h 1104900"/>
                <a:gd name="connsiteX4" fmla="*/ 0 w 2457450"/>
                <a:gd name="connsiteY4" fmla="*/ 1098550 h 1104900"/>
                <a:gd name="connsiteX0" fmla="*/ 0 w 2457450"/>
                <a:gd name="connsiteY0" fmla="*/ 1098550 h 1104900"/>
                <a:gd name="connsiteX1" fmla="*/ 1276350 w 2457450"/>
                <a:gd name="connsiteY1" fmla="*/ 203200 h 1104900"/>
                <a:gd name="connsiteX2" fmla="*/ 2457450 w 2457450"/>
                <a:gd name="connsiteY2" fmla="*/ 0 h 1104900"/>
                <a:gd name="connsiteX3" fmla="*/ 628650 w 2457450"/>
                <a:gd name="connsiteY3" fmla="*/ 1104900 h 1104900"/>
                <a:gd name="connsiteX4" fmla="*/ 0 w 2457450"/>
                <a:gd name="connsiteY4" fmla="*/ 1098550 h 1104900"/>
                <a:gd name="connsiteX0" fmla="*/ 0 w 2457450"/>
                <a:gd name="connsiteY0" fmla="*/ 1098550 h 1104900"/>
                <a:gd name="connsiteX1" fmla="*/ 1276350 w 2457450"/>
                <a:gd name="connsiteY1" fmla="*/ 203200 h 1104900"/>
                <a:gd name="connsiteX2" fmla="*/ 2457450 w 2457450"/>
                <a:gd name="connsiteY2" fmla="*/ 0 h 1104900"/>
                <a:gd name="connsiteX3" fmla="*/ 628650 w 2457450"/>
                <a:gd name="connsiteY3" fmla="*/ 1104900 h 1104900"/>
                <a:gd name="connsiteX4" fmla="*/ 0 w 2457450"/>
                <a:gd name="connsiteY4" fmla="*/ 1098550 h 1104900"/>
                <a:gd name="connsiteX0" fmla="*/ 0 w 2457450"/>
                <a:gd name="connsiteY0" fmla="*/ 1082675 h 1089025"/>
                <a:gd name="connsiteX1" fmla="*/ 1276350 w 2457450"/>
                <a:gd name="connsiteY1" fmla="*/ 18732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76350 w 2457450"/>
                <a:gd name="connsiteY1" fmla="*/ 18732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76350 w 2457450"/>
                <a:gd name="connsiteY1" fmla="*/ 18732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92225 w 2457450"/>
                <a:gd name="connsiteY1" fmla="*/ 215900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85875 w 2457450"/>
                <a:gd name="connsiteY1" fmla="*/ 19367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85875 w 2457450"/>
                <a:gd name="connsiteY1" fmla="*/ 19367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85875 w 2457450"/>
                <a:gd name="connsiteY1" fmla="*/ 19367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85875 w 2457450"/>
                <a:gd name="connsiteY1" fmla="*/ 19367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85875 w 2457450"/>
                <a:gd name="connsiteY1" fmla="*/ 19367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85875 w 2457450"/>
                <a:gd name="connsiteY1" fmla="*/ 19367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0" h="1082675">
                  <a:moveTo>
                    <a:pt x="0" y="1082675"/>
                  </a:moveTo>
                  <a:cubicBezTo>
                    <a:pt x="425450" y="784225"/>
                    <a:pt x="812800" y="415925"/>
                    <a:pt x="1285875" y="193675"/>
                  </a:cubicBezTo>
                  <a:cubicBezTo>
                    <a:pt x="1603375" y="68792"/>
                    <a:pt x="2054225" y="13758"/>
                    <a:pt x="2457450" y="0"/>
                  </a:cubicBezTo>
                  <a:cubicBezTo>
                    <a:pt x="1524000" y="88371"/>
                    <a:pt x="1205003" y="776999"/>
                    <a:pt x="1060450" y="1050925"/>
                  </a:cubicBezTo>
                  <a:cubicBezTo>
                    <a:pt x="920750" y="886883"/>
                    <a:pt x="193675" y="992717"/>
                    <a:pt x="0" y="1082675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4689467" y="1604440"/>
              <a:ext cx="3138286" cy="1477073"/>
            </a:xfrm>
            <a:custGeom>
              <a:avLst/>
              <a:gdLst>
                <a:gd name="connsiteX0" fmla="*/ 933450 w 2413000"/>
                <a:gd name="connsiteY0" fmla="*/ 1085850 h 1174750"/>
                <a:gd name="connsiteX1" fmla="*/ 2413000 w 2413000"/>
                <a:gd name="connsiteY1" fmla="*/ 1174750 h 1174750"/>
                <a:gd name="connsiteX2" fmla="*/ 0 w 2413000"/>
                <a:gd name="connsiteY2" fmla="*/ 0 h 1174750"/>
                <a:gd name="connsiteX3" fmla="*/ 933450 w 2413000"/>
                <a:gd name="connsiteY3" fmla="*/ 1085850 h 1174750"/>
                <a:gd name="connsiteX0" fmla="*/ 908050 w 2387600"/>
                <a:gd name="connsiteY0" fmla="*/ 1041400 h 1130300"/>
                <a:gd name="connsiteX1" fmla="*/ 2387600 w 2387600"/>
                <a:gd name="connsiteY1" fmla="*/ 1130300 h 1130300"/>
                <a:gd name="connsiteX2" fmla="*/ 0 w 2387600"/>
                <a:gd name="connsiteY2" fmla="*/ 0 h 1130300"/>
                <a:gd name="connsiteX3" fmla="*/ 908050 w 2387600"/>
                <a:gd name="connsiteY3" fmla="*/ 1041400 h 1130300"/>
                <a:gd name="connsiteX0" fmla="*/ 908050 w 2387600"/>
                <a:gd name="connsiteY0" fmla="*/ 1041674 h 1130574"/>
                <a:gd name="connsiteX1" fmla="*/ 2387600 w 2387600"/>
                <a:gd name="connsiteY1" fmla="*/ 1130574 h 1130574"/>
                <a:gd name="connsiteX2" fmla="*/ 0 w 2387600"/>
                <a:gd name="connsiteY2" fmla="*/ 274 h 1130574"/>
                <a:gd name="connsiteX3" fmla="*/ 908050 w 2387600"/>
                <a:gd name="connsiteY3" fmla="*/ 1041674 h 1130574"/>
                <a:gd name="connsiteX0" fmla="*/ 908050 w 2387600"/>
                <a:gd name="connsiteY0" fmla="*/ 1041674 h 1130574"/>
                <a:gd name="connsiteX1" fmla="*/ 2387600 w 2387600"/>
                <a:gd name="connsiteY1" fmla="*/ 1130574 h 1130574"/>
                <a:gd name="connsiteX2" fmla="*/ 0 w 2387600"/>
                <a:gd name="connsiteY2" fmla="*/ 274 h 1130574"/>
                <a:gd name="connsiteX3" fmla="*/ 908050 w 2387600"/>
                <a:gd name="connsiteY3" fmla="*/ 1041674 h 1130574"/>
                <a:gd name="connsiteX0" fmla="*/ 908050 w 2387600"/>
                <a:gd name="connsiteY0" fmla="*/ 1041674 h 1130574"/>
                <a:gd name="connsiteX1" fmla="*/ 2387600 w 2387600"/>
                <a:gd name="connsiteY1" fmla="*/ 1130574 h 1130574"/>
                <a:gd name="connsiteX2" fmla="*/ 0 w 2387600"/>
                <a:gd name="connsiteY2" fmla="*/ 274 h 1130574"/>
                <a:gd name="connsiteX3" fmla="*/ 908050 w 2387600"/>
                <a:gd name="connsiteY3" fmla="*/ 1041674 h 1130574"/>
                <a:gd name="connsiteX0" fmla="*/ 908050 w 2387600"/>
                <a:gd name="connsiteY0" fmla="*/ 1041674 h 1130574"/>
                <a:gd name="connsiteX1" fmla="*/ 2387600 w 2387600"/>
                <a:gd name="connsiteY1" fmla="*/ 1130574 h 1130574"/>
                <a:gd name="connsiteX2" fmla="*/ 0 w 2387600"/>
                <a:gd name="connsiteY2" fmla="*/ 274 h 1130574"/>
                <a:gd name="connsiteX3" fmla="*/ 908050 w 2387600"/>
                <a:gd name="connsiteY3" fmla="*/ 1041674 h 1130574"/>
                <a:gd name="connsiteX0" fmla="*/ 908050 w 2387600"/>
                <a:gd name="connsiteY0" fmla="*/ 1054370 h 1143270"/>
                <a:gd name="connsiteX1" fmla="*/ 2387600 w 2387600"/>
                <a:gd name="connsiteY1" fmla="*/ 1143270 h 1143270"/>
                <a:gd name="connsiteX2" fmla="*/ 0 w 2387600"/>
                <a:gd name="connsiteY2" fmla="*/ 270 h 1143270"/>
                <a:gd name="connsiteX3" fmla="*/ 908050 w 2387600"/>
                <a:gd name="connsiteY3" fmla="*/ 1054370 h 1143270"/>
                <a:gd name="connsiteX0" fmla="*/ 908050 w 2387600"/>
                <a:gd name="connsiteY0" fmla="*/ 1054342 h 1143242"/>
                <a:gd name="connsiteX1" fmla="*/ 2387600 w 2387600"/>
                <a:gd name="connsiteY1" fmla="*/ 1143242 h 1143242"/>
                <a:gd name="connsiteX2" fmla="*/ 0 w 2387600"/>
                <a:gd name="connsiteY2" fmla="*/ 242 h 1143242"/>
                <a:gd name="connsiteX3" fmla="*/ 908050 w 2387600"/>
                <a:gd name="connsiteY3" fmla="*/ 1054342 h 1143242"/>
                <a:gd name="connsiteX0" fmla="*/ 908050 w 2387600"/>
                <a:gd name="connsiteY0" fmla="*/ 1056475 h 1145375"/>
                <a:gd name="connsiteX1" fmla="*/ 2387600 w 2387600"/>
                <a:gd name="connsiteY1" fmla="*/ 1145375 h 1145375"/>
                <a:gd name="connsiteX2" fmla="*/ 0 w 2387600"/>
                <a:gd name="connsiteY2" fmla="*/ 2375 h 1145375"/>
                <a:gd name="connsiteX3" fmla="*/ 908050 w 2387600"/>
                <a:gd name="connsiteY3" fmla="*/ 1056475 h 1145375"/>
                <a:gd name="connsiteX0" fmla="*/ 908050 w 2387600"/>
                <a:gd name="connsiteY0" fmla="*/ 1056475 h 1145375"/>
                <a:gd name="connsiteX1" fmla="*/ 2387600 w 2387600"/>
                <a:gd name="connsiteY1" fmla="*/ 1145375 h 1145375"/>
                <a:gd name="connsiteX2" fmla="*/ 0 w 2387600"/>
                <a:gd name="connsiteY2" fmla="*/ 2375 h 1145375"/>
                <a:gd name="connsiteX3" fmla="*/ 908050 w 2387600"/>
                <a:gd name="connsiteY3" fmla="*/ 1056475 h 1145375"/>
                <a:gd name="connsiteX0" fmla="*/ 908050 w 2387600"/>
                <a:gd name="connsiteY0" fmla="*/ 1056475 h 1145375"/>
                <a:gd name="connsiteX1" fmla="*/ 2387600 w 2387600"/>
                <a:gd name="connsiteY1" fmla="*/ 1145375 h 1145375"/>
                <a:gd name="connsiteX2" fmla="*/ 0 w 2387600"/>
                <a:gd name="connsiteY2" fmla="*/ 2375 h 1145375"/>
                <a:gd name="connsiteX3" fmla="*/ 908050 w 2387600"/>
                <a:gd name="connsiteY3" fmla="*/ 1056475 h 1145375"/>
                <a:gd name="connsiteX0" fmla="*/ 908050 w 2387600"/>
                <a:gd name="connsiteY0" fmla="*/ 1056475 h 1145375"/>
                <a:gd name="connsiteX1" fmla="*/ 2387600 w 2387600"/>
                <a:gd name="connsiteY1" fmla="*/ 1145375 h 1145375"/>
                <a:gd name="connsiteX2" fmla="*/ 0 w 2387600"/>
                <a:gd name="connsiteY2" fmla="*/ 2375 h 1145375"/>
                <a:gd name="connsiteX3" fmla="*/ 908050 w 2387600"/>
                <a:gd name="connsiteY3" fmla="*/ 1056475 h 1145375"/>
                <a:gd name="connsiteX0" fmla="*/ 904875 w 2387600"/>
                <a:gd name="connsiteY0" fmla="*/ 1075525 h 1145375"/>
                <a:gd name="connsiteX1" fmla="*/ 2387600 w 2387600"/>
                <a:gd name="connsiteY1" fmla="*/ 1145375 h 1145375"/>
                <a:gd name="connsiteX2" fmla="*/ 0 w 2387600"/>
                <a:gd name="connsiteY2" fmla="*/ 2375 h 1145375"/>
                <a:gd name="connsiteX3" fmla="*/ 904875 w 2387600"/>
                <a:gd name="connsiteY3" fmla="*/ 1075525 h 1145375"/>
                <a:gd name="connsiteX0" fmla="*/ 904875 w 2387600"/>
                <a:gd name="connsiteY0" fmla="*/ 1075525 h 1145375"/>
                <a:gd name="connsiteX1" fmla="*/ 2387600 w 2387600"/>
                <a:gd name="connsiteY1" fmla="*/ 1145375 h 1145375"/>
                <a:gd name="connsiteX2" fmla="*/ 0 w 2387600"/>
                <a:gd name="connsiteY2" fmla="*/ 2375 h 1145375"/>
                <a:gd name="connsiteX3" fmla="*/ 904875 w 2387600"/>
                <a:gd name="connsiteY3" fmla="*/ 1075525 h 1145375"/>
                <a:gd name="connsiteX0" fmla="*/ 916523 w 2399248"/>
                <a:gd name="connsiteY0" fmla="*/ 1058098 h 1127948"/>
                <a:gd name="connsiteX1" fmla="*/ 2399248 w 2399248"/>
                <a:gd name="connsiteY1" fmla="*/ 1127948 h 1127948"/>
                <a:gd name="connsiteX2" fmla="*/ 0 w 2399248"/>
                <a:gd name="connsiteY2" fmla="*/ 2420 h 1127948"/>
                <a:gd name="connsiteX3" fmla="*/ 916523 w 2399248"/>
                <a:gd name="connsiteY3" fmla="*/ 1058098 h 1127948"/>
                <a:gd name="connsiteX0" fmla="*/ 916523 w 2399248"/>
                <a:gd name="connsiteY0" fmla="*/ 1058098 h 1127948"/>
                <a:gd name="connsiteX1" fmla="*/ 2399248 w 2399248"/>
                <a:gd name="connsiteY1" fmla="*/ 1127948 h 1127948"/>
                <a:gd name="connsiteX2" fmla="*/ 0 w 2399248"/>
                <a:gd name="connsiteY2" fmla="*/ 2420 h 1127948"/>
                <a:gd name="connsiteX3" fmla="*/ 916523 w 2399248"/>
                <a:gd name="connsiteY3" fmla="*/ 1058098 h 112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9248" h="1127948">
                  <a:moveTo>
                    <a:pt x="916523" y="1058098"/>
                  </a:moveTo>
                  <a:cubicBezTo>
                    <a:pt x="1304931" y="989306"/>
                    <a:pt x="1887015" y="942740"/>
                    <a:pt x="2399248" y="1127948"/>
                  </a:cubicBezTo>
                  <a:cubicBezTo>
                    <a:pt x="2009781" y="846431"/>
                    <a:pt x="1595967" y="-52613"/>
                    <a:pt x="0" y="2420"/>
                  </a:cubicBezTo>
                  <a:cubicBezTo>
                    <a:pt x="738115" y="84946"/>
                    <a:pt x="778940" y="895115"/>
                    <a:pt x="916523" y="1058098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1200000" scaled="0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2709983" y="1585381"/>
              <a:ext cx="3182732" cy="1404014"/>
            </a:xfrm>
            <a:custGeom>
              <a:avLst/>
              <a:gdLst>
                <a:gd name="connsiteX0" fmla="*/ 0 w 2432050"/>
                <a:gd name="connsiteY0" fmla="*/ 1047750 h 1073150"/>
                <a:gd name="connsiteX1" fmla="*/ 1409700 w 2432050"/>
                <a:gd name="connsiteY1" fmla="*/ 0 h 1073150"/>
                <a:gd name="connsiteX2" fmla="*/ 2432050 w 2432050"/>
                <a:gd name="connsiteY2" fmla="*/ 1073150 h 1073150"/>
                <a:gd name="connsiteX3" fmla="*/ 0 w 2432050"/>
                <a:gd name="connsiteY3" fmla="*/ 1047750 h 1073150"/>
                <a:gd name="connsiteX0" fmla="*/ 0 w 2432050"/>
                <a:gd name="connsiteY0" fmla="*/ 1048038 h 1073438"/>
                <a:gd name="connsiteX1" fmla="*/ 1409700 w 2432050"/>
                <a:gd name="connsiteY1" fmla="*/ 288 h 1073438"/>
                <a:gd name="connsiteX2" fmla="*/ 2432050 w 2432050"/>
                <a:gd name="connsiteY2" fmla="*/ 1073438 h 1073438"/>
                <a:gd name="connsiteX3" fmla="*/ 0 w 2432050"/>
                <a:gd name="connsiteY3" fmla="*/ 1048038 h 1073438"/>
                <a:gd name="connsiteX0" fmla="*/ 0 w 2432050"/>
                <a:gd name="connsiteY0" fmla="*/ 1048038 h 1073438"/>
                <a:gd name="connsiteX1" fmla="*/ 1409700 w 2432050"/>
                <a:gd name="connsiteY1" fmla="*/ 288 h 1073438"/>
                <a:gd name="connsiteX2" fmla="*/ 2432050 w 2432050"/>
                <a:gd name="connsiteY2" fmla="*/ 1073438 h 1073438"/>
                <a:gd name="connsiteX3" fmla="*/ 0 w 2432050"/>
                <a:gd name="connsiteY3" fmla="*/ 1048038 h 1073438"/>
                <a:gd name="connsiteX0" fmla="*/ 0 w 2432050"/>
                <a:gd name="connsiteY0" fmla="*/ 1048038 h 1073438"/>
                <a:gd name="connsiteX1" fmla="*/ 1409700 w 2432050"/>
                <a:gd name="connsiteY1" fmla="*/ 288 h 1073438"/>
                <a:gd name="connsiteX2" fmla="*/ 2432050 w 2432050"/>
                <a:gd name="connsiteY2" fmla="*/ 1073438 h 1073438"/>
                <a:gd name="connsiteX3" fmla="*/ 0 w 2432050"/>
                <a:gd name="connsiteY3" fmla="*/ 1048038 h 1073438"/>
                <a:gd name="connsiteX0" fmla="*/ 0 w 2432050"/>
                <a:gd name="connsiteY0" fmla="*/ 1047984 h 1073384"/>
                <a:gd name="connsiteX1" fmla="*/ 1409700 w 2432050"/>
                <a:gd name="connsiteY1" fmla="*/ 234 h 1073384"/>
                <a:gd name="connsiteX2" fmla="*/ 2432050 w 2432050"/>
                <a:gd name="connsiteY2" fmla="*/ 1073384 h 1073384"/>
                <a:gd name="connsiteX3" fmla="*/ 0 w 2432050"/>
                <a:gd name="connsiteY3" fmla="*/ 1047984 h 1073384"/>
                <a:gd name="connsiteX0" fmla="*/ 0 w 2432050"/>
                <a:gd name="connsiteY0" fmla="*/ 1047984 h 1073384"/>
                <a:gd name="connsiteX1" fmla="*/ 1409700 w 2432050"/>
                <a:gd name="connsiteY1" fmla="*/ 234 h 1073384"/>
                <a:gd name="connsiteX2" fmla="*/ 2432050 w 2432050"/>
                <a:gd name="connsiteY2" fmla="*/ 1073384 h 1073384"/>
                <a:gd name="connsiteX3" fmla="*/ 0 w 2432050"/>
                <a:gd name="connsiteY3" fmla="*/ 1047984 h 1073384"/>
                <a:gd name="connsiteX0" fmla="*/ 0 w 2432050"/>
                <a:gd name="connsiteY0" fmla="*/ 1047984 h 1073384"/>
                <a:gd name="connsiteX1" fmla="*/ 1409700 w 2432050"/>
                <a:gd name="connsiteY1" fmla="*/ 234 h 1073384"/>
                <a:gd name="connsiteX2" fmla="*/ 2432050 w 2432050"/>
                <a:gd name="connsiteY2" fmla="*/ 1073384 h 1073384"/>
                <a:gd name="connsiteX3" fmla="*/ 0 w 2432050"/>
                <a:gd name="connsiteY3" fmla="*/ 1047984 h 1073384"/>
                <a:gd name="connsiteX0" fmla="*/ 0 w 2432050"/>
                <a:gd name="connsiteY0" fmla="*/ 1047750 h 1073150"/>
                <a:gd name="connsiteX1" fmla="*/ 1409700 w 2432050"/>
                <a:gd name="connsiteY1" fmla="*/ 0 h 1073150"/>
                <a:gd name="connsiteX2" fmla="*/ 2432050 w 2432050"/>
                <a:gd name="connsiteY2" fmla="*/ 1073150 h 1073150"/>
                <a:gd name="connsiteX3" fmla="*/ 0 w 2432050"/>
                <a:gd name="connsiteY3" fmla="*/ 1047750 h 1073150"/>
                <a:gd name="connsiteX0" fmla="*/ 0 w 2432050"/>
                <a:gd name="connsiteY0" fmla="*/ 1047750 h 1073150"/>
                <a:gd name="connsiteX1" fmla="*/ 1409700 w 2432050"/>
                <a:gd name="connsiteY1" fmla="*/ 0 h 1073150"/>
                <a:gd name="connsiteX2" fmla="*/ 2432050 w 2432050"/>
                <a:gd name="connsiteY2" fmla="*/ 1073150 h 1073150"/>
                <a:gd name="connsiteX3" fmla="*/ 0 w 2432050"/>
                <a:gd name="connsiteY3" fmla="*/ 1047750 h 1073150"/>
                <a:gd name="connsiteX0" fmla="*/ 0 w 2432050"/>
                <a:gd name="connsiteY0" fmla="*/ 1047750 h 1073150"/>
                <a:gd name="connsiteX1" fmla="*/ 1409700 w 2432050"/>
                <a:gd name="connsiteY1" fmla="*/ 0 h 1073150"/>
                <a:gd name="connsiteX2" fmla="*/ 2432050 w 2432050"/>
                <a:gd name="connsiteY2" fmla="*/ 1073150 h 1073150"/>
                <a:gd name="connsiteX3" fmla="*/ 0 w 2432050"/>
                <a:gd name="connsiteY3" fmla="*/ 1047750 h 1073150"/>
                <a:gd name="connsiteX0" fmla="*/ 0 w 2432050"/>
                <a:gd name="connsiteY0" fmla="*/ 1047750 h 1073150"/>
                <a:gd name="connsiteX1" fmla="*/ 1409700 w 2432050"/>
                <a:gd name="connsiteY1" fmla="*/ 0 h 1073150"/>
                <a:gd name="connsiteX2" fmla="*/ 2432050 w 2432050"/>
                <a:gd name="connsiteY2" fmla="*/ 1073150 h 1073150"/>
                <a:gd name="connsiteX3" fmla="*/ 0 w 2432050"/>
                <a:gd name="connsiteY3" fmla="*/ 1047750 h 1073150"/>
                <a:gd name="connsiteX0" fmla="*/ 0 w 2432050"/>
                <a:gd name="connsiteY0" fmla="*/ 1047750 h 1073150"/>
                <a:gd name="connsiteX1" fmla="*/ 1409700 w 2432050"/>
                <a:gd name="connsiteY1" fmla="*/ 0 h 1073150"/>
                <a:gd name="connsiteX2" fmla="*/ 2432050 w 2432050"/>
                <a:gd name="connsiteY2" fmla="*/ 1073150 h 1073150"/>
                <a:gd name="connsiteX3" fmla="*/ 0 w 2432050"/>
                <a:gd name="connsiteY3" fmla="*/ 1047750 h 107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2050" h="1073150">
                  <a:moveTo>
                    <a:pt x="0" y="1047750"/>
                  </a:moveTo>
                  <a:cubicBezTo>
                    <a:pt x="17553" y="983886"/>
                    <a:pt x="445996" y="25400"/>
                    <a:pt x="1409700" y="0"/>
                  </a:cubicBezTo>
                  <a:cubicBezTo>
                    <a:pt x="2258444" y="41308"/>
                    <a:pt x="2326217" y="893233"/>
                    <a:pt x="2432050" y="1073150"/>
                  </a:cubicBezTo>
                  <a:cubicBezTo>
                    <a:pt x="1519767" y="842433"/>
                    <a:pt x="804333" y="948267"/>
                    <a:pt x="0" y="10477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9943" name="TextBox 17"/>
          <p:cNvSpPr txBox="1">
            <a:spLocks noChangeArrowheads="1"/>
          </p:cNvSpPr>
          <p:nvPr/>
        </p:nvSpPr>
        <p:spPr bwMode="auto">
          <a:xfrm>
            <a:off x="3862388" y="2205038"/>
            <a:ext cx="1389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 flipH="1">
            <a:off x="5724525" y="4252913"/>
            <a:ext cx="1814513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5724525" y="3798888"/>
            <a:ext cx="1470025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 flipH="1">
            <a:off x="5724525" y="5199063"/>
            <a:ext cx="145415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 flipH="1">
            <a:off x="5724525" y="4746625"/>
            <a:ext cx="1628775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 flipH="1">
            <a:off x="2403475" y="4252913"/>
            <a:ext cx="1814513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 flipH="1">
            <a:off x="2403475" y="3798888"/>
            <a:ext cx="1470025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 flipH="1">
            <a:off x="2403475" y="5199063"/>
            <a:ext cx="145415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 flipH="1">
            <a:off x="2403475" y="4746625"/>
            <a:ext cx="16303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952" name="TextBox 26"/>
          <p:cNvSpPr txBox="1">
            <a:spLocks noChangeArrowheads="1"/>
          </p:cNvSpPr>
          <p:nvPr/>
        </p:nvSpPr>
        <p:spPr bwMode="auto">
          <a:xfrm>
            <a:off x="5951538" y="260350"/>
            <a:ext cx="2609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伞型具象场景</a:t>
            </a:r>
            <a:r>
              <a:rPr lang="en-US" altLang="zh-CN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  <a:r>
              <a:rPr lang="en-US" altLang="zh-CN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  </a:t>
            </a:r>
            <a:endParaRPr lang="zh-CN" altLang="en-US">
              <a:solidFill>
                <a:srgbClr val="000000"/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1106488" y="1916113"/>
            <a:ext cx="6634162" cy="3319462"/>
          </a:xfrm>
          <a:custGeom>
            <a:avLst/>
            <a:gdLst/>
            <a:ahLst/>
            <a:cxnLst/>
            <a:rect l="l" t="t" r="r" b="b"/>
            <a:pathLst>
              <a:path w="9471331" h="4737100">
                <a:moveTo>
                  <a:pt x="9460710" y="4604172"/>
                </a:moveTo>
                <a:lnTo>
                  <a:pt x="9467460" y="4609055"/>
                </a:lnTo>
                <a:lnTo>
                  <a:pt x="9460723" y="4609055"/>
                </a:lnTo>
                <a:close/>
                <a:moveTo>
                  <a:pt x="9459779" y="4267992"/>
                </a:moveTo>
                <a:lnTo>
                  <a:pt x="9471331" y="4267992"/>
                </a:lnTo>
                <a:lnTo>
                  <a:pt x="9459806" y="4277542"/>
                </a:lnTo>
                <a:close/>
                <a:moveTo>
                  <a:pt x="8769335" y="4213223"/>
                </a:moveTo>
                <a:cubicBezTo>
                  <a:pt x="8731527" y="4213223"/>
                  <a:pt x="8700877" y="4243873"/>
                  <a:pt x="8700877" y="4281681"/>
                </a:cubicBezTo>
                <a:lnTo>
                  <a:pt x="8700877" y="4485828"/>
                </a:lnTo>
                <a:cubicBezTo>
                  <a:pt x="8700877" y="4523636"/>
                  <a:pt x="8731527" y="4554286"/>
                  <a:pt x="8769335" y="4554286"/>
                </a:cubicBezTo>
                <a:lnTo>
                  <a:pt x="8919937" y="4554286"/>
                </a:lnTo>
                <a:cubicBezTo>
                  <a:pt x="8957745" y="4554286"/>
                  <a:pt x="8988395" y="4523636"/>
                  <a:pt x="8988395" y="4485828"/>
                </a:cubicBezTo>
                <a:lnTo>
                  <a:pt x="8988395" y="4281681"/>
                </a:lnTo>
                <a:cubicBezTo>
                  <a:pt x="8988395" y="4243873"/>
                  <a:pt x="8957745" y="4213223"/>
                  <a:pt x="8919937" y="4213223"/>
                </a:cubicBezTo>
                <a:close/>
                <a:moveTo>
                  <a:pt x="8252748" y="4199483"/>
                </a:moveTo>
                <a:cubicBezTo>
                  <a:pt x="8218147" y="4199483"/>
                  <a:pt x="8190097" y="4227533"/>
                  <a:pt x="8190097" y="4262134"/>
                </a:cubicBezTo>
                <a:lnTo>
                  <a:pt x="8190097" y="4423126"/>
                </a:lnTo>
                <a:cubicBezTo>
                  <a:pt x="8190097" y="4457727"/>
                  <a:pt x="8218147" y="4485777"/>
                  <a:pt x="8252748" y="4485777"/>
                </a:cubicBezTo>
                <a:lnTo>
                  <a:pt x="8390575" y="4485777"/>
                </a:lnTo>
                <a:cubicBezTo>
                  <a:pt x="8425176" y="4485777"/>
                  <a:pt x="8453226" y="4457727"/>
                  <a:pt x="8453226" y="4423126"/>
                </a:cubicBezTo>
                <a:lnTo>
                  <a:pt x="8453226" y="4262134"/>
                </a:lnTo>
                <a:cubicBezTo>
                  <a:pt x="8453226" y="4227533"/>
                  <a:pt x="8425176" y="4199483"/>
                  <a:pt x="8390575" y="4199483"/>
                </a:cubicBezTo>
                <a:close/>
                <a:moveTo>
                  <a:pt x="7760171" y="4137570"/>
                </a:moveTo>
                <a:cubicBezTo>
                  <a:pt x="7729328" y="4137570"/>
                  <a:pt x="7704324" y="4162574"/>
                  <a:pt x="7704324" y="4193417"/>
                </a:cubicBezTo>
                <a:lnTo>
                  <a:pt x="7704324" y="4376453"/>
                </a:lnTo>
                <a:cubicBezTo>
                  <a:pt x="7704324" y="4407296"/>
                  <a:pt x="7729328" y="4432300"/>
                  <a:pt x="7760171" y="4432300"/>
                </a:cubicBezTo>
                <a:lnTo>
                  <a:pt x="7883031" y="4432300"/>
                </a:lnTo>
                <a:cubicBezTo>
                  <a:pt x="7913874" y="4432300"/>
                  <a:pt x="7938878" y="4407296"/>
                  <a:pt x="7938878" y="4376453"/>
                </a:cubicBezTo>
                <a:lnTo>
                  <a:pt x="7938878" y="4193417"/>
                </a:lnTo>
                <a:cubicBezTo>
                  <a:pt x="7938878" y="4162574"/>
                  <a:pt x="7913874" y="4137570"/>
                  <a:pt x="7883031" y="4137570"/>
                </a:cubicBezTo>
                <a:close/>
                <a:moveTo>
                  <a:pt x="7323040" y="4104233"/>
                </a:moveTo>
                <a:cubicBezTo>
                  <a:pt x="7296894" y="4104233"/>
                  <a:pt x="7275698" y="4125429"/>
                  <a:pt x="7275698" y="4151575"/>
                </a:cubicBezTo>
                <a:lnTo>
                  <a:pt x="7275698" y="4351621"/>
                </a:lnTo>
                <a:cubicBezTo>
                  <a:pt x="7275698" y="4377767"/>
                  <a:pt x="7296894" y="4398963"/>
                  <a:pt x="7323040" y="4398963"/>
                </a:cubicBezTo>
                <a:lnTo>
                  <a:pt x="7427190" y="4398963"/>
                </a:lnTo>
                <a:cubicBezTo>
                  <a:pt x="7453336" y="4398963"/>
                  <a:pt x="7474532" y="4377767"/>
                  <a:pt x="7474532" y="4351621"/>
                </a:cubicBezTo>
                <a:lnTo>
                  <a:pt x="7474532" y="4151575"/>
                </a:lnTo>
                <a:cubicBezTo>
                  <a:pt x="7474532" y="4125429"/>
                  <a:pt x="7453336" y="4104233"/>
                  <a:pt x="7427190" y="4104233"/>
                </a:cubicBezTo>
                <a:close/>
                <a:moveTo>
                  <a:pt x="6908703" y="4070350"/>
                </a:moveTo>
                <a:cubicBezTo>
                  <a:pt x="6882557" y="4070350"/>
                  <a:pt x="6861361" y="4091546"/>
                  <a:pt x="6861361" y="4117692"/>
                </a:cubicBezTo>
                <a:lnTo>
                  <a:pt x="6861361" y="4306376"/>
                </a:lnTo>
                <a:cubicBezTo>
                  <a:pt x="6861361" y="4332522"/>
                  <a:pt x="6882557" y="4353718"/>
                  <a:pt x="6908703" y="4353718"/>
                </a:cubicBezTo>
                <a:lnTo>
                  <a:pt x="7012853" y="4353718"/>
                </a:lnTo>
                <a:cubicBezTo>
                  <a:pt x="7038999" y="4353718"/>
                  <a:pt x="7060195" y="4332522"/>
                  <a:pt x="7060195" y="4306376"/>
                </a:cubicBezTo>
                <a:lnTo>
                  <a:pt x="7060195" y="4117692"/>
                </a:lnTo>
                <a:cubicBezTo>
                  <a:pt x="7060195" y="4091546"/>
                  <a:pt x="7038999" y="4070350"/>
                  <a:pt x="7012853" y="4070350"/>
                </a:cubicBezTo>
                <a:close/>
                <a:moveTo>
                  <a:pt x="6518178" y="4039394"/>
                </a:moveTo>
                <a:cubicBezTo>
                  <a:pt x="6492032" y="4039394"/>
                  <a:pt x="6470836" y="4060590"/>
                  <a:pt x="6470836" y="4086736"/>
                </a:cubicBezTo>
                <a:lnTo>
                  <a:pt x="6470836" y="4275420"/>
                </a:lnTo>
                <a:cubicBezTo>
                  <a:pt x="6470836" y="4301566"/>
                  <a:pt x="6492032" y="4322762"/>
                  <a:pt x="6518178" y="4322762"/>
                </a:cubicBezTo>
                <a:lnTo>
                  <a:pt x="6622328" y="4322762"/>
                </a:lnTo>
                <a:cubicBezTo>
                  <a:pt x="6648474" y="4322762"/>
                  <a:pt x="6669670" y="4301566"/>
                  <a:pt x="6669670" y="4275420"/>
                </a:cubicBezTo>
                <a:lnTo>
                  <a:pt x="6669670" y="4086736"/>
                </a:lnTo>
                <a:cubicBezTo>
                  <a:pt x="6669670" y="4060590"/>
                  <a:pt x="6648474" y="4039394"/>
                  <a:pt x="6622328" y="4039394"/>
                </a:cubicBezTo>
                <a:close/>
                <a:moveTo>
                  <a:pt x="6165978" y="4015582"/>
                </a:moveTo>
                <a:cubicBezTo>
                  <a:pt x="6142336" y="4015582"/>
                  <a:pt x="6123171" y="4034747"/>
                  <a:pt x="6123171" y="4058389"/>
                </a:cubicBezTo>
                <a:lnTo>
                  <a:pt x="6123171" y="4227568"/>
                </a:lnTo>
                <a:cubicBezTo>
                  <a:pt x="6123171" y="4251210"/>
                  <a:pt x="6142336" y="4270375"/>
                  <a:pt x="6165978" y="4270375"/>
                </a:cubicBezTo>
                <a:lnTo>
                  <a:pt x="6260149" y="4270375"/>
                </a:lnTo>
                <a:cubicBezTo>
                  <a:pt x="6283791" y="4270375"/>
                  <a:pt x="6302956" y="4251210"/>
                  <a:pt x="6302956" y="4227568"/>
                </a:cubicBezTo>
                <a:lnTo>
                  <a:pt x="6302956" y="4058389"/>
                </a:lnTo>
                <a:cubicBezTo>
                  <a:pt x="6302956" y="4034747"/>
                  <a:pt x="6283791" y="4015582"/>
                  <a:pt x="6260149" y="4015582"/>
                </a:cubicBezTo>
                <a:close/>
                <a:moveTo>
                  <a:pt x="5844850" y="3994147"/>
                </a:moveTo>
                <a:cubicBezTo>
                  <a:pt x="5824966" y="3994147"/>
                  <a:pt x="5808846" y="4010267"/>
                  <a:pt x="5808846" y="4030151"/>
                </a:cubicBezTo>
                <a:lnTo>
                  <a:pt x="5808846" y="4205795"/>
                </a:lnTo>
                <a:cubicBezTo>
                  <a:pt x="5808846" y="4225679"/>
                  <a:pt x="5824966" y="4241799"/>
                  <a:pt x="5844850" y="4241799"/>
                </a:cubicBezTo>
                <a:lnTo>
                  <a:pt x="5924054" y="4241799"/>
                </a:lnTo>
                <a:cubicBezTo>
                  <a:pt x="5943938" y="4241799"/>
                  <a:pt x="5960058" y="4225679"/>
                  <a:pt x="5960058" y="4205795"/>
                </a:cubicBezTo>
                <a:lnTo>
                  <a:pt x="5960058" y="4030151"/>
                </a:lnTo>
                <a:cubicBezTo>
                  <a:pt x="5960058" y="4010267"/>
                  <a:pt x="5943938" y="3994147"/>
                  <a:pt x="5924054" y="3994147"/>
                </a:cubicBezTo>
                <a:close/>
                <a:moveTo>
                  <a:pt x="5541976" y="3958428"/>
                </a:moveTo>
                <a:cubicBezTo>
                  <a:pt x="5523657" y="3958428"/>
                  <a:pt x="5508807" y="3973278"/>
                  <a:pt x="5508807" y="3991597"/>
                </a:cubicBezTo>
                <a:lnTo>
                  <a:pt x="5508807" y="4158625"/>
                </a:lnTo>
                <a:cubicBezTo>
                  <a:pt x="5508807" y="4176944"/>
                  <a:pt x="5523657" y="4191794"/>
                  <a:pt x="5541976" y="4191794"/>
                </a:cubicBezTo>
                <a:lnTo>
                  <a:pt x="5614944" y="4191794"/>
                </a:lnTo>
                <a:cubicBezTo>
                  <a:pt x="5633263" y="4191794"/>
                  <a:pt x="5648113" y="4176944"/>
                  <a:pt x="5648113" y="4158625"/>
                </a:cubicBezTo>
                <a:lnTo>
                  <a:pt x="5648113" y="3991597"/>
                </a:lnTo>
                <a:cubicBezTo>
                  <a:pt x="5648113" y="3973278"/>
                  <a:pt x="5633263" y="3958428"/>
                  <a:pt x="5614944" y="3958428"/>
                </a:cubicBezTo>
                <a:close/>
                <a:moveTo>
                  <a:pt x="5270513" y="3920328"/>
                </a:moveTo>
                <a:cubicBezTo>
                  <a:pt x="5252194" y="3920328"/>
                  <a:pt x="5237344" y="3935178"/>
                  <a:pt x="5237344" y="3953497"/>
                </a:cubicBezTo>
                <a:lnTo>
                  <a:pt x="5237344" y="4127669"/>
                </a:lnTo>
                <a:cubicBezTo>
                  <a:pt x="5237344" y="4145988"/>
                  <a:pt x="5252194" y="4160838"/>
                  <a:pt x="5270513" y="4160838"/>
                </a:cubicBezTo>
                <a:lnTo>
                  <a:pt x="5343481" y="4160838"/>
                </a:lnTo>
                <a:cubicBezTo>
                  <a:pt x="5361800" y="4160838"/>
                  <a:pt x="5376650" y="4145988"/>
                  <a:pt x="5376650" y="4127669"/>
                </a:cubicBezTo>
                <a:lnTo>
                  <a:pt x="5376650" y="3953497"/>
                </a:lnTo>
                <a:cubicBezTo>
                  <a:pt x="5376650" y="3935178"/>
                  <a:pt x="5361800" y="3920328"/>
                  <a:pt x="5343481" y="3920328"/>
                </a:cubicBezTo>
                <a:close/>
                <a:moveTo>
                  <a:pt x="5003813" y="3908421"/>
                </a:moveTo>
                <a:cubicBezTo>
                  <a:pt x="4985494" y="3908421"/>
                  <a:pt x="4970644" y="3923271"/>
                  <a:pt x="4970644" y="3941590"/>
                </a:cubicBezTo>
                <a:lnTo>
                  <a:pt x="4970644" y="4103855"/>
                </a:lnTo>
                <a:cubicBezTo>
                  <a:pt x="4970644" y="4122174"/>
                  <a:pt x="4985494" y="4137024"/>
                  <a:pt x="5003813" y="4137024"/>
                </a:cubicBezTo>
                <a:lnTo>
                  <a:pt x="5076781" y="4137024"/>
                </a:lnTo>
                <a:cubicBezTo>
                  <a:pt x="5095100" y="4137024"/>
                  <a:pt x="5109950" y="4122174"/>
                  <a:pt x="5109950" y="4103855"/>
                </a:cubicBezTo>
                <a:lnTo>
                  <a:pt x="5109950" y="3941590"/>
                </a:lnTo>
                <a:cubicBezTo>
                  <a:pt x="5109950" y="3923271"/>
                  <a:pt x="5095100" y="3908421"/>
                  <a:pt x="5076781" y="3908421"/>
                </a:cubicBezTo>
                <a:close/>
                <a:moveTo>
                  <a:pt x="4746638" y="3872702"/>
                </a:moveTo>
                <a:cubicBezTo>
                  <a:pt x="4728319" y="3872702"/>
                  <a:pt x="4713469" y="3887552"/>
                  <a:pt x="4713469" y="3905871"/>
                </a:cubicBezTo>
                <a:lnTo>
                  <a:pt x="4713469" y="4068136"/>
                </a:lnTo>
                <a:cubicBezTo>
                  <a:pt x="4713469" y="4086455"/>
                  <a:pt x="4728319" y="4101305"/>
                  <a:pt x="4746638" y="4101305"/>
                </a:cubicBezTo>
                <a:lnTo>
                  <a:pt x="4819606" y="4101305"/>
                </a:lnTo>
                <a:cubicBezTo>
                  <a:pt x="4837925" y="4101305"/>
                  <a:pt x="4852775" y="4086455"/>
                  <a:pt x="4852775" y="4068136"/>
                </a:cubicBezTo>
                <a:lnTo>
                  <a:pt x="4852775" y="3905871"/>
                </a:lnTo>
                <a:cubicBezTo>
                  <a:pt x="4852775" y="3887552"/>
                  <a:pt x="4837925" y="3872702"/>
                  <a:pt x="4819606" y="3872702"/>
                </a:cubicBezTo>
                <a:close/>
                <a:moveTo>
                  <a:pt x="4507491" y="3841744"/>
                </a:moveTo>
                <a:cubicBezTo>
                  <a:pt x="4491051" y="3841744"/>
                  <a:pt x="4477724" y="3855071"/>
                  <a:pt x="4477724" y="3871511"/>
                </a:cubicBezTo>
                <a:lnTo>
                  <a:pt x="4477724" y="4033439"/>
                </a:lnTo>
                <a:cubicBezTo>
                  <a:pt x="4477724" y="4049879"/>
                  <a:pt x="4491051" y="4063206"/>
                  <a:pt x="4507491" y="4063206"/>
                </a:cubicBezTo>
                <a:lnTo>
                  <a:pt x="4572977" y="4063206"/>
                </a:lnTo>
                <a:cubicBezTo>
                  <a:pt x="4589417" y="4063206"/>
                  <a:pt x="4602744" y="4049879"/>
                  <a:pt x="4602744" y="4033439"/>
                </a:cubicBezTo>
                <a:lnTo>
                  <a:pt x="4602744" y="3871511"/>
                </a:lnTo>
                <a:cubicBezTo>
                  <a:pt x="4602744" y="3855071"/>
                  <a:pt x="4589417" y="3841744"/>
                  <a:pt x="4572977" y="3841744"/>
                </a:cubicBezTo>
                <a:close/>
                <a:moveTo>
                  <a:pt x="4306672" y="3822693"/>
                </a:moveTo>
                <a:cubicBezTo>
                  <a:pt x="4294616" y="3822693"/>
                  <a:pt x="4284842" y="3832467"/>
                  <a:pt x="4284842" y="3844523"/>
                </a:cubicBezTo>
                <a:lnTo>
                  <a:pt x="4284842" y="3996132"/>
                </a:lnTo>
                <a:cubicBezTo>
                  <a:pt x="4284842" y="4008188"/>
                  <a:pt x="4294616" y="4017962"/>
                  <a:pt x="4306672" y="4017962"/>
                </a:cubicBezTo>
                <a:lnTo>
                  <a:pt x="4354696" y="4017962"/>
                </a:lnTo>
                <a:cubicBezTo>
                  <a:pt x="4366752" y="4017962"/>
                  <a:pt x="4376526" y="4008188"/>
                  <a:pt x="4376526" y="3996132"/>
                </a:cubicBezTo>
                <a:lnTo>
                  <a:pt x="4376526" y="3844523"/>
                </a:lnTo>
                <a:cubicBezTo>
                  <a:pt x="4376526" y="3832467"/>
                  <a:pt x="4366752" y="3822693"/>
                  <a:pt x="4354696" y="3822693"/>
                </a:cubicBezTo>
                <a:close/>
                <a:moveTo>
                  <a:pt x="4118553" y="3784593"/>
                </a:moveTo>
                <a:cubicBezTo>
                  <a:pt x="4106497" y="3784593"/>
                  <a:pt x="4096723" y="3794367"/>
                  <a:pt x="4096723" y="3806423"/>
                </a:cubicBezTo>
                <a:lnTo>
                  <a:pt x="4096723" y="3958032"/>
                </a:lnTo>
                <a:cubicBezTo>
                  <a:pt x="4096723" y="3970088"/>
                  <a:pt x="4106497" y="3979862"/>
                  <a:pt x="4118553" y="3979862"/>
                </a:cubicBezTo>
                <a:lnTo>
                  <a:pt x="4166577" y="3979862"/>
                </a:lnTo>
                <a:cubicBezTo>
                  <a:pt x="4178633" y="3979862"/>
                  <a:pt x="4188407" y="3970088"/>
                  <a:pt x="4188407" y="3958032"/>
                </a:cubicBezTo>
                <a:lnTo>
                  <a:pt x="4188407" y="3806423"/>
                </a:lnTo>
                <a:cubicBezTo>
                  <a:pt x="4188407" y="3794367"/>
                  <a:pt x="4178633" y="3784593"/>
                  <a:pt x="4166577" y="3784593"/>
                </a:cubicBezTo>
                <a:close/>
                <a:moveTo>
                  <a:pt x="3928053" y="3775068"/>
                </a:moveTo>
                <a:cubicBezTo>
                  <a:pt x="3915997" y="3775068"/>
                  <a:pt x="3906223" y="3784842"/>
                  <a:pt x="3906223" y="3796898"/>
                </a:cubicBezTo>
                <a:lnTo>
                  <a:pt x="3906223" y="3934220"/>
                </a:lnTo>
                <a:cubicBezTo>
                  <a:pt x="3906223" y="3946276"/>
                  <a:pt x="3915997" y="3956050"/>
                  <a:pt x="3928053" y="3956050"/>
                </a:cubicBezTo>
                <a:lnTo>
                  <a:pt x="3976077" y="3956050"/>
                </a:lnTo>
                <a:cubicBezTo>
                  <a:pt x="3988133" y="3956050"/>
                  <a:pt x="3997907" y="3946276"/>
                  <a:pt x="3997907" y="3934220"/>
                </a:cubicBezTo>
                <a:lnTo>
                  <a:pt x="3997907" y="3796898"/>
                </a:lnTo>
                <a:cubicBezTo>
                  <a:pt x="3997907" y="3784842"/>
                  <a:pt x="3988133" y="3775068"/>
                  <a:pt x="3976077" y="3775068"/>
                </a:cubicBezTo>
                <a:close/>
                <a:moveTo>
                  <a:pt x="3768288" y="3746500"/>
                </a:moveTo>
                <a:cubicBezTo>
                  <a:pt x="3757015" y="3746500"/>
                  <a:pt x="3747877" y="3755638"/>
                  <a:pt x="3747877" y="3766911"/>
                </a:cubicBezTo>
                <a:lnTo>
                  <a:pt x="3747877" y="3904683"/>
                </a:lnTo>
                <a:cubicBezTo>
                  <a:pt x="3747877" y="3915956"/>
                  <a:pt x="3757015" y="3925094"/>
                  <a:pt x="3768288" y="3925094"/>
                </a:cubicBezTo>
                <a:lnTo>
                  <a:pt x="3813190" y="3925094"/>
                </a:lnTo>
                <a:cubicBezTo>
                  <a:pt x="3824463" y="3925094"/>
                  <a:pt x="3833601" y="3915956"/>
                  <a:pt x="3833601" y="3904683"/>
                </a:cubicBezTo>
                <a:lnTo>
                  <a:pt x="3833601" y="3766911"/>
                </a:lnTo>
                <a:cubicBezTo>
                  <a:pt x="3833601" y="3755638"/>
                  <a:pt x="3824463" y="3746500"/>
                  <a:pt x="3813190" y="3746500"/>
                </a:cubicBezTo>
                <a:close/>
                <a:moveTo>
                  <a:pt x="3618269" y="3717925"/>
                </a:moveTo>
                <a:cubicBezTo>
                  <a:pt x="3606996" y="3717925"/>
                  <a:pt x="3597858" y="3727063"/>
                  <a:pt x="3597858" y="3738336"/>
                </a:cubicBezTo>
                <a:lnTo>
                  <a:pt x="3597858" y="3876108"/>
                </a:lnTo>
                <a:cubicBezTo>
                  <a:pt x="3597858" y="3887381"/>
                  <a:pt x="3606996" y="3896519"/>
                  <a:pt x="3618269" y="3896519"/>
                </a:cubicBezTo>
                <a:lnTo>
                  <a:pt x="3663171" y="3896519"/>
                </a:lnTo>
                <a:cubicBezTo>
                  <a:pt x="3674444" y="3896519"/>
                  <a:pt x="3683582" y="3887381"/>
                  <a:pt x="3683582" y="3876108"/>
                </a:cubicBezTo>
                <a:lnTo>
                  <a:pt x="3683582" y="3738336"/>
                </a:lnTo>
                <a:cubicBezTo>
                  <a:pt x="3683582" y="3727063"/>
                  <a:pt x="3674444" y="3717925"/>
                  <a:pt x="3663171" y="3717925"/>
                </a:cubicBezTo>
                <a:close/>
                <a:moveTo>
                  <a:pt x="3473125" y="3689350"/>
                </a:moveTo>
                <a:cubicBezTo>
                  <a:pt x="3463105" y="3689350"/>
                  <a:pt x="3454982" y="3697473"/>
                  <a:pt x="3454982" y="3707493"/>
                </a:cubicBezTo>
                <a:lnTo>
                  <a:pt x="3454982" y="3833131"/>
                </a:lnTo>
                <a:cubicBezTo>
                  <a:pt x="3454982" y="3843151"/>
                  <a:pt x="3463105" y="3851274"/>
                  <a:pt x="3473125" y="3851274"/>
                </a:cubicBezTo>
                <a:lnTo>
                  <a:pt x="3513039" y="3851274"/>
                </a:lnTo>
                <a:cubicBezTo>
                  <a:pt x="3523059" y="3851274"/>
                  <a:pt x="3531182" y="3843151"/>
                  <a:pt x="3531182" y="3833131"/>
                </a:cubicBezTo>
                <a:lnTo>
                  <a:pt x="3531182" y="3707493"/>
                </a:lnTo>
                <a:cubicBezTo>
                  <a:pt x="3531182" y="3697473"/>
                  <a:pt x="3523059" y="3689350"/>
                  <a:pt x="3513039" y="3689350"/>
                </a:cubicBezTo>
                <a:close/>
                <a:moveTo>
                  <a:pt x="3317890" y="3663156"/>
                </a:moveTo>
                <a:cubicBezTo>
                  <a:pt x="3309435" y="3663156"/>
                  <a:pt x="3302581" y="3670010"/>
                  <a:pt x="3302581" y="3678465"/>
                </a:cubicBezTo>
                <a:lnTo>
                  <a:pt x="3302581" y="3809771"/>
                </a:lnTo>
                <a:cubicBezTo>
                  <a:pt x="3302581" y="3818226"/>
                  <a:pt x="3309435" y="3825080"/>
                  <a:pt x="3317890" y="3825080"/>
                </a:cubicBezTo>
                <a:lnTo>
                  <a:pt x="3351567" y="3825080"/>
                </a:lnTo>
                <a:cubicBezTo>
                  <a:pt x="3360022" y="3825080"/>
                  <a:pt x="3366876" y="3818226"/>
                  <a:pt x="3366876" y="3809771"/>
                </a:cubicBezTo>
                <a:lnTo>
                  <a:pt x="3366876" y="3678465"/>
                </a:lnTo>
                <a:cubicBezTo>
                  <a:pt x="3366876" y="3670010"/>
                  <a:pt x="3360022" y="3663156"/>
                  <a:pt x="3351567" y="3663156"/>
                </a:cubicBezTo>
                <a:close/>
                <a:moveTo>
                  <a:pt x="3209032" y="3644102"/>
                </a:moveTo>
                <a:cubicBezTo>
                  <a:pt x="3201518" y="3644102"/>
                  <a:pt x="3195426" y="3650194"/>
                  <a:pt x="3195426" y="3657708"/>
                </a:cubicBezTo>
                <a:lnTo>
                  <a:pt x="3195426" y="3780513"/>
                </a:lnTo>
                <a:cubicBezTo>
                  <a:pt x="3195426" y="3788027"/>
                  <a:pt x="3201518" y="3794119"/>
                  <a:pt x="3209032" y="3794119"/>
                </a:cubicBezTo>
                <a:lnTo>
                  <a:pt x="3238966" y="3794119"/>
                </a:lnTo>
                <a:cubicBezTo>
                  <a:pt x="3246480" y="3794119"/>
                  <a:pt x="3252572" y="3788027"/>
                  <a:pt x="3252572" y="3780513"/>
                </a:cubicBezTo>
                <a:lnTo>
                  <a:pt x="3252572" y="3657708"/>
                </a:lnTo>
                <a:cubicBezTo>
                  <a:pt x="3252572" y="3650194"/>
                  <a:pt x="3246480" y="3644102"/>
                  <a:pt x="3238966" y="3644102"/>
                </a:cubicBezTo>
                <a:close/>
                <a:moveTo>
                  <a:pt x="3082826" y="3613145"/>
                </a:moveTo>
                <a:cubicBezTo>
                  <a:pt x="3075312" y="3613145"/>
                  <a:pt x="3069220" y="3619237"/>
                  <a:pt x="3069220" y="3626751"/>
                </a:cubicBezTo>
                <a:lnTo>
                  <a:pt x="3069220" y="3761461"/>
                </a:lnTo>
                <a:cubicBezTo>
                  <a:pt x="3069220" y="3768975"/>
                  <a:pt x="3075312" y="3775067"/>
                  <a:pt x="3082826" y="3775067"/>
                </a:cubicBezTo>
                <a:lnTo>
                  <a:pt x="3112760" y="3775067"/>
                </a:lnTo>
                <a:cubicBezTo>
                  <a:pt x="3120274" y="3775067"/>
                  <a:pt x="3126366" y="3768975"/>
                  <a:pt x="3126366" y="3761461"/>
                </a:cubicBezTo>
                <a:lnTo>
                  <a:pt x="3126366" y="3626751"/>
                </a:lnTo>
                <a:cubicBezTo>
                  <a:pt x="3126366" y="3619237"/>
                  <a:pt x="3120274" y="3613145"/>
                  <a:pt x="3112760" y="3613145"/>
                </a:cubicBezTo>
                <a:close/>
                <a:moveTo>
                  <a:pt x="2956620" y="3598858"/>
                </a:moveTo>
                <a:cubicBezTo>
                  <a:pt x="2949106" y="3598858"/>
                  <a:pt x="2943014" y="3604950"/>
                  <a:pt x="2943014" y="3612464"/>
                </a:cubicBezTo>
                <a:lnTo>
                  <a:pt x="2943014" y="3747174"/>
                </a:lnTo>
                <a:cubicBezTo>
                  <a:pt x="2943014" y="3754688"/>
                  <a:pt x="2949106" y="3760780"/>
                  <a:pt x="2956620" y="3760780"/>
                </a:cubicBezTo>
                <a:lnTo>
                  <a:pt x="2986554" y="3760780"/>
                </a:lnTo>
                <a:cubicBezTo>
                  <a:pt x="2994068" y="3760780"/>
                  <a:pt x="3000160" y="3754688"/>
                  <a:pt x="3000160" y="3747174"/>
                </a:cubicBezTo>
                <a:lnTo>
                  <a:pt x="3000160" y="3612464"/>
                </a:lnTo>
                <a:cubicBezTo>
                  <a:pt x="3000160" y="3604950"/>
                  <a:pt x="2994068" y="3598858"/>
                  <a:pt x="2986554" y="3598858"/>
                </a:cubicBezTo>
                <a:close/>
                <a:moveTo>
                  <a:pt x="2834817" y="3567902"/>
                </a:moveTo>
                <a:cubicBezTo>
                  <a:pt x="2828805" y="3567902"/>
                  <a:pt x="2823931" y="3572776"/>
                  <a:pt x="2823931" y="3578788"/>
                </a:cubicBezTo>
                <a:lnTo>
                  <a:pt x="2823931" y="3718938"/>
                </a:lnTo>
                <a:cubicBezTo>
                  <a:pt x="2823931" y="3724950"/>
                  <a:pt x="2828805" y="3729824"/>
                  <a:pt x="2834817" y="3729824"/>
                </a:cubicBezTo>
                <a:lnTo>
                  <a:pt x="2858764" y="3729824"/>
                </a:lnTo>
                <a:cubicBezTo>
                  <a:pt x="2864776" y="3729824"/>
                  <a:pt x="2869650" y="3724950"/>
                  <a:pt x="2869650" y="3718938"/>
                </a:cubicBezTo>
                <a:lnTo>
                  <a:pt x="2869650" y="3578788"/>
                </a:lnTo>
                <a:cubicBezTo>
                  <a:pt x="2869650" y="3572776"/>
                  <a:pt x="2864776" y="3567902"/>
                  <a:pt x="2858764" y="3567902"/>
                </a:cubicBezTo>
                <a:close/>
                <a:moveTo>
                  <a:pt x="2715754" y="3536946"/>
                </a:moveTo>
                <a:cubicBezTo>
                  <a:pt x="2709742" y="3536946"/>
                  <a:pt x="2704868" y="3541820"/>
                  <a:pt x="2704868" y="3547832"/>
                </a:cubicBezTo>
                <a:lnTo>
                  <a:pt x="2704868" y="3687982"/>
                </a:lnTo>
                <a:cubicBezTo>
                  <a:pt x="2704868" y="3693994"/>
                  <a:pt x="2709742" y="3698868"/>
                  <a:pt x="2715754" y="3698868"/>
                </a:cubicBezTo>
                <a:lnTo>
                  <a:pt x="2739701" y="3698868"/>
                </a:lnTo>
                <a:cubicBezTo>
                  <a:pt x="2745713" y="3698868"/>
                  <a:pt x="2750587" y="3693994"/>
                  <a:pt x="2750587" y="3687982"/>
                </a:cubicBezTo>
                <a:lnTo>
                  <a:pt x="2750587" y="3547832"/>
                </a:lnTo>
                <a:cubicBezTo>
                  <a:pt x="2750587" y="3541820"/>
                  <a:pt x="2745713" y="3536946"/>
                  <a:pt x="2739701" y="3536946"/>
                </a:cubicBezTo>
                <a:close/>
                <a:moveTo>
                  <a:pt x="2589548" y="3517896"/>
                </a:moveTo>
                <a:cubicBezTo>
                  <a:pt x="2583536" y="3517896"/>
                  <a:pt x="2578662" y="3522770"/>
                  <a:pt x="2578662" y="3528782"/>
                </a:cubicBezTo>
                <a:lnTo>
                  <a:pt x="2578662" y="3668932"/>
                </a:lnTo>
                <a:cubicBezTo>
                  <a:pt x="2578662" y="3674944"/>
                  <a:pt x="2583536" y="3679818"/>
                  <a:pt x="2589548" y="3679818"/>
                </a:cubicBezTo>
                <a:lnTo>
                  <a:pt x="2613495" y="3679818"/>
                </a:lnTo>
                <a:cubicBezTo>
                  <a:pt x="2619507" y="3679818"/>
                  <a:pt x="2624381" y="3674944"/>
                  <a:pt x="2624381" y="3668932"/>
                </a:cubicBezTo>
                <a:lnTo>
                  <a:pt x="2624381" y="3528782"/>
                </a:lnTo>
                <a:cubicBezTo>
                  <a:pt x="2624381" y="3522770"/>
                  <a:pt x="2619507" y="3517896"/>
                  <a:pt x="2613495" y="3517896"/>
                </a:cubicBezTo>
                <a:close/>
                <a:moveTo>
                  <a:pt x="2460961" y="3496465"/>
                </a:moveTo>
                <a:cubicBezTo>
                  <a:pt x="2454949" y="3496465"/>
                  <a:pt x="2450075" y="3501339"/>
                  <a:pt x="2450075" y="3507351"/>
                </a:cubicBezTo>
                <a:lnTo>
                  <a:pt x="2450075" y="3647501"/>
                </a:lnTo>
                <a:cubicBezTo>
                  <a:pt x="2450075" y="3653513"/>
                  <a:pt x="2454949" y="3658387"/>
                  <a:pt x="2460961" y="3658387"/>
                </a:cubicBezTo>
                <a:lnTo>
                  <a:pt x="2484908" y="3658387"/>
                </a:lnTo>
                <a:cubicBezTo>
                  <a:pt x="2490920" y="3658387"/>
                  <a:pt x="2495794" y="3653513"/>
                  <a:pt x="2495794" y="3647501"/>
                </a:cubicBezTo>
                <a:lnTo>
                  <a:pt x="2495794" y="3507351"/>
                </a:lnTo>
                <a:cubicBezTo>
                  <a:pt x="2495794" y="3501339"/>
                  <a:pt x="2490920" y="3496465"/>
                  <a:pt x="2484908" y="3496465"/>
                </a:cubicBezTo>
                <a:close/>
                <a:moveTo>
                  <a:pt x="2339517" y="3479794"/>
                </a:moveTo>
                <a:cubicBezTo>
                  <a:pt x="2333505" y="3479794"/>
                  <a:pt x="2328631" y="3484668"/>
                  <a:pt x="2328631" y="3490680"/>
                </a:cubicBezTo>
                <a:lnTo>
                  <a:pt x="2328631" y="3623693"/>
                </a:lnTo>
                <a:cubicBezTo>
                  <a:pt x="2328631" y="3629705"/>
                  <a:pt x="2333505" y="3634579"/>
                  <a:pt x="2339517" y="3634579"/>
                </a:cubicBezTo>
                <a:lnTo>
                  <a:pt x="2363464" y="3634579"/>
                </a:lnTo>
                <a:cubicBezTo>
                  <a:pt x="2369476" y="3634579"/>
                  <a:pt x="2374350" y="3629705"/>
                  <a:pt x="2374350" y="3623693"/>
                </a:cubicBezTo>
                <a:lnTo>
                  <a:pt x="2374350" y="3490680"/>
                </a:lnTo>
                <a:cubicBezTo>
                  <a:pt x="2374350" y="3484668"/>
                  <a:pt x="2369476" y="3479794"/>
                  <a:pt x="2363464" y="3479794"/>
                </a:cubicBezTo>
                <a:close/>
                <a:moveTo>
                  <a:pt x="2215692" y="3451219"/>
                </a:moveTo>
                <a:cubicBezTo>
                  <a:pt x="2209680" y="3451219"/>
                  <a:pt x="2204806" y="3456093"/>
                  <a:pt x="2204806" y="3462105"/>
                </a:cubicBezTo>
                <a:lnTo>
                  <a:pt x="2204806" y="3595118"/>
                </a:lnTo>
                <a:cubicBezTo>
                  <a:pt x="2204806" y="3601130"/>
                  <a:pt x="2209680" y="3606004"/>
                  <a:pt x="2215692" y="3606004"/>
                </a:cubicBezTo>
                <a:lnTo>
                  <a:pt x="2239639" y="3606004"/>
                </a:lnTo>
                <a:cubicBezTo>
                  <a:pt x="2245651" y="3606004"/>
                  <a:pt x="2250525" y="3601130"/>
                  <a:pt x="2250525" y="3595118"/>
                </a:cubicBezTo>
                <a:lnTo>
                  <a:pt x="2250525" y="3462105"/>
                </a:lnTo>
                <a:cubicBezTo>
                  <a:pt x="2250525" y="3456093"/>
                  <a:pt x="2245651" y="3451219"/>
                  <a:pt x="2239639" y="3451219"/>
                </a:cubicBezTo>
                <a:close/>
                <a:moveTo>
                  <a:pt x="2108536" y="3432169"/>
                </a:moveTo>
                <a:cubicBezTo>
                  <a:pt x="2102524" y="3432169"/>
                  <a:pt x="2097650" y="3437043"/>
                  <a:pt x="2097650" y="3443055"/>
                </a:cubicBezTo>
                <a:lnTo>
                  <a:pt x="2097650" y="3576068"/>
                </a:lnTo>
                <a:cubicBezTo>
                  <a:pt x="2097650" y="3582080"/>
                  <a:pt x="2102524" y="3586954"/>
                  <a:pt x="2108536" y="3586954"/>
                </a:cubicBezTo>
                <a:lnTo>
                  <a:pt x="2132483" y="3586954"/>
                </a:lnTo>
                <a:cubicBezTo>
                  <a:pt x="2138495" y="3586954"/>
                  <a:pt x="2143369" y="3582080"/>
                  <a:pt x="2143369" y="3576068"/>
                </a:cubicBezTo>
                <a:lnTo>
                  <a:pt x="2143369" y="3443055"/>
                </a:lnTo>
                <a:cubicBezTo>
                  <a:pt x="2143369" y="3437043"/>
                  <a:pt x="2138495" y="3432169"/>
                  <a:pt x="2132483" y="3432169"/>
                </a:cubicBezTo>
                <a:close/>
                <a:moveTo>
                  <a:pt x="1965660" y="3422645"/>
                </a:moveTo>
                <a:cubicBezTo>
                  <a:pt x="1959648" y="3422645"/>
                  <a:pt x="1954774" y="3427519"/>
                  <a:pt x="1954774" y="3433531"/>
                </a:cubicBezTo>
                <a:lnTo>
                  <a:pt x="1954774" y="3545115"/>
                </a:lnTo>
                <a:cubicBezTo>
                  <a:pt x="1954774" y="3551127"/>
                  <a:pt x="1959648" y="3556001"/>
                  <a:pt x="1965660" y="3556001"/>
                </a:cubicBezTo>
                <a:lnTo>
                  <a:pt x="1989607" y="3556001"/>
                </a:lnTo>
                <a:cubicBezTo>
                  <a:pt x="1995619" y="3556001"/>
                  <a:pt x="2000493" y="3551127"/>
                  <a:pt x="2000493" y="3545115"/>
                </a:cubicBezTo>
                <a:lnTo>
                  <a:pt x="2000493" y="3433531"/>
                </a:lnTo>
                <a:cubicBezTo>
                  <a:pt x="2000493" y="3427519"/>
                  <a:pt x="1995619" y="3422645"/>
                  <a:pt x="1989607" y="3422645"/>
                </a:cubicBezTo>
                <a:close/>
                <a:moveTo>
                  <a:pt x="1841833" y="3408358"/>
                </a:moveTo>
                <a:cubicBezTo>
                  <a:pt x="1835821" y="3408358"/>
                  <a:pt x="1830947" y="3413232"/>
                  <a:pt x="1830947" y="3419244"/>
                </a:cubicBezTo>
                <a:lnTo>
                  <a:pt x="1830947" y="3521302"/>
                </a:lnTo>
                <a:cubicBezTo>
                  <a:pt x="1830947" y="3527314"/>
                  <a:pt x="1835821" y="3532188"/>
                  <a:pt x="1841833" y="3532188"/>
                </a:cubicBezTo>
                <a:lnTo>
                  <a:pt x="1865780" y="3532188"/>
                </a:lnTo>
                <a:cubicBezTo>
                  <a:pt x="1871792" y="3532188"/>
                  <a:pt x="1876666" y="3527314"/>
                  <a:pt x="1876666" y="3521302"/>
                </a:cubicBezTo>
                <a:lnTo>
                  <a:pt x="1876666" y="3419244"/>
                </a:lnTo>
                <a:cubicBezTo>
                  <a:pt x="1876666" y="3413232"/>
                  <a:pt x="1871792" y="3408358"/>
                  <a:pt x="1865780" y="3408358"/>
                </a:cubicBezTo>
                <a:close/>
                <a:moveTo>
                  <a:pt x="1708482" y="3391689"/>
                </a:moveTo>
                <a:cubicBezTo>
                  <a:pt x="1702470" y="3391689"/>
                  <a:pt x="1697596" y="3396563"/>
                  <a:pt x="1697596" y="3402575"/>
                </a:cubicBezTo>
                <a:lnTo>
                  <a:pt x="1697596" y="3504633"/>
                </a:lnTo>
                <a:cubicBezTo>
                  <a:pt x="1697596" y="3510645"/>
                  <a:pt x="1702470" y="3515519"/>
                  <a:pt x="1708482" y="3515519"/>
                </a:cubicBezTo>
                <a:lnTo>
                  <a:pt x="1732429" y="3515519"/>
                </a:lnTo>
                <a:cubicBezTo>
                  <a:pt x="1738441" y="3515519"/>
                  <a:pt x="1743315" y="3510645"/>
                  <a:pt x="1743315" y="3504633"/>
                </a:cubicBezTo>
                <a:lnTo>
                  <a:pt x="1743315" y="3402575"/>
                </a:lnTo>
                <a:cubicBezTo>
                  <a:pt x="1743315" y="3396563"/>
                  <a:pt x="1738441" y="3391689"/>
                  <a:pt x="1732429" y="3391689"/>
                </a:cubicBezTo>
                <a:close/>
                <a:moveTo>
                  <a:pt x="1567989" y="3372639"/>
                </a:moveTo>
                <a:cubicBezTo>
                  <a:pt x="1561977" y="3372639"/>
                  <a:pt x="1557103" y="3377513"/>
                  <a:pt x="1557103" y="3383525"/>
                </a:cubicBezTo>
                <a:lnTo>
                  <a:pt x="1557103" y="3485583"/>
                </a:lnTo>
                <a:cubicBezTo>
                  <a:pt x="1557103" y="3491595"/>
                  <a:pt x="1561977" y="3496469"/>
                  <a:pt x="1567989" y="3496469"/>
                </a:cubicBezTo>
                <a:lnTo>
                  <a:pt x="1591936" y="3496469"/>
                </a:lnTo>
                <a:cubicBezTo>
                  <a:pt x="1597948" y="3496469"/>
                  <a:pt x="1602822" y="3491595"/>
                  <a:pt x="1602822" y="3485583"/>
                </a:cubicBezTo>
                <a:lnTo>
                  <a:pt x="1602822" y="3383525"/>
                </a:lnTo>
                <a:cubicBezTo>
                  <a:pt x="1602822" y="3377513"/>
                  <a:pt x="1597948" y="3372639"/>
                  <a:pt x="1591936" y="3372639"/>
                </a:cubicBezTo>
                <a:close/>
                <a:moveTo>
                  <a:pt x="1429877" y="3358351"/>
                </a:moveTo>
                <a:cubicBezTo>
                  <a:pt x="1423865" y="3358351"/>
                  <a:pt x="1418991" y="3363225"/>
                  <a:pt x="1418991" y="3369237"/>
                </a:cubicBezTo>
                <a:lnTo>
                  <a:pt x="1418991" y="3471295"/>
                </a:lnTo>
                <a:cubicBezTo>
                  <a:pt x="1418991" y="3477307"/>
                  <a:pt x="1423865" y="3482181"/>
                  <a:pt x="1429877" y="3482181"/>
                </a:cubicBezTo>
                <a:lnTo>
                  <a:pt x="1453824" y="3482181"/>
                </a:lnTo>
                <a:cubicBezTo>
                  <a:pt x="1459836" y="3482181"/>
                  <a:pt x="1464710" y="3477307"/>
                  <a:pt x="1464710" y="3471295"/>
                </a:cubicBezTo>
                <a:lnTo>
                  <a:pt x="1464710" y="3369237"/>
                </a:lnTo>
                <a:cubicBezTo>
                  <a:pt x="1464710" y="3363225"/>
                  <a:pt x="1459836" y="3358351"/>
                  <a:pt x="1453824" y="3358351"/>
                </a:cubicBezTo>
                <a:close/>
                <a:moveTo>
                  <a:pt x="1298909" y="3344064"/>
                </a:moveTo>
                <a:cubicBezTo>
                  <a:pt x="1292897" y="3344064"/>
                  <a:pt x="1288023" y="3348938"/>
                  <a:pt x="1288023" y="3354950"/>
                </a:cubicBezTo>
                <a:lnTo>
                  <a:pt x="1288023" y="3457008"/>
                </a:lnTo>
                <a:cubicBezTo>
                  <a:pt x="1288023" y="3463020"/>
                  <a:pt x="1292897" y="3467894"/>
                  <a:pt x="1298909" y="3467894"/>
                </a:cubicBezTo>
                <a:lnTo>
                  <a:pt x="1322856" y="3467894"/>
                </a:lnTo>
                <a:cubicBezTo>
                  <a:pt x="1328868" y="3467894"/>
                  <a:pt x="1333742" y="3463020"/>
                  <a:pt x="1333742" y="3457008"/>
                </a:cubicBezTo>
                <a:lnTo>
                  <a:pt x="1333742" y="3354950"/>
                </a:lnTo>
                <a:cubicBezTo>
                  <a:pt x="1333742" y="3348938"/>
                  <a:pt x="1328868" y="3344064"/>
                  <a:pt x="1322856" y="3344064"/>
                </a:cubicBezTo>
                <a:close/>
                <a:moveTo>
                  <a:pt x="1165559" y="3329776"/>
                </a:moveTo>
                <a:cubicBezTo>
                  <a:pt x="1159547" y="3329776"/>
                  <a:pt x="1154673" y="3334650"/>
                  <a:pt x="1154673" y="3340662"/>
                </a:cubicBezTo>
                <a:lnTo>
                  <a:pt x="1154673" y="3442720"/>
                </a:lnTo>
                <a:cubicBezTo>
                  <a:pt x="1154673" y="3448732"/>
                  <a:pt x="1159547" y="3453606"/>
                  <a:pt x="1165559" y="3453606"/>
                </a:cubicBezTo>
                <a:lnTo>
                  <a:pt x="1189506" y="3453606"/>
                </a:lnTo>
                <a:cubicBezTo>
                  <a:pt x="1195518" y="3453606"/>
                  <a:pt x="1200392" y="3448732"/>
                  <a:pt x="1200392" y="3442720"/>
                </a:cubicBezTo>
                <a:lnTo>
                  <a:pt x="1200392" y="3340662"/>
                </a:lnTo>
                <a:cubicBezTo>
                  <a:pt x="1200392" y="3334650"/>
                  <a:pt x="1195518" y="3329776"/>
                  <a:pt x="1189506" y="3329776"/>
                </a:cubicBezTo>
                <a:close/>
                <a:moveTo>
                  <a:pt x="901238" y="3325018"/>
                </a:moveTo>
                <a:cubicBezTo>
                  <a:pt x="895226" y="3325018"/>
                  <a:pt x="890352" y="3329892"/>
                  <a:pt x="890352" y="3335904"/>
                </a:cubicBezTo>
                <a:lnTo>
                  <a:pt x="890352" y="3421287"/>
                </a:lnTo>
                <a:cubicBezTo>
                  <a:pt x="890352" y="3427299"/>
                  <a:pt x="895226" y="3432173"/>
                  <a:pt x="901238" y="3432173"/>
                </a:cubicBezTo>
                <a:lnTo>
                  <a:pt x="925185" y="3432173"/>
                </a:lnTo>
                <a:cubicBezTo>
                  <a:pt x="931197" y="3432173"/>
                  <a:pt x="936071" y="3427299"/>
                  <a:pt x="936071" y="3421287"/>
                </a:cubicBezTo>
                <a:lnTo>
                  <a:pt x="936071" y="3335904"/>
                </a:lnTo>
                <a:cubicBezTo>
                  <a:pt x="936071" y="3329892"/>
                  <a:pt x="931197" y="3325018"/>
                  <a:pt x="925185" y="3325018"/>
                </a:cubicBezTo>
                <a:close/>
                <a:moveTo>
                  <a:pt x="1029826" y="3317874"/>
                </a:moveTo>
                <a:cubicBezTo>
                  <a:pt x="1023814" y="3317874"/>
                  <a:pt x="1018940" y="3322748"/>
                  <a:pt x="1018940" y="3328760"/>
                </a:cubicBezTo>
                <a:lnTo>
                  <a:pt x="1018940" y="3414143"/>
                </a:lnTo>
                <a:cubicBezTo>
                  <a:pt x="1018940" y="3420155"/>
                  <a:pt x="1023814" y="3425029"/>
                  <a:pt x="1029826" y="3425029"/>
                </a:cubicBezTo>
                <a:lnTo>
                  <a:pt x="1053773" y="3425029"/>
                </a:lnTo>
                <a:cubicBezTo>
                  <a:pt x="1059785" y="3425029"/>
                  <a:pt x="1064659" y="3420155"/>
                  <a:pt x="1064659" y="3414143"/>
                </a:cubicBezTo>
                <a:lnTo>
                  <a:pt x="1064659" y="3328760"/>
                </a:lnTo>
                <a:cubicBezTo>
                  <a:pt x="1064659" y="3322748"/>
                  <a:pt x="1059785" y="3317874"/>
                  <a:pt x="1053773" y="3317874"/>
                </a:cubicBezTo>
                <a:close/>
                <a:moveTo>
                  <a:pt x="748838" y="3303586"/>
                </a:moveTo>
                <a:cubicBezTo>
                  <a:pt x="742826" y="3303586"/>
                  <a:pt x="737952" y="3308460"/>
                  <a:pt x="737952" y="3314472"/>
                </a:cubicBezTo>
                <a:lnTo>
                  <a:pt x="737952" y="3399855"/>
                </a:lnTo>
                <a:cubicBezTo>
                  <a:pt x="737952" y="3405867"/>
                  <a:pt x="742826" y="3410741"/>
                  <a:pt x="748838" y="3410741"/>
                </a:cubicBezTo>
                <a:lnTo>
                  <a:pt x="772785" y="3410741"/>
                </a:lnTo>
                <a:cubicBezTo>
                  <a:pt x="778797" y="3410741"/>
                  <a:pt x="783671" y="3405867"/>
                  <a:pt x="783671" y="3399855"/>
                </a:cubicBezTo>
                <a:lnTo>
                  <a:pt x="783671" y="3314472"/>
                </a:lnTo>
                <a:cubicBezTo>
                  <a:pt x="783671" y="3308460"/>
                  <a:pt x="778797" y="3303586"/>
                  <a:pt x="772785" y="3303586"/>
                </a:cubicBezTo>
                <a:close/>
                <a:moveTo>
                  <a:pt x="603582" y="3284536"/>
                </a:moveTo>
                <a:cubicBezTo>
                  <a:pt x="597570" y="3284536"/>
                  <a:pt x="592696" y="3289410"/>
                  <a:pt x="592696" y="3295422"/>
                </a:cubicBezTo>
                <a:lnTo>
                  <a:pt x="592696" y="3380805"/>
                </a:lnTo>
                <a:cubicBezTo>
                  <a:pt x="592696" y="3386817"/>
                  <a:pt x="597570" y="3391691"/>
                  <a:pt x="603582" y="3391691"/>
                </a:cubicBezTo>
                <a:lnTo>
                  <a:pt x="627529" y="3391691"/>
                </a:lnTo>
                <a:cubicBezTo>
                  <a:pt x="633541" y="3391691"/>
                  <a:pt x="638415" y="3386817"/>
                  <a:pt x="638415" y="3380805"/>
                </a:cubicBezTo>
                <a:lnTo>
                  <a:pt x="638415" y="3295422"/>
                </a:lnTo>
                <a:cubicBezTo>
                  <a:pt x="638415" y="3289410"/>
                  <a:pt x="633541" y="3284536"/>
                  <a:pt x="627529" y="3284536"/>
                </a:cubicBezTo>
                <a:close/>
                <a:moveTo>
                  <a:pt x="446420" y="3277392"/>
                </a:moveTo>
                <a:cubicBezTo>
                  <a:pt x="440408" y="3277392"/>
                  <a:pt x="435534" y="3282266"/>
                  <a:pt x="435534" y="3288278"/>
                </a:cubicBezTo>
                <a:lnTo>
                  <a:pt x="435534" y="3373661"/>
                </a:lnTo>
                <a:cubicBezTo>
                  <a:pt x="435534" y="3379673"/>
                  <a:pt x="440408" y="3384547"/>
                  <a:pt x="446420" y="3384547"/>
                </a:cubicBezTo>
                <a:lnTo>
                  <a:pt x="470367" y="3384547"/>
                </a:lnTo>
                <a:cubicBezTo>
                  <a:pt x="476379" y="3384547"/>
                  <a:pt x="481253" y="3379673"/>
                  <a:pt x="481253" y="3373661"/>
                </a:cubicBezTo>
                <a:lnTo>
                  <a:pt x="481253" y="3288278"/>
                </a:lnTo>
                <a:cubicBezTo>
                  <a:pt x="481253" y="3282266"/>
                  <a:pt x="476379" y="3277392"/>
                  <a:pt x="470367" y="3277392"/>
                </a:cubicBezTo>
                <a:close/>
                <a:moveTo>
                  <a:pt x="305926" y="3263104"/>
                </a:moveTo>
                <a:cubicBezTo>
                  <a:pt x="299914" y="3263104"/>
                  <a:pt x="295040" y="3267978"/>
                  <a:pt x="295040" y="3273990"/>
                </a:cubicBezTo>
                <a:lnTo>
                  <a:pt x="295040" y="3359373"/>
                </a:lnTo>
                <a:cubicBezTo>
                  <a:pt x="295040" y="3365385"/>
                  <a:pt x="299914" y="3370259"/>
                  <a:pt x="305926" y="3370259"/>
                </a:cubicBezTo>
                <a:lnTo>
                  <a:pt x="329873" y="3370259"/>
                </a:lnTo>
                <a:cubicBezTo>
                  <a:pt x="335885" y="3370259"/>
                  <a:pt x="340759" y="3365385"/>
                  <a:pt x="340759" y="3359373"/>
                </a:cubicBezTo>
                <a:lnTo>
                  <a:pt x="340759" y="3273990"/>
                </a:lnTo>
                <a:cubicBezTo>
                  <a:pt x="340759" y="3267978"/>
                  <a:pt x="335885" y="3263104"/>
                  <a:pt x="329873" y="3263104"/>
                </a:cubicBezTo>
                <a:close/>
                <a:moveTo>
                  <a:pt x="158288" y="3255961"/>
                </a:moveTo>
                <a:cubicBezTo>
                  <a:pt x="152276" y="3255961"/>
                  <a:pt x="147402" y="3260835"/>
                  <a:pt x="147402" y="3266847"/>
                </a:cubicBezTo>
                <a:lnTo>
                  <a:pt x="147402" y="3352230"/>
                </a:lnTo>
                <a:cubicBezTo>
                  <a:pt x="147402" y="3358242"/>
                  <a:pt x="152276" y="3363116"/>
                  <a:pt x="158288" y="3363116"/>
                </a:cubicBezTo>
                <a:lnTo>
                  <a:pt x="182235" y="3363116"/>
                </a:lnTo>
                <a:cubicBezTo>
                  <a:pt x="188247" y="3363116"/>
                  <a:pt x="193121" y="3358242"/>
                  <a:pt x="193121" y="3352230"/>
                </a:cubicBezTo>
                <a:lnTo>
                  <a:pt x="193121" y="3266847"/>
                </a:lnTo>
                <a:cubicBezTo>
                  <a:pt x="193121" y="3260835"/>
                  <a:pt x="188247" y="3255961"/>
                  <a:pt x="182235" y="3255961"/>
                </a:cubicBezTo>
                <a:close/>
                <a:moveTo>
                  <a:pt x="13032" y="3253580"/>
                </a:moveTo>
                <a:cubicBezTo>
                  <a:pt x="7020" y="3253580"/>
                  <a:pt x="2146" y="3258454"/>
                  <a:pt x="2146" y="3264466"/>
                </a:cubicBezTo>
                <a:lnTo>
                  <a:pt x="2146" y="3349849"/>
                </a:lnTo>
                <a:cubicBezTo>
                  <a:pt x="2146" y="3355861"/>
                  <a:pt x="7020" y="3360735"/>
                  <a:pt x="13032" y="3360735"/>
                </a:cubicBezTo>
                <a:lnTo>
                  <a:pt x="36979" y="3360735"/>
                </a:lnTo>
                <a:cubicBezTo>
                  <a:pt x="42991" y="3360735"/>
                  <a:pt x="47865" y="3355861"/>
                  <a:pt x="47865" y="3349849"/>
                </a:cubicBezTo>
                <a:lnTo>
                  <a:pt x="47865" y="3264466"/>
                </a:lnTo>
                <a:cubicBezTo>
                  <a:pt x="47865" y="3258454"/>
                  <a:pt x="42991" y="3253580"/>
                  <a:pt x="36979" y="3253580"/>
                </a:cubicBezTo>
                <a:close/>
                <a:moveTo>
                  <a:pt x="37046" y="1858393"/>
                </a:moveTo>
                <a:cubicBezTo>
                  <a:pt x="32838" y="1858393"/>
                  <a:pt x="29426" y="1861805"/>
                  <a:pt x="29426" y="1866013"/>
                </a:cubicBezTo>
                <a:lnTo>
                  <a:pt x="29426" y="1959615"/>
                </a:lnTo>
                <a:cubicBezTo>
                  <a:pt x="29427" y="1963823"/>
                  <a:pt x="32839" y="1967235"/>
                  <a:pt x="37046" y="1967235"/>
                </a:cubicBezTo>
                <a:lnTo>
                  <a:pt x="67525" y="1967235"/>
                </a:lnTo>
                <a:cubicBezTo>
                  <a:pt x="71733" y="1967235"/>
                  <a:pt x="75145" y="1963823"/>
                  <a:pt x="75145" y="1959615"/>
                </a:cubicBezTo>
                <a:lnTo>
                  <a:pt x="75145" y="1866013"/>
                </a:lnTo>
                <a:cubicBezTo>
                  <a:pt x="75144" y="1861805"/>
                  <a:pt x="71732" y="1858393"/>
                  <a:pt x="67525" y="1858393"/>
                </a:cubicBezTo>
                <a:close/>
                <a:moveTo>
                  <a:pt x="187064" y="1839343"/>
                </a:moveTo>
                <a:cubicBezTo>
                  <a:pt x="182856" y="1839343"/>
                  <a:pt x="179444" y="1842755"/>
                  <a:pt x="179444" y="1846963"/>
                </a:cubicBezTo>
                <a:lnTo>
                  <a:pt x="179444" y="1940565"/>
                </a:lnTo>
                <a:cubicBezTo>
                  <a:pt x="179444" y="1944773"/>
                  <a:pt x="182856" y="1948185"/>
                  <a:pt x="187064" y="1948185"/>
                </a:cubicBezTo>
                <a:lnTo>
                  <a:pt x="217543" y="1948185"/>
                </a:lnTo>
                <a:cubicBezTo>
                  <a:pt x="221751" y="1948185"/>
                  <a:pt x="225163" y="1944773"/>
                  <a:pt x="225163" y="1940565"/>
                </a:cubicBezTo>
                <a:lnTo>
                  <a:pt x="225163" y="1846963"/>
                </a:lnTo>
                <a:cubicBezTo>
                  <a:pt x="225161" y="1842755"/>
                  <a:pt x="221750" y="1839343"/>
                  <a:pt x="217543" y="1839343"/>
                </a:cubicBezTo>
                <a:close/>
                <a:moveTo>
                  <a:pt x="329938" y="1813149"/>
                </a:moveTo>
                <a:cubicBezTo>
                  <a:pt x="325730" y="1813149"/>
                  <a:pt x="322318" y="1816561"/>
                  <a:pt x="322318" y="1820769"/>
                </a:cubicBezTo>
                <a:lnTo>
                  <a:pt x="322318" y="1926749"/>
                </a:lnTo>
                <a:cubicBezTo>
                  <a:pt x="322319" y="1930957"/>
                  <a:pt x="325730" y="1934369"/>
                  <a:pt x="329938" y="1934369"/>
                </a:cubicBezTo>
                <a:lnTo>
                  <a:pt x="360417" y="1934369"/>
                </a:lnTo>
                <a:cubicBezTo>
                  <a:pt x="364625" y="1934369"/>
                  <a:pt x="368037" y="1930957"/>
                  <a:pt x="368037" y="1926749"/>
                </a:cubicBezTo>
                <a:lnTo>
                  <a:pt x="368037" y="1820769"/>
                </a:lnTo>
                <a:cubicBezTo>
                  <a:pt x="368037" y="1816561"/>
                  <a:pt x="364625" y="1813149"/>
                  <a:pt x="360417" y="1813149"/>
                </a:cubicBezTo>
                <a:close/>
                <a:moveTo>
                  <a:pt x="475194" y="1794099"/>
                </a:moveTo>
                <a:cubicBezTo>
                  <a:pt x="470986" y="1794099"/>
                  <a:pt x="467574" y="1797511"/>
                  <a:pt x="467574" y="1801719"/>
                </a:cubicBezTo>
                <a:lnTo>
                  <a:pt x="467574" y="1907699"/>
                </a:lnTo>
                <a:cubicBezTo>
                  <a:pt x="467574" y="1911907"/>
                  <a:pt x="470986" y="1915319"/>
                  <a:pt x="475194" y="1915319"/>
                </a:cubicBezTo>
                <a:lnTo>
                  <a:pt x="505673" y="1915319"/>
                </a:lnTo>
                <a:cubicBezTo>
                  <a:pt x="509881" y="1915319"/>
                  <a:pt x="513293" y="1911907"/>
                  <a:pt x="513293" y="1907699"/>
                </a:cubicBezTo>
                <a:lnTo>
                  <a:pt x="513293" y="1801719"/>
                </a:lnTo>
                <a:cubicBezTo>
                  <a:pt x="513293" y="1797511"/>
                  <a:pt x="509881" y="1794099"/>
                  <a:pt x="505673" y="1794099"/>
                </a:cubicBezTo>
                <a:close/>
                <a:moveTo>
                  <a:pt x="625213" y="1775049"/>
                </a:moveTo>
                <a:cubicBezTo>
                  <a:pt x="621005" y="1775049"/>
                  <a:pt x="617593" y="1778461"/>
                  <a:pt x="617593" y="1782669"/>
                </a:cubicBezTo>
                <a:lnTo>
                  <a:pt x="617593" y="1888649"/>
                </a:lnTo>
                <a:cubicBezTo>
                  <a:pt x="617593" y="1892857"/>
                  <a:pt x="621005" y="1896269"/>
                  <a:pt x="625213" y="1896269"/>
                </a:cubicBezTo>
                <a:lnTo>
                  <a:pt x="655692" y="1896269"/>
                </a:lnTo>
                <a:cubicBezTo>
                  <a:pt x="659900" y="1896269"/>
                  <a:pt x="663312" y="1892857"/>
                  <a:pt x="663312" y="1888649"/>
                </a:cubicBezTo>
                <a:lnTo>
                  <a:pt x="663312" y="1782669"/>
                </a:lnTo>
                <a:cubicBezTo>
                  <a:pt x="663311" y="1778461"/>
                  <a:pt x="659899" y="1775049"/>
                  <a:pt x="655692" y="1775049"/>
                </a:cubicBezTo>
                <a:close/>
                <a:moveTo>
                  <a:pt x="772850" y="1755999"/>
                </a:moveTo>
                <a:cubicBezTo>
                  <a:pt x="768642" y="1755999"/>
                  <a:pt x="765230" y="1759411"/>
                  <a:pt x="765230" y="1763619"/>
                </a:cubicBezTo>
                <a:lnTo>
                  <a:pt x="765230" y="1869599"/>
                </a:lnTo>
                <a:cubicBezTo>
                  <a:pt x="765230" y="1873807"/>
                  <a:pt x="768642" y="1877219"/>
                  <a:pt x="772850" y="1877219"/>
                </a:cubicBezTo>
                <a:lnTo>
                  <a:pt x="803329" y="1877219"/>
                </a:lnTo>
                <a:cubicBezTo>
                  <a:pt x="807537" y="1877219"/>
                  <a:pt x="810949" y="1873807"/>
                  <a:pt x="810949" y="1869599"/>
                </a:cubicBezTo>
                <a:lnTo>
                  <a:pt x="810949" y="1763619"/>
                </a:lnTo>
                <a:cubicBezTo>
                  <a:pt x="810947" y="1759411"/>
                  <a:pt x="807537" y="1755999"/>
                  <a:pt x="803329" y="1755999"/>
                </a:cubicBezTo>
                <a:close/>
                <a:moveTo>
                  <a:pt x="920488" y="1736949"/>
                </a:moveTo>
                <a:cubicBezTo>
                  <a:pt x="916280" y="1736949"/>
                  <a:pt x="912868" y="1740361"/>
                  <a:pt x="912868" y="1744569"/>
                </a:cubicBezTo>
                <a:lnTo>
                  <a:pt x="912868" y="1850549"/>
                </a:lnTo>
                <a:cubicBezTo>
                  <a:pt x="912868" y="1854757"/>
                  <a:pt x="916280" y="1858169"/>
                  <a:pt x="920488" y="1858169"/>
                </a:cubicBezTo>
                <a:lnTo>
                  <a:pt x="950967" y="1858169"/>
                </a:lnTo>
                <a:cubicBezTo>
                  <a:pt x="955175" y="1858169"/>
                  <a:pt x="958587" y="1854757"/>
                  <a:pt x="958587" y="1850549"/>
                </a:cubicBezTo>
                <a:lnTo>
                  <a:pt x="958587" y="1744569"/>
                </a:lnTo>
                <a:cubicBezTo>
                  <a:pt x="958587" y="1740361"/>
                  <a:pt x="955175" y="1736949"/>
                  <a:pt x="950967" y="1736949"/>
                </a:cubicBezTo>
                <a:close/>
                <a:moveTo>
                  <a:pt x="1053838" y="1722662"/>
                </a:moveTo>
                <a:cubicBezTo>
                  <a:pt x="1049630" y="1722662"/>
                  <a:pt x="1046218" y="1726074"/>
                  <a:pt x="1046218" y="1730282"/>
                </a:cubicBezTo>
                <a:lnTo>
                  <a:pt x="1046218" y="1836262"/>
                </a:lnTo>
                <a:cubicBezTo>
                  <a:pt x="1046218" y="1840470"/>
                  <a:pt x="1049630" y="1843882"/>
                  <a:pt x="1053838" y="1843882"/>
                </a:cubicBezTo>
                <a:lnTo>
                  <a:pt x="1084317" y="1843882"/>
                </a:lnTo>
                <a:cubicBezTo>
                  <a:pt x="1088525" y="1843882"/>
                  <a:pt x="1091937" y="1840470"/>
                  <a:pt x="1091937" y="1836262"/>
                </a:cubicBezTo>
                <a:lnTo>
                  <a:pt x="1091937" y="1730282"/>
                </a:lnTo>
                <a:cubicBezTo>
                  <a:pt x="1091937" y="1726074"/>
                  <a:pt x="1088525" y="1722662"/>
                  <a:pt x="1084317" y="1722662"/>
                </a:cubicBezTo>
                <a:close/>
                <a:moveTo>
                  <a:pt x="1189570" y="1710755"/>
                </a:moveTo>
                <a:cubicBezTo>
                  <a:pt x="1185362" y="1710755"/>
                  <a:pt x="1181950" y="1714167"/>
                  <a:pt x="1181950" y="1718375"/>
                </a:cubicBezTo>
                <a:lnTo>
                  <a:pt x="1181950" y="1824355"/>
                </a:lnTo>
                <a:cubicBezTo>
                  <a:pt x="1181950" y="1828563"/>
                  <a:pt x="1185362" y="1831975"/>
                  <a:pt x="1189570" y="1831975"/>
                </a:cubicBezTo>
                <a:lnTo>
                  <a:pt x="1220049" y="1831975"/>
                </a:lnTo>
                <a:cubicBezTo>
                  <a:pt x="1224257" y="1831975"/>
                  <a:pt x="1227669" y="1828563"/>
                  <a:pt x="1227669" y="1824355"/>
                </a:cubicBezTo>
                <a:lnTo>
                  <a:pt x="1227669" y="1718375"/>
                </a:lnTo>
                <a:cubicBezTo>
                  <a:pt x="1227669" y="1714167"/>
                  <a:pt x="1224257" y="1710755"/>
                  <a:pt x="1220049" y="1710755"/>
                </a:cubicBezTo>
                <a:close/>
                <a:moveTo>
                  <a:pt x="1322919" y="1682180"/>
                </a:moveTo>
                <a:cubicBezTo>
                  <a:pt x="1318711" y="1682180"/>
                  <a:pt x="1315299" y="1685592"/>
                  <a:pt x="1315299" y="1689800"/>
                </a:cubicBezTo>
                <a:lnTo>
                  <a:pt x="1315299" y="1795780"/>
                </a:lnTo>
                <a:cubicBezTo>
                  <a:pt x="1315299" y="1799988"/>
                  <a:pt x="1318711" y="1803400"/>
                  <a:pt x="1322919" y="1803400"/>
                </a:cubicBezTo>
                <a:lnTo>
                  <a:pt x="1353398" y="1803400"/>
                </a:lnTo>
                <a:cubicBezTo>
                  <a:pt x="1357606" y="1803400"/>
                  <a:pt x="1361018" y="1799988"/>
                  <a:pt x="1361018" y="1795780"/>
                </a:cubicBezTo>
                <a:lnTo>
                  <a:pt x="1361018" y="1689800"/>
                </a:lnTo>
                <a:cubicBezTo>
                  <a:pt x="1361018" y="1685592"/>
                  <a:pt x="1357606" y="1682180"/>
                  <a:pt x="1353398" y="1682180"/>
                </a:cubicBezTo>
                <a:close/>
                <a:moveTo>
                  <a:pt x="1458650" y="1648842"/>
                </a:moveTo>
                <a:cubicBezTo>
                  <a:pt x="1454442" y="1648842"/>
                  <a:pt x="1451030" y="1652254"/>
                  <a:pt x="1451030" y="1656462"/>
                </a:cubicBezTo>
                <a:lnTo>
                  <a:pt x="1451030" y="1788636"/>
                </a:lnTo>
                <a:cubicBezTo>
                  <a:pt x="1451030" y="1792844"/>
                  <a:pt x="1454442" y="1796256"/>
                  <a:pt x="1458650" y="1796256"/>
                </a:cubicBezTo>
                <a:lnTo>
                  <a:pt x="1489129" y="1796256"/>
                </a:lnTo>
                <a:cubicBezTo>
                  <a:pt x="1493337" y="1796256"/>
                  <a:pt x="1496749" y="1792844"/>
                  <a:pt x="1496749" y="1788636"/>
                </a:cubicBezTo>
                <a:lnTo>
                  <a:pt x="1496749" y="1656462"/>
                </a:lnTo>
                <a:cubicBezTo>
                  <a:pt x="1496749" y="1652254"/>
                  <a:pt x="1493337" y="1648842"/>
                  <a:pt x="1489129" y="1648842"/>
                </a:cubicBezTo>
                <a:close/>
                <a:moveTo>
                  <a:pt x="1584856" y="1617886"/>
                </a:moveTo>
                <a:cubicBezTo>
                  <a:pt x="1580648" y="1617886"/>
                  <a:pt x="1577236" y="1621298"/>
                  <a:pt x="1577236" y="1625506"/>
                </a:cubicBezTo>
                <a:lnTo>
                  <a:pt x="1577236" y="1757680"/>
                </a:lnTo>
                <a:cubicBezTo>
                  <a:pt x="1577236" y="1761888"/>
                  <a:pt x="1580648" y="1765300"/>
                  <a:pt x="1584856" y="1765300"/>
                </a:cubicBezTo>
                <a:lnTo>
                  <a:pt x="1615335" y="1765300"/>
                </a:lnTo>
                <a:cubicBezTo>
                  <a:pt x="1619543" y="1765300"/>
                  <a:pt x="1622955" y="1761888"/>
                  <a:pt x="1622955" y="1757680"/>
                </a:cubicBezTo>
                <a:lnTo>
                  <a:pt x="1622955" y="1625506"/>
                </a:lnTo>
                <a:cubicBezTo>
                  <a:pt x="1622955" y="1621298"/>
                  <a:pt x="1619543" y="1617886"/>
                  <a:pt x="1615335" y="1617886"/>
                </a:cubicBezTo>
                <a:close/>
                <a:moveTo>
                  <a:pt x="1720586" y="1584547"/>
                </a:moveTo>
                <a:cubicBezTo>
                  <a:pt x="1716378" y="1584547"/>
                  <a:pt x="1712966" y="1587959"/>
                  <a:pt x="1712966" y="1592167"/>
                </a:cubicBezTo>
                <a:lnTo>
                  <a:pt x="1712966" y="1743392"/>
                </a:lnTo>
                <a:cubicBezTo>
                  <a:pt x="1712966" y="1747600"/>
                  <a:pt x="1716378" y="1751012"/>
                  <a:pt x="1720586" y="1751012"/>
                </a:cubicBezTo>
                <a:lnTo>
                  <a:pt x="1751065" y="1751012"/>
                </a:lnTo>
                <a:cubicBezTo>
                  <a:pt x="1755273" y="1751012"/>
                  <a:pt x="1758685" y="1747600"/>
                  <a:pt x="1758685" y="1743392"/>
                </a:cubicBezTo>
                <a:lnTo>
                  <a:pt x="1758685" y="1592167"/>
                </a:lnTo>
                <a:cubicBezTo>
                  <a:pt x="1758685" y="1587959"/>
                  <a:pt x="1755273" y="1584547"/>
                  <a:pt x="1751065" y="1584547"/>
                </a:cubicBezTo>
                <a:close/>
                <a:moveTo>
                  <a:pt x="1851555" y="1553591"/>
                </a:moveTo>
                <a:cubicBezTo>
                  <a:pt x="1847347" y="1553591"/>
                  <a:pt x="1843935" y="1557003"/>
                  <a:pt x="1843935" y="1561211"/>
                </a:cubicBezTo>
                <a:lnTo>
                  <a:pt x="1843935" y="1712436"/>
                </a:lnTo>
                <a:cubicBezTo>
                  <a:pt x="1843935" y="1716644"/>
                  <a:pt x="1847347" y="1720056"/>
                  <a:pt x="1851555" y="1720056"/>
                </a:cubicBezTo>
                <a:lnTo>
                  <a:pt x="1882034" y="1720056"/>
                </a:lnTo>
                <a:cubicBezTo>
                  <a:pt x="1886242" y="1720056"/>
                  <a:pt x="1889654" y="1716644"/>
                  <a:pt x="1889654" y="1712436"/>
                </a:cubicBezTo>
                <a:lnTo>
                  <a:pt x="1889654" y="1561211"/>
                </a:lnTo>
                <a:cubicBezTo>
                  <a:pt x="1889654" y="1557003"/>
                  <a:pt x="1886242" y="1553591"/>
                  <a:pt x="1882034" y="1553591"/>
                </a:cubicBezTo>
                <a:close/>
                <a:moveTo>
                  <a:pt x="1984905" y="1532160"/>
                </a:moveTo>
                <a:cubicBezTo>
                  <a:pt x="1980697" y="1532160"/>
                  <a:pt x="1977285" y="1535572"/>
                  <a:pt x="1977285" y="1539780"/>
                </a:cubicBezTo>
                <a:lnTo>
                  <a:pt x="1977285" y="1691005"/>
                </a:lnTo>
                <a:cubicBezTo>
                  <a:pt x="1977285" y="1695213"/>
                  <a:pt x="1980697" y="1698625"/>
                  <a:pt x="1984905" y="1698625"/>
                </a:cubicBezTo>
                <a:lnTo>
                  <a:pt x="2015384" y="1698625"/>
                </a:lnTo>
                <a:cubicBezTo>
                  <a:pt x="2019592" y="1698625"/>
                  <a:pt x="2023004" y="1695213"/>
                  <a:pt x="2023004" y="1691005"/>
                </a:cubicBezTo>
                <a:lnTo>
                  <a:pt x="2023004" y="1539780"/>
                </a:lnTo>
                <a:cubicBezTo>
                  <a:pt x="2023004" y="1535572"/>
                  <a:pt x="2019592" y="1532160"/>
                  <a:pt x="2015384" y="1532160"/>
                </a:cubicBezTo>
                <a:close/>
                <a:moveTo>
                  <a:pt x="2118255" y="1508348"/>
                </a:moveTo>
                <a:cubicBezTo>
                  <a:pt x="2114047" y="1508348"/>
                  <a:pt x="2110635" y="1511760"/>
                  <a:pt x="2110635" y="1515968"/>
                </a:cubicBezTo>
                <a:lnTo>
                  <a:pt x="2110635" y="1667193"/>
                </a:lnTo>
                <a:cubicBezTo>
                  <a:pt x="2110635" y="1671401"/>
                  <a:pt x="2114047" y="1674813"/>
                  <a:pt x="2118255" y="1674813"/>
                </a:cubicBezTo>
                <a:lnTo>
                  <a:pt x="2148734" y="1674813"/>
                </a:lnTo>
                <a:cubicBezTo>
                  <a:pt x="2152942" y="1674813"/>
                  <a:pt x="2156354" y="1671401"/>
                  <a:pt x="2156354" y="1667193"/>
                </a:cubicBezTo>
                <a:lnTo>
                  <a:pt x="2156354" y="1515968"/>
                </a:lnTo>
                <a:cubicBezTo>
                  <a:pt x="2156354" y="1511760"/>
                  <a:pt x="2152942" y="1508348"/>
                  <a:pt x="2148734" y="1508348"/>
                </a:cubicBezTo>
                <a:close/>
                <a:moveTo>
                  <a:pt x="2220649" y="1489298"/>
                </a:moveTo>
                <a:cubicBezTo>
                  <a:pt x="2216441" y="1489298"/>
                  <a:pt x="2213029" y="1492710"/>
                  <a:pt x="2213029" y="1496918"/>
                </a:cubicBezTo>
                <a:lnTo>
                  <a:pt x="2213029" y="1648143"/>
                </a:lnTo>
                <a:cubicBezTo>
                  <a:pt x="2213029" y="1652351"/>
                  <a:pt x="2216441" y="1655763"/>
                  <a:pt x="2220649" y="1655763"/>
                </a:cubicBezTo>
                <a:lnTo>
                  <a:pt x="2251128" y="1655763"/>
                </a:lnTo>
                <a:cubicBezTo>
                  <a:pt x="2255336" y="1655763"/>
                  <a:pt x="2258748" y="1652351"/>
                  <a:pt x="2258748" y="1648143"/>
                </a:cubicBezTo>
                <a:lnTo>
                  <a:pt x="2258748" y="1496918"/>
                </a:lnTo>
                <a:cubicBezTo>
                  <a:pt x="2258748" y="1492710"/>
                  <a:pt x="2255336" y="1489298"/>
                  <a:pt x="2251128" y="1489298"/>
                </a:cubicBezTo>
                <a:close/>
                <a:moveTo>
                  <a:pt x="2339711" y="1463104"/>
                </a:moveTo>
                <a:cubicBezTo>
                  <a:pt x="2335503" y="1463104"/>
                  <a:pt x="2332091" y="1466516"/>
                  <a:pt x="2332091" y="1470724"/>
                </a:cubicBezTo>
                <a:lnTo>
                  <a:pt x="2332091" y="1621949"/>
                </a:lnTo>
                <a:cubicBezTo>
                  <a:pt x="2332091" y="1626157"/>
                  <a:pt x="2335503" y="1629569"/>
                  <a:pt x="2339711" y="1629569"/>
                </a:cubicBezTo>
                <a:lnTo>
                  <a:pt x="2370190" y="1629569"/>
                </a:lnTo>
                <a:cubicBezTo>
                  <a:pt x="2374398" y="1629569"/>
                  <a:pt x="2377810" y="1626157"/>
                  <a:pt x="2377810" y="1621949"/>
                </a:cubicBezTo>
                <a:lnTo>
                  <a:pt x="2377810" y="1470724"/>
                </a:lnTo>
                <a:cubicBezTo>
                  <a:pt x="2377810" y="1466516"/>
                  <a:pt x="2374398" y="1463104"/>
                  <a:pt x="2370190" y="1463104"/>
                </a:cubicBezTo>
                <a:close/>
                <a:moveTo>
                  <a:pt x="2461155" y="1429766"/>
                </a:moveTo>
                <a:cubicBezTo>
                  <a:pt x="2456947" y="1429766"/>
                  <a:pt x="2453535" y="1433178"/>
                  <a:pt x="2453535" y="1437386"/>
                </a:cubicBezTo>
                <a:lnTo>
                  <a:pt x="2453535" y="1588611"/>
                </a:lnTo>
                <a:cubicBezTo>
                  <a:pt x="2453535" y="1592819"/>
                  <a:pt x="2456947" y="1596231"/>
                  <a:pt x="2461155" y="1596231"/>
                </a:cubicBezTo>
                <a:lnTo>
                  <a:pt x="2491634" y="1596231"/>
                </a:lnTo>
                <a:cubicBezTo>
                  <a:pt x="2495842" y="1596231"/>
                  <a:pt x="2499254" y="1592819"/>
                  <a:pt x="2499254" y="1588611"/>
                </a:cubicBezTo>
                <a:lnTo>
                  <a:pt x="2499254" y="1437386"/>
                </a:lnTo>
                <a:cubicBezTo>
                  <a:pt x="2499254" y="1433178"/>
                  <a:pt x="2495842" y="1429766"/>
                  <a:pt x="2491634" y="1429766"/>
                </a:cubicBezTo>
                <a:close/>
                <a:moveTo>
                  <a:pt x="2587361" y="1410716"/>
                </a:moveTo>
                <a:cubicBezTo>
                  <a:pt x="2583153" y="1410716"/>
                  <a:pt x="2579741" y="1414128"/>
                  <a:pt x="2579741" y="1418336"/>
                </a:cubicBezTo>
                <a:lnTo>
                  <a:pt x="2579741" y="1569561"/>
                </a:lnTo>
                <a:cubicBezTo>
                  <a:pt x="2579741" y="1573769"/>
                  <a:pt x="2583153" y="1577181"/>
                  <a:pt x="2587361" y="1577181"/>
                </a:cubicBezTo>
                <a:lnTo>
                  <a:pt x="2617840" y="1577181"/>
                </a:lnTo>
                <a:cubicBezTo>
                  <a:pt x="2622048" y="1577181"/>
                  <a:pt x="2625460" y="1573769"/>
                  <a:pt x="2625460" y="1569561"/>
                </a:cubicBezTo>
                <a:lnTo>
                  <a:pt x="2625460" y="1418336"/>
                </a:lnTo>
                <a:cubicBezTo>
                  <a:pt x="2625460" y="1414128"/>
                  <a:pt x="2622048" y="1410716"/>
                  <a:pt x="2617840" y="1410716"/>
                </a:cubicBezTo>
                <a:close/>
                <a:moveTo>
                  <a:pt x="2706424" y="1374997"/>
                </a:moveTo>
                <a:cubicBezTo>
                  <a:pt x="2702216" y="1374997"/>
                  <a:pt x="2698804" y="1378409"/>
                  <a:pt x="2698804" y="1382617"/>
                </a:cubicBezTo>
                <a:lnTo>
                  <a:pt x="2698804" y="1533842"/>
                </a:lnTo>
                <a:cubicBezTo>
                  <a:pt x="2698804" y="1538050"/>
                  <a:pt x="2702216" y="1541462"/>
                  <a:pt x="2706424" y="1541462"/>
                </a:cubicBezTo>
                <a:lnTo>
                  <a:pt x="2736903" y="1541462"/>
                </a:lnTo>
                <a:cubicBezTo>
                  <a:pt x="2741111" y="1541462"/>
                  <a:pt x="2744523" y="1538050"/>
                  <a:pt x="2744523" y="1533842"/>
                </a:cubicBezTo>
                <a:lnTo>
                  <a:pt x="2744523" y="1382617"/>
                </a:lnTo>
                <a:cubicBezTo>
                  <a:pt x="2744523" y="1378409"/>
                  <a:pt x="2741111" y="1374997"/>
                  <a:pt x="2736903" y="1374997"/>
                </a:cubicBezTo>
                <a:close/>
                <a:moveTo>
                  <a:pt x="2831893" y="1339750"/>
                </a:moveTo>
                <a:cubicBezTo>
                  <a:pt x="2827685" y="1339750"/>
                  <a:pt x="2824273" y="1343162"/>
                  <a:pt x="2824273" y="1347370"/>
                </a:cubicBezTo>
                <a:lnTo>
                  <a:pt x="2824273" y="1517173"/>
                </a:lnTo>
                <a:cubicBezTo>
                  <a:pt x="2824273" y="1521381"/>
                  <a:pt x="2827685" y="1524793"/>
                  <a:pt x="2831893" y="1524793"/>
                </a:cubicBezTo>
                <a:lnTo>
                  <a:pt x="2862372" y="1524793"/>
                </a:lnTo>
                <a:cubicBezTo>
                  <a:pt x="2866580" y="1524793"/>
                  <a:pt x="2869992" y="1521381"/>
                  <a:pt x="2869992" y="1517173"/>
                </a:cubicBezTo>
                <a:lnTo>
                  <a:pt x="2869992" y="1347370"/>
                </a:lnTo>
                <a:cubicBezTo>
                  <a:pt x="2869992" y="1343162"/>
                  <a:pt x="2866580" y="1339750"/>
                  <a:pt x="2862372" y="1339750"/>
                </a:cubicBezTo>
                <a:close/>
                <a:moveTo>
                  <a:pt x="2960481" y="1308794"/>
                </a:moveTo>
                <a:cubicBezTo>
                  <a:pt x="2956273" y="1308794"/>
                  <a:pt x="2952861" y="1312206"/>
                  <a:pt x="2952861" y="1316414"/>
                </a:cubicBezTo>
                <a:lnTo>
                  <a:pt x="2952861" y="1486217"/>
                </a:lnTo>
                <a:cubicBezTo>
                  <a:pt x="2952861" y="1490425"/>
                  <a:pt x="2956273" y="1493837"/>
                  <a:pt x="2960481" y="1493837"/>
                </a:cubicBezTo>
                <a:lnTo>
                  <a:pt x="2990960" y="1493837"/>
                </a:lnTo>
                <a:cubicBezTo>
                  <a:pt x="2995168" y="1493837"/>
                  <a:pt x="2998580" y="1490425"/>
                  <a:pt x="2998580" y="1486217"/>
                </a:cubicBezTo>
                <a:lnTo>
                  <a:pt x="2998580" y="1316414"/>
                </a:lnTo>
                <a:cubicBezTo>
                  <a:pt x="2998580" y="1312206"/>
                  <a:pt x="2995168" y="1308794"/>
                  <a:pt x="2990960" y="1308794"/>
                </a:cubicBezTo>
                <a:close/>
                <a:moveTo>
                  <a:pt x="3084306" y="1284981"/>
                </a:moveTo>
                <a:cubicBezTo>
                  <a:pt x="3080098" y="1284981"/>
                  <a:pt x="3076686" y="1288393"/>
                  <a:pt x="3076686" y="1292601"/>
                </a:cubicBezTo>
                <a:lnTo>
                  <a:pt x="3076686" y="1462404"/>
                </a:lnTo>
                <a:cubicBezTo>
                  <a:pt x="3076686" y="1466612"/>
                  <a:pt x="3080098" y="1470024"/>
                  <a:pt x="3084306" y="1470024"/>
                </a:cubicBezTo>
                <a:lnTo>
                  <a:pt x="3114785" y="1470024"/>
                </a:lnTo>
                <a:cubicBezTo>
                  <a:pt x="3118993" y="1470024"/>
                  <a:pt x="3122405" y="1466612"/>
                  <a:pt x="3122405" y="1462404"/>
                </a:cubicBezTo>
                <a:lnTo>
                  <a:pt x="3122405" y="1292601"/>
                </a:lnTo>
                <a:cubicBezTo>
                  <a:pt x="3122405" y="1288393"/>
                  <a:pt x="3118993" y="1284981"/>
                  <a:pt x="3114785" y="1284981"/>
                </a:cubicBezTo>
                <a:close/>
                <a:moveTo>
                  <a:pt x="3205750" y="1256406"/>
                </a:moveTo>
                <a:cubicBezTo>
                  <a:pt x="3201542" y="1256406"/>
                  <a:pt x="3198130" y="1259818"/>
                  <a:pt x="3198130" y="1264026"/>
                </a:cubicBezTo>
                <a:lnTo>
                  <a:pt x="3198130" y="1433829"/>
                </a:lnTo>
                <a:cubicBezTo>
                  <a:pt x="3198130" y="1438037"/>
                  <a:pt x="3201542" y="1441449"/>
                  <a:pt x="3205750" y="1441449"/>
                </a:cubicBezTo>
                <a:lnTo>
                  <a:pt x="3236229" y="1441449"/>
                </a:lnTo>
                <a:cubicBezTo>
                  <a:pt x="3240437" y="1441449"/>
                  <a:pt x="3243849" y="1438037"/>
                  <a:pt x="3243849" y="1433829"/>
                </a:cubicBezTo>
                <a:lnTo>
                  <a:pt x="3243849" y="1264026"/>
                </a:lnTo>
                <a:cubicBezTo>
                  <a:pt x="3243849" y="1259818"/>
                  <a:pt x="3240437" y="1256406"/>
                  <a:pt x="3236229" y="1256406"/>
                </a:cubicBezTo>
                <a:close/>
                <a:moveTo>
                  <a:pt x="3329574" y="1215924"/>
                </a:moveTo>
                <a:cubicBezTo>
                  <a:pt x="3325366" y="1215924"/>
                  <a:pt x="3321954" y="1219336"/>
                  <a:pt x="3321954" y="1223544"/>
                </a:cubicBezTo>
                <a:lnTo>
                  <a:pt x="3321954" y="1414779"/>
                </a:lnTo>
                <a:cubicBezTo>
                  <a:pt x="3321954" y="1418987"/>
                  <a:pt x="3325366" y="1422399"/>
                  <a:pt x="3329574" y="1422399"/>
                </a:cubicBezTo>
                <a:lnTo>
                  <a:pt x="3360053" y="1422399"/>
                </a:lnTo>
                <a:cubicBezTo>
                  <a:pt x="3364261" y="1422399"/>
                  <a:pt x="3367673" y="1418987"/>
                  <a:pt x="3367673" y="1414779"/>
                </a:cubicBezTo>
                <a:lnTo>
                  <a:pt x="3367673" y="1223544"/>
                </a:lnTo>
                <a:cubicBezTo>
                  <a:pt x="3367673" y="1219336"/>
                  <a:pt x="3364261" y="1215924"/>
                  <a:pt x="3360053" y="1215924"/>
                </a:cubicBezTo>
                <a:close/>
                <a:moveTo>
                  <a:pt x="3493880" y="1170680"/>
                </a:moveTo>
                <a:cubicBezTo>
                  <a:pt x="3489672" y="1170680"/>
                  <a:pt x="3486260" y="1174092"/>
                  <a:pt x="3486260" y="1178300"/>
                </a:cubicBezTo>
                <a:lnTo>
                  <a:pt x="3486260" y="1369535"/>
                </a:lnTo>
                <a:cubicBezTo>
                  <a:pt x="3486260" y="1373743"/>
                  <a:pt x="3489672" y="1377155"/>
                  <a:pt x="3493880" y="1377155"/>
                </a:cubicBezTo>
                <a:lnTo>
                  <a:pt x="3524359" y="1377155"/>
                </a:lnTo>
                <a:cubicBezTo>
                  <a:pt x="3528567" y="1377155"/>
                  <a:pt x="3531979" y="1373743"/>
                  <a:pt x="3531979" y="1369535"/>
                </a:cubicBezTo>
                <a:lnTo>
                  <a:pt x="3531979" y="1178300"/>
                </a:lnTo>
                <a:cubicBezTo>
                  <a:pt x="3531979" y="1174092"/>
                  <a:pt x="3528567" y="1170680"/>
                  <a:pt x="3524359" y="1170680"/>
                </a:cubicBezTo>
                <a:close/>
                <a:moveTo>
                  <a:pt x="3629612" y="1132580"/>
                </a:moveTo>
                <a:cubicBezTo>
                  <a:pt x="3625404" y="1132580"/>
                  <a:pt x="3621992" y="1135992"/>
                  <a:pt x="3621992" y="1140200"/>
                </a:cubicBezTo>
                <a:lnTo>
                  <a:pt x="3621992" y="1331435"/>
                </a:lnTo>
                <a:cubicBezTo>
                  <a:pt x="3621992" y="1335643"/>
                  <a:pt x="3625404" y="1339055"/>
                  <a:pt x="3629612" y="1339055"/>
                </a:cubicBezTo>
                <a:lnTo>
                  <a:pt x="3660091" y="1339055"/>
                </a:lnTo>
                <a:cubicBezTo>
                  <a:pt x="3664299" y="1339055"/>
                  <a:pt x="3667711" y="1335643"/>
                  <a:pt x="3667711" y="1331435"/>
                </a:cubicBezTo>
                <a:lnTo>
                  <a:pt x="3667711" y="1140200"/>
                </a:lnTo>
                <a:cubicBezTo>
                  <a:pt x="3667711" y="1135992"/>
                  <a:pt x="3664299" y="1132580"/>
                  <a:pt x="3660091" y="1132580"/>
                </a:cubicBezTo>
                <a:close/>
                <a:moveTo>
                  <a:pt x="3776849" y="1089715"/>
                </a:moveTo>
                <a:cubicBezTo>
                  <a:pt x="3771369" y="1089715"/>
                  <a:pt x="3766927" y="1094157"/>
                  <a:pt x="3766927" y="1099637"/>
                </a:cubicBezTo>
                <a:lnTo>
                  <a:pt x="3766927" y="1300558"/>
                </a:lnTo>
                <a:cubicBezTo>
                  <a:pt x="3766927" y="1306038"/>
                  <a:pt x="3771369" y="1310480"/>
                  <a:pt x="3776849" y="1310480"/>
                </a:cubicBezTo>
                <a:lnTo>
                  <a:pt x="3816535" y="1310480"/>
                </a:lnTo>
                <a:cubicBezTo>
                  <a:pt x="3822015" y="1310480"/>
                  <a:pt x="3826457" y="1306038"/>
                  <a:pt x="3826457" y="1300558"/>
                </a:cubicBezTo>
                <a:lnTo>
                  <a:pt x="3826457" y="1099637"/>
                </a:lnTo>
                <a:cubicBezTo>
                  <a:pt x="3826457" y="1094157"/>
                  <a:pt x="3822015" y="1089715"/>
                  <a:pt x="3816535" y="1089715"/>
                </a:cubicBezTo>
                <a:close/>
                <a:moveTo>
                  <a:pt x="3934011" y="1049234"/>
                </a:moveTo>
                <a:cubicBezTo>
                  <a:pt x="3928531" y="1049234"/>
                  <a:pt x="3924089" y="1053676"/>
                  <a:pt x="3924089" y="1059156"/>
                </a:cubicBezTo>
                <a:lnTo>
                  <a:pt x="3924089" y="1260077"/>
                </a:lnTo>
                <a:cubicBezTo>
                  <a:pt x="3924089" y="1265557"/>
                  <a:pt x="3928531" y="1269999"/>
                  <a:pt x="3934011" y="1269999"/>
                </a:cubicBezTo>
                <a:lnTo>
                  <a:pt x="3973697" y="1269999"/>
                </a:lnTo>
                <a:cubicBezTo>
                  <a:pt x="3979177" y="1269999"/>
                  <a:pt x="3983619" y="1265557"/>
                  <a:pt x="3983619" y="1260077"/>
                </a:cubicBezTo>
                <a:lnTo>
                  <a:pt x="3983619" y="1059156"/>
                </a:lnTo>
                <a:cubicBezTo>
                  <a:pt x="3983619" y="1053676"/>
                  <a:pt x="3979177" y="1049234"/>
                  <a:pt x="3973697" y="1049234"/>
                </a:cubicBezTo>
                <a:close/>
                <a:moveTo>
                  <a:pt x="4139592" y="989702"/>
                </a:moveTo>
                <a:cubicBezTo>
                  <a:pt x="4123153" y="989702"/>
                  <a:pt x="4109826" y="1003029"/>
                  <a:pt x="4109826" y="1019468"/>
                </a:cubicBezTo>
                <a:lnTo>
                  <a:pt x="4109826" y="1187846"/>
                </a:lnTo>
                <a:cubicBezTo>
                  <a:pt x="4109826" y="1204285"/>
                  <a:pt x="4123153" y="1217612"/>
                  <a:pt x="4139592" y="1217612"/>
                </a:cubicBezTo>
                <a:cubicBezTo>
                  <a:pt x="4156031" y="1217612"/>
                  <a:pt x="4169358" y="1204285"/>
                  <a:pt x="4169358" y="1187846"/>
                </a:cubicBezTo>
                <a:lnTo>
                  <a:pt x="4169358" y="1019468"/>
                </a:lnTo>
                <a:cubicBezTo>
                  <a:pt x="4169358" y="1003029"/>
                  <a:pt x="4156031" y="989702"/>
                  <a:pt x="4139592" y="989702"/>
                </a:cubicBezTo>
                <a:close/>
                <a:moveTo>
                  <a:pt x="4305086" y="939005"/>
                </a:moveTo>
                <a:cubicBezTo>
                  <a:pt x="4291934" y="939005"/>
                  <a:pt x="4281273" y="949666"/>
                  <a:pt x="4281273" y="962818"/>
                </a:cubicBezTo>
                <a:lnTo>
                  <a:pt x="4281273" y="1158079"/>
                </a:lnTo>
                <a:cubicBezTo>
                  <a:pt x="4281273" y="1171231"/>
                  <a:pt x="4291934" y="1181892"/>
                  <a:pt x="4305086" y="1181892"/>
                </a:cubicBezTo>
                <a:lnTo>
                  <a:pt x="4357473" y="1181892"/>
                </a:lnTo>
                <a:cubicBezTo>
                  <a:pt x="4370625" y="1181892"/>
                  <a:pt x="4381286" y="1171231"/>
                  <a:pt x="4381286" y="1158079"/>
                </a:cubicBezTo>
                <a:lnTo>
                  <a:pt x="4381286" y="962818"/>
                </a:lnTo>
                <a:cubicBezTo>
                  <a:pt x="4381286" y="949666"/>
                  <a:pt x="4370625" y="939005"/>
                  <a:pt x="4357473" y="939005"/>
                </a:cubicBezTo>
                <a:close/>
                <a:moveTo>
                  <a:pt x="4519399" y="896143"/>
                </a:moveTo>
                <a:cubicBezTo>
                  <a:pt x="4506247" y="896143"/>
                  <a:pt x="4495586" y="906804"/>
                  <a:pt x="4495586" y="919956"/>
                </a:cubicBezTo>
                <a:lnTo>
                  <a:pt x="4495586" y="1115217"/>
                </a:lnTo>
                <a:cubicBezTo>
                  <a:pt x="4495586" y="1128369"/>
                  <a:pt x="4506247" y="1139030"/>
                  <a:pt x="4519399" y="1139030"/>
                </a:cubicBezTo>
                <a:lnTo>
                  <a:pt x="4571786" y="1139030"/>
                </a:lnTo>
                <a:cubicBezTo>
                  <a:pt x="4584938" y="1139030"/>
                  <a:pt x="4595599" y="1128369"/>
                  <a:pt x="4595599" y="1115217"/>
                </a:cubicBezTo>
                <a:lnTo>
                  <a:pt x="4595599" y="919956"/>
                </a:lnTo>
                <a:cubicBezTo>
                  <a:pt x="4595599" y="906804"/>
                  <a:pt x="4584938" y="896143"/>
                  <a:pt x="4571786" y="896143"/>
                </a:cubicBezTo>
                <a:close/>
                <a:moveTo>
                  <a:pt x="4745164" y="853280"/>
                </a:moveTo>
                <a:cubicBezTo>
                  <a:pt x="4727002" y="853280"/>
                  <a:pt x="4712279" y="868003"/>
                  <a:pt x="4712279" y="886165"/>
                </a:cubicBezTo>
                <a:lnTo>
                  <a:pt x="4712279" y="1063282"/>
                </a:lnTo>
                <a:cubicBezTo>
                  <a:pt x="4712279" y="1081444"/>
                  <a:pt x="4727002" y="1096167"/>
                  <a:pt x="4745164" y="1096167"/>
                </a:cubicBezTo>
                <a:lnTo>
                  <a:pt x="4817509" y="1096167"/>
                </a:lnTo>
                <a:cubicBezTo>
                  <a:pt x="4835671" y="1096167"/>
                  <a:pt x="4850394" y="1081444"/>
                  <a:pt x="4850394" y="1063282"/>
                </a:cubicBezTo>
                <a:lnTo>
                  <a:pt x="4850394" y="886165"/>
                </a:lnTo>
                <a:cubicBezTo>
                  <a:pt x="4850394" y="868003"/>
                  <a:pt x="4835671" y="853280"/>
                  <a:pt x="4817509" y="853280"/>
                </a:cubicBezTo>
                <a:close/>
                <a:moveTo>
                  <a:pt x="4995194" y="793748"/>
                </a:moveTo>
                <a:cubicBezTo>
                  <a:pt x="4977032" y="793748"/>
                  <a:pt x="4962309" y="808471"/>
                  <a:pt x="4962309" y="826633"/>
                </a:cubicBezTo>
                <a:lnTo>
                  <a:pt x="4962309" y="1032327"/>
                </a:lnTo>
                <a:cubicBezTo>
                  <a:pt x="4962309" y="1050489"/>
                  <a:pt x="4977032" y="1065212"/>
                  <a:pt x="4995194" y="1065212"/>
                </a:cubicBezTo>
                <a:lnTo>
                  <a:pt x="5067539" y="1065212"/>
                </a:lnTo>
                <a:cubicBezTo>
                  <a:pt x="5085701" y="1065212"/>
                  <a:pt x="5100424" y="1050489"/>
                  <a:pt x="5100424" y="1032327"/>
                </a:cubicBezTo>
                <a:lnTo>
                  <a:pt x="5100424" y="826633"/>
                </a:lnTo>
                <a:cubicBezTo>
                  <a:pt x="5100424" y="808471"/>
                  <a:pt x="5085701" y="793748"/>
                  <a:pt x="5067539" y="793748"/>
                </a:cubicBezTo>
                <a:close/>
                <a:moveTo>
                  <a:pt x="5273799" y="743742"/>
                </a:moveTo>
                <a:cubicBezTo>
                  <a:pt x="5255637" y="743742"/>
                  <a:pt x="5240914" y="758465"/>
                  <a:pt x="5240914" y="776627"/>
                </a:cubicBezTo>
                <a:lnTo>
                  <a:pt x="5240914" y="1016349"/>
                </a:lnTo>
                <a:cubicBezTo>
                  <a:pt x="5240914" y="1034511"/>
                  <a:pt x="5255637" y="1049234"/>
                  <a:pt x="5273799" y="1049234"/>
                </a:cubicBezTo>
                <a:lnTo>
                  <a:pt x="5346144" y="1049234"/>
                </a:lnTo>
                <a:cubicBezTo>
                  <a:pt x="5364306" y="1049234"/>
                  <a:pt x="5379029" y="1034511"/>
                  <a:pt x="5379029" y="1016349"/>
                </a:cubicBezTo>
                <a:lnTo>
                  <a:pt x="5379029" y="776627"/>
                </a:lnTo>
                <a:cubicBezTo>
                  <a:pt x="5379029" y="758465"/>
                  <a:pt x="5364306" y="743742"/>
                  <a:pt x="5346144" y="743742"/>
                </a:cubicBezTo>
                <a:close/>
                <a:moveTo>
                  <a:pt x="5526211" y="698499"/>
                </a:moveTo>
                <a:cubicBezTo>
                  <a:pt x="5508049" y="698499"/>
                  <a:pt x="5493326" y="713222"/>
                  <a:pt x="5493326" y="731384"/>
                </a:cubicBezTo>
                <a:lnTo>
                  <a:pt x="5493326" y="971106"/>
                </a:lnTo>
                <a:cubicBezTo>
                  <a:pt x="5493326" y="989268"/>
                  <a:pt x="5508049" y="1003991"/>
                  <a:pt x="5526211" y="1003991"/>
                </a:cubicBezTo>
                <a:lnTo>
                  <a:pt x="5598556" y="1003991"/>
                </a:lnTo>
                <a:cubicBezTo>
                  <a:pt x="5616718" y="1003991"/>
                  <a:pt x="5631441" y="989268"/>
                  <a:pt x="5631441" y="971106"/>
                </a:cubicBezTo>
                <a:lnTo>
                  <a:pt x="5631441" y="731384"/>
                </a:lnTo>
                <a:cubicBezTo>
                  <a:pt x="5631441" y="713222"/>
                  <a:pt x="5616718" y="698499"/>
                  <a:pt x="5598556" y="698499"/>
                </a:cubicBezTo>
                <a:close/>
                <a:moveTo>
                  <a:pt x="5835774" y="660399"/>
                </a:moveTo>
                <a:cubicBezTo>
                  <a:pt x="5817612" y="660399"/>
                  <a:pt x="5802889" y="675122"/>
                  <a:pt x="5802889" y="693284"/>
                </a:cubicBezTo>
                <a:lnTo>
                  <a:pt x="5802889" y="933006"/>
                </a:lnTo>
                <a:cubicBezTo>
                  <a:pt x="5802889" y="951168"/>
                  <a:pt x="5817612" y="965891"/>
                  <a:pt x="5835774" y="965891"/>
                </a:cubicBezTo>
                <a:lnTo>
                  <a:pt x="5908119" y="965891"/>
                </a:lnTo>
                <a:cubicBezTo>
                  <a:pt x="5926281" y="965891"/>
                  <a:pt x="5941004" y="951168"/>
                  <a:pt x="5941004" y="933006"/>
                </a:cubicBezTo>
                <a:lnTo>
                  <a:pt x="5941004" y="693284"/>
                </a:lnTo>
                <a:cubicBezTo>
                  <a:pt x="5941004" y="675122"/>
                  <a:pt x="5926281" y="660399"/>
                  <a:pt x="5908119" y="660399"/>
                </a:cubicBezTo>
                <a:close/>
                <a:moveTo>
                  <a:pt x="6176292" y="617537"/>
                </a:moveTo>
                <a:cubicBezTo>
                  <a:pt x="6158130" y="617537"/>
                  <a:pt x="6143407" y="632260"/>
                  <a:pt x="6143407" y="650422"/>
                </a:cubicBezTo>
                <a:lnTo>
                  <a:pt x="6143407" y="890144"/>
                </a:lnTo>
                <a:cubicBezTo>
                  <a:pt x="6143407" y="908306"/>
                  <a:pt x="6158130" y="923029"/>
                  <a:pt x="6176292" y="923029"/>
                </a:cubicBezTo>
                <a:lnTo>
                  <a:pt x="6248637" y="923029"/>
                </a:lnTo>
                <a:cubicBezTo>
                  <a:pt x="6266799" y="923029"/>
                  <a:pt x="6281522" y="908306"/>
                  <a:pt x="6281522" y="890144"/>
                </a:cubicBezTo>
                <a:lnTo>
                  <a:pt x="6281522" y="650422"/>
                </a:lnTo>
                <a:cubicBezTo>
                  <a:pt x="6281522" y="632260"/>
                  <a:pt x="6266799" y="617537"/>
                  <a:pt x="6248637" y="617537"/>
                </a:cubicBezTo>
                <a:close/>
                <a:moveTo>
                  <a:pt x="6522481" y="567530"/>
                </a:moveTo>
                <a:cubicBezTo>
                  <a:pt x="6501187" y="567530"/>
                  <a:pt x="6483925" y="584792"/>
                  <a:pt x="6483925" y="606086"/>
                </a:cubicBezTo>
                <a:lnTo>
                  <a:pt x="6483925" y="864731"/>
                </a:lnTo>
                <a:cubicBezTo>
                  <a:pt x="6483925" y="886025"/>
                  <a:pt x="6501187" y="903287"/>
                  <a:pt x="6522481" y="903287"/>
                </a:cubicBezTo>
                <a:lnTo>
                  <a:pt x="6607301" y="903287"/>
                </a:lnTo>
                <a:cubicBezTo>
                  <a:pt x="6628595" y="903287"/>
                  <a:pt x="6645857" y="886025"/>
                  <a:pt x="6645857" y="864731"/>
                </a:cubicBezTo>
                <a:lnTo>
                  <a:pt x="6645857" y="606086"/>
                </a:lnTo>
                <a:cubicBezTo>
                  <a:pt x="6645857" y="584792"/>
                  <a:pt x="6628595" y="567530"/>
                  <a:pt x="6607301" y="567530"/>
                </a:cubicBezTo>
                <a:close/>
                <a:moveTo>
                  <a:pt x="9449524" y="565853"/>
                </a:moveTo>
                <a:lnTo>
                  <a:pt x="9455405" y="574674"/>
                </a:lnTo>
                <a:lnTo>
                  <a:pt x="9449548" y="574674"/>
                </a:lnTo>
                <a:close/>
                <a:moveTo>
                  <a:pt x="6915387" y="507999"/>
                </a:moveTo>
                <a:cubicBezTo>
                  <a:pt x="6894093" y="507999"/>
                  <a:pt x="6876831" y="525261"/>
                  <a:pt x="6876831" y="546555"/>
                </a:cubicBezTo>
                <a:lnTo>
                  <a:pt x="6876831" y="805200"/>
                </a:lnTo>
                <a:cubicBezTo>
                  <a:pt x="6876831" y="826494"/>
                  <a:pt x="6894093" y="843756"/>
                  <a:pt x="6915387" y="843756"/>
                </a:cubicBezTo>
                <a:lnTo>
                  <a:pt x="7000207" y="843756"/>
                </a:lnTo>
                <a:cubicBezTo>
                  <a:pt x="7021501" y="843756"/>
                  <a:pt x="7038763" y="826494"/>
                  <a:pt x="7038763" y="805200"/>
                </a:cubicBezTo>
                <a:lnTo>
                  <a:pt x="7038763" y="546555"/>
                </a:lnTo>
                <a:cubicBezTo>
                  <a:pt x="7038763" y="525261"/>
                  <a:pt x="7021501" y="507999"/>
                  <a:pt x="7000207" y="507999"/>
                </a:cubicBezTo>
                <a:close/>
                <a:moveTo>
                  <a:pt x="7332106" y="450849"/>
                </a:moveTo>
                <a:cubicBezTo>
                  <a:pt x="7310812" y="450849"/>
                  <a:pt x="7293550" y="468111"/>
                  <a:pt x="7293550" y="489405"/>
                </a:cubicBezTo>
                <a:lnTo>
                  <a:pt x="7293550" y="748050"/>
                </a:lnTo>
                <a:cubicBezTo>
                  <a:pt x="7293550" y="769344"/>
                  <a:pt x="7310812" y="786606"/>
                  <a:pt x="7332106" y="786606"/>
                </a:cubicBezTo>
                <a:lnTo>
                  <a:pt x="7416926" y="786606"/>
                </a:lnTo>
                <a:cubicBezTo>
                  <a:pt x="7438220" y="786606"/>
                  <a:pt x="7455482" y="769344"/>
                  <a:pt x="7455482" y="748050"/>
                </a:cubicBezTo>
                <a:lnTo>
                  <a:pt x="7455482" y="489405"/>
                </a:lnTo>
                <a:cubicBezTo>
                  <a:pt x="7455482" y="468111"/>
                  <a:pt x="7438220" y="450849"/>
                  <a:pt x="7416926" y="450849"/>
                </a:cubicBezTo>
                <a:close/>
                <a:moveTo>
                  <a:pt x="7779441" y="388935"/>
                </a:moveTo>
                <a:cubicBezTo>
                  <a:pt x="7754389" y="388935"/>
                  <a:pt x="7734081" y="409243"/>
                  <a:pt x="7734081" y="434295"/>
                </a:cubicBezTo>
                <a:lnTo>
                  <a:pt x="7734081" y="705527"/>
                </a:lnTo>
                <a:cubicBezTo>
                  <a:pt x="7734081" y="730579"/>
                  <a:pt x="7754389" y="750887"/>
                  <a:pt x="7779441" y="750887"/>
                </a:cubicBezTo>
                <a:lnTo>
                  <a:pt x="7879229" y="750887"/>
                </a:lnTo>
                <a:cubicBezTo>
                  <a:pt x="7904281" y="750887"/>
                  <a:pt x="7924589" y="730579"/>
                  <a:pt x="7924589" y="705527"/>
                </a:cubicBezTo>
                <a:lnTo>
                  <a:pt x="7924589" y="434295"/>
                </a:lnTo>
                <a:cubicBezTo>
                  <a:pt x="7924589" y="409243"/>
                  <a:pt x="7904281" y="388935"/>
                  <a:pt x="7879229" y="388935"/>
                </a:cubicBezTo>
                <a:close/>
                <a:moveTo>
                  <a:pt x="8264195" y="315117"/>
                </a:moveTo>
                <a:cubicBezTo>
                  <a:pt x="8234446" y="315117"/>
                  <a:pt x="8210330" y="339233"/>
                  <a:pt x="8210330" y="368982"/>
                </a:cubicBezTo>
                <a:lnTo>
                  <a:pt x="8210330" y="623204"/>
                </a:lnTo>
                <a:cubicBezTo>
                  <a:pt x="8210330" y="652953"/>
                  <a:pt x="8234446" y="677069"/>
                  <a:pt x="8264195" y="677069"/>
                </a:cubicBezTo>
                <a:lnTo>
                  <a:pt x="8382692" y="677069"/>
                </a:lnTo>
                <a:cubicBezTo>
                  <a:pt x="8412441" y="677069"/>
                  <a:pt x="8436557" y="652953"/>
                  <a:pt x="8436557" y="623204"/>
                </a:cubicBezTo>
                <a:lnTo>
                  <a:pt x="8436557" y="368982"/>
                </a:lnTo>
                <a:cubicBezTo>
                  <a:pt x="8436557" y="339233"/>
                  <a:pt x="8412441" y="315117"/>
                  <a:pt x="8382692" y="315117"/>
                </a:cubicBezTo>
                <a:close/>
                <a:moveTo>
                  <a:pt x="8771400" y="248444"/>
                </a:moveTo>
                <a:cubicBezTo>
                  <a:pt x="8735075" y="248444"/>
                  <a:pt x="8705628" y="277891"/>
                  <a:pt x="8705628" y="314216"/>
                </a:cubicBezTo>
                <a:lnTo>
                  <a:pt x="8705628" y="570816"/>
                </a:lnTo>
                <a:cubicBezTo>
                  <a:pt x="8705628" y="607141"/>
                  <a:pt x="8735075" y="636588"/>
                  <a:pt x="8771400" y="636588"/>
                </a:cubicBezTo>
                <a:lnTo>
                  <a:pt x="8916091" y="636588"/>
                </a:lnTo>
                <a:cubicBezTo>
                  <a:pt x="8952416" y="636588"/>
                  <a:pt x="8981863" y="607141"/>
                  <a:pt x="8981863" y="570816"/>
                </a:cubicBezTo>
                <a:lnTo>
                  <a:pt x="8981863" y="314216"/>
                </a:lnTo>
                <a:cubicBezTo>
                  <a:pt x="8981863" y="277891"/>
                  <a:pt x="8952416" y="248444"/>
                  <a:pt x="8916091" y="248444"/>
                </a:cubicBezTo>
                <a:close/>
                <a:moveTo>
                  <a:pt x="9448413" y="165099"/>
                </a:moveTo>
                <a:lnTo>
                  <a:pt x="9450618" y="165099"/>
                </a:lnTo>
                <a:lnTo>
                  <a:pt x="9448416" y="166369"/>
                </a:lnTo>
                <a:close/>
                <a:moveTo>
                  <a:pt x="9447956" y="0"/>
                </a:moveTo>
                <a:lnTo>
                  <a:pt x="9448413" y="165099"/>
                </a:lnTo>
                <a:lnTo>
                  <a:pt x="9326231" y="165099"/>
                </a:lnTo>
                <a:cubicBezTo>
                  <a:pt x="9289906" y="165099"/>
                  <a:pt x="9260459" y="194546"/>
                  <a:pt x="9260459" y="230871"/>
                </a:cubicBezTo>
                <a:lnTo>
                  <a:pt x="9260459" y="508902"/>
                </a:lnTo>
                <a:cubicBezTo>
                  <a:pt x="9260459" y="545227"/>
                  <a:pt x="9289906" y="574674"/>
                  <a:pt x="9326231" y="574674"/>
                </a:cubicBezTo>
                <a:lnTo>
                  <a:pt x="9449548" y="574674"/>
                </a:lnTo>
                <a:lnTo>
                  <a:pt x="9459779" y="4267992"/>
                </a:lnTo>
                <a:lnTo>
                  <a:pt x="9340835" y="4267992"/>
                </a:lnTo>
                <a:cubicBezTo>
                  <a:pt x="9303027" y="4267992"/>
                  <a:pt x="9272377" y="4298642"/>
                  <a:pt x="9272377" y="4336450"/>
                </a:cubicBezTo>
                <a:lnTo>
                  <a:pt x="9272377" y="4540597"/>
                </a:lnTo>
                <a:cubicBezTo>
                  <a:pt x="9272377" y="4578405"/>
                  <a:pt x="9303027" y="4609055"/>
                  <a:pt x="9340835" y="4609055"/>
                </a:cubicBezTo>
                <a:lnTo>
                  <a:pt x="9460723" y="4609055"/>
                </a:lnTo>
                <a:cubicBezTo>
                  <a:pt x="9460842" y="4651737"/>
                  <a:pt x="9460960" y="4694419"/>
                  <a:pt x="9461078" y="4737100"/>
                </a:cubicBezTo>
                <a:lnTo>
                  <a:pt x="5366964" y="4251580"/>
                </a:lnTo>
                <a:lnTo>
                  <a:pt x="1535293" y="3503617"/>
                </a:lnTo>
                <a:lnTo>
                  <a:pt x="0" y="3385518"/>
                </a:lnTo>
                <a:lnTo>
                  <a:pt x="13122" y="1837103"/>
                </a:lnTo>
                <a:lnTo>
                  <a:pt x="1049773" y="1705881"/>
                </a:lnTo>
                <a:lnTo>
                  <a:pt x="5393208" y="669230"/>
                </a:lnTo>
                <a:close/>
              </a:path>
            </a:pathLst>
          </a:custGeom>
          <a:solidFill>
            <a:schemeClr val="bg1">
              <a:lumMod val="50000"/>
              <a:alpha val="58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圆角矩形 97"/>
          <p:cNvSpPr/>
          <p:nvPr/>
        </p:nvSpPr>
        <p:spPr>
          <a:xfrm>
            <a:off x="1139825" y="3240088"/>
            <a:ext cx="665163" cy="935037"/>
          </a:xfrm>
          <a:custGeom>
            <a:avLst/>
            <a:gdLst>
              <a:gd name="connsiteX0" fmla="*/ 0 w 690562"/>
              <a:gd name="connsiteY0" fmla="*/ 29370 h 821348"/>
              <a:gd name="connsiteX1" fmla="*/ 29370 w 690562"/>
              <a:gd name="connsiteY1" fmla="*/ 0 h 821348"/>
              <a:gd name="connsiteX2" fmla="*/ 661192 w 690562"/>
              <a:gd name="connsiteY2" fmla="*/ 0 h 821348"/>
              <a:gd name="connsiteX3" fmla="*/ 690562 w 690562"/>
              <a:gd name="connsiteY3" fmla="*/ 29370 h 821348"/>
              <a:gd name="connsiteX4" fmla="*/ 690562 w 690562"/>
              <a:gd name="connsiteY4" fmla="*/ 791978 h 821348"/>
              <a:gd name="connsiteX5" fmla="*/ 661192 w 690562"/>
              <a:gd name="connsiteY5" fmla="*/ 821348 h 821348"/>
              <a:gd name="connsiteX6" fmla="*/ 29370 w 690562"/>
              <a:gd name="connsiteY6" fmla="*/ 821348 h 821348"/>
              <a:gd name="connsiteX7" fmla="*/ 0 w 690562"/>
              <a:gd name="connsiteY7" fmla="*/ 791978 h 821348"/>
              <a:gd name="connsiteX8" fmla="*/ 0 w 690562"/>
              <a:gd name="connsiteY8" fmla="*/ 29370 h 821348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69130 w 690562"/>
              <a:gd name="connsiteY3" fmla="*/ 34132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103189 h 895167"/>
              <a:gd name="connsiteX1" fmla="*/ 29370 w 690562"/>
              <a:gd name="connsiteY1" fmla="*/ 73819 h 895167"/>
              <a:gd name="connsiteX2" fmla="*/ 625474 w 690562"/>
              <a:gd name="connsiteY2" fmla="*/ 0 h 895167"/>
              <a:gd name="connsiteX3" fmla="*/ 669130 w 690562"/>
              <a:gd name="connsiteY3" fmla="*/ 41276 h 895167"/>
              <a:gd name="connsiteX4" fmla="*/ 690562 w 690562"/>
              <a:gd name="connsiteY4" fmla="*/ 865797 h 895167"/>
              <a:gd name="connsiteX5" fmla="*/ 661192 w 690562"/>
              <a:gd name="connsiteY5" fmla="*/ 895167 h 895167"/>
              <a:gd name="connsiteX6" fmla="*/ 29370 w 690562"/>
              <a:gd name="connsiteY6" fmla="*/ 895167 h 895167"/>
              <a:gd name="connsiteX7" fmla="*/ 0 w 690562"/>
              <a:gd name="connsiteY7" fmla="*/ 865797 h 895167"/>
              <a:gd name="connsiteX8" fmla="*/ 0 w 690562"/>
              <a:gd name="connsiteY8" fmla="*/ 103189 h 895167"/>
              <a:gd name="connsiteX0" fmla="*/ 0 w 690562"/>
              <a:gd name="connsiteY0" fmla="*/ 103189 h 935648"/>
              <a:gd name="connsiteX1" fmla="*/ 29370 w 690562"/>
              <a:gd name="connsiteY1" fmla="*/ 73819 h 935648"/>
              <a:gd name="connsiteX2" fmla="*/ 625474 w 690562"/>
              <a:gd name="connsiteY2" fmla="*/ 0 h 935648"/>
              <a:gd name="connsiteX3" fmla="*/ 669130 w 690562"/>
              <a:gd name="connsiteY3" fmla="*/ 41276 h 935648"/>
              <a:gd name="connsiteX4" fmla="*/ 690562 w 690562"/>
              <a:gd name="connsiteY4" fmla="*/ 865797 h 935648"/>
              <a:gd name="connsiteX5" fmla="*/ 632617 w 690562"/>
              <a:gd name="connsiteY5" fmla="*/ 935648 h 935648"/>
              <a:gd name="connsiteX6" fmla="*/ 29370 w 690562"/>
              <a:gd name="connsiteY6" fmla="*/ 895167 h 935648"/>
              <a:gd name="connsiteX7" fmla="*/ 0 w 690562"/>
              <a:gd name="connsiteY7" fmla="*/ 865797 h 935648"/>
              <a:gd name="connsiteX8" fmla="*/ 0 w 690562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0081 w 669130"/>
              <a:gd name="connsiteY4" fmla="*/ 870560 h 935648"/>
              <a:gd name="connsiteX5" fmla="*/ 632617 w 669130"/>
              <a:gd name="connsiteY5" fmla="*/ 935648 h 935648"/>
              <a:gd name="connsiteX6" fmla="*/ 29370 w 669130"/>
              <a:gd name="connsiteY6" fmla="*/ 895167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9606 w 669130"/>
              <a:gd name="connsiteY4" fmla="*/ 887228 h 935648"/>
              <a:gd name="connsiteX5" fmla="*/ 632617 w 669130"/>
              <a:gd name="connsiteY5" fmla="*/ 935648 h 935648"/>
              <a:gd name="connsiteX6" fmla="*/ 29370 w 669130"/>
              <a:gd name="connsiteY6" fmla="*/ 895167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9606 w 669130"/>
              <a:gd name="connsiteY4" fmla="*/ 887228 h 935648"/>
              <a:gd name="connsiteX5" fmla="*/ 632617 w 669130"/>
              <a:gd name="connsiteY5" fmla="*/ 935648 h 935648"/>
              <a:gd name="connsiteX6" fmla="*/ 26989 w 669130"/>
              <a:gd name="connsiteY6" fmla="*/ 902311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0808 h 933267"/>
              <a:gd name="connsiteX1" fmla="*/ 29370 w 669130"/>
              <a:gd name="connsiteY1" fmla="*/ 71438 h 933267"/>
              <a:gd name="connsiteX2" fmla="*/ 625474 w 669130"/>
              <a:gd name="connsiteY2" fmla="*/ 0 h 933267"/>
              <a:gd name="connsiteX3" fmla="*/ 669130 w 669130"/>
              <a:gd name="connsiteY3" fmla="*/ 38895 h 933267"/>
              <a:gd name="connsiteX4" fmla="*/ 659606 w 669130"/>
              <a:gd name="connsiteY4" fmla="*/ 884847 h 933267"/>
              <a:gd name="connsiteX5" fmla="*/ 632617 w 669130"/>
              <a:gd name="connsiteY5" fmla="*/ 933267 h 933267"/>
              <a:gd name="connsiteX6" fmla="*/ 26989 w 669130"/>
              <a:gd name="connsiteY6" fmla="*/ 899930 h 933267"/>
              <a:gd name="connsiteX7" fmla="*/ 0 w 669130"/>
              <a:gd name="connsiteY7" fmla="*/ 863416 h 933267"/>
              <a:gd name="connsiteX8" fmla="*/ 0 w 669130"/>
              <a:gd name="connsiteY8" fmla="*/ 100808 h 933267"/>
              <a:gd name="connsiteX0" fmla="*/ 0 w 669130"/>
              <a:gd name="connsiteY0" fmla="*/ 100808 h 933267"/>
              <a:gd name="connsiteX1" fmla="*/ 29370 w 669130"/>
              <a:gd name="connsiteY1" fmla="*/ 71438 h 933267"/>
              <a:gd name="connsiteX2" fmla="*/ 625474 w 669130"/>
              <a:gd name="connsiteY2" fmla="*/ 0 h 933267"/>
              <a:gd name="connsiteX3" fmla="*/ 669130 w 669130"/>
              <a:gd name="connsiteY3" fmla="*/ 38895 h 933267"/>
              <a:gd name="connsiteX4" fmla="*/ 659606 w 669130"/>
              <a:gd name="connsiteY4" fmla="*/ 884847 h 933267"/>
              <a:gd name="connsiteX5" fmla="*/ 632617 w 669130"/>
              <a:gd name="connsiteY5" fmla="*/ 933267 h 933267"/>
              <a:gd name="connsiteX6" fmla="*/ 26989 w 669130"/>
              <a:gd name="connsiteY6" fmla="*/ 899930 h 933267"/>
              <a:gd name="connsiteX7" fmla="*/ 0 w 669130"/>
              <a:gd name="connsiteY7" fmla="*/ 863416 h 933267"/>
              <a:gd name="connsiteX8" fmla="*/ 0 w 669130"/>
              <a:gd name="connsiteY8" fmla="*/ 100808 h 933267"/>
              <a:gd name="connsiteX0" fmla="*/ 0 w 659606"/>
              <a:gd name="connsiteY0" fmla="*/ 100808 h 933267"/>
              <a:gd name="connsiteX1" fmla="*/ 29370 w 659606"/>
              <a:gd name="connsiteY1" fmla="*/ 71438 h 933267"/>
              <a:gd name="connsiteX2" fmla="*/ 625474 w 659606"/>
              <a:gd name="connsiteY2" fmla="*/ 0 h 933267"/>
              <a:gd name="connsiteX3" fmla="*/ 650080 w 659606"/>
              <a:gd name="connsiteY3" fmla="*/ 43658 h 933267"/>
              <a:gd name="connsiteX4" fmla="*/ 659606 w 659606"/>
              <a:gd name="connsiteY4" fmla="*/ 884847 h 933267"/>
              <a:gd name="connsiteX5" fmla="*/ 632617 w 659606"/>
              <a:gd name="connsiteY5" fmla="*/ 933267 h 933267"/>
              <a:gd name="connsiteX6" fmla="*/ 26989 w 659606"/>
              <a:gd name="connsiteY6" fmla="*/ 899930 h 933267"/>
              <a:gd name="connsiteX7" fmla="*/ 0 w 659606"/>
              <a:gd name="connsiteY7" fmla="*/ 863416 h 933267"/>
              <a:gd name="connsiteX8" fmla="*/ 0 w 659606"/>
              <a:gd name="connsiteY8" fmla="*/ 100808 h 933267"/>
              <a:gd name="connsiteX0" fmla="*/ 0 w 664368"/>
              <a:gd name="connsiteY0" fmla="*/ 100808 h 933267"/>
              <a:gd name="connsiteX1" fmla="*/ 29370 w 664368"/>
              <a:gd name="connsiteY1" fmla="*/ 71438 h 933267"/>
              <a:gd name="connsiteX2" fmla="*/ 625474 w 664368"/>
              <a:gd name="connsiteY2" fmla="*/ 0 h 933267"/>
              <a:gd name="connsiteX3" fmla="*/ 664368 w 664368"/>
              <a:gd name="connsiteY3" fmla="*/ 53183 h 933267"/>
              <a:gd name="connsiteX4" fmla="*/ 659606 w 664368"/>
              <a:gd name="connsiteY4" fmla="*/ 884847 h 933267"/>
              <a:gd name="connsiteX5" fmla="*/ 632617 w 664368"/>
              <a:gd name="connsiteY5" fmla="*/ 933267 h 933267"/>
              <a:gd name="connsiteX6" fmla="*/ 26989 w 664368"/>
              <a:gd name="connsiteY6" fmla="*/ 899930 h 933267"/>
              <a:gd name="connsiteX7" fmla="*/ 0 w 664368"/>
              <a:gd name="connsiteY7" fmla="*/ 863416 h 933267"/>
              <a:gd name="connsiteX8" fmla="*/ 0 w 664368"/>
              <a:gd name="connsiteY8" fmla="*/ 100808 h 933267"/>
              <a:gd name="connsiteX0" fmla="*/ 0 w 664368"/>
              <a:gd name="connsiteY0" fmla="*/ 102656 h 935115"/>
              <a:gd name="connsiteX1" fmla="*/ 29370 w 664368"/>
              <a:gd name="connsiteY1" fmla="*/ 73286 h 935115"/>
              <a:gd name="connsiteX2" fmla="*/ 625474 w 664368"/>
              <a:gd name="connsiteY2" fmla="*/ 1848 h 935115"/>
              <a:gd name="connsiteX3" fmla="*/ 664368 w 664368"/>
              <a:gd name="connsiteY3" fmla="*/ 55031 h 935115"/>
              <a:gd name="connsiteX4" fmla="*/ 659606 w 664368"/>
              <a:gd name="connsiteY4" fmla="*/ 886695 h 935115"/>
              <a:gd name="connsiteX5" fmla="*/ 632617 w 664368"/>
              <a:gd name="connsiteY5" fmla="*/ 935115 h 935115"/>
              <a:gd name="connsiteX6" fmla="*/ 26989 w 664368"/>
              <a:gd name="connsiteY6" fmla="*/ 901778 h 935115"/>
              <a:gd name="connsiteX7" fmla="*/ 0 w 664368"/>
              <a:gd name="connsiteY7" fmla="*/ 865264 h 935115"/>
              <a:gd name="connsiteX8" fmla="*/ 0 w 664368"/>
              <a:gd name="connsiteY8" fmla="*/ 102656 h 93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4368" h="935115">
                <a:moveTo>
                  <a:pt x="0" y="102656"/>
                </a:moveTo>
                <a:cubicBezTo>
                  <a:pt x="0" y="86435"/>
                  <a:pt x="13149" y="73286"/>
                  <a:pt x="29370" y="73286"/>
                </a:cubicBezTo>
                <a:cubicBezTo>
                  <a:pt x="220927" y="58999"/>
                  <a:pt x="467254" y="20899"/>
                  <a:pt x="625474" y="1848"/>
                </a:cubicBezTo>
                <a:cubicBezTo>
                  <a:pt x="658363" y="-10058"/>
                  <a:pt x="664368" y="38810"/>
                  <a:pt x="664368" y="55031"/>
                </a:cubicBezTo>
                <a:cubicBezTo>
                  <a:pt x="662781" y="332252"/>
                  <a:pt x="661193" y="609474"/>
                  <a:pt x="659606" y="886695"/>
                </a:cubicBezTo>
                <a:cubicBezTo>
                  <a:pt x="659606" y="902916"/>
                  <a:pt x="648838" y="935115"/>
                  <a:pt x="632617" y="935115"/>
                </a:cubicBezTo>
                <a:lnTo>
                  <a:pt x="26989" y="901778"/>
                </a:lnTo>
                <a:cubicBezTo>
                  <a:pt x="10768" y="901778"/>
                  <a:pt x="0" y="881485"/>
                  <a:pt x="0" y="865264"/>
                </a:cubicBezTo>
                <a:lnTo>
                  <a:pt x="0" y="102656"/>
                </a:ln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33000">
                <a:srgbClr val="D2144F"/>
              </a:gs>
              <a:gs pos="96000">
                <a:srgbClr val="F87477"/>
              </a:gs>
              <a:gs pos="100000">
                <a:srgbClr val="FA9496"/>
              </a:gs>
            </a:gsLst>
            <a:lin ang="0" scaled="1"/>
            <a:tileRect/>
          </a:gra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圆角矩形 97"/>
          <p:cNvSpPr/>
          <p:nvPr/>
        </p:nvSpPr>
        <p:spPr>
          <a:xfrm>
            <a:off x="1873250" y="3128963"/>
            <a:ext cx="727075" cy="1122362"/>
          </a:xfrm>
          <a:custGeom>
            <a:avLst/>
            <a:gdLst>
              <a:gd name="connsiteX0" fmla="*/ 0 w 690562"/>
              <a:gd name="connsiteY0" fmla="*/ 29370 h 821348"/>
              <a:gd name="connsiteX1" fmla="*/ 29370 w 690562"/>
              <a:gd name="connsiteY1" fmla="*/ 0 h 821348"/>
              <a:gd name="connsiteX2" fmla="*/ 661192 w 690562"/>
              <a:gd name="connsiteY2" fmla="*/ 0 h 821348"/>
              <a:gd name="connsiteX3" fmla="*/ 690562 w 690562"/>
              <a:gd name="connsiteY3" fmla="*/ 29370 h 821348"/>
              <a:gd name="connsiteX4" fmla="*/ 690562 w 690562"/>
              <a:gd name="connsiteY4" fmla="*/ 791978 h 821348"/>
              <a:gd name="connsiteX5" fmla="*/ 661192 w 690562"/>
              <a:gd name="connsiteY5" fmla="*/ 821348 h 821348"/>
              <a:gd name="connsiteX6" fmla="*/ 29370 w 690562"/>
              <a:gd name="connsiteY6" fmla="*/ 821348 h 821348"/>
              <a:gd name="connsiteX7" fmla="*/ 0 w 690562"/>
              <a:gd name="connsiteY7" fmla="*/ 791978 h 821348"/>
              <a:gd name="connsiteX8" fmla="*/ 0 w 690562"/>
              <a:gd name="connsiteY8" fmla="*/ 29370 h 821348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69130 w 690562"/>
              <a:gd name="connsiteY3" fmla="*/ 34132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103189 h 895167"/>
              <a:gd name="connsiteX1" fmla="*/ 29370 w 690562"/>
              <a:gd name="connsiteY1" fmla="*/ 73819 h 895167"/>
              <a:gd name="connsiteX2" fmla="*/ 625474 w 690562"/>
              <a:gd name="connsiteY2" fmla="*/ 0 h 895167"/>
              <a:gd name="connsiteX3" fmla="*/ 669130 w 690562"/>
              <a:gd name="connsiteY3" fmla="*/ 41276 h 895167"/>
              <a:gd name="connsiteX4" fmla="*/ 690562 w 690562"/>
              <a:gd name="connsiteY4" fmla="*/ 865797 h 895167"/>
              <a:gd name="connsiteX5" fmla="*/ 661192 w 690562"/>
              <a:gd name="connsiteY5" fmla="*/ 895167 h 895167"/>
              <a:gd name="connsiteX6" fmla="*/ 29370 w 690562"/>
              <a:gd name="connsiteY6" fmla="*/ 895167 h 895167"/>
              <a:gd name="connsiteX7" fmla="*/ 0 w 690562"/>
              <a:gd name="connsiteY7" fmla="*/ 865797 h 895167"/>
              <a:gd name="connsiteX8" fmla="*/ 0 w 690562"/>
              <a:gd name="connsiteY8" fmla="*/ 103189 h 895167"/>
              <a:gd name="connsiteX0" fmla="*/ 0 w 690562"/>
              <a:gd name="connsiteY0" fmla="*/ 103189 h 935648"/>
              <a:gd name="connsiteX1" fmla="*/ 29370 w 690562"/>
              <a:gd name="connsiteY1" fmla="*/ 73819 h 935648"/>
              <a:gd name="connsiteX2" fmla="*/ 625474 w 690562"/>
              <a:gd name="connsiteY2" fmla="*/ 0 h 935648"/>
              <a:gd name="connsiteX3" fmla="*/ 669130 w 690562"/>
              <a:gd name="connsiteY3" fmla="*/ 41276 h 935648"/>
              <a:gd name="connsiteX4" fmla="*/ 690562 w 690562"/>
              <a:gd name="connsiteY4" fmla="*/ 865797 h 935648"/>
              <a:gd name="connsiteX5" fmla="*/ 632617 w 690562"/>
              <a:gd name="connsiteY5" fmla="*/ 935648 h 935648"/>
              <a:gd name="connsiteX6" fmla="*/ 29370 w 690562"/>
              <a:gd name="connsiteY6" fmla="*/ 895167 h 935648"/>
              <a:gd name="connsiteX7" fmla="*/ 0 w 690562"/>
              <a:gd name="connsiteY7" fmla="*/ 865797 h 935648"/>
              <a:gd name="connsiteX8" fmla="*/ 0 w 690562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0081 w 669130"/>
              <a:gd name="connsiteY4" fmla="*/ 870560 h 935648"/>
              <a:gd name="connsiteX5" fmla="*/ 632617 w 669130"/>
              <a:gd name="connsiteY5" fmla="*/ 935648 h 935648"/>
              <a:gd name="connsiteX6" fmla="*/ 29370 w 669130"/>
              <a:gd name="connsiteY6" fmla="*/ 895167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9606 w 669130"/>
              <a:gd name="connsiteY4" fmla="*/ 887228 h 935648"/>
              <a:gd name="connsiteX5" fmla="*/ 632617 w 669130"/>
              <a:gd name="connsiteY5" fmla="*/ 935648 h 935648"/>
              <a:gd name="connsiteX6" fmla="*/ 29370 w 669130"/>
              <a:gd name="connsiteY6" fmla="*/ 895167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9606 w 669130"/>
              <a:gd name="connsiteY4" fmla="*/ 887228 h 935648"/>
              <a:gd name="connsiteX5" fmla="*/ 632617 w 669130"/>
              <a:gd name="connsiteY5" fmla="*/ 935648 h 935648"/>
              <a:gd name="connsiteX6" fmla="*/ 26989 w 669130"/>
              <a:gd name="connsiteY6" fmla="*/ 902311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0808 h 933267"/>
              <a:gd name="connsiteX1" fmla="*/ 29370 w 669130"/>
              <a:gd name="connsiteY1" fmla="*/ 71438 h 933267"/>
              <a:gd name="connsiteX2" fmla="*/ 625474 w 669130"/>
              <a:gd name="connsiteY2" fmla="*/ 0 h 933267"/>
              <a:gd name="connsiteX3" fmla="*/ 669130 w 669130"/>
              <a:gd name="connsiteY3" fmla="*/ 38895 h 933267"/>
              <a:gd name="connsiteX4" fmla="*/ 659606 w 669130"/>
              <a:gd name="connsiteY4" fmla="*/ 884847 h 933267"/>
              <a:gd name="connsiteX5" fmla="*/ 632617 w 669130"/>
              <a:gd name="connsiteY5" fmla="*/ 933267 h 933267"/>
              <a:gd name="connsiteX6" fmla="*/ 26989 w 669130"/>
              <a:gd name="connsiteY6" fmla="*/ 899930 h 933267"/>
              <a:gd name="connsiteX7" fmla="*/ 0 w 669130"/>
              <a:gd name="connsiteY7" fmla="*/ 863416 h 933267"/>
              <a:gd name="connsiteX8" fmla="*/ 0 w 669130"/>
              <a:gd name="connsiteY8" fmla="*/ 100808 h 933267"/>
              <a:gd name="connsiteX0" fmla="*/ 0 w 669130"/>
              <a:gd name="connsiteY0" fmla="*/ 100808 h 933267"/>
              <a:gd name="connsiteX1" fmla="*/ 29370 w 669130"/>
              <a:gd name="connsiteY1" fmla="*/ 71438 h 933267"/>
              <a:gd name="connsiteX2" fmla="*/ 625474 w 669130"/>
              <a:gd name="connsiteY2" fmla="*/ 0 h 933267"/>
              <a:gd name="connsiteX3" fmla="*/ 669130 w 669130"/>
              <a:gd name="connsiteY3" fmla="*/ 38895 h 933267"/>
              <a:gd name="connsiteX4" fmla="*/ 659606 w 669130"/>
              <a:gd name="connsiteY4" fmla="*/ 884847 h 933267"/>
              <a:gd name="connsiteX5" fmla="*/ 632617 w 669130"/>
              <a:gd name="connsiteY5" fmla="*/ 933267 h 933267"/>
              <a:gd name="connsiteX6" fmla="*/ 26989 w 669130"/>
              <a:gd name="connsiteY6" fmla="*/ 899930 h 933267"/>
              <a:gd name="connsiteX7" fmla="*/ 0 w 669130"/>
              <a:gd name="connsiteY7" fmla="*/ 863416 h 933267"/>
              <a:gd name="connsiteX8" fmla="*/ 0 w 669130"/>
              <a:gd name="connsiteY8" fmla="*/ 100808 h 933267"/>
              <a:gd name="connsiteX0" fmla="*/ 0 w 659606"/>
              <a:gd name="connsiteY0" fmla="*/ 100808 h 933267"/>
              <a:gd name="connsiteX1" fmla="*/ 29370 w 659606"/>
              <a:gd name="connsiteY1" fmla="*/ 71438 h 933267"/>
              <a:gd name="connsiteX2" fmla="*/ 625474 w 659606"/>
              <a:gd name="connsiteY2" fmla="*/ 0 h 933267"/>
              <a:gd name="connsiteX3" fmla="*/ 650080 w 659606"/>
              <a:gd name="connsiteY3" fmla="*/ 43658 h 933267"/>
              <a:gd name="connsiteX4" fmla="*/ 659606 w 659606"/>
              <a:gd name="connsiteY4" fmla="*/ 884847 h 933267"/>
              <a:gd name="connsiteX5" fmla="*/ 632617 w 659606"/>
              <a:gd name="connsiteY5" fmla="*/ 933267 h 933267"/>
              <a:gd name="connsiteX6" fmla="*/ 26989 w 659606"/>
              <a:gd name="connsiteY6" fmla="*/ 899930 h 933267"/>
              <a:gd name="connsiteX7" fmla="*/ 0 w 659606"/>
              <a:gd name="connsiteY7" fmla="*/ 863416 h 933267"/>
              <a:gd name="connsiteX8" fmla="*/ 0 w 659606"/>
              <a:gd name="connsiteY8" fmla="*/ 100808 h 933267"/>
              <a:gd name="connsiteX0" fmla="*/ 0 w 664368"/>
              <a:gd name="connsiteY0" fmla="*/ 100808 h 933267"/>
              <a:gd name="connsiteX1" fmla="*/ 29370 w 664368"/>
              <a:gd name="connsiteY1" fmla="*/ 71438 h 933267"/>
              <a:gd name="connsiteX2" fmla="*/ 625474 w 664368"/>
              <a:gd name="connsiteY2" fmla="*/ 0 h 933267"/>
              <a:gd name="connsiteX3" fmla="*/ 664368 w 664368"/>
              <a:gd name="connsiteY3" fmla="*/ 53183 h 933267"/>
              <a:gd name="connsiteX4" fmla="*/ 659606 w 664368"/>
              <a:gd name="connsiteY4" fmla="*/ 884847 h 933267"/>
              <a:gd name="connsiteX5" fmla="*/ 632617 w 664368"/>
              <a:gd name="connsiteY5" fmla="*/ 933267 h 933267"/>
              <a:gd name="connsiteX6" fmla="*/ 26989 w 664368"/>
              <a:gd name="connsiteY6" fmla="*/ 899930 h 933267"/>
              <a:gd name="connsiteX7" fmla="*/ 0 w 664368"/>
              <a:gd name="connsiteY7" fmla="*/ 863416 h 933267"/>
              <a:gd name="connsiteX8" fmla="*/ 0 w 664368"/>
              <a:gd name="connsiteY8" fmla="*/ 100808 h 933267"/>
              <a:gd name="connsiteX0" fmla="*/ 0 w 664368"/>
              <a:gd name="connsiteY0" fmla="*/ 102656 h 935115"/>
              <a:gd name="connsiteX1" fmla="*/ 29370 w 664368"/>
              <a:gd name="connsiteY1" fmla="*/ 73286 h 935115"/>
              <a:gd name="connsiteX2" fmla="*/ 625474 w 664368"/>
              <a:gd name="connsiteY2" fmla="*/ 1848 h 935115"/>
              <a:gd name="connsiteX3" fmla="*/ 664368 w 664368"/>
              <a:gd name="connsiteY3" fmla="*/ 55031 h 935115"/>
              <a:gd name="connsiteX4" fmla="*/ 659606 w 664368"/>
              <a:gd name="connsiteY4" fmla="*/ 886695 h 935115"/>
              <a:gd name="connsiteX5" fmla="*/ 632617 w 664368"/>
              <a:gd name="connsiteY5" fmla="*/ 935115 h 935115"/>
              <a:gd name="connsiteX6" fmla="*/ 26989 w 664368"/>
              <a:gd name="connsiteY6" fmla="*/ 901778 h 935115"/>
              <a:gd name="connsiteX7" fmla="*/ 0 w 664368"/>
              <a:gd name="connsiteY7" fmla="*/ 865264 h 935115"/>
              <a:gd name="connsiteX8" fmla="*/ 0 w 664368"/>
              <a:gd name="connsiteY8" fmla="*/ 102656 h 935115"/>
              <a:gd name="connsiteX0" fmla="*/ 0 w 664368"/>
              <a:gd name="connsiteY0" fmla="*/ 113215 h 945674"/>
              <a:gd name="connsiteX1" fmla="*/ 29370 w 664368"/>
              <a:gd name="connsiteY1" fmla="*/ 83845 h 945674"/>
              <a:gd name="connsiteX2" fmla="*/ 619608 w 664368"/>
              <a:gd name="connsiteY2" fmla="*/ 1558 h 945674"/>
              <a:gd name="connsiteX3" fmla="*/ 664368 w 664368"/>
              <a:gd name="connsiteY3" fmla="*/ 65590 h 945674"/>
              <a:gd name="connsiteX4" fmla="*/ 659606 w 664368"/>
              <a:gd name="connsiteY4" fmla="*/ 897254 h 945674"/>
              <a:gd name="connsiteX5" fmla="*/ 632617 w 664368"/>
              <a:gd name="connsiteY5" fmla="*/ 945674 h 945674"/>
              <a:gd name="connsiteX6" fmla="*/ 26989 w 664368"/>
              <a:gd name="connsiteY6" fmla="*/ 912337 h 945674"/>
              <a:gd name="connsiteX7" fmla="*/ 0 w 664368"/>
              <a:gd name="connsiteY7" fmla="*/ 875823 h 945674"/>
              <a:gd name="connsiteX8" fmla="*/ 0 w 664368"/>
              <a:gd name="connsiteY8" fmla="*/ 113215 h 945674"/>
              <a:gd name="connsiteX0" fmla="*/ 0 w 664368"/>
              <a:gd name="connsiteY0" fmla="*/ 113215 h 945674"/>
              <a:gd name="connsiteX1" fmla="*/ 29370 w 664368"/>
              <a:gd name="connsiteY1" fmla="*/ 83845 h 945674"/>
              <a:gd name="connsiteX2" fmla="*/ 619608 w 664368"/>
              <a:gd name="connsiteY2" fmla="*/ 1558 h 945674"/>
              <a:gd name="connsiteX3" fmla="*/ 664368 w 664368"/>
              <a:gd name="connsiteY3" fmla="*/ 65590 h 945674"/>
              <a:gd name="connsiteX4" fmla="*/ 659606 w 664368"/>
              <a:gd name="connsiteY4" fmla="*/ 897254 h 945674"/>
              <a:gd name="connsiteX5" fmla="*/ 632617 w 664368"/>
              <a:gd name="connsiteY5" fmla="*/ 945674 h 945674"/>
              <a:gd name="connsiteX6" fmla="*/ 26989 w 664368"/>
              <a:gd name="connsiteY6" fmla="*/ 912337 h 945674"/>
              <a:gd name="connsiteX7" fmla="*/ 0 w 664368"/>
              <a:gd name="connsiteY7" fmla="*/ 875823 h 945674"/>
              <a:gd name="connsiteX8" fmla="*/ 0 w 664368"/>
              <a:gd name="connsiteY8" fmla="*/ 113215 h 945674"/>
              <a:gd name="connsiteX0" fmla="*/ 0 w 671507"/>
              <a:gd name="connsiteY0" fmla="*/ 113215 h 945674"/>
              <a:gd name="connsiteX1" fmla="*/ 29370 w 671507"/>
              <a:gd name="connsiteY1" fmla="*/ 83845 h 945674"/>
              <a:gd name="connsiteX2" fmla="*/ 619608 w 671507"/>
              <a:gd name="connsiteY2" fmla="*/ 1558 h 945674"/>
              <a:gd name="connsiteX3" fmla="*/ 664368 w 671507"/>
              <a:gd name="connsiteY3" fmla="*/ 65590 h 945674"/>
              <a:gd name="connsiteX4" fmla="*/ 671338 w 671507"/>
              <a:gd name="connsiteY4" fmla="*/ 910815 h 945674"/>
              <a:gd name="connsiteX5" fmla="*/ 632617 w 671507"/>
              <a:gd name="connsiteY5" fmla="*/ 945674 h 945674"/>
              <a:gd name="connsiteX6" fmla="*/ 26989 w 671507"/>
              <a:gd name="connsiteY6" fmla="*/ 912337 h 945674"/>
              <a:gd name="connsiteX7" fmla="*/ 0 w 671507"/>
              <a:gd name="connsiteY7" fmla="*/ 875823 h 945674"/>
              <a:gd name="connsiteX8" fmla="*/ 0 w 671507"/>
              <a:gd name="connsiteY8" fmla="*/ 113215 h 945674"/>
              <a:gd name="connsiteX0" fmla="*/ 0 w 671507"/>
              <a:gd name="connsiteY0" fmla="*/ 113215 h 959234"/>
              <a:gd name="connsiteX1" fmla="*/ 29370 w 671507"/>
              <a:gd name="connsiteY1" fmla="*/ 83845 h 959234"/>
              <a:gd name="connsiteX2" fmla="*/ 619608 w 671507"/>
              <a:gd name="connsiteY2" fmla="*/ 1558 h 959234"/>
              <a:gd name="connsiteX3" fmla="*/ 664368 w 671507"/>
              <a:gd name="connsiteY3" fmla="*/ 65590 h 959234"/>
              <a:gd name="connsiteX4" fmla="*/ 671338 w 671507"/>
              <a:gd name="connsiteY4" fmla="*/ 910815 h 959234"/>
              <a:gd name="connsiteX5" fmla="*/ 632617 w 671507"/>
              <a:gd name="connsiteY5" fmla="*/ 959234 h 959234"/>
              <a:gd name="connsiteX6" fmla="*/ 26989 w 671507"/>
              <a:gd name="connsiteY6" fmla="*/ 912337 h 959234"/>
              <a:gd name="connsiteX7" fmla="*/ 0 w 671507"/>
              <a:gd name="connsiteY7" fmla="*/ 875823 h 959234"/>
              <a:gd name="connsiteX8" fmla="*/ 0 w 671507"/>
              <a:gd name="connsiteY8" fmla="*/ 113215 h 959234"/>
              <a:gd name="connsiteX0" fmla="*/ 0 w 671507"/>
              <a:gd name="connsiteY0" fmla="*/ 113215 h 959234"/>
              <a:gd name="connsiteX1" fmla="*/ 29370 w 671507"/>
              <a:gd name="connsiteY1" fmla="*/ 83845 h 959234"/>
              <a:gd name="connsiteX2" fmla="*/ 619608 w 671507"/>
              <a:gd name="connsiteY2" fmla="*/ 1558 h 959234"/>
              <a:gd name="connsiteX3" fmla="*/ 664368 w 671507"/>
              <a:gd name="connsiteY3" fmla="*/ 65590 h 959234"/>
              <a:gd name="connsiteX4" fmla="*/ 671338 w 671507"/>
              <a:gd name="connsiteY4" fmla="*/ 910815 h 959234"/>
              <a:gd name="connsiteX5" fmla="*/ 632617 w 671507"/>
              <a:gd name="connsiteY5" fmla="*/ 959234 h 959234"/>
              <a:gd name="connsiteX6" fmla="*/ 26989 w 671507"/>
              <a:gd name="connsiteY6" fmla="*/ 912337 h 959234"/>
              <a:gd name="connsiteX7" fmla="*/ 0 w 671507"/>
              <a:gd name="connsiteY7" fmla="*/ 875823 h 959234"/>
              <a:gd name="connsiteX8" fmla="*/ 0 w 671507"/>
              <a:gd name="connsiteY8" fmla="*/ 113215 h 95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507" h="959234">
                <a:moveTo>
                  <a:pt x="0" y="113215"/>
                </a:moveTo>
                <a:cubicBezTo>
                  <a:pt x="0" y="96994"/>
                  <a:pt x="13149" y="83845"/>
                  <a:pt x="29370" y="83845"/>
                </a:cubicBezTo>
                <a:cubicBezTo>
                  <a:pt x="138798" y="69558"/>
                  <a:pt x="458455" y="12473"/>
                  <a:pt x="619608" y="1558"/>
                </a:cubicBezTo>
                <a:cubicBezTo>
                  <a:pt x="652497" y="-10348"/>
                  <a:pt x="664368" y="49369"/>
                  <a:pt x="664368" y="65590"/>
                </a:cubicBezTo>
                <a:cubicBezTo>
                  <a:pt x="662781" y="342811"/>
                  <a:pt x="672925" y="633594"/>
                  <a:pt x="671338" y="910815"/>
                </a:cubicBezTo>
                <a:cubicBezTo>
                  <a:pt x="671338" y="927036"/>
                  <a:pt x="648838" y="959234"/>
                  <a:pt x="632617" y="959234"/>
                </a:cubicBezTo>
                <a:lnTo>
                  <a:pt x="26989" y="912337"/>
                </a:lnTo>
                <a:cubicBezTo>
                  <a:pt x="10768" y="912337"/>
                  <a:pt x="0" y="892044"/>
                  <a:pt x="0" y="875823"/>
                </a:cubicBezTo>
                <a:lnTo>
                  <a:pt x="0" y="113215"/>
                </a:lnTo>
                <a:close/>
              </a:path>
            </a:pathLst>
          </a:custGeom>
          <a:gradFill flip="none" rotWithShape="1">
            <a:gsLst>
              <a:gs pos="17000">
                <a:srgbClr val="00B0F0">
                  <a:shade val="30000"/>
                  <a:satMod val="115000"/>
                </a:srgbClr>
              </a:gs>
              <a:gs pos="56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600000" scaled="0"/>
            <a:tileRect/>
          </a:gra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圆角矩形 97"/>
          <p:cNvSpPr/>
          <p:nvPr/>
        </p:nvSpPr>
        <p:spPr>
          <a:xfrm>
            <a:off x="2676525" y="2970213"/>
            <a:ext cx="776288" cy="1409700"/>
          </a:xfrm>
          <a:custGeom>
            <a:avLst/>
            <a:gdLst>
              <a:gd name="connsiteX0" fmla="*/ 0 w 690562"/>
              <a:gd name="connsiteY0" fmla="*/ 29370 h 821348"/>
              <a:gd name="connsiteX1" fmla="*/ 29370 w 690562"/>
              <a:gd name="connsiteY1" fmla="*/ 0 h 821348"/>
              <a:gd name="connsiteX2" fmla="*/ 661192 w 690562"/>
              <a:gd name="connsiteY2" fmla="*/ 0 h 821348"/>
              <a:gd name="connsiteX3" fmla="*/ 690562 w 690562"/>
              <a:gd name="connsiteY3" fmla="*/ 29370 h 821348"/>
              <a:gd name="connsiteX4" fmla="*/ 690562 w 690562"/>
              <a:gd name="connsiteY4" fmla="*/ 791978 h 821348"/>
              <a:gd name="connsiteX5" fmla="*/ 661192 w 690562"/>
              <a:gd name="connsiteY5" fmla="*/ 821348 h 821348"/>
              <a:gd name="connsiteX6" fmla="*/ 29370 w 690562"/>
              <a:gd name="connsiteY6" fmla="*/ 821348 h 821348"/>
              <a:gd name="connsiteX7" fmla="*/ 0 w 690562"/>
              <a:gd name="connsiteY7" fmla="*/ 791978 h 821348"/>
              <a:gd name="connsiteX8" fmla="*/ 0 w 690562"/>
              <a:gd name="connsiteY8" fmla="*/ 29370 h 821348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69130 w 690562"/>
              <a:gd name="connsiteY3" fmla="*/ 34132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103189 h 895167"/>
              <a:gd name="connsiteX1" fmla="*/ 29370 w 690562"/>
              <a:gd name="connsiteY1" fmla="*/ 73819 h 895167"/>
              <a:gd name="connsiteX2" fmla="*/ 625474 w 690562"/>
              <a:gd name="connsiteY2" fmla="*/ 0 h 895167"/>
              <a:gd name="connsiteX3" fmla="*/ 669130 w 690562"/>
              <a:gd name="connsiteY3" fmla="*/ 41276 h 895167"/>
              <a:gd name="connsiteX4" fmla="*/ 690562 w 690562"/>
              <a:gd name="connsiteY4" fmla="*/ 865797 h 895167"/>
              <a:gd name="connsiteX5" fmla="*/ 661192 w 690562"/>
              <a:gd name="connsiteY5" fmla="*/ 895167 h 895167"/>
              <a:gd name="connsiteX6" fmla="*/ 29370 w 690562"/>
              <a:gd name="connsiteY6" fmla="*/ 895167 h 895167"/>
              <a:gd name="connsiteX7" fmla="*/ 0 w 690562"/>
              <a:gd name="connsiteY7" fmla="*/ 865797 h 895167"/>
              <a:gd name="connsiteX8" fmla="*/ 0 w 690562"/>
              <a:gd name="connsiteY8" fmla="*/ 103189 h 895167"/>
              <a:gd name="connsiteX0" fmla="*/ 0 w 690562"/>
              <a:gd name="connsiteY0" fmla="*/ 103189 h 935648"/>
              <a:gd name="connsiteX1" fmla="*/ 29370 w 690562"/>
              <a:gd name="connsiteY1" fmla="*/ 73819 h 935648"/>
              <a:gd name="connsiteX2" fmla="*/ 625474 w 690562"/>
              <a:gd name="connsiteY2" fmla="*/ 0 h 935648"/>
              <a:gd name="connsiteX3" fmla="*/ 669130 w 690562"/>
              <a:gd name="connsiteY3" fmla="*/ 41276 h 935648"/>
              <a:gd name="connsiteX4" fmla="*/ 690562 w 690562"/>
              <a:gd name="connsiteY4" fmla="*/ 865797 h 935648"/>
              <a:gd name="connsiteX5" fmla="*/ 632617 w 690562"/>
              <a:gd name="connsiteY5" fmla="*/ 935648 h 935648"/>
              <a:gd name="connsiteX6" fmla="*/ 29370 w 690562"/>
              <a:gd name="connsiteY6" fmla="*/ 895167 h 935648"/>
              <a:gd name="connsiteX7" fmla="*/ 0 w 690562"/>
              <a:gd name="connsiteY7" fmla="*/ 865797 h 935648"/>
              <a:gd name="connsiteX8" fmla="*/ 0 w 690562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0081 w 669130"/>
              <a:gd name="connsiteY4" fmla="*/ 870560 h 935648"/>
              <a:gd name="connsiteX5" fmla="*/ 632617 w 669130"/>
              <a:gd name="connsiteY5" fmla="*/ 935648 h 935648"/>
              <a:gd name="connsiteX6" fmla="*/ 29370 w 669130"/>
              <a:gd name="connsiteY6" fmla="*/ 895167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9606 w 669130"/>
              <a:gd name="connsiteY4" fmla="*/ 887228 h 935648"/>
              <a:gd name="connsiteX5" fmla="*/ 632617 w 669130"/>
              <a:gd name="connsiteY5" fmla="*/ 935648 h 935648"/>
              <a:gd name="connsiteX6" fmla="*/ 29370 w 669130"/>
              <a:gd name="connsiteY6" fmla="*/ 895167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9606 w 669130"/>
              <a:gd name="connsiteY4" fmla="*/ 887228 h 935648"/>
              <a:gd name="connsiteX5" fmla="*/ 632617 w 669130"/>
              <a:gd name="connsiteY5" fmla="*/ 935648 h 935648"/>
              <a:gd name="connsiteX6" fmla="*/ 26989 w 669130"/>
              <a:gd name="connsiteY6" fmla="*/ 902311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0808 h 933267"/>
              <a:gd name="connsiteX1" fmla="*/ 29370 w 669130"/>
              <a:gd name="connsiteY1" fmla="*/ 71438 h 933267"/>
              <a:gd name="connsiteX2" fmla="*/ 625474 w 669130"/>
              <a:gd name="connsiteY2" fmla="*/ 0 h 933267"/>
              <a:gd name="connsiteX3" fmla="*/ 669130 w 669130"/>
              <a:gd name="connsiteY3" fmla="*/ 38895 h 933267"/>
              <a:gd name="connsiteX4" fmla="*/ 659606 w 669130"/>
              <a:gd name="connsiteY4" fmla="*/ 884847 h 933267"/>
              <a:gd name="connsiteX5" fmla="*/ 632617 w 669130"/>
              <a:gd name="connsiteY5" fmla="*/ 933267 h 933267"/>
              <a:gd name="connsiteX6" fmla="*/ 26989 w 669130"/>
              <a:gd name="connsiteY6" fmla="*/ 899930 h 933267"/>
              <a:gd name="connsiteX7" fmla="*/ 0 w 669130"/>
              <a:gd name="connsiteY7" fmla="*/ 863416 h 933267"/>
              <a:gd name="connsiteX8" fmla="*/ 0 w 669130"/>
              <a:gd name="connsiteY8" fmla="*/ 100808 h 933267"/>
              <a:gd name="connsiteX0" fmla="*/ 0 w 669130"/>
              <a:gd name="connsiteY0" fmla="*/ 100808 h 933267"/>
              <a:gd name="connsiteX1" fmla="*/ 29370 w 669130"/>
              <a:gd name="connsiteY1" fmla="*/ 71438 h 933267"/>
              <a:gd name="connsiteX2" fmla="*/ 625474 w 669130"/>
              <a:gd name="connsiteY2" fmla="*/ 0 h 933267"/>
              <a:gd name="connsiteX3" fmla="*/ 669130 w 669130"/>
              <a:gd name="connsiteY3" fmla="*/ 38895 h 933267"/>
              <a:gd name="connsiteX4" fmla="*/ 659606 w 669130"/>
              <a:gd name="connsiteY4" fmla="*/ 884847 h 933267"/>
              <a:gd name="connsiteX5" fmla="*/ 632617 w 669130"/>
              <a:gd name="connsiteY5" fmla="*/ 933267 h 933267"/>
              <a:gd name="connsiteX6" fmla="*/ 26989 w 669130"/>
              <a:gd name="connsiteY6" fmla="*/ 899930 h 933267"/>
              <a:gd name="connsiteX7" fmla="*/ 0 w 669130"/>
              <a:gd name="connsiteY7" fmla="*/ 863416 h 933267"/>
              <a:gd name="connsiteX8" fmla="*/ 0 w 669130"/>
              <a:gd name="connsiteY8" fmla="*/ 100808 h 933267"/>
              <a:gd name="connsiteX0" fmla="*/ 0 w 659606"/>
              <a:gd name="connsiteY0" fmla="*/ 100808 h 933267"/>
              <a:gd name="connsiteX1" fmla="*/ 29370 w 659606"/>
              <a:gd name="connsiteY1" fmla="*/ 71438 h 933267"/>
              <a:gd name="connsiteX2" fmla="*/ 625474 w 659606"/>
              <a:gd name="connsiteY2" fmla="*/ 0 h 933267"/>
              <a:gd name="connsiteX3" fmla="*/ 650080 w 659606"/>
              <a:gd name="connsiteY3" fmla="*/ 43658 h 933267"/>
              <a:gd name="connsiteX4" fmla="*/ 659606 w 659606"/>
              <a:gd name="connsiteY4" fmla="*/ 884847 h 933267"/>
              <a:gd name="connsiteX5" fmla="*/ 632617 w 659606"/>
              <a:gd name="connsiteY5" fmla="*/ 933267 h 933267"/>
              <a:gd name="connsiteX6" fmla="*/ 26989 w 659606"/>
              <a:gd name="connsiteY6" fmla="*/ 899930 h 933267"/>
              <a:gd name="connsiteX7" fmla="*/ 0 w 659606"/>
              <a:gd name="connsiteY7" fmla="*/ 863416 h 933267"/>
              <a:gd name="connsiteX8" fmla="*/ 0 w 659606"/>
              <a:gd name="connsiteY8" fmla="*/ 100808 h 933267"/>
              <a:gd name="connsiteX0" fmla="*/ 0 w 664368"/>
              <a:gd name="connsiteY0" fmla="*/ 100808 h 933267"/>
              <a:gd name="connsiteX1" fmla="*/ 29370 w 664368"/>
              <a:gd name="connsiteY1" fmla="*/ 71438 h 933267"/>
              <a:gd name="connsiteX2" fmla="*/ 625474 w 664368"/>
              <a:gd name="connsiteY2" fmla="*/ 0 h 933267"/>
              <a:gd name="connsiteX3" fmla="*/ 664368 w 664368"/>
              <a:gd name="connsiteY3" fmla="*/ 53183 h 933267"/>
              <a:gd name="connsiteX4" fmla="*/ 659606 w 664368"/>
              <a:gd name="connsiteY4" fmla="*/ 884847 h 933267"/>
              <a:gd name="connsiteX5" fmla="*/ 632617 w 664368"/>
              <a:gd name="connsiteY5" fmla="*/ 933267 h 933267"/>
              <a:gd name="connsiteX6" fmla="*/ 26989 w 664368"/>
              <a:gd name="connsiteY6" fmla="*/ 899930 h 933267"/>
              <a:gd name="connsiteX7" fmla="*/ 0 w 664368"/>
              <a:gd name="connsiteY7" fmla="*/ 863416 h 933267"/>
              <a:gd name="connsiteX8" fmla="*/ 0 w 664368"/>
              <a:gd name="connsiteY8" fmla="*/ 100808 h 933267"/>
              <a:gd name="connsiteX0" fmla="*/ 0 w 664368"/>
              <a:gd name="connsiteY0" fmla="*/ 102656 h 935115"/>
              <a:gd name="connsiteX1" fmla="*/ 29370 w 664368"/>
              <a:gd name="connsiteY1" fmla="*/ 73286 h 935115"/>
              <a:gd name="connsiteX2" fmla="*/ 625474 w 664368"/>
              <a:gd name="connsiteY2" fmla="*/ 1848 h 935115"/>
              <a:gd name="connsiteX3" fmla="*/ 664368 w 664368"/>
              <a:gd name="connsiteY3" fmla="*/ 55031 h 935115"/>
              <a:gd name="connsiteX4" fmla="*/ 659606 w 664368"/>
              <a:gd name="connsiteY4" fmla="*/ 886695 h 935115"/>
              <a:gd name="connsiteX5" fmla="*/ 632617 w 664368"/>
              <a:gd name="connsiteY5" fmla="*/ 935115 h 935115"/>
              <a:gd name="connsiteX6" fmla="*/ 26989 w 664368"/>
              <a:gd name="connsiteY6" fmla="*/ 901778 h 935115"/>
              <a:gd name="connsiteX7" fmla="*/ 0 w 664368"/>
              <a:gd name="connsiteY7" fmla="*/ 865264 h 935115"/>
              <a:gd name="connsiteX8" fmla="*/ 0 w 664368"/>
              <a:gd name="connsiteY8" fmla="*/ 102656 h 935115"/>
              <a:gd name="connsiteX0" fmla="*/ 0 w 664368"/>
              <a:gd name="connsiteY0" fmla="*/ 113215 h 945674"/>
              <a:gd name="connsiteX1" fmla="*/ 29370 w 664368"/>
              <a:gd name="connsiteY1" fmla="*/ 83845 h 945674"/>
              <a:gd name="connsiteX2" fmla="*/ 619608 w 664368"/>
              <a:gd name="connsiteY2" fmla="*/ 1558 h 945674"/>
              <a:gd name="connsiteX3" fmla="*/ 664368 w 664368"/>
              <a:gd name="connsiteY3" fmla="*/ 65590 h 945674"/>
              <a:gd name="connsiteX4" fmla="*/ 659606 w 664368"/>
              <a:gd name="connsiteY4" fmla="*/ 897254 h 945674"/>
              <a:gd name="connsiteX5" fmla="*/ 632617 w 664368"/>
              <a:gd name="connsiteY5" fmla="*/ 945674 h 945674"/>
              <a:gd name="connsiteX6" fmla="*/ 26989 w 664368"/>
              <a:gd name="connsiteY6" fmla="*/ 912337 h 945674"/>
              <a:gd name="connsiteX7" fmla="*/ 0 w 664368"/>
              <a:gd name="connsiteY7" fmla="*/ 875823 h 945674"/>
              <a:gd name="connsiteX8" fmla="*/ 0 w 664368"/>
              <a:gd name="connsiteY8" fmla="*/ 113215 h 945674"/>
              <a:gd name="connsiteX0" fmla="*/ 0 w 664368"/>
              <a:gd name="connsiteY0" fmla="*/ 113215 h 945674"/>
              <a:gd name="connsiteX1" fmla="*/ 29370 w 664368"/>
              <a:gd name="connsiteY1" fmla="*/ 83845 h 945674"/>
              <a:gd name="connsiteX2" fmla="*/ 619608 w 664368"/>
              <a:gd name="connsiteY2" fmla="*/ 1558 h 945674"/>
              <a:gd name="connsiteX3" fmla="*/ 664368 w 664368"/>
              <a:gd name="connsiteY3" fmla="*/ 65590 h 945674"/>
              <a:gd name="connsiteX4" fmla="*/ 659606 w 664368"/>
              <a:gd name="connsiteY4" fmla="*/ 897254 h 945674"/>
              <a:gd name="connsiteX5" fmla="*/ 632617 w 664368"/>
              <a:gd name="connsiteY5" fmla="*/ 945674 h 945674"/>
              <a:gd name="connsiteX6" fmla="*/ 26989 w 664368"/>
              <a:gd name="connsiteY6" fmla="*/ 912337 h 945674"/>
              <a:gd name="connsiteX7" fmla="*/ 0 w 664368"/>
              <a:gd name="connsiteY7" fmla="*/ 875823 h 945674"/>
              <a:gd name="connsiteX8" fmla="*/ 0 w 664368"/>
              <a:gd name="connsiteY8" fmla="*/ 113215 h 945674"/>
              <a:gd name="connsiteX0" fmla="*/ 0 w 671507"/>
              <a:gd name="connsiteY0" fmla="*/ 113215 h 945674"/>
              <a:gd name="connsiteX1" fmla="*/ 29370 w 671507"/>
              <a:gd name="connsiteY1" fmla="*/ 83845 h 945674"/>
              <a:gd name="connsiteX2" fmla="*/ 619608 w 671507"/>
              <a:gd name="connsiteY2" fmla="*/ 1558 h 945674"/>
              <a:gd name="connsiteX3" fmla="*/ 664368 w 671507"/>
              <a:gd name="connsiteY3" fmla="*/ 65590 h 945674"/>
              <a:gd name="connsiteX4" fmla="*/ 671338 w 671507"/>
              <a:gd name="connsiteY4" fmla="*/ 910815 h 945674"/>
              <a:gd name="connsiteX5" fmla="*/ 632617 w 671507"/>
              <a:gd name="connsiteY5" fmla="*/ 945674 h 945674"/>
              <a:gd name="connsiteX6" fmla="*/ 26989 w 671507"/>
              <a:gd name="connsiteY6" fmla="*/ 912337 h 945674"/>
              <a:gd name="connsiteX7" fmla="*/ 0 w 671507"/>
              <a:gd name="connsiteY7" fmla="*/ 875823 h 945674"/>
              <a:gd name="connsiteX8" fmla="*/ 0 w 671507"/>
              <a:gd name="connsiteY8" fmla="*/ 113215 h 945674"/>
              <a:gd name="connsiteX0" fmla="*/ 0 w 671507"/>
              <a:gd name="connsiteY0" fmla="*/ 113215 h 959234"/>
              <a:gd name="connsiteX1" fmla="*/ 29370 w 671507"/>
              <a:gd name="connsiteY1" fmla="*/ 83845 h 959234"/>
              <a:gd name="connsiteX2" fmla="*/ 619608 w 671507"/>
              <a:gd name="connsiteY2" fmla="*/ 1558 h 959234"/>
              <a:gd name="connsiteX3" fmla="*/ 664368 w 671507"/>
              <a:gd name="connsiteY3" fmla="*/ 65590 h 959234"/>
              <a:gd name="connsiteX4" fmla="*/ 671338 w 671507"/>
              <a:gd name="connsiteY4" fmla="*/ 910815 h 959234"/>
              <a:gd name="connsiteX5" fmla="*/ 632617 w 671507"/>
              <a:gd name="connsiteY5" fmla="*/ 959234 h 959234"/>
              <a:gd name="connsiteX6" fmla="*/ 26989 w 671507"/>
              <a:gd name="connsiteY6" fmla="*/ 912337 h 959234"/>
              <a:gd name="connsiteX7" fmla="*/ 0 w 671507"/>
              <a:gd name="connsiteY7" fmla="*/ 875823 h 959234"/>
              <a:gd name="connsiteX8" fmla="*/ 0 w 671507"/>
              <a:gd name="connsiteY8" fmla="*/ 113215 h 959234"/>
              <a:gd name="connsiteX0" fmla="*/ 0 w 671507"/>
              <a:gd name="connsiteY0" fmla="*/ 113215 h 959234"/>
              <a:gd name="connsiteX1" fmla="*/ 29370 w 671507"/>
              <a:gd name="connsiteY1" fmla="*/ 83845 h 959234"/>
              <a:gd name="connsiteX2" fmla="*/ 619608 w 671507"/>
              <a:gd name="connsiteY2" fmla="*/ 1558 h 959234"/>
              <a:gd name="connsiteX3" fmla="*/ 664368 w 671507"/>
              <a:gd name="connsiteY3" fmla="*/ 65590 h 959234"/>
              <a:gd name="connsiteX4" fmla="*/ 671338 w 671507"/>
              <a:gd name="connsiteY4" fmla="*/ 910815 h 959234"/>
              <a:gd name="connsiteX5" fmla="*/ 632617 w 671507"/>
              <a:gd name="connsiteY5" fmla="*/ 959234 h 959234"/>
              <a:gd name="connsiteX6" fmla="*/ 26989 w 671507"/>
              <a:gd name="connsiteY6" fmla="*/ 912337 h 959234"/>
              <a:gd name="connsiteX7" fmla="*/ 0 w 671507"/>
              <a:gd name="connsiteY7" fmla="*/ 875823 h 959234"/>
              <a:gd name="connsiteX8" fmla="*/ 0 w 671507"/>
              <a:gd name="connsiteY8" fmla="*/ 113215 h 959234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0815 h 988167"/>
              <a:gd name="connsiteX5" fmla="*/ 632617 w 671507"/>
              <a:gd name="connsiteY5" fmla="*/ 988167 h 988167"/>
              <a:gd name="connsiteX6" fmla="*/ 26989 w 671507"/>
              <a:gd name="connsiteY6" fmla="*/ 912337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2337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2337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6788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6788 h 988167"/>
              <a:gd name="connsiteX7" fmla="*/ 0 w 671507"/>
              <a:gd name="connsiteY7" fmla="*/ 875823 h 988167"/>
              <a:gd name="connsiteX8" fmla="*/ 0 w 671507"/>
              <a:gd name="connsiteY8" fmla="*/ 113215 h 98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507" h="988167">
                <a:moveTo>
                  <a:pt x="0" y="113215"/>
                </a:moveTo>
                <a:cubicBezTo>
                  <a:pt x="0" y="96994"/>
                  <a:pt x="13149" y="83845"/>
                  <a:pt x="29370" y="83845"/>
                </a:cubicBezTo>
                <a:cubicBezTo>
                  <a:pt x="138798" y="69558"/>
                  <a:pt x="458455" y="12473"/>
                  <a:pt x="619608" y="1558"/>
                </a:cubicBezTo>
                <a:cubicBezTo>
                  <a:pt x="652497" y="-10348"/>
                  <a:pt x="664368" y="49369"/>
                  <a:pt x="664368" y="65590"/>
                </a:cubicBezTo>
                <a:cubicBezTo>
                  <a:pt x="662781" y="342811"/>
                  <a:pt x="672925" y="635820"/>
                  <a:pt x="671338" y="913041"/>
                </a:cubicBezTo>
                <a:cubicBezTo>
                  <a:pt x="663099" y="960420"/>
                  <a:pt x="648838" y="988167"/>
                  <a:pt x="632617" y="988167"/>
                </a:cubicBezTo>
                <a:cubicBezTo>
                  <a:pt x="406023" y="966599"/>
                  <a:pt x="228865" y="940581"/>
                  <a:pt x="26989" y="916788"/>
                </a:cubicBezTo>
                <a:cubicBezTo>
                  <a:pt x="10768" y="916788"/>
                  <a:pt x="0" y="892044"/>
                  <a:pt x="0" y="875823"/>
                </a:cubicBezTo>
                <a:lnTo>
                  <a:pt x="0" y="113215"/>
                </a:lnTo>
                <a:close/>
              </a:path>
            </a:pathLst>
          </a:custGeom>
          <a:gradFill flip="none" rotWithShape="1">
            <a:gsLst>
              <a:gs pos="27000">
                <a:srgbClr val="FF7711"/>
              </a:gs>
              <a:gs pos="59000">
                <a:srgbClr val="FFAA01"/>
              </a:gs>
              <a:gs pos="100000">
                <a:srgbClr val="FECE02"/>
              </a:gs>
              <a:gs pos="0">
                <a:srgbClr val="C73E01"/>
              </a:gs>
              <a:gs pos="80000">
                <a:srgbClr val="FFC000"/>
              </a:gs>
            </a:gsLst>
            <a:lin ang="1200000" scaled="0"/>
            <a:tileRect/>
          </a:gra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圆角矩形 97"/>
          <p:cNvSpPr/>
          <p:nvPr/>
        </p:nvSpPr>
        <p:spPr>
          <a:xfrm>
            <a:off x="3529013" y="2714625"/>
            <a:ext cx="1279525" cy="1835150"/>
          </a:xfrm>
          <a:custGeom>
            <a:avLst/>
            <a:gdLst>
              <a:gd name="connsiteX0" fmla="*/ 0 w 690562"/>
              <a:gd name="connsiteY0" fmla="*/ 29370 h 821348"/>
              <a:gd name="connsiteX1" fmla="*/ 29370 w 690562"/>
              <a:gd name="connsiteY1" fmla="*/ 0 h 821348"/>
              <a:gd name="connsiteX2" fmla="*/ 661192 w 690562"/>
              <a:gd name="connsiteY2" fmla="*/ 0 h 821348"/>
              <a:gd name="connsiteX3" fmla="*/ 690562 w 690562"/>
              <a:gd name="connsiteY3" fmla="*/ 29370 h 821348"/>
              <a:gd name="connsiteX4" fmla="*/ 690562 w 690562"/>
              <a:gd name="connsiteY4" fmla="*/ 791978 h 821348"/>
              <a:gd name="connsiteX5" fmla="*/ 661192 w 690562"/>
              <a:gd name="connsiteY5" fmla="*/ 821348 h 821348"/>
              <a:gd name="connsiteX6" fmla="*/ 29370 w 690562"/>
              <a:gd name="connsiteY6" fmla="*/ 821348 h 821348"/>
              <a:gd name="connsiteX7" fmla="*/ 0 w 690562"/>
              <a:gd name="connsiteY7" fmla="*/ 791978 h 821348"/>
              <a:gd name="connsiteX8" fmla="*/ 0 w 690562"/>
              <a:gd name="connsiteY8" fmla="*/ 29370 h 821348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69130 w 690562"/>
              <a:gd name="connsiteY3" fmla="*/ 34132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103189 h 895167"/>
              <a:gd name="connsiteX1" fmla="*/ 29370 w 690562"/>
              <a:gd name="connsiteY1" fmla="*/ 73819 h 895167"/>
              <a:gd name="connsiteX2" fmla="*/ 625474 w 690562"/>
              <a:gd name="connsiteY2" fmla="*/ 0 h 895167"/>
              <a:gd name="connsiteX3" fmla="*/ 669130 w 690562"/>
              <a:gd name="connsiteY3" fmla="*/ 41276 h 895167"/>
              <a:gd name="connsiteX4" fmla="*/ 690562 w 690562"/>
              <a:gd name="connsiteY4" fmla="*/ 865797 h 895167"/>
              <a:gd name="connsiteX5" fmla="*/ 661192 w 690562"/>
              <a:gd name="connsiteY5" fmla="*/ 895167 h 895167"/>
              <a:gd name="connsiteX6" fmla="*/ 29370 w 690562"/>
              <a:gd name="connsiteY6" fmla="*/ 895167 h 895167"/>
              <a:gd name="connsiteX7" fmla="*/ 0 w 690562"/>
              <a:gd name="connsiteY7" fmla="*/ 865797 h 895167"/>
              <a:gd name="connsiteX8" fmla="*/ 0 w 690562"/>
              <a:gd name="connsiteY8" fmla="*/ 103189 h 895167"/>
              <a:gd name="connsiteX0" fmla="*/ 0 w 690562"/>
              <a:gd name="connsiteY0" fmla="*/ 103189 h 935648"/>
              <a:gd name="connsiteX1" fmla="*/ 29370 w 690562"/>
              <a:gd name="connsiteY1" fmla="*/ 73819 h 935648"/>
              <a:gd name="connsiteX2" fmla="*/ 625474 w 690562"/>
              <a:gd name="connsiteY2" fmla="*/ 0 h 935648"/>
              <a:gd name="connsiteX3" fmla="*/ 669130 w 690562"/>
              <a:gd name="connsiteY3" fmla="*/ 41276 h 935648"/>
              <a:gd name="connsiteX4" fmla="*/ 690562 w 690562"/>
              <a:gd name="connsiteY4" fmla="*/ 865797 h 935648"/>
              <a:gd name="connsiteX5" fmla="*/ 632617 w 690562"/>
              <a:gd name="connsiteY5" fmla="*/ 935648 h 935648"/>
              <a:gd name="connsiteX6" fmla="*/ 29370 w 690562"/>
              <a:gd name="connsiteY6" fmla="*/ 895167 h 935648"/>
              <a:gd name="connsiteX7" fmla="*/ 0 w 690562"/>
              <a:gd name="connsiteY7" fmla="*/ 865797 h 935648"/>
              <a:gd name="connsiteX8" fmla="*/ 0 w 690562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0081 w 669130"/>
              <a:gd name="connsiteY4" fmla="*/ 870560 h 935648"/>
              <a:gd name="connsiteX5" fmla="*/ 632617 w 669130"/>
              <a:gd name="connsiteY5" fmla="*/ 935648 h 935648"/>
              <a:gd name="connsiteX6" fmla="*/ 29370 w 669130"/>
              <a:gd name="connsiteY6" fmla="*/ 895167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9606 w 669130"/>
              <a:gd name="connsiteY4" fmla="*/ 887228 h 935648"/>
              <a:gd name="connsiteX5" fmla="*/ 632617 w 669130"/>
              <a:gd name="connsiteY5" fmla="*/ 935648 h 935648"/>
              <a:gd name="connsiteX6" fmla="*/ 29370 w 669130"/>
              <a:gd name="connsiteY6" fmla="*/ 895167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9606 w 669130"/>
              <a:gd name="connsiteY4" fmla="*/ 887228 h 935648"/>
              <a:gd name="connsiteX5" fmla="*/ 632617 w 669130"/>
              <a:gd name="connsiteY5" fmla="*/ 935648 h 935648"/>
              <a:gd name="connsiteX6" fmla="*/ 26989 w 669130"/>
              <a:gd name="connsiteY6" fmla="*/ 902311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0808 h 933267"/>
              <a:gd name="connsiteX1" fmla="*/ 29370 w 669130"/>
              <a:gd name="connsiteY1" fmla="*/ 71438 h 933267"/>
              <a:gd name="connsiteX2" fmla="*/ 625474 w 669130"/>
              <a:gd name="connsiteY2" fmla="*/ 0 h 933267"/>
              <a:gd name="connsiteX3" fmla="*/ 669130 w 669130"/>
              <a:gd name="connsiteY3" fmla="*/ 38895 h 933267"/>
              <a:gd name="connsiteX4" fmla="*/ 659606 w 669130"/>
              <a:gd name="connsiteY4" fmla="*/ 884847 h 933267"/>
              <a:gd name="connsiteX5" fmla="*/ 632617 w 669130"/>
              <a:gd name="connsiteY5" fmla="*/ 933267 h 933267"/>
              <a:gd name="connsiteX6" fmla="*/ 26989 w 669130"/>
              <a:gd name="connsiteY6" fmla="*/ 899930 h 933267"/>
              <a:gd name="connsiteX7" fmla="*/ 0 w 669130"/>
              <a:gd name="connsiteY7" fmla="*/ 863416 h 933267"/>
              <a:gd name="connsiteX8" fmla="*/ 0 w 669130"/>
              <a:gd name="connsiteY8" fmla="*/ 100808 h 933267"/>
              <a:gd name="connsiteX0" fmla="*/ 0 w 669130"/>
              <a:gd name="connsiteY0" fmla="*/ 100808 h 933267"/>
              <a:gd name="connsiteX1" fmla="*/ 29370 w 669130"/>
              <a:gd name="connsiteY1" fmla="*/ 71438 h 933267"/>
              <a:gd name="connsiteX2" fmla="*/ 625474 w 669130"/>
              <a:gd name="connsiteY2" fmla="*/ 0 h 933267"/>
              <a:gd name="connsiteX3" fmla="*/ 669130 w 669130"/>
              <a:gd name="connsiteY3" fmla="*/ 38895 h 933267"/>
              <a:gd name="connsiteX4" fmla="*/ 659606 w 669130"/>
              <a:gd name="connsiteY4" fmla="*/ 884847 h 933267"/>
              <a:gd name="connsiteX5" fmla="*/ 632617 w 669130"/>
              <a:gd name="connsiteY5" fmla="*/ 933267 h 933267"/>
              <a:gd name="connsiteX6" fmla="*/ 26989 w 669130"/>
              <a:gd name="connsiteY6" fmla="*/ 899930 h 933267"/>
              <a:gd name="connsiteX7" fmla="*/ 0 w 669130"/>
              <a:gd name="connsiteY7" fmla="*/ 863416 h 933267"/>
              <a:gd name="connsiteX8" fmla="*/ 0 w 669130"/>
              <a:gd name="connsiteY8" fmla="*/ 100808 h 933267"/>
              <a:gd name="connsiteX0" fmla="*/ 0 w 659606"/>
              <a:gd name="connsiteY0" fmla="*/ 100808 h 933267"/>
              <a:gd name="connsiteX1" fmla="*/ 29370 w 659606"/>
              <a:gd name="connsiteY1" fmla="*/ 71438 h 933267"/>
              <a:gd name="connsiteX2" fmla="*/ 625474 w 659606"/>
              <a:gd name="connsiteY2" fmla="*/ 0 h 933267"/>
              <a:gd name="connsiteX3" fmla="*/ 650080 w 659606"/>
              <a:gd name="connsiteY3" fmla="*/ 43658 h 933267"/>
              <a:gd name="connsiteX4" fmla="*/ 659606 w 659606"/>
              <a:gd name="connsiteY4" fmla="*/ 884847 h 933267"/>
              <a:gd name="connsiteX5" fmla="*/ 632617 w 659606"/>
              <a:gd name="connsiteY5" fmla="*/ 933267 h 933267"/>
              <a:gd name="connsiteX6" fmla="*/ 26989 w 659606"/>
              <a:gd name="connsiteY6" fmla="*/ 899930 h 933267"/>
              <a:gd name="connsiteX7" fmla="*/ 0 w 659606"/>
              <a:gd name="connsiteY7" fmla="*/ 863416 h 933267"/>
              <a:gd name="connsiteX8" fmla="*/ 0 w 659606"/>
              <a:gd name="connsiteY8" fmla="*/ 100808 h 933267"/>
              <a:gd name="connsiteX0" fmla="*/ 0 w 664368"/>
              <a:gd name="connsiteY0" fmla="*/ 100808 h 933267"/>
              <a:gd name="connsiteX1" fmla="*/ 29370 w 664368"/>
              <a:gd name="connsiteY1" fmla="*/ 71438 h 933267"/>
              <a:gd name="connsiteX2" fmla="*/ 625474 w 664368"/>
              <a:gd name="connsiteY2" fmla="*/ 0 h 933267"/>
              <a:gd name="connsiteX3" fmla="*/ 664368 w 664368"/>
              <a:gd name="connsiteY3" fmla="*/ 53183 h 933267"/>
              <a:gd name="connsiteX4" fmla="*/ 659606 w 664368"/>
              <a:gd name="connsiteY4" fmla="*/ 884847 h 933267"/>
              <a:gd name="connsiteX5" fmla="*/ 632617 w 664368"/>
              <a:gd name="connsiteY5" fmla="*/ 933267 h 933267"/>
              <a:gd name="connsiteX6" fmla="*/ 26989 w 664368"/>
              <a:gd name="connsiteY6" fmla="*/ 899930 h 933267"/>
              <a:gd name="connsiteX7" fmla="*/ 0 w 664368"/>
              <a:gd name="connsiteY7" fmla="*/ 863416 h 933267"/>
              <a:gd name="connsiteX8" fmla="*/ 0 w 664368"/>
              <a:gd name="connsiteY8" fmla="*/ 100808 h 933267"/>
              <a:gd name="connsiteX0" fmla="*/ 0 w 664368"/>
              <a:gd name="connsiteY0" fmla="*/ 102656 h 935115"/>
              <a:gd name="connsiteX1" fmla="*/ 29370 w 664368"/>
              <a:gd name="connsiteY1" fmla="*/ 73286 h 935115"/>
              <a:gd name="connsiteX2" fmla="*/ 625474 w 664368"/>
              <a:gd name="connsiteY2" fmla="*/ 1848 h 935115"/>
              <a:gd name="connsiteX3" fmla="*/ 664368 w 664368"/>
              <a:gd name="connsiteY3" fmla="*/ 55031 h 935115"/>
              <a:gd name="connsiteX4" fmla="*/ 659606 w 664368"/>
              <a:gd name="connsiteY4" fmla="*/ 886695 h 935115"/>
              <a:gd name="connsiteX5" fmla="*/ 632617 w 664368"/>
              <a:gd name="connsiteY5" fmla="*/ 935115 h 935115"/>
              <a:gd name="connsiteX6" fmla="*/ 26989 w 664368"/>
              <a:gd name="connsiteY6" fmla="*/ 901778 h 935115"/>
              <a:gd name="connsiteX7" fmla="*/ 0 w 664368"/>
              <a:gd name="connsiteY7" fmla="*/ 865264 h 935115"/>
              <a:gd name="connsiteX8" fmla="*/ 0 w 664368"/>
              <a:gd name="connsiteY8" fmla="*/ 102656 h 935115"/>
              <a:gd name="connsiteX0" fmla="*/ 0 w 664368"/>
              <a:gd name="connsiteY0" fmla="*/ 113215 h 945674"/>
              <a:gd name="connsiteX1" fmla="*/ 29370 w 664368"/>
              <a:gd name="connsiteY1" fmla="*/ 83845 h 945674"/>
              <a:gd name="connsiteX2" fmla="*/ 619608 w 664368"/>
              <a:gd name="connsiteY2" fmla="*/ 1558 h 945674"/>
              <a:gd name="connsiteX3" fmla="*/ 664368 w 664368"/>
              <a:gd name="connsiteY3" fmla="*/ 65590 h 945674"/>
              <a:gd name="connsiteX4" fmla="*/ 659606 w 664368"/>
              <a:gd name="connsiteY4" fmla="*/ 897254 h 945674"/>
              <a:gd name="connsiteX5" fmla="*/ 632617 w 664368"/>
              <a:gd name="connsiteY5" fmla="*/ 945674 h 945674"/>
              <a:gd name="connsiteX6" fmla="*/ 26989 w 664368"/>
              <a:gd name="connsiteY6" fmla="*/ 912337 h 945674"/>
              <a:gd name="connsiteX7" fmla="*/ 0 w 664368"/>
              <a:gd name="connsiteY7" fmla="*/ 875823 h 945674"/>
              <a:gd name="connsiteX8" fmla="*/ 0 w 664368"/>
              <a:gd name="connsiteY8" fmla="*/ 113215 h 945674"/>
              <a:gd name="connsiteX0" fmla="*/ 0 w 664368"/>
              <a:gd name="connsiteY0" fmla="*/ 113215 h 945674"/>
              <a:gd name="connsiteX1" fmla="*/ 29370 w 664368"/>
              <a:gd name="connsiteY1" fmla="*/ 83845 h 945674"/>
              <a:gd name="connsiteX2" fmla="*/ 619608 w 664368"/>
              <a:gd name="connsiteY2" fmla="*/ 1558 h 945674"/>
              <a:gd name="connsiteX3" fmla="*/ 664368 w 664368"/>
              <a:gd name="connsiteY3" fmla="*/ 65590 h 945674"/>
              <a:gd name="connsiteX4" fmla="*/ 659606 w 664368"/>
              <a:gd name="connsiteY4" fmla="*/ 897254 h 945674"/>
              <a:gd name="connsiteX5" fmla="*/ 632617 w 664368"/>
              <a:gd name="connsiteY5" fmla="*/ 945674 h 945674"/>
              <a:gd name="connsiteX6" fmla="*/ 26989 w 664368"/>
              <a:gd name="connsiteY6" fmla="*/ 912337 h 945674"/>
              <a:gd name="connsiteX7" fmla="*/ 0 w 664368"/>
              <a:gd name="connsiteY7" fmla="*/ 875823 h 945674"/>
              <a:gd name="connsiteX8" fmla="*/ 0 w 664368"/>
              <a:gd name="connsiteY8" fmla="*/ 113215 h 945674"/>
              <a:gd name="connsiteX0" fmla="*/ 0 w 671507"/>
              <a:gd name="connsiteY0" fmla="*/ 113215 h 945674"/>
              <a:gd name="connsiteX1" fmla="*/ 29370 w 671507"/>
              <a:gd name="connsiteY1" fmla="*/ 83845 h 945674"/>
              <a:gd name="connsiteX2" fmla="*/ 619608 w 671507"/>
              <a:gd name="connsiteY2" fmla="*/ 1558 h 945674"/>
              <a:gd name="connsiteX3" fmla="*/ 664368 w 671507"/>
              <a:gd name="connsiteY3" fmla="*/ 65590 h 945674"/>
              <a:gd name="connsiteX4" fmla="*/ 671338 w 671507"/>
              <a:gd name="connsiteY4" fmla="*/ 910815 h 945674"/>
              <a:gd name="connsiteX5" fmla="*/ 632617 w 671507"/>
              <a:gd name="connsiteY5" fmla="*/ 945674 h 945674"/>
              <a:gd name="connsiteX6" fmla="*/ 26989 w 671507"/>
              <a:gd name="connsiteY6" fmla="*/ 912337 h 945674"/>
              <a:gd name="connsiteX7" fmla="*/ 0 w 671507"/>
              <a:gd name="connsiteY7" fmla="*/ 875823 h 945674"/>
              <a:gd name="connsiteX8" fmla="*/ 0 w 671507"/>
              <a:gd name="connsiteY8" fmla="*/ 113215 h 945674"/>
              <a:gd name="connsiteX0" fmla="*/ 0 w 671507"/>
              <a:gd name="connsiteY0" fmla="*/ 113215 h 959234"/>
              <a:gd name="connsiteX1" fmla="*/ 29370 w 671507"/>
              <a:gd name="connsiteY1" fmla="*/ 83845 h 959234"/>
              <a:gd name="connsiteX2" fmla="*/ 619608 w 671507"/>
              <a:gd name="connsiteY2" fmla="*/ 1558 h 959234"/>
              <a:gd name="connsiteX3" fmla="*/ 664368 w 671507"/>
              <a:gd name="connsiteY3" fmla="*/ 65590 h 959234"/>
              <a:gd name="connsiteX4" fmla="*/ 671338 w 671507"/>
              <a:gd name="connsiteY4" fmla="*/ 910815 h 959234"/>
              <a:gd name="connsiteX5" fmla="*/ 632617 w 671507"/>
              <a:gd name="connsiteY5" fmla="*/ 959234 h 959234"/>
              <a:gd name="connsiteX6" fmla="*/ 26989 w 671507"/>
              <a:gd name="connsiteY6" fmla="*/ 912337 h 959234"/>
              <a:gd name="connsiteX7" fmla="*/ 0 w 671507"/>
              <a:gd name="connsiteY7" fmla="*/ 875823 h 959234"/>
              <a:gd name="connsiteX8" fmla="*/ 0 w 671507"/>
              <a:gd name="connsiteY8" fmla="*/ 113215 h 959234"/>
              <a:gd name="connsiteX0" fmla="*/ 0 w 671507"/>
              <a:gd name="connsiteY0" fmla="*/ 113215 h 959234"/>
              <a:gd name="connsiteX1" fmla="*/ 29370 w 671507"/>
              <a:gd name="connsiteY1" fmla="*/ 83845 h 959234"/>
              <a:gd name="connsiteX2" fmla="*/ 619608 w 671507"/>
              <a:gd name="connsiteY2" fmla="*/ 1558 h 959234"/>
              <a:gd name="connsiteX3" fmla="*/ 664368 w 671507"/>
              <a:gd name="connsiteY3" fmla="*/ 65590 h 959234"/>
              <a:gd name="connsiteX4" fmla="*/ 671338 w 671507"/>
              <a:gd name="connsiteY4" fmla="*/ 910815 h 959234"/>
              <a:gd name="connsiteX5" fmla="*/ 632617 w 671507"/>
              <a:gd name="connsiteY5" fmla="*/ 959234 h 959234"/>
              <a:gd name="connsiteX6" fmla="*/ 26989 w 671507"/>
              <a:gd name="connsiteY6" fmla="*/ 912337 h 959234"/>
              <a:gd name="connsiteX7" fmla="*/ 0 w 671507"/>
              <a:gd name="connsiteY7" fmla="*/ 875823 h 959234"/>
              <a:gd name="connsiteX8" fmla="*/ 0 w 671507"/>
              <a:gd name="connsiteY8" fmla="*/ 113215 h 959234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0815 h 988167"/>
              <a:gd name="connsiteX5" fmla="*/ 632617 w 671507"/>
              <a:gd name="connsiteY5" fmla="*/ 988167 h 988167"/>
              <a:gd name="connsiteX6" fmla="*/ 26989 w 671507"/>
              <a:gd name="connsiteY6" fmla="*/ 912337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2337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2337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6788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6788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71007 h 1045959"/>
              <a:gd name="connsiteX1" fmla="*/ 29370 w 671507"/>
              <a:gd name="connsiteY1" fmla="*/ 141637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26989 w 671507"/>
              <a:gd name="connsiteY6" fmla="*/ 974580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45959"/>
              <a:gd name="connsiteX1" fmla="*/ 52061 w 671507"/>
              <a:gd name="connsiteY1" fmla="*/ 110989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26989 w 671507"/>
              <a:gd name="connsiteY6" fmla="*/ 974580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45959"/>
              <a:gd name="connsiteX1" fmla="*/ 52061 w 671507"/>
              <a:gd name="connsiteY1" fmla="*/ 110989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26989 w 671507"/>
              <a:gd name="connsiteY6" fmla="*/ 974580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45959"/>
              <a:gd name="connsiteX1" fmla="*/ 52061 w 671507"/>
              <a:gd name="connsiteY1" fmla="*/ 110989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26989 w 671507"/>
              <a:gd name="connsiteY6" fmla="*/ 974580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45959"/>
              <a:gd name="connsiteX1" fmla="*/ 52061 w 671507"/>
              <a:gd name="connsiteY1" fmla="*/ 110989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34553 w 671507"/>
              <a:gd name="connsiteY6" fmla="*/ 1002442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76607"/>
              <a:gd name="connsiteX1" fmla="*/ 52061 w 671507"/>
              <a:gd name="connsiteY1" fmla="*/ 110989 h 1076607"/>
              <a:gd name="connsiteX2" fmla="*/ 649864 w 671507"/>
              <a:gd name="connsiteY2" fmla="*/ 840 h 1076607"/>
              <a:gd name="connsiteX3" fmla="*/ 664368 w 671507"/>
              <a:gd name="connsiteY3" fmla="*/ 123382 h 1076607"/>
              <a:gd name="connsiteX4" fmla="*/ 671338 w 671507"/>
              <a:gd name="connsiteY4" fmla="*/ 970833 h 1076607"/>
              <a:gd name="connsiteX5" fmla="*/ 630096 w 671507"/>
              <a:gd name="connsiteY5" fmla="*/ 1076607 h 1076607"/>
              <a:gd name="connsiteX6" fmla="*/ 34553 w 671507"/>
              <a:gd name="connsiteY6" fmla="*/ 1002442 h 1076607"/>
              <a:gd name="connsiteX7" fmla="*/ 0 w 671507"/>
              <a:gd name="connsiteY7" fmla="*/ 933615 h 1076607"/>
              <a:gd name="connsiteX8" fmla="*/ 0 w 671507"/>
              <a:gd name="connsiteY8" fmla="*/ 171007 h 1076607"/>
              <a:gd name="connsiteX0" fmla="*/ 0 w 676497"/>
              <a:gd name="connsiteY0" fmla="*/ 171007 h 1076607"/>
              <a:gd name="connsiteX1" fmla="*/ 52061 w 676497"/>
              <a:gd name="connsiteY1" fmla="*/ 110989 h 1076607"/>
              <a:gd name="connsiteX2" fmla="*/ 649864 w 676497"/>
              <a:gd name="connsiteY2" fmla="*/ 840 h 1076607"/>
              <a:gd name="connsiteX3" fmla="*/ 664368 w 676497"/>
              <a:gd name="connsiteY3" fmla="*/ 123382 h 1076607"/>
              <a:gd name="connsiteX4" fmla="*/ 676381 w 676497"/>
              <a:gd name="connsiteY4" fmla="*/ 998695 h 1076607"/>
              <a:gd name="connsiteX5" fmla="*/ 630096 w 676497"/>
              <a:gd name="connsiteY5" fmla="*/ 1076607 h 1076607"/>
              <a:gd name="connsiteX6" fmla="*/ 34553 w 676497"/>
              <a:gd name="connsiteY6" fmla="*/ 1002442 h 1076607"/>
              <a:gd name="connsiteX7" fmla="*/ 0 w 676497"/>
              <a:gd name="connsiteY7" fmla="*/ 933615 h 1076607"/>
              <a:gd name="connsiteX8" fmla="*/ 0 w 676497"/>
              <a:gd name="connsiteY8" fmla="*/ 171007 h 1076607"/>
              <a:gd name="connsiteX0" fmla="*/ 0 w 676497"/>
              <a:gd name="connsiteY0" fmla="*/ 171007 h 1076607"/>
              <a:gd name="connsiteX1" fmla="*/ 52061 w 676497"/>
              <a:gd name="connsiteY1" fmla="*/ 110989 h 1076607"/>
              <a:gd name="connsiteX2" fmla="*/ 649864 w 676497"/>
              <a:gd name="connsiteY2" fmla="*/ 840 h 1076607"/>
              <a:gd name="connsiteX3" fmla="*/ 664368 w 676497"/>
              <a:gd name="connsiteY3" fmla="*/ 123382 h 1076607"/>
              <a:gd name="connsiteX4" fmla="*/ 676381 w 676497"/>
              <a:gd name="connsiteY4" fmla="*/ 998695 h 1076607"/>
              <a:gd name="connsiteX5" fmla="*/ 630096 w 676497"/>
              <a:gd name="connsiteY5" fmla="*/ 1076607 h 1076607"/>
              <a:gd name="connsiteX6" fmla="*/ 34553 w 676497"/>
              <a:gd name="connsiteY6" fmla="*/ 1002442 h 1076607"/>
              <a:gd name="connsiteX7" fmla="*/ 0 w 676497"/>
              <a:gd name="connsiteY7" fmla="*/ 933615 h 1076607"/>
              <a:gd name="connsiteX8" fmla="*/ 0 w 676497"/>
              <a:gd name="connsiteY8" fmla="*/ 171007 h 1076607"/>
              <a:gd name="connsiteX0" fmla="*/ 0 w 676691"/>
              <a:gd name="connsiteY0" fmla="*/ 171007 h 1076607"/>
              <a:gd name="connsiteX1" fmla="*/ 52061 w 676691"/>
              <a:gd name="connsiteY1" fmla="*/ 110989 h 1076607"/>
              <a:gd name="connsiteX2" fmla="*/ 649864 w 676691"/>
              <a:gd name="connsiteY2" fmla="*/ 840 h 1076607"/>
              <a:gd name="connsiteX3" fmla="*/ 674453 w 676691"/>
              <a:gd name="connsiteY3" fmla="*/ 123382 h 1076607"/>
              <a:gd name="connsiteX4" fmla="*/ 676381 w 676691"/>
              <a:gd name="connsiteY4" fmla="*/ 998695 h 1076607"/>
              <a:gd name="connsiteX5" fmla="*/ 630096 w 676691"/>
              <a:gd name="connsiteY5" fmla="*/ 1076607 h 1076607"/>
              <a:gd name="connsiteX6" fmla="*/ 34553 w 676691"/>
              <a:gd name="connsiteY6" fmla="*/ 1002442 h 1076607"/>
              <a:gd name="connsiteX7" fmla="*/ 0 w 676691"/>
              <a:gd name="connsiteY7" fmla="*/ 933615 h 1076607"/>
              <a:gd name="connsiteX8" fmla="*/ 0 w 676691"/>
              <a:gd name="connsiteY8" fmla="*/ 171007 h 1076607"/>
              <a:gd name="connsiteX0" fmla="*/ 0 w 676691"/>
              <a:gd name="connsiteY0" fmla="*/ 168240 h 1073840"/>
              <a:gd name="connsiteX1" fmla="*/ 52061 w 676691"/>
              <a:gd name="connsiteY1" fmla="*/ 108222 h 1073840"/>
              <a:gd name="connsiteX2" fmla="*/ 639779 w 676691"/>
              <a:gd name="connsiteY2" fmla="*/ 860 h 1073840"/>
              <a:gd name="connsiteX3" fmla="*/ 674453 w 676691"/>
              <a:gd name="connsiteY3" fmla="*/ 120615 h 1073840"/>
              <a:gd name="connsiteX4" fmla="*/ 676381 w 676691"/>
              <a:gd name="connsiteY4" fmla="*/ 995928 h 1073840"/>
              <a:gd name="connsiteX5" fmla="*/ 630096 w 676691"/>
              <a:gd name="connsiteY5" fmla="*/ 1073840 h 1073840"/>
              <a:gd name="connsiteX6" fmla="*/ 34553 w 676691"/>
              <a:gd name="connsiteY6" fmla="*/ 999675 h 1073840"/>
              <a:gd name="connsiteX7" fmla="*/ 0 w 676691"/>
              <a:gd name="connsiteY7" fmla="*/ 930848 h 1073840"/>
              <a:gd name="connsiteX8" fmla="*/ 0 w 676691"/>
              <a:gd name="connsiteY8" fmla="*/ 168240 h 1073840"/>
              <a:gd name="connsiteX0" fmla="*/ 0 w 676691"/>
              <a:gd name="connsiteY0" fmla="*/ 168240 h 1073840"/>
              <a:gd name="connsiteX1" fmla="*/ 52061 w 676691"/>
              <a:gd name="connsiteY1" fmla="*/ 108222 h 1073840"/>
              <a:gd name="connsiteX2" fmla="*/ 639779 w 676691"/>
              <a:gd name="connsiteY2" fmla="*/ 860 h 1073840"/>
              <a:gd name="connsiteX3" fmla="*/ 674453 w 676691"/>
              <a:gd name="connsiteY3" fmla="*/ 120615 h 1073840"/>
              <a:gd name="connsiteX4" fmla="*/ 676381 w 676691"/>
              <a:gd name="connsiteY4" fmla="*/ 995928 h 1073840"/>
              <a:gd name="connsiteX5" fmla="*/ 630096 w 676691"/>
              <a:gd name="connsiteY5" fmla="*/ 1073840 h 1073840"/>
              <a:gd name="connsiteX6" fmla="*/ 34553 w 676691"/>
              <a:gd name="connsiteY6" fmla="*/ 999675 h 1073840"/>
              <a:gd name="connsiteX7" fmla="*/ 0 w 676691"/>
              <a:gd name="connsiteY7" fmla="*/ 930848 h 1073840"/>
              <a:gd name="connsiteX8" fmla="*/ 0 w 676691"/>
              <a:gd name="connsiteY8" fmla="*/ 168240 h 1073840"/>
              <a:gd name="connsiteX0" fmla="*/ 0 w 676691"/>
              <a:gd name="connsiteY0" fmla="*/ 168240 h 1073840"/>
              <a:gd name="connsiteX1" fmla="*/ 52061 w 676691"/>
              <a:gd name="connsiteY1" fmla="*/ 108222 h 1073840"/>
              <a:gd name="connsiteX2" fmla="*/ 639779 w 676691"/>
              <a:gd name="connsiteY2" fmla="*/ 860 h 1073840"/>
              <a:gd name="connsiteX3" fmla="*/ 674453 w 676691"/>
              <a:gd name="connsiteY3" fmla="*/ 120615 h 1073840"/>
              <a:gd name="connsiteX4" fmla="*/ 676381 w 676691"/>
              <a:gd name="connsiteY4" fmla="*/ 995928 h 1073840"/>
              <a:gd name="connsiteX5" fmla="*/ 630096 w 676691"/>
              <a:gd name="connsiteY5" fmla="*/ 1073840 h 1073840"/>
              <a:gd name="connsiteX6" fmla="*/ 34553 w 676691"/>
              <a:gd name="connsiteY6" fmla="*/ 999675 h 1073840"/>
              <a:gd name="connsiteX7" fmla="*/ 0 w 676691"/>
              <a:gd name="connsiteY7" fmla="*/ 930848 h 1073840"/>
              <a:gd name="connsiteX8" fmla="*/ 0 w 676691"/>
              <a:gd name="connsiteY8" fmla="*/ 168240 h 1073840"/>
              <a:gd name="connsiteX0" fmla="*/ 0 w 676691"/>
              <a:gd name="connsiteY0" fmla="*/ 167905 h 1073505"/>
              <a:gd name="connsiteX1" fmla="*/ 52061 w 676691"/>
              <a:gd name="connsiteY1" fmla="*/ 107887 h 1073505"/>
              <a:gd name="connsiteX2" fmla="*/ 639779 w 676691"/>
              <a:gd name="connsiteY2" fmla="*/ 525 h 1073505"/>
              <a:gd name="connsiteX3" fmla="*/ 674453 w 676691"/>
              <a:gd name="connsiteY3" fmla="*/ 120280 h 1073505"/>
              <a:gd name="connsiteX4" fmla="*/ 676381 w 676691"/>
              <a:gd name="connsiteY4" fmla="*/ 995593 h 1073505"/>
              <a:gd name="connsiteX5" fmla="*/ 630096 w 676691"/>
              <a:gd name="connsiteY5" fmla="*/ 1073505 h 1073505"/>
              <a:gd name="connsiteX6" fmla="*/ 34553 w 676691"/>
              <a:gd name="connsiteY6" fmla="*/ 999340 h 1073505"/>
              <a:gd name="connsiteX7" fmla="*/ 0 w 676691"/>
              <a:gd name="connsiteY7" fmla="*/ 930513 h 1073505"/>
              <a:gd name="connsiteX8" fmla="*/ 0 w 676691"/>
              <a:gd name="connsiteY8" fmla="*/ 167905 h 107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691" h="1073505">
                <a:moveTo>
                  <a:pt x="0" y="167905"/>
                </a:moveTo>
                <a:cubicBezTo>
                  <a:pt x="0" y="151684"/>
                  <a:pt x="13148" y="116246"/>
                  <a:pt x="52061" y="107887"/>
                </a:cubicBezTo>
                <a:cubicBezTo>
                  <a:pt x="164010" y="76883"/>
                  <a:pt x="460977" y="8653"/>
                  <a:pt x="639779" y="525"/>
                </a:cubicBezTo>
                <a:cubicBezTo>
                  <a:pt x="682753" y="-8594"/>
                  <a:pt x="674453" y="104059"/>
                  <a:pt x="674453" y="120280"/>
                </a:cubicBezTo>
                <a:cubicBezTo>
                  <a:pt x="672866" y="397501"/>
                  <a:pt x="677968" y="718372"/>
                  <a:pt x="676381" y="995593"/>
                </a:cubicBezTo>
                <a:cubicBezTo>
                  <a:pt x="678227" y="1034614"/>
                  <a:pt x="646317" y="1073505"/>
                  <a:pt x="630096" y="1073505"/>
                </a:cubicBezTo>
                <a:cubicBezTo>
                  <a:pt x="403502" y="1051937"/>
                  <a:pt x="236429" y="1023133"/>
                  <a:pt x="34553" y="999340"/>
                </a:cubicBezTo>
                <a:cubicBezTo>
                  <a:pt x="18332" y="999340"/>
                  <a:pt x="0" y="946734"/>
                  <a:pt x="0" y="930513"/>
                </a:cubicBezTo>
                <a:lnTo>
                  <a:pt x="0" y="167905"/>
                </a:lnTo>
                <a:close/>
              </a:path>
            </a:pathLst>
          </a:custGeom>
          <a:gradFill flip="none" rotWithShape="1">
            <a:gsLst>
              <a:gs pos="18000">
                <a:srgbClr val="119707"/>
              </a:gs>
              <a:gs pos="67000">
                <a:srgbClr val="8AD53F"/>
              </a:gs>
              <a:gs pos="100000">
                <a:srgbClr val="BCEB6F"/>
              </a:gs>
            </a:gsLst>
            <a:lin ang="0" scaled="1"/>
            <a:tileRect/>
          </a:gra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圆角矩形 97"/>
          <p:cNvSpPr/>
          <p:nvPr/>
        </p:nvSpPr>
        <p:spPr>
          <a:xfrm>
            <a:off x="4994275" y="2446338"/>
            <a:ext cx="2627313" cy="2309812"/>
          </a:xfrm>
          <a:custGeom>
            <a:avLst/>
            <a:gdLst>
              <a:gd name="connsiteX0" fmla="*/ 0 w 690562"/>
              <a:gd name="connsiteY0" fmla="*/ 29370 h 821348"/>
              <a:gd name="connsiteX1" fmla="*/ 29370 w 690562"/>
              <a:gd name="connsiteY1" fmla="*/ 0 h 821348"/>
              <a:gd name="connsiteX2" fmla="*/ 661192 w 690562"/>
              <a:gd name="connsiteY2" fmla="*/ 0 h 821348"/>
              <a:gd name="connsiteX3" fmla="*/ 690562 w 690562"/>
              <a:gd name="connsiteY3" fmla="*/ 29370 h 821348"/>
              <a:gd name="connsiteX4" fmla="*/ 690562 w 690562"/>
              <a:gd name="connsiteY4" fmla="*/ 791978 h 821348"/>
              <a:gd name="connsiteX5" fmla="*/ 661192 w 690562"/>
              <a:gd name="connsiteY5" fmla="*/ 821348 h 821348"/>
              <a:gd name="connsiteX6" fmla="*/ 29370 w 690562"/>
              <a:gd name="connsiteY6" fmla="*/ 821348 h 821348"/>
              <a:gd name="connsiteX7" fmla="*/ 0 w 690562"/>
              <a:gd name="connsiteY7" fmla="*/ 791978 h 821348"/>
              <a:gd name="connsiteX8" fmla="*/ 0 w 690562"/>
              <a:gd name="connsiteY8" fmla="*/ 29370 h 821348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69130 w 690562"/>
              <a:gd name="connsiteY3" fmla="*/ 34132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103189 h 895167"/>
              <a:gd name="connsiteX1" fmla="*/ 29370 w 690562"/>
              <a:gd name="connsiteY1" fmla="*/ 73819 h 895167"/>
              <a:gd name="connsiteX2" fmla="*/ 625474 w 690562"/>
              <a:gd name="connsiteY2" fmla="*/ 0 h 895167"/>
              <a:gd name="connsiteX3" fmla="*/ 669130 w 690562"/>
              <a:gd name="connsiteY3" fmla="*/ 41276 h 895167"/>
              <a:gd name="connsiteX4" fmla="*/ 690562 w 690562"/>
              <a:gd name="connsiteY4" fmla="*/ 865797 h 895167"/>
              <a:gd name="connsiteX5" fmla="*/ 661192 w 690562"/>
              <a:gd name="connsiteY5" fmla="*/ 895167 h 895167"/>
              <a:gd name="connsiteX6" fmla="*/ 29370 w 690562"/>
              <a:gd name="connsiteY6" fmla="*/ 895167 h 895167"/>
              <a:gd name="connsiteX7" fmla="*/ 0 w 690562"/>
              <a:gd name="connsiteY7" fmla="*/ 865797 h 895167"/>
              <a:gd name="connsiteX8" fmla="*/ 0 w 690562"/>
              <a:gd name="connsiteY8" fmla="*/ 103189 h 895167"/>
              <a:gd name="connsiteX0" fmla="*/ 0 w 690562"/>
              <a:gd name="connsiteY0" fmla="*/ 103189 h 935648"/>
              <a:gd name="connsiteX1" fmla="*/ 29370 w 690562"/>
              <a:gd name="connsiteY1" fmla="*/ 73819 h 935648"/>
              <a:gd name="connsiteX2" fmla="*/ 625474 w 690562"/>
              <a:gd name="connsiteY2" fmla="*/ 0 h 935648"/>
              <a:gd name="connsiteX3" fmla="*/ 669130 w 690562"/>
              <a:gd name="connsiteY3" fmla="*/ 41276 h 935648"/>
              <a:gd name="connsiteX4" fmla="*/ 690562 w 690562"/>
              <a:gd name="connsiteY4" fmla="*/ 865797 h 935648"/>
              <a:gd name="connsiteX5" fmla="*/ 632617 w 690562"/>
              <a:gd name="connsiteY5" fmla="*/ 935648 h 935648"/>
              <a:gd name="connsiteX6" fmla="*/ 29370 w 690562"/>
              <a:gd name="connsiteY6" fmla="*/ 895167 h 935648"/>
              <a:gd name="connsiteX7" fmla="*/ 0 w 690562"/>
              <a:gd name="connsiteY7" fmla="*/ 865797 h 935648"/>
              <a:gd name="connsiteX8" fmla="*/ 0 w 690562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0081 w 669130"/>
              <a:gd name="connsiteY4" fmla="*/ 870560 h 935648"/>
              <a:gd name="connsiteX5" fmla="*/ 632617 w 669130"/>
              <a:gd name="connsiteY5" fmla="*/ 935648 h 935648"/>
              <a:gd name="connsiteX6" fmla="*/ 29370 w 669130"/>
              <a:gd name="connsiteY6" fmla="*/ 895167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9606 w 669130"/>
              <a:gd name="connsiteY4" fmla="*/ 887228 h 935648"/>
              <a:gd name="connsiteX5" fmla="*/ 632617 w 669130"/>
              <a:gd name="connsiteY5" fmla="*/ 935648 h 935648"/>
              <a:gd name="connsiteX6" fmla="*/ 29370 w 669130"/>
              <a:gd name="connsiteY6" fmla="*/ 895167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9606 w 669130"/>
              <a:gd name="connsiteY4" fmla="*/ 887228 h 935648"/>
              <a:gd name="connsiteX5" fmla="*/ 632617 w 669130"/>
              <a:gd name="connsiteY5" fmla="*/ 935648 h 935648"/>
              <a:gd name="connsiteX6" fmla="*/ 26989 w 669130"/>
              <a:gd name="connsiteY6" fmla="*/ 902311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0808 h 933267"/>
              <a:gd name="connsiteX1" fmla="*/ 29370 w 669130"/>
              <a:gd name="connsiteY1" fmla="*/ 71438 h 933267"/>
              <a:gd name="connsiteX2" fmla="*/ 625474 w 669130"/>
              <a:gd name="connsiteY2" fmla="*/ 0 h 933267"/>
              <a:gd name="connsiteX3" fmla="*/ 669130 w 669130"/>
              <a:gd name="connsiteY3" fmla="*/ 38895 h 933267"/>
              <a:gd name="connsiteX4" fmla="*/ 659606 w 669130"/>
              <a:gd name="connsiteY4" fmla="*/ 884847 h 933267"/>
              <a:gd name="connsiteX5" fmla="*/ 632617 w 669130"/>
              <a:gd name="connsiteY5" fmla="*/ 933267 h 933267"/>
              <a:gd name="connsiteX6" fmla="*/ 26989 w 669130"/>
              <a:gd name="connsiteY6" fmla="*/ 899930 h 933267"/>
              <a:gd name="connsiteX7" fmla="*/ 0 w 669130"/>
              <a:gd name="connsiteY7" fmla="*/ 863416 h 933267"/>
              <a:gd name="connsiteX8" fmla="*/ 0 w 669130"/>
              <a:gd name="connsiteY8" fmla="*/ 100808 h 933267"/>
              <a:gd name="connsiteX0" fmla="*/ 0 w 669130"/>
              <a:gd name="connsiteY0" fmla="*/ 100808 h 933267"/>
              <a:gd name="connsiteX1" fmla="*/ 29370 w 669130"/>
              <a:gd name="connsiteY1" fmla="*/ 71438 h 933267"/>
              <a:gd name="connsiteX2" fmla="*/ 625474 w 669130"/>
              <a:gd name="connsiteY2" fmla="*/ 0 h 933267"/>
              <a:gd name="connsiteX3" fmla="*/ 669130 w 669130"/>
              <a:gd name="connsiteY3" fmla="*/ 38895 h 933267"/>
              <a:gd name="connsiteX4" fmla="*/ 659606 w 669130"/>
              <a:gd name="connsiteY4" fmla="*/ 884847 h 933267"/>
              <a:gd name="connsiteX5" fmla="*/ 632617 w 669130"/>
              <a:gd name="connsiteY5" fmla="*/ 933267 h 933267"/>
              <a:gd name="connsiteX6" fmla="*/ 26989 w 669130"/>
              <a:gd name="connsiteY6" fmla="*/ 899930 h 933267"/>
              <a:gd name="connsiteX7" fmla="*/ 0 w 669130"/>
              <a:gd name="connsiteY7" fmla="*/ 863416 h 933267"/>
              <a:gd name="connsiteX8" fmla="*/ 0 w 669130"/>
              <a:gd name="connsiteY8" fmla="*/ 100808 h 933267"/>
              <a:gd name="connsiteX0" fmla="*/ 0 w 659606"/>
              <a:gd name="connsiteY0" fmla="*/ 100808 h 933267"/>
              <a:gd name="connsiteX1" fmla="*/ 29370 w 659606"/>
              <a:gd name="connsiteY1" fmla="*/ 71438 h 933267"/>
              <a:gd name="connsiteX2" fmla="*/ 625474 w 659606"/>
              <a:gd name="connsiteY2" fmla="*/ 0 h 933267"/>
              <a:gd name="connsiteX3" fmla="*/ 650080 w 659606"/>
              <a:gd name="connsiteY3" fmla="*/ 43658 h 933267"/>
              <a:gd name="connsiteX4" fmla="*/ 659606 w 659606"/>
              <a:gd name="connsiteY4" fmla="*/ 884847 h 933267"/>
              <a:gd name="connsiteX5" fmla="*/ 632617 w 659606"/>
              <a:gd name="connsiteY5" fmla="*/ 933267 h 933267"/>
              <a:gd name="connsiteX6" fmla="*/ 26989 w 659606"/>
              <a:gd name="connsiteY6" fmla="*/ 899930 h 933267"/>
              <a:gd name="connsiteX7" fmla="*/ 0 w 659606"/>
              <a:gd name="connsiteY7" fmla="*/ 863416 h 933267"/>
              <a:gd name="connsiteX8" fmla="*/ 0 w 659606"/>
              <a:gd name="connsiteY8" fmla="*/ 100808 h 933267"/>
              <a:gd name="connsiteX0" fmla="*/ 0 w 664368"/>
              <a:gd name="connsiteY0" fmla="*/ 100808 h 933267"/>
              <a:gd name="connsiteX1" fmla="*/ 29370 w 664368"/>
              <a:gd name="connsiteY1" fmla="*/ 71438 h 933267"/>
              <a:gd name="connsiteX2" fmla="*/ 625474 w 664368"/>
              <a:gd name="connsiteY2" fmla="*/ 0 h 933267"/>
              <a:gd name="connsiteX3" fmla="*/ 664368 w 664368"/>
              <a:gd name="connsiteY3" fmla="*/ 53183 h 933267"/>
              <a:gd name="connsiteX4" fmla="*/ 659606 w 664368"/>
              <a:gd name="connsiteY4" fmla="*/ 884847 h 933267"/>
              <a:gd name="connsiteX5" fmla="*/ 632617 w 664368"/>
              <a:gd name="connsiteY5" fmla="*/ 933267 h 933267"/>
              <a:gd name="connsiteX6" fmla="*/ 26989 w 664368"/>
              <a:gd name="connsiteY6" fmla="*/ 899930 h 933267"/>
              <a:gd name="connsiteX7" fmla="*/ 0 w 664368"/>
              <a:gd name="connsiteY7" fmla="*/ 863416 h 933267"/>
              <a:gd name="connsiteX8" fmla="*/ 0 w 664368"/>
              <a:gd name="connsiteY8" fmla="*/ 100808 h 933267"/>
              <a:gd name="connsiteX0" fmla="*/ 0 w 664368"/>
              <a:gd name="connsiteY0" fmla="*/ 102656 h 935115"/>
              <a:gd name="connsiteX1" fmla="*/ 29370 w 664368"/>
              <a:gd name="connsiteY1" fmla="*/ 73286 h 935115"/>
              <a:gd name="connsiteX2" fmla="*/ 625474 w 664368"/>
              <a:gd name="connsiteY2" fmla="*/ 1848 h 935115"/>
              <a:gd name="connsiteX3" fmla="*/ 664368 w 664368"/>
              <a:gd name="connsiteY3" fmla="*/ 55031 h 935115"/>
              <a:gd name="connsiteX4" fmla="*/ 659606 w 664368"/>
              <a:gd name="connsiteY4" fmla="*/ 886695 h 935115"/>
              <a:gd name="connsiteX5" fmla="*/ 632617 w 664368"/>
              <a:gd name="connsiteY5" fmla="*/ 935115 h 935115"/>
              <a:gd name="connsiteX6" fmla="*/ 26989 w 664368"/>
              <a:gd name="connsiteY6" fmla="*/ 901778 h 935115"/>
              <a:gd name="connsiteX7" fmla="*/ 0 w 664368"/>
              <a:gd name="connsiteY7" fmla="*/ 865264 h 935115"/>
              <a:gd name="connsiteX8" fmla="*/ 0 w 664368"/>
              <a:gd name="connsiteY8" fmla="*/ 102656 h 935115"/>
              <a:gd name="connsiteX0" fmla="*/ 0 w 664368"/>
              <a:gd name="connsiteY0" fmla="*/ 113215 h 945674"/>
              <a:gd name="connsiteX1" fmla="*/ 29370 w 664368"/>
              <a:gd name="connsiteY1" fmla="*/ 83845 h 945674"/>
              <a:gd name="connsiteX2" fmla="*/ 619608 w 664368"/>
              <a:gd name="connsiteY2" fmla="*/ 1558 h 945674"/>
              <a:gd name="connsiteX3" fmla="*/ 664368 w 664368"/>
              <a:gd name="connsiteY3" fmla="*/ 65590 h 945674"/>
              <a:gd name="connsiteX4" fmla="*/ 659606 w 664368"/>
              <a:gd name="connsiteY4" fmla="*/ 897254 h 945674"/>
              <a:gd name="connsiteX5" fmla="*/ 632617 w 664368"/>
              <a:gd name="connsiteY5" fmla="*/ 945674 h 945674"/>
              <a:gd name="connsiteX6" fmla="*/ 26989 w 664368"/>
              <a:gd name="connsiteY6" fmla="*/ 912337 h 945674"/>
              <a:gd name="connsiteX7" fmla="*/ 0 w 664368"/>
              <a:gd name="connsiteY7" fmla="*/ 875823 h 945674"/>
              <a:gd name="connsiteX8" fmla="*/ 0 w 664368"/>
              <a:gd name="connsiteY8" fmla="*/ 113215 h 945674"/>
              <a:gd name="connsiteX0" fmla="*/ 0 w 664368"/>
              <a:gd name="connsiteY0" fmla="*/ 113215 h 945674"/>
              <a:gd name="connsiteX1" fmla="*/ 29370 w 664368"/>
              <a:gd name="connsiteY1" fmla="*/ 83845 h 945674"/>
              <a:gd name="connsiteX2" fmla="*/ 619608 w 664368"/>
              <a:gd name="connsiteY2" fmla="*/ 1558 h 945674"/>
              <a:gd name="connsiteX3" fmla="*/ 664368 w 664368"/>
              <a:gd name="connsiteY3" fmla="*/ 65590 h 945674"/>
              <a:gd name="connsiteX4" fmla="*/ 659606 w 664368"/>
              <a:gd name="connsiteY4" fmla="*/ 897254 h 945674"/>
              <a:gd name="connsiteX5" fmla="*/ 632617 w 664368"/>
              <a:gd name="connsiteY5" fmla="*/ 945674 h 945674"/>
              <a:gd name="connsiteX6" fmla="*/ 26989 w 664368"/>
              <a:gd name="connsiteY6" fmla="*/ 912337 h 945674"/>
              <a:gd name="connsiteX7" fmla="*/ 0 w 664368"/>
              <a:gd name="connsiteY7" fmla="*/ 875823 h 945674"/>
              <a:gd name="connsiteX8" fmla="*/ 0 w 664368"/>
              <a:gd name="connsiteY8" fmla="*/ 113215 h 945674"/>
              <a:gd name="connsiteX0" fmla="*/ 0 w 671507"/>
              <a:gd name="connsiteY0" fmla="*/ 113215 h 945674"/>
              <a:gd name="connsiteX1" fmla="*/ 29370 w 671507"/>
              <a:gd name="connsiteY1" fmla="*/ 83845 h 945674"/>
              <a:gd name="connsiteX2" fmla="*/ 619608 w 671507"/>
              <a:gd name="connsiteY2" fmla="*/ 1558 h 945674"/>
              <a:gd name="connsiteX3" fmla="*/ 664368 w 671507"/>
              <a:gd name="connsiteY3" fmla="*/ 65590 h 945674"/>
              <a:gd name="connsiteX4" fmla="*/ 671338 w 671507"/>
              <a:gd name="connsiteY4" fmla="*/ 910815 h 945674"/>
              <a:gd name="connsiteX5" fmla="*/ 632617 w 671507"/>
              <a:gd name="connsiteY5" fmla="*/ 945674 h 945674"/>
              <a:gd name="connsiteX6" fmla="*/ 26989 w 671507"/>
              <a:gd name="connsiteY6" fmla="*/ 912337 h 945674"/>
              <a:gd name="connsiteX7" fmla="*/ 0 w 671507"/>
              <a:gd name="connsiteY7" fmla="*/ 875823 h 945674"/>
              <a:gd name="connsiteX8" fmla="*/ 0 w 671507"/>
              <a:gd name="connsiteY8" fmla="*/ 113215 h 945674"/>
              <a:gd name="connsiteX0" fmla="*/ 0 w 671507"/>
              <a:gd name="connsiteY0" fmla="*/ 113215 h 959234"/>
              <a:gd name="connsiteX1" fmla="*/ 29370 w 671507"/>
              <a:gd name="connsiteY1" fmla="*/ 83845 h 959234"/>
              <a:gd name="connsiteX2" fmla="*/ 619608 w 671507"/>
              <a:gd name="connsiteY2" fmla="*/ 1558 h 959234"/>
              <a:gd name="connsiteX3" fmla="*/ 664368 w 671507"/>
              <a:gd name="connsiteY3" fmla="*/ 65590 h 959234"/>
              <a:gd name="connsiteX4" fmla="*/ 671338 w 671507"/>
              <a:gd name="connsiteY4" fmla="*/ 910815 h 959234"/>
              <a:gd name="connsiteX5" fmla="*/ 632617 w 671507"/>
              <a:gd name="connsiteY5" fmla="*/ 959234 h 959234"/>
              <a:gd name="connsiteX6" fmla="*/ 26989 w 671507"/>
              <a:gd name="connsiteY6" fmla="*/ 912337 h 959234"/>
              <a:gd name="connsiteX7" fmla="*/ 0 w 671507"/>
              <a:gd name="connsiteY7" fmla="*/ 875823 h 959234"/>
              <a:gd name="connsiteX8" fmla="*/ 0 w 671507"/>
              <a:gd name="connsiteY8" fmla="*/ 113215 h 959234"/>
              <a:gd name="connsiteX0" fmla="*/ 0 w 671507"/>
              <a:gd name="connsiteY0" fmla="*/ 113215 h 959234"/>
              <a:gd name="connsiteX1" fmla="*/ 29370 w 671507"/>
              <a:gd name="connsiteY1" fmla="*/ 83845 h 959234"/>
              <a:gd name="connsiteX2" fmla="*/ 619608 w 671507"/>
              <a:gd name="connsiteY2" fmla="*/ 1558 h 959234"/>
              <a:gd name="connsiteX3" fmla="*/ 664368 w 671507"/>
              <a:gd name="connsiteY3" fmla="*/ 65590 h 959234"/>
              <a:gd name="connsiteX4" fmla="*/ 671338 w 671507"/>
              <a:gd name="connsiteY4" fmla="*/ 910815 h 959234"/>
              <a:gd name="connsiteX5" fmla="*/ 632617 w 671507"/>
              <a:gd name="connsiteY5" fmla="*/ 959234 h 959234"/>
              <a:gd name="connsiteX6" fmla="*/ 26989 w 671507"/>
              <a:gd name="connsiteY6" fmla="*/ 912337 h 959234"/>
              <a:gd name="connsiteX7" fmla="*/ 0 w 671507"/>
              <a:gd name="connsiteY7" fmla="*/ 875823 h 959234"/>
              <a:gd name="connsiteX8" fmla="*/ 0 w 671507"/>
              <a:gd name="connsiteY8" fmla="*/ 113215 h 959234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0815 h 988167"/>
              <a:gd name="connsiteX5" fmla="*/ 632617 w 671507"/>
              <a:gd name="connsiteY5" fmla="*/ 988167 h 988167"/>
              <a:gd name="connsiteX6" fmla="*/ 26989 w 671507"/>
              <a:gd name="connsiteY6" fmla="*/ 912337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2337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2337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6788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6788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71007 h 1045959"/>
              <a:gd name="connsiteX1" fmla="*/ 29370 w 671507"/>
              <a:gd name="connsiteY1" fmla="*/ 141637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26989 w 671507"/>
              <a:gd name="connsiteY6" fmla="*/ 974580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45959"/>
              <a:gd name="connsiteX1" fmla="*/ 52061 w 671507"/>
              <a:gd name="connsiteY1" fmla="*/ 110989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26989 w 671507"/>
              <a:gd name="connsiteY6" fmla="*/ 974580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45959"/>
              <a:gd name="connsiteX1" fmla="*/ 52061 w 671507"/>
              <a:gd name="connsiteY1" fmla="*/ 110989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26989 w 671507"/>
              <a:gd name="connsiteY6" fmla="*/ 974580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45959"/>
              <a:gd name="connsiteX1" fmla="*/ 52061 w 671507"/>
              <a:gd name="connsiteY1" fmla="*/ 110989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26989 w 671507"/>
              <a:gd name="connsiteY6" fmla="*/ 974580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45959"/>
              <a:gd name="connsiteX1" fmla="*/ 52061 w 671507"/>
              <a:gd name="connsiteY1" fmla="*/ 110989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34553 w 671507"/>
              <a:gd name="connsiteY6" fmla="*/ 1002442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76607"/>
              <a:gd name="connsiteX1" fmla="*/ 52061 w 671507"/>
              <a:gd name="connsiteY1" fmla="*/ 110989 h 1076607"/>
              <a:gd name="connsiteX2" fmla="*/ 649864 w 671507"/>
              <a:gd name="connsiteY2" fmla="*/ 840 h 1076607"/>
              <a:gd name="connsiteX3" fmla="*/ 664368 w 671507"/>
              <a:gd name="connsiteY3" fmla="*/ 123382 h 1076607"/>
              <a:gd name="connsiteX4" fmla="*/ 671338 w 671507"/>
              <a:gd name="connsiteY4" fmla="*/ 970833 h 1076607"/>
              <a:gd name="connsiteX5" fmla="*/ 630096 w 671507"/>
              <a:gd name="connsiteY5" fmla="*/ 1076607 h 1076607"/>
              <a:gd name="connsiteX6" fmla="*/ 34553 w 671507"/>
              <a:gd name="connsiteY6" fmla="*/ 1002442 h 1076607"/>
              <a:gd name="connsiteX7" fmla="*/ 0 w 671507"/>
              <a:gd name="connsiteY7" fmla="*/ 933615 h 1076607"/>
              <a:gd name="connsiteX8" fmla="*/ 0 w 671507"/>
              <a:gd name="connsiteY8" fmla="*/ 171007 h 1076607"/>
              <a:gd name="connsiteX0" fmla="*/ 0 w 676497"/>
              <a:gd name="connsiteY0" fmla="*/ 171007 h 1076607"/>
              <a:gd name="connsiteX1" fmla="*/ 52061 w 676497"/>
              <a:gd name="connsiteY1" fmla="*/ 110989 h 1076607"/>
              <a:gd name="connsiteX2" fmla="*/ 649864 w 676497"/>
              <a:gd name="connsiteY2" fmla="*/ 840 h 1076607"/>
              <a:gd name="connsiteX3" fmla="*/ 664368 w 676497"/>
              <a:gd name="connsiteY3" fmla="*/ 123382 h 1076607"/>
              <a:gd name="connsiteX4" fmla="*/ 676381 w 676497"/>
              <a:gd name="connsiteY4" fmla="*/ 998695 h 1076607"/>
              <a:gd name="connsiteX5" fmla="*/ 630096 w 676497"/>
              <a:gd name="connsiteY5" fmla="*/ 1076607 h 1076607"/>
              <a:gd name="connsiteX6" fmla="*/ 34553 w 676497"/>
              <a:gd name="connsiteY6" fmla="*/ 1002442 h 1076607"/>
              <a:gd name="connsiteX7" fmla="*/ 0 w 676497"/>
              <a:gd name="connsiteY7" fmla="*/ 933615 h 1076607"/>
              <a:gd name="connsiteX8" fmla="*/ 0 w 676497"/>
              <a:gd name="connsiteY8" fmla="*/ 171007 h 1076607"/>
              <a:gd name="connsiteX0" fmla="*/ 0 w 676497"/>
              <a:gd name="connsiteY0" fmla="*/ 171007 h 1076607"/>
              <a:gd name="connsiteX1" fmla="*/ 52061 w 676497"/>
              <a:gd name="connsiteY1" fmla="*/ 110989 h 1076607"/>
              <a:gd name="connsiteX2" fmla="*/ 649864 w 676497"/>
              <a:gd name="connsiteY2" fmla="*/ 840 h 1076607"/>
              <a:gd name="connsiteX3" fmla="*/ 664368 w 676497"/>
              <a:gd name="connsiteY3" fmla="*/ 123382 h 1076607"/>
              <a:gd name="connsiteX4" fmla="*/ 676381 w 676497"/>
              <a:gd name="connsiteY4" fmla="*/ 998695 h 1076607"/>
              <a:gd name="connsiteX5" fmla="*/ 630096 w 676497"/>
              <a:gd name="connsiteY5" fmla="*/ 1076607 h 1076607"/>
              <a:gd name="connsiteX6" fmla="*/ 34553 w 676497"/>
              <a:gd name="connsiteY6" fmla="*/ 1002442 h 1076607"/>
              <a:gd name="connsiteX7" fmla="*/ 0 w 676497"/>
              <a:gd name="connsiteY7" fmla="*/ 933615 h 1076607"/>
              <a:gd name="connsiteX8" fmla="*/ 0 w 676497"/>
              <a:gd name="connsiteY8" fmla="*/ 171007 h 1076607"/>
              <a:gd name="connsiteX0" fmla="*/ 0 w 676691"/>
              <a:gd name="connsiteY0" fmla="*/ 171007 h 1076607"/>
              <a:gd name="connsiteX1" fmla="*/ 52061 w 676691"/>
              <a:gd name="connsiteY1" fmla="*/ 110989 h 1076607"/>
              <a:gd name="connsiteX2" fmla="*/ 649864 w 676691"/>
              <a:gd name="connsiteY2" fmla="*/ 840 h 1076607"/>
              <a:gd name="connsiteX3" fmla="*/ 674453 w 676691"/>
              <a:gd name="connsiteY3" fmla="*/ 123382 h 1076607"/>
              <a:gd name="connsiteX4" fmla="*/ 676381 w 676691"/>
              <a:gd name="connsiteY4" fmla="*/ 998695 h 1076607"/>
              <a:gd name="connsiteX5" fmla="*/ 630096 w 676691"/>
              <a:gd name="connsiteY5" fmla="*/ 1076607 h 1076607"/>
              <a:gd name="connsiteX6" fmla="*/ 34553 w 676691"/>
              <a:gd name="connsiteY6" fmla="*/ 1002442 h 1076607"/>
              <a:gd name="connsiteX7" fmla="*/ 0 w 676691"/>
              <a:gd name="connsiteY7" fmla="*/ 933615 h 1076607"/>
              <a:gd name="connsiteX8" fmla="*/ 0 w 676691"/>
              <a:gd name="connsiteY8" fmla="*/ 171007 h 1076607"/>
              <a:gd name="connsiteX0" fmla="*/ 0 w 676691"/>
              <a:gd name="connsiteY0" fmla="*/ 168240 h 1073840"/>
              <a:gd name="connsiteX1" fmla="*/ 52061 w 676691"/>
              <a:gd name="connsiteY1" fmla="*/ 108222 h 1073840"/>
              <a:gd name="connsiteX2" fmla="*/ 639779 w 676691"/>
              <a:gd name="connsiteY2" fmla="*/ 860 h 1073840"/>
              <a:gd name="connsiteX3" fmla="*/ 674453 w 676691"/>
              <a:gd name="connsiteY3" fmla="*/ 120615 h 1073840"/>
              <a:gd name="connsiteX4" fmla="*/ 676381 w 676691"/>
              <a:gd name="connsiteY4" fmla="*/ 995928 h 1073840"/>
              <a:gd name="connsiteX5" fmla="*/ 630096 w 676691"/>
              <a:gd name="connsiteY5" fmla="*/ 1073840 h 1073840"/>
              <a:gd name="connsiteX6" fmla="*/ 34553 w 676691"/>
              <a:gd name="connsiteY6" fmla="*/ 999675 h 1073840"/>
              <a:gd name="connsiteX7" fmla="*/ 0 w 676691"/>
              <a:gd name="connsiteY7" fmla="*/ 930848 h 1073840"/>
              <a:gd name="connsiteX8" fmla="*/ 0 w 676691"/>
              <a:gd name="connsiteY8" fmla="*/ 168240 h 1073840"/>
              <a:gd name="connsiteX0" fmla="*/ 0 w 676691"/>
              <a:gd name="connsiteY0" fmla="*/ 168240 h 1073840"/>
              <a:gd name="connsiteX1" fmla="*/ 52061 w 676691"/>
              <a:gd name="connsiteY1" fmla="*/ 108222 h 1073840"/>
              <a:gd name="connsiteX2" fmla="*/ 639779 w 676691"/>
              <a:gd name="connsiteY2" fmla="*/ 860 h 1073840"/>
              <a:gd name="connsiteX3" fmla="*/ 674453 w 676691"/>
              <a:gd name="connsiteY3" fmla="*/ 120615 h 1073840"/>
              <a:gd name="connsiteX4" fmla="*/ 676381 w 676691"/>
              <a:gd name="connsiteY4" fmla="*/ 995928 h 1073840"/>
              <a:gd name="connsiteX5" fmla="*/ 630096 w 676691"/>
              <a:gd name="connsiteY5" fmla="*/ 1073840 h 1073840"/>
              <a:gd name="connsiteX6" fmla="*/ 34553 w 676691"/>
              <a:gd name="connsiteY6" fmla="*/ 999675 h 1073840"/>
              <a:gd name="connsiteX7" fmla="*/ 0 w 676691"/>
              <a:gd name="connsiteY7" fmla="*/ 930848 h 1073840"/>
              <a:gd name="connsiteX8" fmla="*/ 0 w 676691"/>
              <a:gd name="connsiteY8" fmla="*/ 168240 h 1073840"/>
              <a:gd name="connsiteX0" fmla="*/ 0 w 676691"/>
              <a:gd name="connsiteY0" fmla="*/ 168240 h 1073840"/>
              <a:gd name="connsiteX1" fmla="*/ 52061 w 676691"/>
              <a:gd name="connsiteY1" fmla="*/ 108222 h 1073840"/>
              <a:gd name="connsiteX2" fmla="*/ 639779 w 676691"/>
              <a:gd name="connsiteY2" fmla="*/ 860 h 1073840"/>
              <a:gd name="connsiteX3" fmla="*/ 674453 w 676691"/>
              <a:gd name="connsiteY3" fmla="*/ 120615 h 1073840"/>
              <a:gd name="connsiteX4" fmla="*/ 676381 w 676691"/>
              <a:gd name="connsiteY4" fmla="*/ 995928 h 1073840"/>
              <a:gd name="connsiteX5" fmla="*/ 630096 w 676691"/>
              <a:gd name="connsiteY5" fmla="*/ 1073840 h 1073840"/>
              <a:gd name="connsiteX6" fmla="*/ 34553 w 676691"/>
              <a:gd name="connsiteY6" fmla="*/ 999675 h 1073840"/>
              <a:gd name="connsiteX7" fmla="*/ 0 w 676691"/>
              <a:gd name="connsiteY7" fmla="*/ 930848 h 1073840"/>
              <a:gd name="connsiteX8" fmla="*/ 0 w 676691"/>
              <a:gd name="connsiteY8" fmla="*/ 168240 h 1073840"/>
              <a:gd name="connsiteX0" fmla="*/ 0 w 676691"/>
              <a:gd name="connsiteY0" fmla="*/ 167905 h 1073505"/>
              <a:gd name="connsiteX1" fmla="*/ 52061 w 676691"/>
              <a:gd name="connsiteY1" fmla="*/ 107887 h 1073505"/>
              <a:gd name="connsiteX2" fmla="*/ 639779 w 676691"/>
              <a:gd name="connsiteY2" fmla="*/ 525 h 1073505"/>
              <a:gd name="connsiteX3" fmla="*/ 674453 w 676691"/>
              <a:gd name="connsiteY3" fmla="*/ 120280 h 1073505"/>
              <a:gd name="connsiteX4" fmla="*/ 676381 w 676691"/>
              <a:gd name="connsiteY4" fmla="*/ 995593 h 1073505"/>
              <a:gd name="connsiteX5" fmla="*/ 630096 w 676691"/>
              <a:gd name="connsiteY5" fmla="*/ 1073505 h 1073505"/>
              <a:gd name="connsiteX6" fmla="*/ 34553 w 676691"/>
              <a:gd name="connsiteY6" fmla="*/ 999340 h 1073505"/>
              <a:gd name="connsiteX7" fmla="*/ 0 w 676691"/>
              <a:gd name="connsiteY7" fmla="*/ 930513 h 1073505"/>
              <a:gd name="connsiteX8" fmla="*/ 0 w 676691"/>
              <a:gd name="connsiteY8" fmla="*/ 167905 h 1073505"/>
              <a:gd name="connsiteX0" fmla="*/ 0 w 676691"/>
              <a:gd name="connsiteY0" fmla="*/ 167905 h 1073505"/>
              <a:gd name="connsiteX1" fmla="*/ 46173 w 676691"/>
              <a:gd name="connsiteY1" fmla="*/ 97258 h 1073505"/>
              <a:gd name="connsiteX2" fmla="*/ 639779 w 676691"/>
              <a:gd name="connsiteY2" fmla="*/ 525 h 1073505"/>
              <a:gd name="connsiteX3" fmla="*/ 674453 w 676691"/>
              <a:gd name="connsiteY3" fmla="*/ 120280 h 1073505"/>
              <a:gd name="connsiteX4" fmla="*/ 676381 w 676691"/>
              <a:gd name="connsiteY4" fmla="*/ 995593 h 1073505"/>
              <a:gd name="connsiteX5" fmla="*/ 630096 w 676691"/>
              <a:gd name="connsiteY5" fmla="*/ 1073505 h 1073505"/>
              <a:gd name="connsiteX6" fmla="*/ 34553 w 676691"/>
              <a:gd name="connsiteY6" fmla="*/ 999340 h 1073505"/>
              <a:gd name="connsiteX7" fmla="*/ 0 w 676691"/>
              <a:gd name="connsiteY7" fmla="*/ 930513 h 1073505"/>
              <a:gd name="connsiteX8" fmla="*/ 0 w 676691"/>
              <a:gd name="connsiteY8" fmla="*/ 167905 h 1073505"/>
              <a:gd name="connsiteX0" fmla="*/ 0 w 676691"/>
              <a:gd name="connsiteY0" fmla="*/ 167905 h 1073505"/>
              <a:gd name="connsiteX1" fmla="*/ 46173 w 676691"/>
              <a:gd name="connsiteY1" fmla="*/ 97258 h 1073505"/>
              <a:gd name="connsiteX2" fmla="*/ 639779 w 676691"/>
              <a:gd name="connsiteY2" fmla="*/ 525 h 1073505"/>
              <a:gd name="connsiteX3" fmla="*/ 674453 w 676691"/>
              <a:gd name="connsiteY3" fmla="*/ 120280 h 1073505"/>
              <a:gd name="connsiteX4" fmla="*/ 676381 w 676691"/>
              <a:gd name="connsiteY4" fmla="*/ 995593 h 1073505"/>
              <a:gd name="connsiteX5" fmla="*/ 630096 w 676691"/>
              <a:gd name="connsiteY5" fmla="*/ 1073505 h 1073505"/>
              <a:gd name="connsiteX6" fmla="*/ 34553 w 676691"/>
              <a:gd name="connsiteY6" fmla="*/ 999340 h 1073505"/>
              <a:gd name="connsiteX7" fmla="*/ 0 w 676691"/>
              <a:gd name="connsiteY7" fmla="*/ 930513 h 1073505"/>
              <a:gd name="connsiteX8" fmla="*/ 0 w 676691"/>
              <a:gd name="connsiteY8" fmla="*/ 167905 h 107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691" h="1073505">
                <a:moveTo>
                  <a:pt x="0" y="167905"/>
                </a:moveTo>
                <a:cubicBezTo>
                  <a:pt x="0" y="151684"/>
                  <a:pt x="7260" y="105617"/>
                  <a:pt x="46173" y="97258"/>
                </a:cubicBezTo>
                <a:cubicBezTo>
                  <a:pt x="162047" y="83969"/>
                  <a:pt x="460977" y="8653"/>
                  <a:pt x="639779" y="525"/>
                </a:cubicBezTo>
                <a:cubicBezTo>
                  <a:pt x="682753" y="-8594"/>
                  <a:pt x="674453" y="104059"/>
                  <a:pt x="674453" y="120280"/>
                </a:cubicBezTo>
                <a:cubicBezTo>
                  <a:pt x="672866" y="397501"/>
                  <a:pt x="677968" y="718372"/>
                  <a:pt x="676381" y="995593"/>
                </a:cubicBezTo>
                <a:cubicBezTo>
                  <a:pt x="678227" y="1034614"/>
                  <a:pt x="646317" y="1073505"/>
                  <a:pt x="630096" y="1073505"/>
                </a:cubicBezTo>
                <a:cubicBezTo>
                  <a:pt x="403502" y="1051937"/>
                  <a:pt x="236429" y="1023133"/>
                  <a:pt x="34553" y="999340"/>
                </a:cubicBezTo>
                <a:cubicBezTo>
                  <a:pt x="18332" y="999340"/>
                  <a:pt x="0" y="946734"/>
                  <a:pt x="0" y="930513"/>
                </a:cubicBezTo>
                <a:lnTo>
                  <a:pt x="0" y="167905"/>
                </a:ln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0" scaled="1"/>
            <a:tileRect/>
          </a:gra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0967" name="组合 9"/>
          <p:cNvGrpSpPr>
            <a:grpSpLocks/>
          </p:cNvGrpSpPr>
          <p:nvPr/>
        </p:nvGrpSpPr>
        <p:grpSpPr bwMode="auto">
          <a:xfrm>
            <a:off x="5735638" y="3168650"/>
            <a:ext cx="1162050" cy="917575"/>
            <a:chOff x="5735475" y="3169186"/>
            <a:chExt cx="1161827" cy="917035"/>
          </a:xfrm>
        </p:grpSpPr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 flipH="1">
              <a:off x="5751347" y="3622944"/>
              <a:ext cx="1145955" cy="4632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 flipH="1">
              <a:off x="5735475" y="3169186"/>
              <a:ext cx="1145955" cy="4632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3065463" y="2568575"/>
            <a:ext cx="0" cy="86042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69" name="组合 13"/>
          <p:cNvGrpSpPr>
            <a:grpSpLocks/>
          </p:cNvGrpSpPr>
          <p:nvPr/>
        </p:nvGrpSpPr>
        <p:grpSpPr bwMode="auto">
          <a:xfrm>
            <a:off x="3616325" y="3175000"/>
            <a:ext cx="1162050" cy="915988"/>
            <a:chOff x="5735475" y="3169186"/>
            <a:chExt cx="1161827" cy="917035"/>
          </a:xfrm>
        </p:grpSpPr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 flipH="1">
              <a:off x="5751347" y="3622141"/>
              <a:ext cx="1145955" cy="46408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 flipH="1">
              <a:off x="5735475" y="3169186"/>
              <a:ext cx="1145955" cy="46408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2236788" y="3808413"/>
            <a:ext cx="0" cy="7778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473200" y="2781300"/>
            <a:ext cx="0" cy="73025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1"/>
          <p:cNvSpPr txBox="1">
            <a:spLocks noChangeArrowheads="1"/>
          </p:cNvSpPr>
          <p:nvPr/>
        </p:nvSpPr>
        <p:spPr bwMode="auto">
          <a:xfrm flipH="1">
            <a:off x="908050" y="2251075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2516188" y="2101850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 flipH="1">
            <a:off x="1655763" y="4621213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75" name="TextBox 21"/>
          <p:cNvSpPr txBox="1">
            <a:spLocks noChangeArrowheads="1"/>
          </p:cNvSpPr>
          <p:nvPr/>
        </p:nvSpPr>
        <p:spPr bwMode="auto">
          <a:xfrm>
            <a:off x="5491163" y="260350"/>
            <a:ext cx="307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胶片移动并列关系</a:t>
            </a:r>
            <a:r>
              <a:rPr lang="en-US" altLang="zh-CN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  <a:r>
              <a:rPr lang="en-US" altLang="zh-CN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  </a:t>
            </a:r>
            <a:endParaRPr lang="zh-CN" altLang="en-US">
              <a:solidFill>
                <a:srgbClr val="000000"/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0"/>
          <p:cNvSpPr>
            <a:spLocks noChangeArrowheads="1"/>
          </p:cNvSpPr>
          <p:nvPr/>
        </p:nvSpPr>
        <p:spPr bwMode="auto">
          <a:xfrm flipH="1" flipV="1">
            <a:off x="4051468" y="3927326"/>
            <a:ext cx="4048924" cy="1085850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椭圆 10"/>
          <p:cNvSpPr>
            <a:spLocks noChangeArrowheads="1"/>
          </p:cNvSpPr>
          <p:nvPr/>
        </p:nvSpPr>
        <p:spPr bwMode="auto">
          <a:xfrm flipH="1" flipV="1">
            <a:off x="731006" y="3783788"/>
            <a:ext cx="4377257" cy="1176594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椭圆 10"/>
          <p:cNvSpPr>
            <a:spLocks noChangeArrowheads="1"/>
          </p:cNvSpPr>
          <p:nvPr/>
        </p:nvSpPr>
        <p:spPr bwMode="auto">
          <a:xfrm flipH="1" flipV="1">
            <a:off x="4697410" y="4519930"/>
            <a:ext cx="4006590" cy="1076960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7" name="椭圆 10"/>
          <p:cNvSpPr>
            <a:spLocks noChangeArrowheads="1"/>
          </p:cNvSpPr>
          <p:nvPr/>
        </p:nvSpPr>
        <p:spPr bwMode="auto">
          <a:xfrm flipH="1" flipV="1">
            <a:off x="364842" y="4257537"/>
            <a:ext cx="3685822" cy="990738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292080" y="2716513"/>
            <a:ext cx="1661166" cy="1655572"/>
            <a:chOff x="1616752" y="4473115"/>
            <a:chExt cx="867016" cy="864096"/>
          </a:xfrm>
          <a:effectLst>
            <a:reflection blurRad="6350" stA="8000" endPos="23000" dir="5400000" sy="-100000" algn="bl" rotWithShape="0"/>
          </a:effectLst>
        </p:grpSpPr>
        <p:sp>
          <p:nvSpPr>
            <p:cNvPr id="9" name="椭圆 8"/>
            <p:cNvSpPr/>
            <p:nvPr/>
          </p:nvSpPr>
          <p:spPr>
            <a:xfrm>
              <a:off x="1619672" y="4473115"/>
              <a:ext cx="864096" cy="864096"/>
            </a:xfrm>
            <a:prstGeom prst="ellipse">
              <a:avLst/>
            </a:prstGeom>
            <a:gradFill flip="none" rotWithShape="1">
              <a:gsLst>
                <a:gs pos="18000">
                  <a:srgbClr val="119707"/>
                </a:gs>
                <a:gs pos="74000">
                  <a:srgbClr val="8AD53F"/>
                </a:gs>
                <a:gs pos="100000">
                  <a:srgbClr val="BCEB6F"/>
                </a:gs>
              </a:gsLst>
              <a:lin ang="189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16752" y="4473115"/>
              <a:ext cx="864096" cy="864096"/>
            </a:xfrm>
            <a:prstGeom prst="ellipse">
              <a:avLst/>
            </a:prstGeom>
            <a:gradFill flip="none" rotWithShape="1">
              <a:gsLst>
                <a:gs pos="68000">
                  <a:srgbClr val="119707">
                    <a:alpha val="45000"/>
                  </a:srgbClr>
                </a:gs>
                <a:gs pos="84000">
                  <a:schemeClr val="bg1">
                    <a:alpha val="0"/>
                  </a:schemeClr>
                </a:gs>
                <a:gs pos="5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871700" y="4504639"/>
              <a:ext cx="360040" cy="178491"/>
            </a:xfrm>
            <a:prstGeom prst="ellipse">
              <a:avLst/>
            </a:prstGeom>
            <a:gradFill flip="none" rotWithShape="1">
              <a:gsLst>
                <a:gs pos="84000">
                  <a:schemeClr val="bg1">
                    <a:alpha val="0"/>
                  </a:schemeClr>
                </a:gs>
                <a:gs pos="12000">
                  <a:schemeClr val="bg1">
                    <a:alpha val="60000"/>
                  </a:schemeClr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5703888" y="3213100"/>
            <a:ext cx="1252537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 flipH="1">
            <a:off x="5703888" y="3429000"/>
            <a:ext cx="1252537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2000" name="Picture 5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6163" y="3046413"/>
            <a:ext cx="1357312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001" name="组合 14"/>
          <p:cNvGrpSpPr>
            <a:grpSpLocks/>
          </p:cNvGrpSpPr>
          <p:nvPr/>
        </p:nvGrpSpPr>
        <p:grpSpPr bwMode="auto">
          <a:xfrm>
            <a:off x="1539875" y="2655888"/>
            <a:ext cx="2076450" cy="2097087"/>
            <a:chOff x="1540084" y="2656115"/>
            <a:chExt cx="2075706" cy="2096791"/>
          </a:xfrm>
        </p:grpSpPr>
        <p:grpSp>
          <p:nvGrpSpPr>
            <p:cNvPr id="16" name="组合 15"/>
            <p:cNvGrpSpPr/>
            <p:nvPr/>
          </p:nvGrpSpPr>
          <p:grpSpPr>
            <a:xfrm>
              <a:off x="1954624" y="2656115"/>
              <a:ext cx="1661166" cy="1655574"/>
              <a:chOff x="1616752" y="4473115"/>
              <a:chExt cx="867016" cy="864097"/>
            </a:xfrm>
            <a:effectLst>
              <a:reflection blurRad="6350" stA="14000" endPos="29000" dist="50800" dir="5400000" sy="-100000" algn="bl" rotWithShape="0"/>
            </a:effectLst>
          </p:grpSpPr>
          <p:sp>
            <p:nvSpPr>
              <p:cNvPr id="21" name="椭圆 20"/>
              <p:cNvSpPr/>
              <p:nvPr/>
            </p:nvSpPr>
            <p:spPr>
              <a:xfrm>
                <a:off x="1619672" y="4473116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43000">
                    <a:srgbClr val="FF7711"/>
                  </a:gs>
                  <a:gs pos="67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616752" y="4473115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68000">
                    <a:srgbClr val="ED4A01">
                      <a:alpha val="80000"/>
                    </a:srgbClr>
                  </a:gs>
                  <a:gs pos="80000">
                    <a:schemeClr val="bg1">
                      <a:alpha val="0"/>
                    </a:schemeClr>
                  </a:gs>
                  <a:gs pos="52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871700" y="4504639"/>
                <a:ext cx="360040" cy="178491"/>
              </a:xfrm>
              <a:prstGeom prst="ellipse">
                <a:avLst/>
              </a:prstGeom>
              <a:gradFill flip="none" rotWithShape="1">
                <a:gsLst>
                  <a:gs pos="84000">
                    <a:schemeClr val="bg1">
                      <a:alpha val="0"/>
                    </a:schemeClr>
                  </a:gs>
                  <a:gs pos="12000">
                    <a:schemeClr val="bg1">
                      <a:alpha val="60000"/>
                    </a:schemeClr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42012" name="Picture 66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40084" y="3359633"/>
              <a:ext cx="903010" cy="1393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任意多边形 17"/>
            <p:cNvSpPr/>
            <p:nvPr/>
          </p:nvSpPr>
          <p:spPr>
            <a:xfrm>
              <a:off x="1974850" y="3162300"/>
              <a:ext cx="438150" cy="641350"/>
            </a:xfrm>
            <a:custGeom>
              <a:avLst/>
              <a:gdLst>
                <a:gd name="connsiteX0" fmla="*/ 317500 w 438150"/>
                <a:gd name="connsiteY0" fmla="*/ 482600 h 641350"/>
                <a:gd name="connsiteX1" fmla="*/ 63500 w 438150"/>
                <a:gd name="connsiteY1" fmla="*/ 641350 h 641350"/>
                <a:gd name="connsiteX2" fmla="*/ 0 w 438150"/>
                <a:gd name="connsiteY2" fmla="*/ 438150 h 641350"/>
                <a:gd name="connsiteX3" fmla="*/ 368300 w 438150"/>
                <a:gd name="connsiteY3" fmla="*/ 0 h 641350"/>
                <a:gd name="connsiteX4" fmla="*/ 438150 w 438150"/>
                <a:gd name="connsiteY4" fmla="*/ 133350 h 641350"/>
                <a:gd name="connsiteX5" fmla="*/ 317500 w 438150"/>
                <a:gd name="connsiteY5" fmla="*/ 482600 h 641350"/>
                <a:gd name="connsiteX0" fmla="*/ 317500 w 438150"/>
                <a:gd name="connsiteY0" fmla="*/ 482600 h 641350"/>
                <a:gd name="connsiteX1" fmla="*/ 63500 w 438150"/>
                <a:gd name="connsiteY1" fmla="*/ 641350 h 641350"/>
                <a:gd name="connsiteX2" fmla="*/ 0 w 438150"/>
                <a:gd name="connsiteY2" fmla="*/ 438150 h 641350"/>
                <a:gd name="connsiteX3" fmla="*/ 368300 w 438150"/>
                <a:gd name="connsiteY3" fmla="*/ 0 h 641350"/>
                <a:gd name="connsiteX4" fmla="*/ 438150 w 438150"/>
                <a:gd name="connsiteY4" fmla="*/ 133350 h 641350"/>
                <a:gd name="connsiteX5" fmla="*/ 317500 w 438150"/>
                <a:gd name="connsiteY5" fmla="*/ 482600 h 641350"/>
                <a:gd name="connsiteX0" fmla="*/ 317500 w 438150"/>
                <a:gd name="connsiteY0" fmla="*/ 482600 h 641350"/>
                <a:gd name="connsiteX1" fmla="*/ 63500 w 438150"/>
                <a:gd name="connsiteY1" fmla="*/ 641350 h 641350"/>
                <a:gd name="connsiteX2" fmla="*/ 0 w 438150"/>
                <a:gd name="connsiteY2" fmla="*/ 438150 h 641350"/>
                <a:gd name="connsiteX3" fmla="*/ 368300 w 438150"/>
                <a:gd name="connsiteY3" fmla="*/ 0 h 641350"/>
                <a:gd name="connsiteX4" fmla="*/ 438150 w 438150"/>
                <a:gd name="connsiteY4" fmla="*/ 133350 h 641350"/>
                <a:gd name="connsiteX5" fmla="*/ 317500 w 438150"/>
                <a:gd name="connsiteY5" fmla="*/ 482600 h 641350"/>
                <a:gd name="connsiteX0" fmla="*/ 317500 w 438150"/>
                <a:gd name="connsiteY0" fmla="*/ 482600 h 641350"/>
                <a:gd name="connsiteX1" fmla="*/ 63500 w 438150"/>
                <a:gd name="connsiteY1" fmla="*/ 641350 h 641350"/>
                <a:gd name="connsiteX2" fmla="*/ 0 w 438150"/>
                <a:gd name="connsiteY2" fmla="*/ 438150 h 641350"/>
                <a:gd name="connsiteX3" fmla="*/ 368300 w 438150"/>
                <a:gd name="connsiteY3" fmla="*/ 0 h 641350"/>
                <a:gd name="connsiteX4" fmla="*/ 438150 w 438150"/>
                <a:gd name="connsiteY4" fmla="*/ 133350 h 641350"/>
                <a:gd name="connsiteX5" fmla="*/ 317500 w 438150"/>
                <a:gd name="connsiteY5" fmla="*/ 482600 h 6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150" h="641350">
                  <a:moveTo>
                    <a:pt x="317500" y="482600"/>
                  </a:moveTo>
                  <a:lnTo>
                    <a:pt x="63500" y="641350"/>
                  </a:lnTo>
                  <a:cubicBezTo>
                    <a:pt x="45508" y="621242"/>
                    <a:pt x="2117" y="543983"/>
                    <a:pt x="0" y="438150"/>
                  </a:cubicBezTo>
                  <a:lnTo>
                    <a:pt x="368300" y="0"/>
                  </a:lnTo>
                  <a:lnTo>
                    <a:pt x="438150" y="133350"/>
                  </a:lnTo>
                  <a:cubicBezTo>
                    <a:pt x="404283" y="376767"/>
                    <a:pt x="357717" y="366183"/>
                    <a:pt x="317500" y="48260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rgbClr val="FF7711"/>
                </a:gs>
                <a:gs pos="80000">
                  <a:srgbClr val="FFAA01">
                    <a:lumMod val="98000"/>
                    <a:lumOff val="2000"/>
                  </a:srgbClr>
                </a:gs>
                <a:gs pos="97000">
                  <a:srgbClr val="FECE02">
                    <a:alpha val="0"/>
                  </a:srgbClr>
                </a:gs>
                <a:gs pos="3000">
                  <a:srgbClr val="E14D0B"/>
                </a:gs>
              </a:gsLst>
              <a:lin ang="198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 flipH="1">
              <a:off x="2059011" y="3224360"/>
              <a:ext cx="1252088" cy="27618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 flipH="1">
              <a:off x="2059011" y="3429118"/>
              <a:ext cx="1252088" cy="27618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261082" y="2326896"/>
            <a:ext cx="2443032" cy="2434806"/>
            <a:chOff x="1616752" y="4473115"/>
            <a:chExt cx="867016" cy="864096"/>
          </a:xfrm>
          <a:effectLst>
            <a:reflection blurRad="6350" stA="27000" endPos="24000" dist="50800" dir="5400000" sy="-100000" algn="bl" rotWithShape="0"/>
          </a:effectLst>
        </p:grpSpPr>
        <p:sp>
          <p:nvSpPr>
            <p:cNvPr id="25" name="椭圆 24"/>
            <p:cNvSpPr/>
            <p:nvPr/>
          </p:nvSpPr>
          <p:spPr>
            <a:xfrm>
              <a:off x="1619672" y="4473115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BE1247">
                    <a:alpha val="69000"/>
                  </a:srgbClr>
                </a:gs>
                <a:gs pos="100000">
                  <a:srgbClr val="FA9496">
                    <a:alpha val="50000"/>
                  </a:srgb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616752" y="4473115"/>
              <a:ext cx="864096" cy="864096"/>
            </a:xfrm>
            <a:prstGeom prst="ellipse">
              <a:avLst/>
            </a:prstGeom>
            <a:gradFill flip="none" rotWithShape="1">
              <a:gsLst>
                <a:gs pos="68000">
                  <a:srgbClr val="BE1247">
                    <a:alpha val="80000"/>
                  </a:srgbClr>
                </a:gs>
                <a:gs pos="80000">
                  <a:schemeClr val="bg1">
                    <a:alpha val="0"/>
                  </a:schemeClr>
                </a:gs>
                <a:gs pos="5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1871700" y="4504639"/>
              <a:ext cx="360040" cy="178491"/>
            </a:xfrm>
            <a:prstGeom prst="ellipse">
              <a:avLst/>
            </a:prstGeom>
            <a:gradFill flip="none" rotWithShape="1">
              <a:gsLst>
                <a:gs pos="84000">
                  <a:schemeClr val="bg1">
                    <a:alpha val="0"/>
                  </a:schemeClr>
                </a:gs>
                <a:gs pos="12000">
                  <a:schemeClr val="bg1">
                    <a:alpha val="60000"/>
                  </a:schemeClr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8" name="TextBox 11"/>
          <p:cNvSpPr txBox="1">
            <a:spLocks noChangeArrowheads="1"/>
          </p:cNvSpPr>
          <p:nvPr/>
        </p:nvSpPr>
        <p:spPr bwMode="auto">
          <a:xfrm flipH="1">
            <a:off x="3546475" y="3175000"/>
            <a:ext cx="2051050" cy="369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 flipH="1">
            <a:off x="3946525" y="3544888"/>
            <a:ext cx="1250950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 flipH="1">
            <a:off x="3946525" y="3821113"/>
            <a:ext cx="1250950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2006" name="Picture 5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7163" y="1312863"/>
            <a:ext cx="1090612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椭圆 10"/>
          <p:cNvSpPr>
            <a:spLocks noChangeArrowheads="1"/>
          </p:cNvSpPr>
          <p:nvPr/>
        </p:nvSpPr>
        <p:spPr bwMode="auto">
          <a:xfrm flipH="1" flipV="1">
            <a:off x="1028248" y="4293096"/>
            <a:ext cx="6712104" cy="1384820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42010" name="TextBox 32"/>
          <p:cNvSpPr txBox="1">
            <a:spLocks noChangeArrowheads="1"/>
          </p:cNvSpPr>
          <p:nvPr/>
        </p:nvSpPr>
        <p:spPr bwMode="auto">
          <a:xfrm>
            <a:off x="5189538" y="260350"/>
            <a:ext cx="3235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zh-CN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3D</a:t>
            </a:r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小人圆球并列关系</a:t>
            </a:r>
            <a:r>
              <a:rPr lang="en-US" altLang="zh-CN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0"/>
          <p:cNvSpPr>
            <a:spLocks noChangeArrowheads="1"/>
          </p:cNvSpPr>
          <p:nvPr/>
        </p:nvSpPr>
        <p:spPr bwMode="auto">
          <a:xfrm flipH="1" flipV="1">
            <a:off x="1620304" y="3807333"/>
            <a:ext cx="3211016" cy="843443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椭圆 10"/>
          <p:cNvSpPr>
            <a:spLocks noChangeArrowheads="1"/>
          </p:cNvSpPr>
          <p:nvPr/>
        </p:nvSpPr>
        <p:spPr bwMode="auto">
          <a:xfrm flipH="1" flipV="1">
            <a:off x="3023844" y="4178011"/>
            <a:ext cx="3211016" cy="843443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椭圆 10"/>
          <p:cNvSpPr>
            <a:spLocks noChangeArrowheads="1"/>
          </p:cNvSpPr>
          <p:nvPr/>
        </p:nvSpPr>
        <p:spPr bwMode="auto">
          <a:xfrm flipH="1" flipV="1">
            <a:off x="4354779" y="3807333"/>
            <a:ext cx="3211016" cy="843443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7" name="椭圆 10"/>
          <p:cNvSpPr>
            <a:spLocks noChangeArrowheads="1"/>
          </p:cNvSpPr>
          <p:nvPr/>
        </p:nvSpPr>
        <p:spPr bwMode="auto">
          <a:xfrm flipH="1" flipV="1">
            <a:off x="5689292" y="4178011"/>
            <a:ext cx="3211016" cy="843443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椭圆 10"/>
          <p:cNvSpPr>
            <a:spLocks noChangeArrowheads="1"/>
          </p:cNvSpPr>
          <p:nvPr/>
        </p:nvSpPr>
        <p:spPr bwMode="auto">
          <a:xfrm flipH="1" flipV="1">
            <a:off x="251520" y="4077072"/>
            <a:ext cx="3211016" cy="843443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grpSp>
        <p:nvGrpSpPr>
          <p:cNvPr id="43024" name="组合 8"/>
          <p:cNvGrpSpPr>
            <a:grpSpLocks/>
          </p:cNvGrpSpPr>
          <p:nvPr/>
        </p:nvGrpSpPr>
        <p:grpSpPr bwMode="auto">
          <a:xfrm>
            <a:off x="2740025" y="2708275"/>
            <a:ext cx="996950" cy="1784350"/>
            <a:chOff x="6876256" y="2742174"/>
            <a:chExt cx="1513892" cy="2709936"/>
          </a:xfrm>
        </p:grpSpPr>
        <p:sp>
          <p:nvSpPr>
            <p:cNvPr id="10" name="圆角矩形 9"/>
            <p:cNvSpPr/>
            <p:nvPr/>
          </p:nvSpPr>
          <p:spPr>
            <a:xfrm>
              <a:off x="6876256" y="4093288"/>
              <a:ext cx="1512168" cy="1358822"/>
            </a:xfrm>
            <a:prstGeom prst="roundRect">
              <a:avLst>
                <a:gd name="adj" fmla="val 5673"/>
              </a:avLst>
            </a:prstGeom>
            <a:gradFill flip="none" rotWithShape="1">
              <a:gsLst>
                <a:gs pos="42000">
                  <a:srgbClr val="FF7711"/>
                </a:gs>
                <a:gs pos="8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</a:gsLst>
              <a:lin ang="6600000" scaled="0"/>
              <a:tileRect/>
            </a:gra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extrusionH="63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6877980" y="4082395"/>
              <a:ext cx="1512168" cy="1358822"/>
            </a:xfrm>
            <a:prstGeom prst="roundRect">
              <a:avLst>
                <a:gd name="adj" fmla="val 5673"/>
              </a:avLst>
            </a:prstGeom>
            <a:noFill/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椭圆 10"/>
            <p:cNvSpPr/>
            <p:nvPr/>
          </p:nvSpPr>
          <p:spPr>
            <a:xfrm>
              <a:off x="6953397" y="2742174"/>
              <a:ext cx="1378895" cy="2189165"/>
            </a:xfrm>
            <a:custGeom>
              <a:avLst/>
              <a:gdLst>
                <a:gd name="connsiteX0" fmla="*/ 564273 w 1405538"/>
                <a:gd name="connsiteY0" fmla="*/ 0 h 2135354"/>
                <a:gd name="connsiteX1" fmla="*/ 823003 w 1405538"/>
                <a:gd name="connsiteY1" fmla="*/ 0 h 2135354"/>
                <a:gd name="connsiteX2" fmla="*/ 1405538 w 1405538"/>
                <a:gd name="connsiteY2" fmla="*/ 1732147 h 2135354"/>
                <a:gd name="connsiteX3" fmla="*/ 1387275 w 1405538"/>
                <a:gd name="connsiteY3" fmla="*/ 1841423 h 2135354"/>
                <a:gd name="connsiteX4" fmla="*/ 1380484 w 1405538"/>
                <a:gd name="connsiteY4" fmla="*/ 1841423 h 2135354"/>
                <a:gd name="connsiteX5" fmla="*/ 1383925 w 1405538"/>
                <a:gd name="connsiteY5" fmla="*/ 1855288 h 2135354"/>
                <a:gd name="connsiteX6" fmla="*/ 694344 w 1405538"/>
                <a:gd name="connsiteY6" fmla="*/ 2135354 h 2135354"/>
                <a:gd name="connsiteX7" fmla="*/ 4763 w 1405538"/>
                <a:gd name="connsiteY7" fmla="*/ 1855288 h 2135354"/>
                <a:gd name="connsiteX8" fmla="*/ 8205 w 1405538"/>
                <a:gd name="connsiteY8" fmla="*/ 1841423 h 2135354"/>
                <a:gd name="connsiteX9" fmla="*/ 0 w 1405538"/>
                <a:gd name="connsiteY9" fmla="*/ 1841423 h 2135354"/>
                <a:gd name="connsiteX10" fmla="*/ 564273 w 1405538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60593 w 1457926"/>
                <a:gd name="connsiteY8" fmla="*/ 1841423 h 2135354"/>
                <a:gd name="connsiteX9" fmla="*/ 0 w 1457926"/>
                <a:gd name="connsiteY9" fmla="*/ 1731886 h 2135354"/>
                <a:gd name="connsiteX10" fmla="*/ 616661 w 1457926"/>
                <a:gd name="connsiteY10" fmla="*/ 0 h 2135354"/>
                <a:gd name="connsiteX0" fmla="*/ 689418 w 1530683"/>
                <a:gd name="connsiteY0" fmla="*/ 0 h 2135354"/>
                <a:gd name="connsiteX1" fmla="*/ 948148 w 1530683"/>
                <a:gd name="connsiteY1" fmla="*/ 0 h 2135354"/>
                <a:gd name="connsiteX2" fmla="*/ 1530683 w 1530683"/>
                <a:gd name="connsiteY2" fmla="*/ 1732147 h 2135354"/>
                <a:gd name="connsiteX3" fmla="*/ 1512420 w 1530683"/>
                <a:gd name="connsiteY3" fmla="*/ 1841423 h 2135354"/>
                <a:gd name="connsiteX4" fmla="*/ 1505629 w 1530683"/>
                <a:gd name="connsiteY4" fmla="*/ 1841423 h 2135354"/>
                <a:gd name="connsiteX5" fmla="*/ 1509070 w 1530683"/>
                <a:gd name="connsiteY5" fmla="*/ 1855288 h 2135354"/>
                <a:gd name="connsiteX6" fmla="*/ 819489 w 1530683"/>
                <a:gd name="connsiteY6" fmla="*/ 2135354 h 2135354"/>
                <a:gd name="connsiteX7" fmla="*/ 129908 w 1530683"/>
                <a:gd name="connsiteY7" fmla="*/ 1855288 h 2135354"/>
                <a:gd name="connsiteX8" fmla="*/ 0 w 1530683"/>
                <a:gd name="connsiteY8" fmla="*/ 1841423 h 2135354"/>
                <a:gd name="connsiteX9" fmla="*/ 72757 w 1530683"/>
                <a:gd name="connsiteY9" fmla="*/ 1731886 h 2135354"/>
                <a:gd name="connsiteX10" fmla="*/ 689418 w 1530683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0 w 1457926"/>
                <a:gd name="connsiteY8" fmla="*/ 1731886 h 2135354"/>
                <a:gd name="connsiteX9" fmla="*/ 616661 w 1457926"/>
                <a:gd name="connsiteY9" fmla="*/ 0 h 2135354"/>
                <a:gd name="connsiteX0" fmla="*/ 559510 w 1400775"/>
                <a:gd name="connsiteY0" fmla="*/ 0 h 2135354"/>
                <a:gd name="connsiteX1" fmla="*/ 818240 w 1400775"/>
                <a:gd name="connsiteY1" fmla="*/ 0 h 2135354"/>
                <a:gd name="connsiteX2" fmla="*/ 1400775 w 1400775"/>
                <a:gd name="connsiteY2" fmla="*/ 1732147 h 2135354"/>
                <a:gd name="connsiteX3" fmla="*/ 1382512 w 1400775"/>
                <a:gd name="connsiteY3" fmla="*/ 1841423 h 2135354"/>
                <a:gd name="connsiteX4" fmla="*/ 1375721 w 1400775"/>
                <a:gd name="connsiteY4" fmla="*/ 1841423 h 2135354"/>
                <a:gd name="connsiteX5" fmla="*/ 1379162 w 1400775"/>
                <a:gd name="connsiteY5" fmla="*/ 1855288 h 2135354"/>
                <a:gd name="connsiteX6" fmla="*/ 689581 w 1400775"/>
                <a:gd name="connsiteY6" fmla="*/ 2135354 h 2135354"/>
                <a:gd name="connsiteX7" fmla="*/ 0 w 1400775"/>
                <a:gd name="connsiteY7" fmla="*/ 1855288 h 2135354"/>
                <a:gd name="connsiteX8" fmla="*/ 559510 w 1400775"/>
                <a:gd name="connsiteY8" fmla="*/ 0 h 2135354"/>
                <a:gd name="connsiteX0" fmla="*/ 559510 w 1382512"/>
                <a:gd name="connsiteY0" fmla="*/ 0 h 2135354"/>
                <a:gd name="connsiteX1" fmla="*/ 818240 w 1382512"/>
                <a:gd name="connsiteY1" fmla="*/ 0 h 2135354"/>
                <a:gd name="connsiteX2" fmla="*/ 1382512 w 1382512"/>
                <a:gd name="connsiteY2" fmla="*/ 1841423 h 2135354"/>
                <a:gd name="connsiteX3" fmla="*/ 1375721 w 1382512"/>
                <a:gd name="connsiteY3" fmla="*/ 1841423 h 2135354"/>
                <a:gd name="connsiteX4" fmla="*/ 1379162 w 1382512"/>
                <a:gd name="connsiteY4" fmla="*/ 1855288 h 2135354"/>
                <a:gd name="connsiteX5" fmla="*/ 689581 w 1382512"/>
                <a:gd name="connsiteY5" fmla="*/ 2135354 h 2135354"/>
                <a:gd name="connsiteX6" fmla="*/ 0 w 1382512"/>
                <a:gd name="connsiteY6" fmla="*/ 1855288 h 2135354"/>
                <a:gd name="connsiteX7" fmla="*/ 559510 w 1382512"/>
                <a:gd name="connsiteY7" fmla="*/ 0 h 2135354"/>
                <a:gd name="connsiteX0" fmla="*/ 559510 w 1392037"/>
                <a:gd name="connsiteY0" fmla="*/ 0 h 2135354"/>
                <a:gd name="connsiteX1" fmla="*/ 818240 w 1392037"/>
                <a:gd name="connsiteY1" fmla="*/ 0 h 2135354"/>
                <a:gd name="connsiteX2" fmla="*/ 1392037 w 1392037"/>
                <a:gd name="connsiteY2" fmla="*/ 1727123 h 2135354"/>
                <a:gd name="connsiteX3" fmla="*/ 1375721 w 1392037"/>
                <a:gd name="connsiteY3" fmla="*/ 1841423 h 2135354"/>
                <a:gd name="connsiteX4" fmla="*/ 1379162 w 1392037"/>
                <a:gd name="connsiteY4" fmla="*/ 1855288 h 2135354"/>
                <a:gd name="connsiteX5" fmla="*/ 689581 w 1392037"/>
                <a:gd name="connsiteY5" fmla="*/ 2135354 h 2135354"/>
                <a:gd name="connsiteX6" fmla="*/ 0 w 1392037"/>
                <a:gd name="connsiteY6" fmla="*/ 1855288 h 2135354"/>
                <a:gd name="connsiteX7" fmla="*/ 559510 w 1392037"/>
                <a:gd name="connsiteY7" fmla="*/ 0 h 2135354"/>
                <a:gd name="connsiteX0" fmla="*/ 559510 w 1379162"/>
                <a:gd name="connsiteY0" fmla="*/ 0 h 2135354"/>
                <a:gd name="connsiteX1" fmla="*/ 818240 w 1379162"/>
                <a:gd name="connsiteY1" fmla="*/ 0 h 2135354"/>
                <a:gd name="connsiteX2" fmla="*/ 1375721 w 1379162"/>
                <a:gd name="connsiteY2" fmla="*/ 1841423 h 2135354"/>
                <a:gd name="connsiteX3" fmla="*/ 1379162 w 1379162"/>
                <a:gd name="connsiteY3" fmla="*/ 1855288 h 2135354"/>
                <a:gd name="connsiteX4" fmla="*/ 689581 w 1379162"/>
                <a:gd name="connsiteY4" fmla="*/ 2135354 h 2135354"/>
                <a:gd name="connsiteX5" fmla="*/ 0 w 1379162"/>
                <a:gd name="connsiteY5" fmla="*/ 1855288 h 2135354"/>
                <a:gd name="connsiteX6" fmla="*/ 559510 w 1379162"/>
                <a:gd name="connsiteY6" fmla="*/ 0 h 2135354"/>
                <a:gd name="connsiteX0" fmla="*/ 559510 w 1379162"/>
                <a:gd name="connsiteY0" fmla="*/ 3 h 2135357"/>
                <a:gd name="connsiteX1" fmla="*/ 818240 w 1379162"/>
                <a:gd name="connsiteY1" fmla="*/ 3 h 2135357"/>
                <a:gd name="connsiteX2" fmla="*/ 1375721 w 1379162"/>
                <a:gd name="connsiteY2" fmla="*/ 1841426 h 2135357"/>
                <a:gd name="connsiteX3" fmla="*/ 1379162 w 1379162"/>
                <a:gd name="connsiteY3" fmla="*/ 1855291 h 2135357"/>
                <a:gd name="connsiteX4" fmla="*/ 689581 w 1379162"/>
                <a:gd name="connsiteY4" fmla="*/ 2135357 h 2135357"/>
                <a:gd name="connsiteX5" fmla="*/ 0 w 1379162"/>
                <a:gd name="connsiteY5" fmla="*/ 1855291 h 2135357"/>
                <a:gd name="connsiteX6" fmla="*/ 559510 w 1379162"/>
                <a:gd name="connsiteY6" fmla="*/ 3 h 2135357"/>
                <a:gd name="connsiteX0" fmla="*/ 559510 w 1379162"/>
                <a:gd name="connsiteY0" fmla="*/ 40216 h 2175570"/>
                <a:gd name="connsiteX1" fmla="*/ 818240 w 1379162"/>
                <a:gd name="connsiteY1" fmla="*/ 40216 h 2175570"/>
                <a:gd name="connsiteX2" fmla="*/ 1375721 w 1379162"/>
                <a:gd name="connsiteY2" fmla="*/ 1881639 h 2175570"/>
                <a:gd name="connsiteX3" fmla="*/ 1379162 w 1379162"/>
                <a:gd name="connsiteY3" fmla="*/ 1895504 h 2175570"/>
                <a:gd name="connsiteX4" fmla="*/ 689581 w 1379162"/>
                <a:gd name="connsiteY4" fmla="*/ 2175570 h 2175570"/>
                <a:gd name="connsiteX5" fmla="*/ 0 w 1379162"/>
                <a:gd name="connsiteY5" fmla="*/ 1895504 h 2175570"/>
                <a:gd name="connsiteX6" fmla="*/ 559510 w 1379162"/>
                <a:gd name="connsiteY6" fmla="*/ 40216 h 2175570"/>
                <a:gd name="connsiteX0" fmla="*/ 559510 w 1379162"/>
                <a:gd name="connsiteY0" fmla="*/ 50079 h 2185433"/>
                <a:gd name="connsiteX1" fmla="*/ 818240 w 1379162"/>
                <a:gd name="connsiteY1" fmla="*/ 50079 h 2185433"/>
                <a:gd name="connsiteX2" fmla="*/ 1375721 w 1379162"/>
                <a:gd name="connsiteY2" fmla="*/ 1891502 h 2185433"/>
                <a:gd name="connsiteX3" fmla="*/ 1379162 w 1379162"/>
                <a:gd name="connsiteY3" fmla="*/ 1905367 h 2185433"/>
                <a:gd name="connsiteX4" fmla="*/ 689581 w 1379162"/>
                <a:gd name="connsiteY4" fmla="*/ 2185433 h 2185433"/>
                <a:gd name="connsiteX5" fmla="*/ 0 w 1379162"/>
                <a:gd name="connsiteY5" fmla="*/ 1905367 h 2185433"/>
                <a:gd name="connsiteX6" fmla="*/ 559510 w 1379162"/>
                <a:gd name="connsiteY6" fmla="*/ 50079 h 2185433"/>
                <a:gd name="connsiteX0" fmla="*/ 559510 w 1379162"/>
                <a:gd name="connsiteY0" fmla="*/ 52984 h 2188338"/>
                <a:gd name="connsiteX1" fmla="*/ 818240 w 1379162"/>
                <a:gd name="connsiteY1" fmla="*/ 52984 h 2188338"/>
                <a:gd name="connsiteX2" fmla="*/ 1375721 w 1379162"/>
                <a:gd name="connsiteY2" fmla="*/ 1894407 h 2188338"/>
                <a:gd name="connsiteX3" fmla="*/ 1379162 w 1379162"/>
                <a:gd name="connsiteY3" fmla="*/ 1908272 h 2188338"/>
                <a:gd name="connsiteX4" fmla="*/ 689581 w 1379162"/>
                <a:gd name="connsiteY4" fmla="*/ 2188338 h 2188338"/>
                <a:gd name="connsiteX5" fmla="*/ 0 w 1379162"/>
                <a:gd name="connsiteY5" fmla="*/ 1908272 h 2188338"/>
                <a:gd name="connsiteX6" fmla="*/ 559510 w 1379162"/>
                <a:gd name="connsiteY6" fmla="*/ 52984 h 21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162" h="2188338">
                  <a:moveTo>
                    <a:pt x="559510" y="52984"/>
                  </a:moveTo>
                  <a:cubicBezTo>
                    <a:pt x="593366" y="5359"/>
                    <a:pt x="731997" y="-37503"/>
                    <a:pt x="818240" y="52984"/>
                  </a:cubicBezTo>
                  <a:cubicBezTo>
                    <a:pt x="816162" y="50325"/>
                    <a:pt x="1282234" y="1585192"/>
                    <a:pt x="1375721" y="1894407"/>
                  </a:cubicBezTo>
                  <a:cubicBezTo>
                    <a:pt x="1378870" y="1898789"/>
                    <a:pt x="1379162" y="1903517"/>
                    <a:pt x="1379162" y="1908272"/>
                  </a:cubicBezTo>
                  <a:cubicBezTo>
                    <a:pt x="1379162" y="2062948"/>
                    <a:pt x="1070426" y="2188338"/>
                    <a:pt x="689581" y="2188338"/>
                  </a:cubicBezTo>
                  <a:cubicBezTo>
                    <a:pt x="308736" y="2188338"/>
                    <a:pt x="0" y="2062948"/>
                    <a:pt x="0" y="1908272"/>
                  </a:cubicBezTo>
                  <a:lnTo>
                    <a:pt x="559510" y="52984"/>
                  </a:lnTo>
                  <a:close/>
                </a:path>
              </a:pathLst>
            </a:custGeom>
            <a:gradFill flip="none" rotWithShape="1">
              <a:gsLst>
                <a:gs pos="70000">
                  <a:srgbClr val="FF810E"/>
                </a:gs>
                <a:gs pos="31000">
                  <a:srgbClr val="FF7711"/>
                </a:gs>
                <a:gs pos="53000">
                  <a:srgbClr val="FFB001"/>
                </a:gs>
                <a:gs pos="89000">
                  <a:srgbClr val="D74E05"/>
                </a:gs>
                <a:gs pos="0">
                  <a:srgbClr val="C73E0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椭圆 10"/>
            <p:cNvSpPr/>
            <p:nvPr/>
          </p:nvSpPr>
          <p:spPr>
            <a:xfrm>
              <a:off x="7264372" y="3236425"/>
              <a:ext cx="759356" cy="429154"/>
            </a:xfrm>
            <a:custGeom>
              <a:avLst/>
              <a:gdLst/>
              <a:ahLst/>
              <a:cxnLst/>
              <a:rect l="l" t="t" r="r" b="b"/>
              <a:pathLst>
                <a:path w="590834" h="334594">
                  <a:moveTo>
                    <a:pt x="86928" y="0"/>
                  </a:moveTo>
                  <a:cubicBezTo>
                    <a:pt x="160265" y="23782"/>
                    <a:pt x="240109" y="35684"/>
                    <a:pt x="323402" y="35684"/>
                  </a:cubicBezTo>
                  <a:cubicBezTo>
                    <a:pt x="387332" y="35684"/>
                    <a:pt x="449230" y="28672"/>
                    <a:pt x="507434" y="13120"/>
                  </a:cubicBezTo>
                  <a:cubicBezTo>
                    <a:pt x="531772" y="93575"/>
                    <a:pt x="560176" y="187373"/>
                    <a:pt x="590834" y="288543"/>
                  </a:cubicBezTo>
                  <a:cubicBezTo>
                    <a:pt x="499769" y="318822"/>
                    <a:pt x="400175" y="334594"/>
                    <a:pt x="296010" y="334594"/>
                  </a:cubicBezTo>
                  <a:cubicBezTo>
                    <a:pt x="191403" y="334594"/>
                    <a:pt x="91406" y="318688"/>
                    <a:pt x="0" y="288246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椭圆 10"/>
            <p:cNvSpPr/>
            <p:nvPr/>
          </p:nvSpPr>
          <p:spPr>
            <a:xfrm>
              <a:off x="7054645" y="3976593"/>
              <a:ext cx="1181221" cy="417099"/>
            </a:xfrm>
            <a:custGeom>
              <a:avLst/>
              <a:gdLst/>
              <a:ahLst/>
              <a:cxnLst/>
              <a:rect l="l" t="t" r="r" b="b"/>
              <a:pathLst>
                <a:path w="1082218" h="392352">
                  <a:moveTo>
                    <a:pt x="92746" y="0"/>
                  </a:moveTo>
                  <a:cubicBezTo>
                    <a:pt x="229132" y="56158"/>
                    <a:pt x="381210" y="86960"/>
                    <a:pt x="541436" y="86960"/>
                  </a:cubicBezTo>
                  <a:cubicBezTo>
                    <a:pt x="701493" y="86960"/>
                    <a:pt x="853418" y="56223"/>
                    <a:pt x="989694" y="184"/>
                  </a:cubicBezTo>
                  <a:cubicBezTo>
                    <a:pt x="1021621" y="105469"/>
                    <a:pt x="1052999" y="208935"/>
                    <a:pt x="1082218" y="305289"/>
                  </a:cubicBezTo>
                  <a:cubicBezTo>
                    <a:pt x="917102" y="361516"/>
                    <a:pt x="732512" y="392352"/>
                    <a:pt x="537839" y="392352"/>
                  </a:cubicBezTo>
                  <a:cubicBezTo>
                    <a:pt x="345739" y="392352"/>
                    <a:pt x="163457" y="362325"/>
                    <a:pt x="0" y="30753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3025" name="组合 14"/>
          <p:cNvGrpSpPr>
            <a:grpSpLocks/>
          </p:cNvGrpSpPr>
          <p:nvPr/>
        </p:nvGrpSpPr>
        <p:grpSpPr bwMode="auto">
          <a:xfrm>
            <a:off x="5475288" y="2708275"/>
            <a:ext cx="996950" cy="1784350"/>
            <a:chOff x="6876256" y="2742174"/>
            <a:chExt cx="1513892" cy="2709936"/>
          </a:xfrm>
        </p:grpSpPr>
        <p:sp>
          <p:nvSpPr>
            <p:cNvPr id="16" name="圆角矩形 15"/>
            <p:cNvSpPr/>
            <p:nvPr/>
          </p:nvSpPr>
          <p:spPr>
            <a:xfrm>
              <a:off x="6876256" y="4093288"/>
              <a:ext cx="1512168" cy="1358822"/>
            </a:xfrm>
            <a:prstGeom prst="roundRect">
              <a:avLst>
                <a:gd name="adj" fmla="val 5673"/>
              </a:avLst>
            </a:prstGeom>
            <a:gradFill flip="none" rotWithShape="1">
              <a:gsLst>
                <a:gs pos="42000">
                  <a:srgbClr val="FF7711"/>
                </a:gs>
                <a:gs pos="8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</a:gsLst>
              <a:lin ang="6600000" scaled="0"/>
              <a:tileRect/>
            </a:gra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extrusionH="63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6877980" y="4082395"/>
              <a:ext cx="1512168" cy="1358822"/>
            </a:xfrm>
            <a:prstGeom prst="roundRect">
              <a:avLst>
                <a:gd name="adj" fmla="val 5673"/>
              </a:avLst>
            </a:prstGeom>
            <a:noFill/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0"/>
            <p:cNvSpPr/>
            <p:nvPr/>
          </p:nvSpPr>
          <p:spPr>
            <a:xfrm>
              <a:off x="6953397" y="2742174"/>
              <a:ext cx="1378895" cy="2189165"/>
            </a:xfrm>
            <a:custGeom>
              <a:avLst/>
              <a:gdLst>
                <a:gd name="connsiteX0" fmla="*/ 564273 w 1405538"/>
                <a:gd name="connsiteY0" fmla="*/ 0 h 2135354"/>
                <a:gd name="connsiteX1" fmla="*/ 823003 w 1405538"/>
                <a:gd name="connsiteY1" fmla="*/ 0 h 2135354"/>
                <a:gd name="connsiteX2" fmla="*/ 1405538 w 1405538"/>
                <a:gd name="connsiteY2" fmla="*/ 1732147 h 2135354"/>
                <a:gd name="connsiteX3" fmla="*/ 1387275 w 1405538"/>
                <a:gd name="connsiteY3" fmla="*/ 1841423 h 2135354"/>
                <a:gd name="connsiteX4" fmla="*/ 1380484 w 1405538"/>
                <a:gd name="connsiteY4" fmla="*/ 1841423 h 2135354"/>
                <a:gd name="connsiteX5" fmla="*/ 1383925 w 1405538"/>
                <a:gd name="connsiteY5" fmla="*/ 1855288 h 2135354"/>
                <a:gd name="connsiteX6" fmla="*/ 694344 w 1405538"/>
                <a:gd name="connsiteY6" fmla="*/ 2135354 h 2135354"/>
                <a:gd name="connsiteX7" fmla="*/ 4763 w 1405538"/>
                <a:gd name="connsiteY7" fmla="*/ 1855288 h 2135354"/>
                <a:gd name="connsiteX8" fmla="*/ 8205 w 1405538"/>
                <a:gd name="connsiteY8" fmla="*/ 1841423 h 2135354"/>
                <a:gd name="connsiteX9" fmla="*/ 0 w 1405538"/>
                <a:gd name="connsiteY9" fmla="*/ 1841423 h 2135354"/>
                <a:gd name="connsiteX10" fmla="*/ 564273 w 1405538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60593 w 1457926"/>
                <a:gd name="connsiteY8" fmla="*/ 1841423 h 2135354"/>
                <a:gd name="connsiteX9" fmla="*/ 0 w 1457926"/>
                <a:gd name="connsiteY9" fmla="*/ 1731886 h 2135354"/>
                <a:gd name="connsiteX10" fmla="*/ 616661 w 1457926"/>
                <a:gd name="connsiteY10" fmla="*/ 0 h 2135354"/>
                <a:gd name="connsiteX0" fmla="*/ 689418 w 1530683"/>
                <a:gd name="connsiteY0" fmla="*/ 0 h 2135354"/>
                <a:gd name="connsiteX1" fmla="*/ 948148 w 1530683"/>
                <a:gd name="connsiteY1" fmla="*/ 0 h 2135354"/>
                <a:gd name="connsiteX2" fmla="*/ 1530683 w 1530683"/>
                <a:gd name="connsiteY2" fmla="*/ 1732147 h 2135354"/>
                <a:gd name="connsiteX3" fmla="*/ 1512420 w 1530683"/>
                <a:gd name="connsiteY3" fmla="*/ 1841423 h 2135354"/>
                <a:gd name="connsiteX4" fmla="*/ 1505629 w 1530683"/>
                <a:gd name="connsiteY4" fmla="*/ 1841423 h 2135354"/>
                <a:gd name="connsiteX5" fmla="*/ 1509070 w 1530683"/>
                <a:gd name="connsiteY5" fmla="*/ 1855288 h 2135354"/>
                <a:gd name="connsiteX6" fmla="*/ 819489 w 1530683"/>
                <a:gd name="connsiteY6" fmla="*/ 2135354 h 2135354"/>
                <a:gd name="connsiteX7" fmla="*/ 129908 w 1530683"/>
                <a:gd name="connsiteY7" fmla="*/ 1855288 h 2135354"/>
                <a:gd name="connsiteX8" fmla="*/ 0 w 1530683"/>
                <a:gd name="connsiteY8" fmla="*/ 1841423 h 2135354"/>
                <a:gd name="connsiteX9" fmla="*/ 72757 w 1530683"/>
                <a:gd name="connsiteY9" fmla="*/ 1731886 h 2135354"/>
                <a:gd name="connsiteX10" fmla="*/ 689418 w 1530683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0 w 1457926"/>
                <a:gd name="connsiteY8" fmla="*/ 1731886 h 2135354"/>
                <a:gd name="connsiteX9" fmla="*/ 616661 w 1457926"/>
                <a:gd name="connsiteY9" fmla="*/ 0 h 2135354"/>
                <a:gd name="connsiteX0" fmla="*/ 559510 w 1400775"/>
                <a:gd name="connsiteY0" fmla="*/ 0 h 2135354"/>
                <a:gd name="connsiteX1" fmla="*/ 818240 w 1400775"/>
                <a:gd name="connsiteY1" fmla="*/ 0 h 2135354"/>
                <a:gd name="connsiteX2" fmla="*/ 1400775 w 1400775"/>
                <a:gd name="connsiteY2" fmla="*/ 1732147 h 2135354"/>
                <a:gd name="connsiteX3" fmla="*/ 1382512 w 1400775"/>
                <a:gd name="connsiteY3" fmla="*/ 1841423 h 2135354"/>
                <a:gd name="connsiteX4" fmla="*/ 1375721 w 1400775"/>
                <a:gd name="connsiteY4" fmla="*/ 1841423 h 2135354"/>
                <a:gd name="connsiteX5" fmla="*/ 1379162 w 1400775"/>
                <a:gd name="connsiteY5" fmla="*/ 1855288 h 2135354"/>
                <a:gd name="connsiteX6" fmla="*/ 689581 w 1400775"/>
                <a:gd name="connsiteY6" fmla="*/ 2135354 h 2135354"/>
                <a:gd name="connsiteX7" fmla="*/ 0 w 1400775"/>
                <a:gd name="connsiteY7" fmla="*/ 1855288 h 2135354"/>
                <a:gd name="connsiteX8" fmla="*/ 559510 w 1400775"/>
                <a:gd name="connsiteY8" fmla="*/ 0 h 2135354"/>
                <a:gd name="connsiteX0" fmla="*/ 559510 w 1382512"/>
                <a:gd name="connsiteY0" fmla="*/ 0 h 2135354"/>
                <a:gd name="connsiteX1" fmla="*/ 818240 w 1382512"/>
                <a:gd name="connsiteY1" fmla="*/ 0 h 2135354"/>
                <a:gd name="connsiteX2" fmla="*/ 1382512 w 1382512"/>
                <a:gd name="connsiteY2" fmla="*/ 1841423 h 2135354"/>
                <a:gd name="connsiteX3" fmla="*/ 1375721 w 1382512"/>
                <a:gd name="connsiteY3" fmla="*/ 1841423 h 2135354"/>
                <a:gd name="connsiteX4" fmla="*/ 1379162 w 1382512"/>
                <a:gd name="connsiteY4" fmla="*/ 1855288 h 2135354"/>
                <a:gd name="connsiteX5" fmla="*/ 689581 w 1382512"/>
                <a:gd name="connsiteY5" fmla="*/ 2135354 h 2135354"/>
                <a:gd name="connsiteX6" fmla="*/ 0 w 1382512"/>
                <a:gd name="connsiteY6" fmla="*/ 1855288 h 2135354"/>
                <a:gd name="connsiteX7" fmla="*/ 559510 w 1382512"/>
                <a:gd name="connsiteY7" fmla="*/ 0 h 2135354"/>
                <a:gd name="connsiteX0" fmla="*/ 559510 w 1392037"/>
                <a:gd name="connsiteY0" fmla="*/ 0 h 2135354"/>
                <a:gd name="connsiteX1" fmla="*/ 818240 w 1392037"/>
                <a:gd name="connsiteY1" fmla="*/ 0 h 2135354"/>
                <a:gd name="connsiteX2" fmla="*/ 1392037 w 1392037"/>
                <a:gd name="connsiteY2" fmla="*/ 1727123 h 2135354"/>
                <a:gd name="connsiteX3" fmla="*/ 1375721 w 1392037"/>
                <a:gd name="connsiteY3" fmla="*/ 1841423 h 2135354"/>
                <a:gd name="connsiteX4" fmla="*/ 1379162 w 1392037"/>
                <a:gd name="connsiteY4" fmla="*/ 1855288 h 2135354"/>
                <a:gd name="connsiteX5" fmla="*/ 689581 w 1392037"/>
                <a:gd name="connsiteY5" fmla="*/ 2135354 h 2135354"/>
                <a:gd name="connsiteX6" fmla="*/ 0 w 1392037"/>
                <a:gd name="connsiteY6" fmla="*/ 1855288 h 2135354"/>
                <a:gd name="connsiteX7" fmla="*/ 559510 w 1392037"/>
                <a:gd name="connsiteY7" fmla="*/ 0 h 2135354"/>
                <a:gd name="connsiteX0" fmla="*/ 559510 w 1379162"/>
                <a:gd name="connsiteY0" fmla="*/ 0 h 2135354"/>
                <a:gd name="connsiteX1" fmla="*/ 818240 w 1379162"/>
                <a:gd name="connsiteY1" fmla="*/ 0 h 2135354"/>
                <a:gd name="connsiteX2" fmla="*/ 1375721 w 1379162"/>
                <a:gd name="connsiteY2" fmla="*/ 1841423 h 2135354"/>
                <a:gd name="connsiteX3" fmla="*/ 1379162 w 1379162"/>
                <a:gd name="connsiteY3" fmla="*/ 1855288 h 2135354"/>
                <a:gd name="connsiteX4" fmla="*/ 689581 w 1379162"/>
                <a:gd name="connsiteY4" fmla="*/ 2135354 h 2135354"/>
                <a:gd name="connsiteX5" fmla="*/ 0 w 1379162"/>
                <a:gd name="connsiteY5" fmla="*/ 1855288 h 2135354"/>
                <a:gd name="connsiteX6" fmla="*/ 559510 w 1379162"/>
                <a:gd name="connsiteY6" fmla="*/ 0 h 2135354"/>
                <a:gd name="connsiteX0" fmla="*/ 559510 w 1379162"/>
                <a:gd name="connsiteY0" fmla="*/ 3 h 2135357"/>
                <a:gd name="connsiteX1" fmla="*/ 818240 w 1379162"/>
                <a:gd name="connsiteY1" fmla="*/ 3 h 2135357"/>
                <a:gd name="connsiteX2" fmla="*/ 1375721 w 1379162"/>
                <a:gd name="connsiteY2" fmla="*/ 1841426 h 2135357"/>
                <a:gd name="connsiteX3" fmla="*/ 1379162 w 1379162"/>
                <a:gd name="connsiteY3" fmla="*/ 1855291 h 2135357"/>
                <a:gd name="connsiteX4" fmla="*/ 689581 w 1379162"/>
                <a:gd name="connsiteY4" fmla="*/ 2135357 h 2135357"/>
                <a:gd name="connsiteX5" fmla="*/ 0 w 1379162"/>
                <a:gd name="connsiteY5" fmla="*/ 1855291 h 2135357"/>
                <a:gd name="connsiteX6" fmla="*/ 559510 w 1379162"/>
                <a:gd name="connsiteY6" fmla="*/ 3 h 2135357"/>
                <a:gd name="connsiteX0" fmla="*/ 559510 w 1379162"/>
                <a:gd name="connsiteY0" fmla="*/ 40216 h 2175570"/>
                <a:gd name="connsiteX1" fmla="*/ 818240 w 1379162"/>
                <a:gd name="connsiteY1" fmla="*/ 40216 h 2175570"/>
                <a:gd name="connsiteX2" fmla="*/ 1375721 w 1379162"/>
                <a:gd name="connsiteY2" fmla="*/ 1881639 h 2175570"/>
                <a:gd name="connsiteX3" fmla="*/ 1379162 w 1379162"/>
                <a:gd name="connsiteY3" fmla="*/ 1895504 h 2175570"/>
                <a:gd name="connsiteX4" fmla="*/ 689581 w 1379162"/>
                <a:gd name="connsiteY4" fmla="*/ 2175570 h 2175570"/>
                <a:gd name="connsiteX5" fmla="*/ 0 w 1379162"/>
                <a:gd name="connsiteY5" fmla="*/ 1895504 h 2175570"/>
                <a:gd name="connsiteX6" fmla="*/ 559510 w 1379162"/>
                <a:gd name="connsiteY6" fmla="*/ 40216 h 2175570"/>
                <a:gd name="connsiteX0" fmla="*/ 559510 w 1379162"/>
                <a:gd name="connsiteY0" fmla="*/ 50079 h 2185433"/>
                <a:gd name="connsiteX1" fmla="*/ 818240 w 1379162"/>
                <a:gd name="connsiteY1" fmla="*/ 50079 h 2185433"/>
                <a:gd name="connsiteX2" fmla="*/ 1375721 w 1379162"/>
                <a:gd name="connsiteY2" fmla="*/ 1891502 h 2185433"/>
                <a:gd name="connsiteX3" fmla="*/ 1379162 w 1379162"/>
                <a:gd name="connsiteY3" fmla="*/ 1905367 h 2185433"/>
                <a:gd name="connsiteX4" fmla="*/ 689581 w 1379162"/>
                <a:gd name="connsiteY4" fmla="*/ 2185433 h 2185433"/>
                <a:gd name="connsiteX5" fmla="*/ 0 w 1379162"/>
                <a:gd name="connsiteY5" fmla="*/ 1905367 h 2185433"/>
                <a:gd name="connsiteX6" fmla="*/ 559510 w 1379162"/>
                <a:gd name="connsiteY6" fmla="*/ 50079 h 2185433"/>
                <a:gd name="connsiteX0" fmla="*/ 559510 w 1379162"/>
                <a:gd name="connsiteY0" fmla="*/ 52984 h 2188338"/>
                <a:gd name="connsiteX1" fmla="*/ 818240 w 1379162"/>
                <a:gd name="connsiteY1" fmla="*/ 52984 h 2188338"/>
                <a:gd name="connsiteX2" fmla="*/ 1375721 w 1379162"/>
                <a:gd name="connsiteY2" fmla="*/ 1894407 h 2188338"/>
                <a:gd name="connsiteX3" fmla="*/ 1379162 w 1379162"/>
                <a:gd name="connsiteY3" fmla="*/ 1908272 h 2188338"/>
                <a:gd name="connsiteX4" fmla="*/ 689581 w 1379162"/>
                <a:gd name="connsiteY4" fmla="*/ 2188338 h 2188338"/>
                <a:gd name="connsiteX5" fmla="*/ 0 w 1379162"/>
                <a:gd name="connsiteY5" fmla="*/ 1908272 h 2188338"/>
                <a:gd name="connsiteX6" fmla="*/ 559510 w 1379162"/>
                <a:gd name="connsiteY6" fmla="*/ 52984 h 21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162" h="2188338">
                  <a:moveTo>
                    <a:pt x="559510" y="52984"/>
                  </a:moveTo>
                  <a:cubicBezTo>
                    <a:pt x="593366" y="5359"/>
                    <a:pt x="731997" y="-37503"/>
                    <a:pt x="818240" y="52984"/>
                  </a:cubicBezTo>
                  <a:cubicBezTo>
                    <a:pt x="816162" y="50325"/>
                    <a:pt x="1282234" y="1585192"/>
                    <a:pt x="1375721" y="1894407"/>
                  </a:cubicBezTo>
                  <a:cubicBezTo>
                    <a:pt x="1378870" y="1898789"/>
                    <a:pt x="1379162" y="1903517"/>
                    <a:pt x="1379162" y="1908272"/>
                  </a:cubicBezTo>
                  <a:cubicBezTo>
                    <a:pt x="1379162" y="2062948"/>
                    <a:pt x="1070426" y="2188338"/>
                    <a:pt x="689581" y="2188338"/>
                  </a:cubicBezTo>
                  <a:cubicBezTo>
                    <a:pt x="308736" y="2188338"/>
                    <a:pt x="0" y="2062948"/>
                    <a:pt x="0" y="1908272"/>
                  </a:cubicBezTo>
                  <a:lnTo>
                    <a:pt x="559510" y="52984"/>
                  </a:lnTo>
                  <a:close/>
                </a:path>
              </a:pathLst>
            </a:custGeom>
            <a:gradFill flip="none" rotWithShape="1">
              <a:gsLst>
                <a:gs pos="70000">
                  <a:srgbClr val="FF810E"/>
                </a:gs>
                <a:gs pos="31000">
                  <a:srgbClr val="FF7711"/>
                </a:gs>
                <a:gs pos="53000">
                  <a:srgbClr val="FFB001"/>
                </a:gs>
                <a:gs pos="89000">
                  <a:srgbClr val="D74E05"/>
                </a:gs>
                <a:gs pos="0">
                  <a:srgbClr val="C73E0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0"/>
            <p:cNvSpPr/>
            <p:nvPr/>
          </p:nvSpPr>
          <p:spPr>
            <a:xfrm>
              <a:off x="7264371" y="3236425"/>
              <a:ext cx="759357" cy="429154"/>
            </a:xfrm>
            <a:custGeom>
              <a:avLst/>
              <a:gdLst/>
              <a:ahLst/>
              <a:cxnLst/>
              <a:rect l="l" t="t" r="r" b="b"/>
              <a:pathLst>
                <a:path w="590834" h="334594">
                  <a:moveTo>
                    <a:pt x="86928" y="0"/>
                  </a:moveTo>
                  <a:cubicBezTo>
                    <a:pt x="160265" y="23782"/>
                    <a:pt x="240109" y="35684"/>
                    <a:pt x="323402" y="35684"/>
                  </a:cubicBezTo>
                  <a:cubicBezTo>
                    <a:pt x="387332" y="35684"/>
                    <a:pt x="449230" y="28672"/>
                    <a:pt x="507434" y="13120"/>
                  </a:cubicBezTo>
                  <a:cubicBezTo>
                    <a:pt x="531772" y="93575"/>
                    <a:pt x="560176" y="187373"/>
                    <a:pt x="590834" y="288543"/>
                  </a:cubicBezTo>
                  <a:cubicBezTo>
                    <a:pt x="499769" y="318822"/>
                    <a:pt x="400175" y="334594"/>
                    <a:pt x="296010" y="334594"/>
                  </a:cubicBezTo>
                  <a:cubicBezTo>
                    <a:pt x="191403" y="334594"/>
                    <a:pt x="91406" y="318688"/>
                    <a:pt x="0" y="288246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椭圆 10"/>
            <p:cNvSpPr/>
            <p:nvPr/>
          </p:nvSpPr>
          <p:spPr>
            <a:xfrm>
              <a:off x="7054645" y="3976593"/>
              <a:ext cx="1181221" cy="417099"/>
            </a:xfrm>
            <a:custGeom>
              <a:avLst/>
              <a:gdLst/>
              <a:ahLst/>
              <a:cxnLst/>
              <a:rect l="l" t="t" r="r" b="b"/>
              <a:pathLst>
                <a:path w="1082218" h="392352">
                  <a:moveTo>
                    <a:pt x="92746" y="0"/>
                  </a:moveTo>
                  <a:cubicBezTo>
                    <a:pt x="229132" y="56158"/>
                    <a:pt x="381210" y="86960"/>
                    <a:pt x="541436" y="86960"/>
                  </a:cubicBezTo>
                  <a:cubicBezTo>
                    <a:pt x="701493" y="86960"/>
                    <a:pt x="853418" y="56223"/>
                    <a:pt x="989694" y="184"/>
                  </a:cubicBezTo>
                  <a:cubicBezTo>
                    <a:pt x="1021621" y="105469"/>
                    <a:pt x="1052999" y="208935"/>
                    <a:pt x="1082218" y="305289"/>
                  </a:cubicBezTo>
                  <a:cubicBezTo>
                    <a:pt x="917102" y="361516"/>
                    <a:pt x="732512" y="392352"/>
                    <a:pt x="537839" y="392352"/>
                  </a:cubicBezTo>
                  <a:cubicBezTo>
                    <a:pt x="345739" y="392352"/>
                    <a:pt x="163457" y="362325"/>
                    <a:pt x="0" y="30753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641350" y="3806825"/>
            <a:ext cx="7613650" cy="682625"/>
          </a:xfrm>
          <a:custGeom>
            <a:avLst/>
            <a:gdLst>
              <a:gd name="connsiteX0" fmla="*/ 0 w 8064500"/>
              <a:gd name="connsiteY0" fmla="*/ 685800 h 774700"/>
              <a:gd name="connsiteX1" fmla="*/ 1549400 w 8064500"/>
              <a:gd name="connsiteY1" fmla="*/ 12700 h 774700"/>
              <a:gd name="connsiteX2" fmla="*/ 2857500 w 8064500"/>
              <a:gd name="connsiteY2" fmla="*/ 596900 h 774700"/>
              <a:gd name="connsiteX3" fmla="*/ 4140200 w 8064500"/>
              <a:gd name="connsiteY3" fmla="*/ 12700 h 774700"/>
              <a:gd name="connsiteX4" fmla="*/ 5613400 w 8064500"/>
              <a:gd name="connsiteY4" fmla="*/ 774700 h 774700"/>
              <a:gd name="connsiteX5" fmla="*/ 6908800 w 8064500"/>
              <a:gd name="connsiteY5" fmla="*/ 0 h 774700"/>
              <a:gd name="connsiteX6" fmla="*/ 8064500 w 8064500"/>
              <a:gd name="connsiteY6" fmla="*/ 508000 h 774700"/>
              <a:gd name="connsiteX0" fmla="*/ 0 w 8064500"/>
              <a:gd name="connsiteY0" fmla="*/ 685800 h 774700"/>
              <a:gd name="connsiteX1" fmla="*/ 1549400 w 8064500"/>
              <a:gd name="connsiteY1" fmla="*/ 12700 h 774700"/>
              <a:gd name="connsiteX2" fmla="*/ 2857500 w 8064500"/>
              <a:gd name="connsiteY2" fmla="*/ 596900 h 774700"/>
              <a:gd name="connsiteX3" fmla="*/ 4140200 w 8064500"/>
              <a:gd name="connsiteY3" fmla="*/ 12700 h 774700"/>
              <a:gd name="connsiteX4" fmla="*/ 5613400 w 8064500"/>
              <a:gd name="connsiteY4" fmla="*/ 774700 h 774700"/>
              <a:gd name="connsiteX5" fmla="*/ 6908800 w 8064500"/>
              <a:gd name="connsiteY5" fmla="*/ 0 h 774700"/>
              <a:gd name="connsiteX6" fmla="*/ 8064500 w 8064500"/>
              <a:gd name="connsiteY6" fmla="*/ 508000 h 774700"/>
              <a:gd name="connsiteX0" fmla="*/ 0 w 8064500"/>
              <a:gd name="connsiteY0" fmla="*/ 685800 h 774700"/>
              <a:gd name="connsiteX1" fmla="*/ 1549400 w 8064500"/>
              <a:gd name="connsiteY1" fmla="*/ 12700 h 774700"/>
              <a:gd name="connsiteX2" fmla="*/ 2857500 w 8064500"/>
              <a:gd name="connsiteY2" fmla="*/ 596900 h 774700"/>
              <a:gd name="connsiteX3" fmla="*/ 4140200 w 8064500"/>
              <a:gd name="connsiteY3" fmla="*/ 12700 h 774700"/>
              <a:gd name="connsiteX4" fmla="*/ 5613400 w 8064500"/>
              <a:gd name="connsiteY4" fmla="*/ 774700 h 774700"/>
              <a:gd name="connsiteX5" fmla="*/ 6908800 w 8064500"/>
              <a:gd name="connsiteY5" fmla="*/ 0 h 774700"/>
              <a:gd name="connsiteX6" fmla="*/ 8064500 w 8064500"/>
              <a:gd name="connsiteY6" fmla="*/ 508000 h 774700"/>
              <a:gd name="connsiteX0" fmla="*/ 0 w 8064500"/>
              <a:gd name="connsiteY0" fmla="*/ 685800 h 774700"/>
              <a:gd name="connsiteX1" fmla="*/ 1549400 w 8064500"/>
              <a:gd name="connsiteY1" fmla="*/ 12700 h 774700"/>
              <a:gd name="connsiteX2" fmla="*/ 2857500 w 8064500"/>
              <a:gd name="connsiteY2" fmla="*/ 596900 h 774700"/>
              <a:gd name="connsiteX3" fmla="*/ 4140200 w 8064500"/>
              <a:gd name="connsiteY3" fmla="*/ 12700 h 774700"/>
              <a:gd name="connsiteX4" fmla="*/ 5613400 w 8064500"/>
              <a:gd name="connsiteY4" fmla="*/ 774700 h 774700"/>
              <a:gd name="connsiteX5" fmla="*/ 6908800 w 8064500"/>
              <a:gd name="connsiteY5" fmla="*/ 0 h 774700"/>
              <a:gd name="connsiteX6" fmla="*/ 8064500 w 8064500"/>
              <a:gd name="connsiteY6" fmla="*/ 508000 h 774700"/>
              <a:gd name="connsiteX0" fmla="*/ 0 w 8064500"/>
              <a:gd name="connsiteY0" fmla="*/ 685800 h 774700"/>
              <a:gd name="connsiteX1" fmla="*/ 1549400 w 8064500"/>
              <a:gd name="connsiteY1" fmla="*/ 12700 h 774700"/>
              <a:gd name="connsiteX2" fmla="*/ 2857500 w 8064500"/>
              <a:gd name="connsiteY2" fmla="*/ 596900 h 774700"/>
              <a:gd name="connsiteX3" fmla="*/ 4140200 w 8064500"/>
              <a:gd name="connsiteY3" fmla="*/ 12700 h 774700"/>
              <a:gd name="connsiteX4" fmla="*/ 5613400 w 8064500"/>
              <a:gd name="connsiteY4" fmla="*/ 774700 h 774700"/>
              <a:gd name="connsiteX5" fmla="*/ 6908800 w 8064500"/>
              <a:gd name="connsiteY5" fmla="*/ 0 h 774700"/>
              <a:gd name="connsiteX6" fmla="*/ 8064500 w 8064500"/>
              <a:gd name="connsiteY6" fmla="*/ 508000 h 774700"/>
              <a:gd name="connsiteX0" fmla="*/ 0 w 8064500"/>
              <a:gd name="connsiteY0" fmla="*/ 687223 h 776123"/>
              <a:gd name="connsiteX1" fmla="*/ 1549400 w 8064500"/>
              <a:gd name="connsiteY1" fmla="*/ 14123 h 776123"/>
              <a:gd name="connsiteX2" fmla="*/ 2857500 w 8064500"/>
              <a:gd name="connsiteY2" fmla="*/ 598323 h 776123"/>
              <a:gd name="connsiteX3" fmla="*/ 4140200 w 8064500"/>
              <a:gd name="connsiteY3" fmla="*/ 14123 h 776123"/>
              <a:gd name="connsiteX4" fmla="*/ 5613400 w 8064500"/>
              <a:gd name="connsiteY4" fmla="*/ 776123 h 776123"/>
              <a:gd name="connsiteX5" fmla="*/ 6908800 w 8064500"/>
              <a:gd name="connsiteY5" fmla="*/ 1423 h 776123"/>
              <a:gd name="connsiteX6" fmla="*/ 8064500 w 8064500"/>
              <a:gd name="connsiteY6" fmla="*/ 509423 h 776123"/>
              <a:gd name="connsiteX0" fmla="*/ 0 w 8064500"/>
              <a:gd name="connsiteY0" fmla="*/ 687223 h 776123"/>
              <a:gd name="connsiteX1" fmla="*/ 1549400 w 8064500"/>
              <a:gd name="connsiteY1" fmla="*/ 14123 h 776123"/>
              <a:gd name="connsiteX2" fmla="*/ 2857500 w 8064500"/>
              <a:gd name="connsiteY2" fmla="*/ 598323 h 776123"/>
              <a:gd name="connsiteX3" fmla="*/ 4140200 w 8064500"/>
              <a:gd name="connsiteY3" fmla="*/ 14123 h 776123"/>
              <a:gd name="connsiteX4" fmla="*/ 5613400 w 8064500"/>
              <a:gd name="connsiteY4" fmla="*/ 776123 h 776123"/>
              <a:gd name="connsiteX5" fmla="*/ 6908800 w 8064500"/>
              <a:gd name="connsiteY5" fmla="*/ 1423 h 776123"/>
              <a:gd name="connsiteX6" fmla="*/ 8064500 w 8064500"/>
              <a:gd name="connsiteY6" fmla="*/ 509423 h 776123"/>
              <a:gd name="connsiteX0" fmla="*/ 0 w 8064500"/>
              <a:gd name="connsiteY0" fmla="*/ 687223 h 776123"/>
              <a:gd name="connsiteX1" fmla="*/ 1549400 w 8064500"/>
              <a:gd name="connsiteY1" fmla="*/ 14123 h 776123"/>
              <a:gd name="connsiteX2" fmla="*/ 2857500 w 8064500"/>
              <a:gd name="connsiteY2" fmla="*/ 598323 h 776123"/>
              <a:gd name="connsiteX3" fmla="*/ 4140200 w 8064500"/>
              <a:gd name="connsiteY3" fmla="*/ 14123 h 776123"/>
              <a:gd name="connsiteX4" fmla="*/ 5613400 w 8064500"/>
              <a:gd name="connsiteY4" fmla="*/ 776123 h 776123"/>
              <a:gd name="connsiteX5" fmla="*/ 6908800 w 8064500"/>
              <a:gd name="connsiteY5" fmla="*/ 1423 h 776123"/>
              <a:gd name="connsiteX6" fmla="*/ 8064500 w 8064500"/>
              <a:gd name="connsiteY6" fmla="*/ 509423 h 776123"/>
              <a:gd name="connsiteX0" fmla="*/ 0 w 8064500"/>
              <a:gd name="connsiteY0" fmla="*/ 687223 h 778325"/>
              <a:gd name="connsiteX1" fmla="*/ 1549400 w 8064500"/>
              <a:gd name="connsiteY1" fmla="*/ 14123 h 778325"/>
              <a:gd name="connsiteX2" fmla="*/ 2857500 w 8064500"/>
              <a:gd name="connsiteY2" fmla="*/ 598323 h 778325"/>
              <a:gd name="connsiteX3" fmla="*/ 4140200 w 8064500"/>
              <a:gd name="connsiteY3" fmla="*/ 14123 h 778325"/>
              <a:gd name="connsiteX4" fmla="*/ 5613400 w 8064500"/>
              <a:gd name="connsiteY4" fmla="*/ 776123 h 778325"/>
              <a:gd name="connsiteX5" fmla="*/ 6908800 w 8064500"/>
              <a:gd name="connsiteY5" fmla="*/ 1423 h 778325"/>
              <a:gd name="connsiteX6" fmla="*/ 8064500 w 8064500"/>
              <a:gd name="connsiteY6" fmla="*/ 509423 h 778325"/>
              <a:gd name="connsiteX0" fmla="*/ 0 w 8064500"/>
              <a:gd name="connsiteY0" fmla="*/ 687223 h 777464"/>
              <a:gd name="connsiteX1" fmla="*/ 1549400 w 8064500"/>
              <a:gd name="connsiteY1" fmla="*/ 14123 h 777464"/>
              <a:gd name="connsiteX2" fmla="*/ 2857500 w 8064500"/>
              <a:gd name="connsiteY2" fmla="*/ 598323 h 777464"/>
              <a:gd name="connsiteX3" fmla="*/ 4140200 w 8064500"/>
              <a:gd name="connsiteY3" fmla="*/ 14123 h 777464"/>
              <a:gd name="connsiteX4" fmla="*/ 5613400 w 8064500"/>
              <a:gd name="connsiteY4" fmla="*/ 776123 h 777464"/>
              <a:gd name="connsiteX5" fmla="*/ 6908800 w 8064500"/>
              <a:gd name="connsiteY5" fmla="*/ 1423 h 777464"/>
              <a:gd name="connsiteX6" fmla="*/ 8064500 w 8064500"/>
              <a:gd name="connsiteY6" fmla="*/ 509423 h 777464"/>
              <a:gd name="connsiteX0" fmla="*/ 0 w 8064500"/>
              <a:gd name="connsiteY0" fmla="*/ 687223 h 777047"/>
              <a:gd name="connsiteX1" fmla="*/ 1549400 w 8064500"/>
              <a:gd name="connsiteY1" fmla="*/ 14123 h 777047"/>
              <a:gd name="connsiteX2" fmla="*/ 2857500 w 8064500"/>
              <a:gd name="connsiteY2" fmla="*/ 598323 h 777047"/>
              <a:gd name="connsiteX3" fmla="*/ 4140200 w 8064500"/>
              <a:gd name="connsiteY3" fmla="*/ 14123 h 777047"/>
              <a:gd name="connsiteX4" fmla="*/ 5613400 w 8064500"/>
              <a:gd name="connsiteY4" fmla="*/ 776123 h 777047"/>
              <a:gd name="connsiteX5" fmla="*/ 6908800 w 8064500"/>
              <a:gd name="connsiteY5" fmla="*/ 1423 h 777047"/>
              <a:gd name="connsiteX6" fmla="*/ 8064500 w 8064500"/>
              <a:gd name="connsiteY6" fmla="*/ 509423 h 777047"/>
              <a:gd name="connsiteX0" fmla="*/ 0 w 8064500"/>
              <a:gd name="connsiteY0" fmla="*/ 687223 h 777047"/>
              <a:gd name="connsiteX1" fmla="*/ 1549400 w 8064500"/>
              <a:gd name="connsiteY1" fmla="*/ 14123 h 777047"/>
              <a:gd name="connsiteX2" fmla="*/ 2857500 w 8064500"/>
              <a:gd name="connsiteY2" fmla="*/ 598323 h 777047"/>
              <a:gd name="connsiteX3" fmla="*/ 4140200 w 8064500"/>
              <a:gd name="connsiteY3" fmla="*/ 14123 h 777047"/>
              <a:gd name="connsiteX4" fmla="*/ 5613400 w 8064500"/>
              <a:gd name="connsiteY4" fmla="*/ 776123 h 777047"/>
              <a:gd name="connsiteX5" fmla="*/ 6908800 w 8064500"/>
              <a:gd name="connsiteY5" fmla="*/ 1423 h 777047"/>
              <a:gd name="connsiteX6" fmla="*/ 8064500 w 8064500"/>
              <a:gd name="connsiteY6" fmla="*/ 509423 h 777047"/>
              <a:gd name="connsiteX0" fmla="*/ 0 w 8064500"/>
              <a:gd name="connsiteY0" fmla="*/ 687223 h 777047"/>
              <a:gd name="connsiteX1" fmla="*/ 1549400 w 8064500"/>
              <a:gd name="connsiteY1" fmla="*/ 14123 h 777047"/>
              <a:gd name="connsiteX2" fmla="*/ 2857500 w 8064500"/>
              <a:gd name="connsiteY2" fmla="*/ 598323 h 777047"/>
              <a:gd name="connsiteX3" fmla="*/ 4140200 w 8064500"/>
              <a:gd name="connsiteY3" fmla="*/ 14123 h 777047"/>
              <a:gd name="connsiteX4" fmla="*/ 5613400 w 8064500"/>
              <a:gd name="connsiteY4" fmla="*/ 776123 h 777047"/>
              <a:gd name="connsiteX5" fmla="*/ 6908800 w 8064500"/>
              <a:gd name="connsiteY5" fmla="*/ 1423 h 777047"/>
              <a:gd name="connsiteX6" fmla="*/ 8064500 w 8064500"/>
              <a:gd name="connsiteY6" fmla="*/ 509423 h 777047"/>
              <a:gd name="connsiteX0" fmla="*/ 0 w 8064500"/>
              <a:gd name="connsiteY0" fmla="*/ 687223 h 777047"/>
              <a:gd name="connsiteX1" fmla="*/ 1549400 w 8064500"/>
              <a:gd name="connsiteY1" fmla="*/ 14123 h 777047"/>
              <a:gd name="connsiteX2" fmla="*/ 2857500 w 8064500"/>
              <a:gd name="connsiteY2" fmla="*/ 598323 h 777047"/>
              <a:gd name="connsiteX3" fmla="*/ 4254500 w 8064500"/>
              <a:gd name="connsiteY3" fmla="*/ 14123 h 777047"/>
              <a:gd name="connsiteX4" fmla="*/ 5613400 w 8064500"/>
              <a:gd name="connsiteY4" fmla="*/ 776123 h 777047"/>
              <a:gd name="connsiteX5" fmla="*/ 6908800 w 8064500"/>
              <a:gd name="connsiteY5" fmla="*/ 1423 h 777047"/>
              <a:gd name="connsiteX6" fmla="*/ 8064500 w 8064500"/>
              <a:gd name="connsiteY6" fmla="*/ 509423 h 777047"/>
              <a:gd name="connsiteX0" fmla="*/ 0 w 8064500"/>
              <a:gd name="connsiteY0" fmla="*/ 687223 h 777047"/>
              <a:gd name="connsiteX1" fmla="*/ 1549400 w 8064500"/>
              <a:gd name="connsiteY1" fmla="*/ 14123 h 777047"/>
              <a:gd name="connsiteX2" fmla="*/ 2857500 w 8064500"/>
              <a:gd name="connsiteY2" fmla="*/ 598323 h 777047"/>
              <a:gd name="connsiteX3" fmla="*/ 4254500 w 8064500"/>
              <a:gd name="connsiteY3" fmla="*/ 14123 h 777047"/>
              <a:gd name="connsiteX4" fmla="*/ 5613400 w 8064500"/>
              <a:gd name="connsiteY4" fmla="*/ 776123 h 777047"/>
              <a:gd name="connsiteX5" fmla="*/ 6908800 w 8064500"/>
              <a:gd name="connsiteY5" fmla="*/ 1423 h 777047"/>
              <a:gd name="connsiteX6" fmla="*/ 8064500 w 8064500"/>
              <a:gd name="connsiteY6" fmla="*/ 509423 h 777047"/>
              <a:gd name="connsiteX0" fmla="*/ 0 w 8064500"/>
              <a:gd name="connsiteY0" fmla="*/ 687223 h 777047"/>
              <a:gd name="connsiteX1" fmla="*/ 1549400 w 8064500"/>
              <a:gd name="connsiteY1" fmla="*/ 14123 h 777047"/>
              <a:gd name="connsiteX2" fmla="*/ 2857500 w 8064500"/>
              <a:gd name="connsiteY2" fmla="*/ 598323 h 777047"/>
              <a:gd name="connsiteX3" fmla="*/ 4254500 w 8064500"/>
              <a:gd name="connsiteY3" fmla="*/ 14123 h 777047"/>
              <a:gd name="connsiteX4" fmla="*/ 5613400 w 8064500"/>
              <a:gd name="connsiteY4" fmla="*/ 776123 h 777047"/>
              <a:gd name="connsiteX5" fmla="*/ 6908800 w 8064500"/>
              <a:gd name="connsiteY5" fmla="*/ 1423 h 777047"/>
              <a:gd name="connsiteX6" fmla="*/ 8064500 w 8064500"/>
              <a:gd name="connsiteY6" fmla="*/ 509423 h 777047"/>
              <a:gd name="connsiteX0" fmla="*/ 0 w 8064500"/>
              <a:gd name="connsiteY0" fmla="*/ 687223 h 777047"/>
              <a:gd name="connsiteX1" fmla="*/ 1549400 w 8064500"/>
              <a:gd name="connsiteY1" fmla="*/ 14123 h 777047"/>
              <a:gd name="connsiteX2" fmla="*/ 2790825 w 8064500"/>
              <a:gd name="connsiteY2" fmla="*/ 664998 h 777047"/>
              <a:gd name="connsiteX3" fmla="*/ 4254500 w 8064500"/>
              <a:gd name="connsiteY3" fmla="*/ 14123 h 777047"/>
              <a:gd name="connsiteX4" fmla="*/ 5613400 w 8064500"/>
              <a:gd name="connsiteY4" fmla="*/ 776123 h 777047"/>
              <a:gd name="connsiteX5" fmla="*/ 6908800 w 8064500"/>
              <a:gd name="connsiteY5" fmla="*/ 1423 h 777047"/>
              <a:gd name="connsiteX6" fmla="*/ 8064500 w 8064500"/>
              <a:gd name="connsiteY6" fmla="*/ 509423 h 777047"/>
              <a:gd name="connsiteX0" fmla="*/ 0 w 8064500"/>
              <a:gd name="connsiteY0" fmla="*/ 687223 h 777047"/>
              <a:gd name="connsiteX1" fmla="*/ 1549400 w 8064500"/>
              <a:gd name="connsiteY1" fmla="*/ 14123 h 777047"/>
              <a:gd name="connsiteX2" fmla="*/ 2790825 w 8064500"/>
              <a:gd name="connsiteY2" fmla="*/ 664998 h 777047"/>
              <a:gd name="connsiteX3" fmla="*/ 4254500 w 8064500"/>
              <a:gd name="connsiteY3" fmla="*/ 14123 h 777047"/>
              <a:gd name="connsiteX4" fmla="*/ 5613400 w 8064500"/>
              <a:gd name="connsiteY4" fmla="*/ 776123 h 777047"/>
              <a:gd name="connsiteX5" fmla="*/ 6908800 w 8064500"/>
              <a:gd name="connsiteY5" fmla="*/ 1423 h 777047"/>
              <a:gd name="connsiteX6" fmla="*/ 8064500 w 8064500"/>
              <a:gd name="connsiteY6" fmla="*/ 509423 h 777047"/>
              <a:gd name="connsiteX0" fmla="*/ 0 w 8064500"/>
              <a:gd name="connsiteY0" fmla="*/ 687223 h 777047"/>
              <a:gd name="connsiteX1" fmla="*/ 1549400 w 8064500"/>
              <a:gd name="connsiteY1" fmla="*/ 14123 h 777047"/>
              <a:gd name="connsiteX2" fmla="*/ 2790825 w 8064500"/>
              <a:gd name="connsiteY2" fmla="*/ 664998 h 777047"/>
              <a:gd name="connsiteX3" fmla="*/ 4254500 w 8064500"/>
              <a:gd name="connsiteY3" fmla="*/ 14123 h 777047"/>
              <a:gd name="connsiteX4" fmla="*/ 5613400 w 8064500"/>
              <a:gd name="connsiteY4" fmla="*/ 776123 h 777047"/>
              <a:gd name="connsiteX5" fmla="*/ 6908800 w 8064500"/>
              <a:gd name="connsiteY5" fmla="*/ 1423 h 777047"/>
              <a:gd name="connsiteX6" fmla="*/ 8064500 w 8064500"/>
              <a:gd name="connsiteY6" fmla="*/ 509423 h 777047"/>
              <a:gd name="connsiteX0" fmla="*/ 0 w 8064500"/>
              <a:gd name="connsiteY0" fmla="*/ 687223 h 777047"/>
              <a:gd name="connsiteX1" fmla="*/ 1473200 w 8064500"/>
              <a:gd name="connsiteY1" fmla="*/ 14123 h 777047"/>
              <a:gd name="connsiteX2" fmla="*/ 2790825 w 8064500"/>
              <a:gd name="connsiteY2" fmla="*/ 664998 h 777047"/>
              <a:gd name="connsiteX3" fmla="*/ 4254500 w 8064500"/>
              <a:gd name="connsiteY3" fmla="*/ 14123 h 777047"/>
              <a:gd name="connsiteX4" fmla="*/ 5613400 w 8064500"/>
              <a:gd name="connsiteY4" fmla="*/ 776123 h 777047"/>
              <a:gd name="connsiteX5" fmla="*/ 6908800 w 8064500"/>
              <a:gd name="connsiteY5" fmla="*/ 1423 h 777047"/>
              <a:gd name="connsiteX6" fmla="*/ 8064500 w 8064500"/>
              <a:gd name="connsiteY6" fmla="*/ 509423 h 777047"/>
              <a:gd name="connsiteX0" fmla="*/ 0 w 8064500"/>
              <a:gd name="connsiteY0" fmla="*/ 687223 h 777047"/>
              <a:gd name="connsiteX1" fmla="*/ 1473200 w 8064500"/>
              <a:gd name="connsiteY1" fmla="*/ 14123 h 777047"/>
              <a:gd name="connsiteX2" fmla="*/ 2790825 w 8064500"/>
              <a:gd name="connsiteY2" fmla="*/ 664998 h 777047"/>
              <a:gd name="connsiteX3" fmla="*/ 4254500 w 8064500"/>
              <a:gd name="connsiteY3" fmla="*/ 14123 h 777047"/>
              <a:gd name="connsiteX4" fmla="*/ 5613400 w 8064500"/>
              <a:gd name="connsiteY4" fmla="*/ 776123 h 777047"/>
              <a:gd name="connsiteX5" fmla="*/ 6908800 w 8064500"/>
              <a:gd name="connsiteY5" fmla="*/ 1423 h 777047"/>
              <a:gd name="connsiteX6" fmla="*/ 8064500 w 8064500"/>
              <a:gd name="connsiteY6" fmla="*/ 509423 h 777047"/>
              <a:gd name="connsiteX0" fmla="*/ 0 w 8064500"/>
              <a:gd name="connsiteY0" fmla="*/ 687223 h 777047"/>
              <a:gd name="connsiteX1" fmla="*/ 1473200 w 8064500"/>
              <a:gd name="connsiteY1" fmla="*/ 14123 h 777047"/>
              <a:gd name="connsiteX2" fmla="*/ 2790825 w 8064500"/>
              <a:gd name="connsiteY2" fmla="*/ 664998 h 777047"/>
              <a:gd name="connsiteX3" fmla="*/ 4254500 w 8064500"/>
              <a:gd name="connsiteY3" fmla="*/ 14123 h 777047"/>
              <a:gd name="connsiteX4" fmla="*/ 5613400 w 8064500"/>
              <a:gd name="connsiteY4" fmla="*/ 776123 h 777047"/>
              <a:gd name="connsiteX5" fmla="*/ 6908800 w 8064500"/>
              <a:gd name="connsiteY5" fmla="*/ 1423 h 777047"/>
              <a:gd name="connsiteX6" fmla="*/ 8064500 w 8064500"/>
              <a:gd name="connsiteY6" fmla="*/ 509423 h 777047"/>
              <a:gd name="connsiteX0" fmla="*/ 0 w 8064500"/>
              <a:gd name="connsiteY0" fmla="*/ 687223 h 777047"/>
              <a:gd name="connsiteX1" fmla="*/ 1473200 w 8064500"/>
              <a:gd name="connsiteY1" fmla="*/ 14123 h 777047"/>
              <a:gd name="connsiteX2" fmla="*/ 2790825 w 8064500"/>
              <a:gd name="connsiteY2" fmla="*/ 664998 h 777047"/>
              <a:gd name="connsiteX3" fmla="*/ 4254500 w 8064500"/>
              <a:gd name="connsiteY3" fmla="*/ 14123 h 777047"/>
              <a:gd name="connsiteX4" fmla="*/ 5613400 w 8064500"/>
              <a:gd name="connsiteY4" fmla="*/ 776123 h 777047"/>
              <a:gd name="connsiteX5" fmla="*/ 6908800 w 8064500"/>
              <a:gd name="connsiteY5" fmla="*/ 1423 h 777047"/>
              <a:gd name="connsiteX6" fmla="*/ 8064500 w 8064500"/>
              <a:gd name="connsiteY6" fmla="*/ 509423 h 777047"/>
              <a:gd name="connsiteX0" fmla="*/ 0 w 7816850"/>
              <a:gd name="connsiteY0" fmla="*/ 715798 h 777047"/>
              <a:gd name="connsiteX1" fmla="*/ 1225550 w 7816850"/>
              <a:gd name="connsiteY1" fmla="*/ 14123 h 777047"/>
              <a:gd name="connsiteX2" fmla="*/ 2543175 w 7816850"/>
              <a:gd name="connsiteY2" fmla="*/ 664998 h 777047"/>
              <a:gd name="connsiteX3" fmla="*/ 4006850 w 7816850"/>
              <a:gd name="connsiteY3" fmla="*/ 14123 h 777047"/>
              <a:gd name="connsiteX4" fmla="*/ 5365750 w 7816850"/>
              <a:gd name="connsiteY4" fmla="*/ 776123 h 777047"/>
              <a:gd name="connsiteX5" fmla="*/ 6661150 w 7816850"/>
              <a:gd name="connsiteY5" fmla="*/ 1423 h 777047"/>
              <a:gd name="connsiteX6" fmla="*/ 7816850 w 7816850"/>
              <a:gd name="connsiteY6" fmla="*/ 509423 h 777047"/>
              <a:gd name="connsiteX0" fmla="*/ 0 w 7816850"/>
              <a:gd name="connsiteY0" fmla="*/ 715798 h 777047"/>
              <a:gd name="connsiteX1" fmla="*/ 1225550 w 7816850"/>
              <a:gd name="connsiteY1" fmla="*/ 14123 h 777047"/>
              <a:gd name="connsiteX2" fmla="*/ 2543175 w 7816850"/>
              <a:gd name="connsiteY2" fmla="*/ 664998 h 777047"/>
              <a:gd name="connsiteX3" fmla="*/ 4006850 w 7816850"/>
              <a:gd name="connsiteY3" fmla="*/ 14123 h 777047"/>
              <a:gd name="connsiteX4" fmla="*/ 5365750 w 7816850"/>
              <a:gd name="connsiteY4" fmla="*/ 776123 h 777047"/>
              <a:gd name="connsiteX5" fmla="*/ 6661150 w 7816850"/>
              <a:gd name="connsiteY5" fmla="*/ 1423 h 777047"/>
              <a:gd name="connsiteX6" fmla="*/ 7816850 w 7816850"/>
              <a:gd name="connsiteY6" fmla="*/ 509423 h 777047"/>
              <a:gd name="connsiteX0" fmla="*/ 0 w 7816850"/>
              <a:gd name="connsiteY0" fmla="*/ 725269 h 786518"/>
              <a:gd name="connsiteX1" fmla="*/ 1225550 w 7816850"/>
              <a:gd name="connsiteY1" fmla="*/ 23594 h 786518"/>
              <a:gd name="connsiteX2" fmla="*/ 2543175 w 7816850"/>
              <a:gd name="connsiteY2" fmla="*/ 674469 h 786518"/>
              <a:gd name="connsiteX3" fmla="*/ 4006850 w 7816850"/>
              <a:gd name="connsiteY3" fmla="*/ 23594 h 786518"/>
              <a:gd name="connsiteX4" fmla="*/ 5365750 w 7816850"/>
              <a:gd name="connsiteY4" fmla="*/ 785594 h 786518"/>
              <a:gd name="connsiteX5" fmla="*/ 6727825 w 7816850"/>
              <a:gd name="connsiteY5" fmla="*/ 1369 h 786518"/>
              <a:gd name="connsiteX6" fmla="*/ 7816850 w 7816850"/>
              <a:gd name="connsiteY6" fmla="*/ 518894 h 786518"/>
              <a:gd name="connsiteX0" fmla="*/ 0 w 7816850"/>
              <a:gd name="connsiteY0" fmla="*/ 725269 h 786518"/>
              <a:gd name="connsiteX1" fmla="*/ 1225550 w 7816850"/>
              <a:gd name="connsiteY1" fmla="*/ 23594 h 786518"/>
              <a:gd name="connsiteX2" fmla="*/ 2543175 w 7816850"/>
              <a:gd name="connsiteY2" fmla="*/ 674469 h 786518"/>
              <a:gd name="connsiteX3" fmla="*/ 4006850 w 7816850"/>
              <a:gd name="connsiteY3" fmla="*/ 23594 h 786518"/>
              <a:gd name="connsiteX4" fmla="*/ 5394325 w 7816850"/>
              <a:gd name="connsiteY4" fmla="*/ 785594 h 786518"/>
              <a:gd name="connsiteX5" fmla="*/ 6727825 w 7816850"/>
              <a:gd name="connsiteY5" fmla="*/ 1369 h 786518"/>
              <a:gd name="connsiteX6" fmla="*/ 7816850 w 7816850"/>
              <a:gd name="connsiteY6" fmla="*/ 518894 h 786518"/>
              <a:gd name="connsiteX0" fmla="*/ 0 w 7816850"/>
              <a:gd name="connsiteY0" fmla="*/ 725269 h 785747"/>
              <a:gd name="connsiteX1" fmla="*/ 1225550 w 7816850"/>
              <a:gd name="connsiteY1" fmla="*/ 23594 h 785747"/>
              <a:gd name="connsiteX2" fmla="*/ 2543175 w 7816850"/>
              <a:gd name="connsiteY2" fmla="*/ 674469 h 785747"/>
              <a:gd name="connsiteX3" fmla="*/ 4006850 w 7816850"/>
              <a:gd name="connsiteY3" fmla="*/ 23594 h 785747"/>
              <a:gd name="connsiteX4" fmla="*/ 5394325 w 7816850"/>
              <a:gd name="connsiteY4" fmla="*/ 785594 h 785747"/>
              <a:gd name="connsiteX5" fmla="*/ 6727825 w 7816850"/>
              <a:gd name="connsiteY5" fmla="*/ 1369 h 785747"/>
              <a:gd name="connsiteX6" fmla="*/ 7816850 w 7816850"/>
              <a:gd name="connsiteY6" fmla="*/ 518894 h 785747"/>
              <a:gd name="connsiteX0" fmla="*/ 0 w 7816850"/>
              <a:gd name="connsiteY0" fmla="*/ 725269 h 785747"/>
              <a:gd name="connsiteX1" fmla="*/ 1225550 w 7816850"/>
              <a:gd name="connsiteY1" fmla="*/ 23594 h 785747"/>
              <a:gd name="connsiteX2" fmla="*/ 2543175 w 7816850"/>
              <a:gd name="connsiteY2" fmla="*/ 674469 h 785747"/>
              <a:gd name="connsiteX3" fmla="*/ 4006850 w 7816850"/>
              <a:gd name="connsiteY3" fmla="*/ 23594 h 785747"/>
              <a:gd name="connsiteX4" fmla="*/ 5394325 w 7816850"/>
              <a:gd name="connsiteY4" fmla="*/ 785594 h 785747"/>
              <a:gd name="connsiteX5" fmla="*/ 6727825 w 7816850"/>
              <a:gd name="connsiteY5" fmla="*/ 1369 h 785747"/>
              <a:gd name="connsiteX6" fmla="*/ 7816850 w 7816850"/>
              <a:gd name="connsiteY6" fmla="*/ 518894 h 785747"/>
              <a:gd name="connsiteX0" fmla="*/ 0 w 7816850"/>
              <a:gd name="connsiteY0" fmla="*/ 725269 h 776224"/>
              <a:gd name="connsiteX1" fmla="*/ 1225550 w 7816850"/>
              <a:gd name="connsiteY1" fmla="*/ 23594 h 776224"/>
              <a:gd name="connsiteX2" fmla="*/ 2543175 w 7816850"/>
              <a:gd name="connsiteY2" fmla="*/ 674469 h 776224"/>
              <a:gd name="connsiteX3" fmla="*/ 4006850 w 7816850"/>
              <a:gd name="connsiteY3" fmla="*/ 23594 h 776224"/>
              <a:gd name="connsiteX4" fmla="*/ 5422900 w 7816850"/>
              <a:gd name="connsiteY4" fmla="*/ 776069 h 776224"/>
              <a:gd name="connsiteX5" fmla="*/ 6727825 w 7816850"/>
              <a:gd name="connsiteY5" fmla="*/ 1369 h 776224"/>
              <a:gd name="connsiteX6" fmla="*/ 7816850 w 7816850"/>
              <a:gd name="connsiteY6" fmla="*/ 518894 h 776224"/>
              <a:gd name="connsiteX0" fmla="*/ 0 w 7816850"/>
              <a:gd name="connsiteY0" fmla="*/ 725269 h 776069"/>
              <a:gd name="connsiteX1" fmla="*/ 1225550 w 7816850"/>
              <a:gd name="connsiteY1" fmla="*/ 23594 h 776069"/>
              <a:gd name="connsiteX2" fmla="*/ 2543175 w 7816850"/>
              <a:gd name="connsiteY2" fmla="*/ 674469 h 776069"/>
              <a:gd name="connsiteX3" fmla="*/ 4006850 w 7816850"/>
              <a:gd name="connsiteY3" fmla="*/ 23594 h 776069"/>
              <a:gd name="connsiteX4" fmla="*/ 5422900 w 7816850"/>
              <a:gd name="connsiteY4" fmla="*/ 776069 h 776069"/>
              <a:gd name="connsiteX5" fmla="*/ 6727825 w 7816850"/>
              <a:gd name="connsiteY5" fmla="*/ 1369 h 776069"/>
              <a:gd name="connsiteX6" fmla="*/ 7816850 w 7816850"/>
              <a:gd name="connsiteY6" fmla="*/ 518894 h 776069"/>
              <a:gd name="connsiteX0" fmla="*/ 0 w 7816850"/>
              <a:gd name="connsiteY0" fmla="*/ 725269 h 776069"/>
              <a:gd name="connsiteX1" fmla="*/ 1225550 w 7816850"/>
              <a:gd name="connsiteY1" fmla="*/ 23594 h 776069"/>
              <a:gd name="connsiteX2" fmla="*/ 2543175 w 7816850"/>
              <a:gd name="connsiteY2" fmla="*/ 674469 h 776069"/>
              <a:gd name="connsiteX3" fmla="*/ 4006850 w 7816850"/>
              <a:gd name="connsiteY3" fmla="*/ 23594 h 776069"/>
              <a:gd name="connsiteX4" fmla="*/ 5422900 w 7816850"/>
              <a:gd name="connsiteY4" fmla="*/ 776069 h 776069"/>
              <a:gd name="connsiteX5" fmla="*/ 6727825 w 7816850"/>
              <a:gd name="connsiteY5" fmla="*/ 1369 h 776069"/>
              <a:gd name="connsiteX6" fmla="*/ 7816850 w 7816850"/>
              <a:gd name="connsiteY6" fmla="*/ 518894 h 776069"/>
              <a:gd name="connsiteX0" fmla="*/ 0 w 7816850"/>
              <a:gd name="connsiteY0" fmla="*/ 362412 h 776069"/>
              <a:gd name="connsiteX1" fmla="*/ 1225550 w 7816850"/>
              <a:gd name="connsiteY1" fmla="*/ 23594 h 776069"/>
              <a:gd name="connsiteX2" fmla="*/ 2543175 w 7816850"/>
              <a:gd name="connsiteY2" fmla="*/ 674469 h 776069"/>
              <a:gd name="connsiteX3" fmla="*/ 4006850 w 7816850"/>
              <a:gd name="connsiteY3" fmla="*/ 23594 h 776069"/>
              <a:gd name="connsiteX4" fmla="*/ 5422900 w 7816850"/>
              <a:gd name="connsiteY4" fmla="*/ 776069 h 776069"/>
              <a:gd name="connsiteX5" fmla="*/ 6727825 w 7816850"/>
              <a:gd name="connsiteY5" fmla="*/ 1369 h 776069"/>
              <a:gd name="connsiteX6" fmla="*/ 7816850 w 7816850"/>
              <a:gd name="connsiteY6" fmla="*/ 518894 h 776069"/>
              <a:gd name="connsiteX0" fmla="*/ 0 w 7816850"/>
              <a:gd name="connsiteY0" fmla="*/ 362412 h 703498"/>
              <a:gd name="connsiteX1" fmla="*/ 1225550 w 7816850"/>
              <a:gd name="connsiteY1" fmla="*/ 23594 h 703498"/>
              <a:gd name="connsiteX2" fmla="*/ 2543175 w 7816850"/>
              <a:gd name="connsiteY2" fmla="*/ 674469 h 703498"/>
              <a:gd name="connsiteX3" fmla="*/ 4006850 w 7816850"/>
              <a:gd name="connsiteY3" fmla="*/ 23594 h 703498"/>
              <a:gd name="connsiteX4" fmla="*/ 5393872 w 7816850"/>
              <a:gd name="connsiteY4" fmla="*/ 703498 h 703498"/>
              <a:gd name="connsiteX5" fmla="*/ 6727825 w 7816850"/>
              <a:gd name="connsiteY5" fmla="*/ 1369 h 703498"/>
              <a:gd name="connsiteX6" fmla="*/ 7816850 w 7816850"/>
              <a:gd name="connsiteY6" fmla="*/ 518894 h 703498"/>
              <a:gd name="connsiteX0" fmla="*/ 0 w 7816850"/>
              <a:gd name="connsiteY0" fmla="*/ 362412 h 703498"/>
              <a:gd name="connsiteX1" fmla="*/ 1225550 w 7816850"/>
              <a:gd name="connsiteY1" fmla="*/ 23594 h 703498"/>
              <a:gd name="connsiteX2" fmla="*/ 2543175 w 7816850"/>
              <a:gd name="connsiteY2" fmla="*/ 674469 h 703498"/>
              <a:gd name="connsiteX3" fmla="*/ 3963307 w 7816850"/>
              <a:gd name="connsiteY3" fmla="*/ 255823 h 703498"/>
              <a:gd name="connsiteX4" fmla="*/ 5393872 w 7816850"/>
              <a:gd name="connsiteY4" fmla="*/ 703498 h 703498"/>
              <a:gd name="connsiteX5" fmla="*/ 6727825 w 7816850"/>
              <a:gd name="connsiteY5" fmla="*/ 1369 h 703498"/>
              <a:gd name="connsiteX6" fmla="*/ 7816850 w 7816850"/>
              <a:gd name="connsiteY6" fmla="*/ 518894 h 703498"/>
              <a:gd name="connsiteX0" fmla="*/ 0 w 7816850"/>
              <a:gd name="connsiteY0" fmla="*/ 341738 h 682824"/>
              <a:gd name="connsiteX1" fmla="*/ 1225550 w 7816850"/>
              <a:gd name="connsiteY1" fmla="*/ 2920 h 682824"/>
              <a:gd name="connsiteX2" fmla="*/ 2543175 w 7816850"/>
              <a:gd name="connsiteY2" fmla="*/ 653795 h 682824"/>
              <a:gd name="connsiteX3" fmla="*/ 3963307 w 7816850"/>
              <a:gd name="connsiteY3" fmla="*/ 235149 h 682824"/>
              <a:gd name="connsiteX4" fmla="*/ 5393872 w 7816850"/>
              <a:gd name="connsiteY4" fmla="*/ 682824 h 682824"/>
              <a:gd name="connsiteX5" fmla="*/ 6742339 w 7816850"/>
              <a:gd name="connsiteY5" fmla="*/ 53266 h 682824"/>
              <a:gd name="connsiteX6" fmla="*/ 7816850 w 7816850"/>
              <a:gd name="connsiteY6" fmla="*/ 498220 h 682824"/>
              <a:gd name="connsiteX0" fmla="*/ 0 w 7642679"/>
              <a:gd name="connsiteY0" fmla="*/ 341738 h 682824"/>
              <a:gd name="connsiteX1" fmla="*/ 1225550 w 7642679"/>
              <a:gd name="connsiteY1" fmla="*/ 2920 h 682824"/>
              <a:gd name="connsiteX2" fmla="*/ 2543175 w 7642679"/>
              <a:gd name="connsiteY2" fmla="*/ 653795 h 682824"/>
              <a:gd name="connsiteX3" fmla="*/ 3963307 w 7642679"/>
              <a:gd name="connsiteY3" fmla="*/ 235149 h 682824"/>
              <a:gd name="connsiteX4" fmla="*/ 5393872 w 7642679"/>
              <a:gd name="connsiteY4" fmla="*/ 682824 h 682824"/>
              <a:gd name="connsiteX5" fmla="*/ 6742339 w 7642679"/>
              <a:gd name="connsiteY5" fmla="*/ 53266 h 682824"/>
              <a:gd name="connsiteX6" fmla="*/ 7642679 w 7642679"/>
              <a:gd name="connsiteY6" fmla="*/ 411134 h 682824"/>
              <a:gd name="connsiteX0" fmla="*/ 0 w 7613650"/>
              <a:gd name="connsiteY0" fmla="*/ 341738 h 682824"/>
              <a:gd name="connsiteX1" fmla="*/ 1225550 w 7613650"/>
              <a:gd name="connsiteY1" fmla="*/ 2920 h 682824"/>
              <a:gd name="connsiteX2" fmla="*/ 2543175 w 7613650"/>
              <a:gd name="connsiteY2" fmla="*/ 653795 h 682824"/>
              <a:gd name="connsiteX3" fmla="*/ 3963307 w 7613650"/>
              <a:gd name="connsiteY3" fmla="*/ 235149 h 682824"/>
              <a:gd name="connsiteX4" fmla="*/ 5393872 w 7613650"/>
              <a:gd name="connsiteY4" fmla="*/ 682824 h 682824"/>
              <a:gd name="connsiteX5" fmla="*/ 6742339 w 7613650"/>
              <a:gd name="connsiteY5" fmla="*/ 53266 h 682824"/>
              <a:gd name="connsiteX6" fmla="*/ 7613650 w 7613650"/>
              <a:gd name="connsiteY6" fmla="*/ 454677 h 682824"/>
              <a:gd name="connsiteX0" fmla="*/ 0 w 7613650"/>
              <a:gd name="connsiteY0" fmla="*/ 341738 h 682824"/>
              <a:gd name="connsiteX1" fmla="*/ 1225550 w 7613650"/>
              <a:gd name="connsiteY1" fmla="*/ 2920 h 682824"/>
              <a:gd name="connsiteX2" fmla="*/ 2543175 w 7613650"/>
              <a:gd name="connsiteY2" fmla="*/ 653795 h 682824"/>
              <a:gd name="connsiteX3" fmla="*/ 3963307 w 7613650"/>
              <a:gd name="connsiteY3" fmla="*/ 235149 h 682824"/>
              <a:gd name="connsiteX4" fmla="*/ 5393872 w 7613650"/>
              <a:gd name="connsiteY4" fmla="*/ 682824 h 682824"/>
              <a:gd name="connsiteX5" fmla="*/ 6742339 w 7613650"/>
              <a:gd name="connsiteY5" fmla="*/ 53266 h 682824"/>
              <a:gd name="connsiteX6" fmla="*/ 7613650 w 7613650"/>
              <a:gd name="connsiteY6" fmla="*/ 454677 h 682824"/>
              <a:gd name="connsiteX0" fmla="*/ 0 w 7613650"/>
              <a:gd name="connsiteY0" fmla="*/ 341738 h 682824"/>
              <a:gd name="connsiteX1" fmla="*/ 1225550 w 7613650"/>
              <a:gd name="connsiteY1" fmla="*/ 2920 h 682824"/>
              <a:gd name="connsiteX2" fmla="*/ 2543175 w 7613650"/>
              <a:gd name="connsiteY2" fmla="*/ 653795 h 682824"/>
              <a:gd name="connsiteX3" fmla="*/ 3963307 w 7613650"/>
              <a:gd name="connsiteY3" fmla="*/ 235149 h 682824"/>
              <a:gd name="connsiteX4" fmla="*/ 5393872 w 7613650"/>
              <a:gd name="connsiteY4" fmla="*/ 682824 h 682824"/>
              <a:gd name="connsiteX5" fmla="*/ 6742339 w 7613650"/>
              <a:gd name="connsiteY5" fmla="*/ 53266 h 682824"/>
              <a:gd name="connsiteX6" fmla="*/ 7613650 w 7613650"/>
              <a:gd name="connsiteY6" fmla="*/ 454677 h 682824"/>
              <a:gd name="connsiteX0" fmla="*/ 0 w 7613650"/>
              <a:gd name="connsiteY0" fmla="*/ 341738 h 682824"/>
              <a:gd name="connsiteX1" fmla="*/ 1225550 w 7613650"/>
              <a:gd name="connsiteY1" fmla="*/ 2920 h 682824"/>
              <a:gd name="connsiteX2" fmla="*/ 2543175 w 7613650"/>
              <a:gd name="connsiteY2" fmla="*/ 653795 h 682824"/>
              <a:gd name="connsiteX3" fmla="*/ 3963307 w 7613650"/>
              <a:gd name="connsiteY3" fmla="*/ 235149 h 682824"/>
              <a:gd name="connsiteX4" fmla="*/ 5393872 w 7613650"/>
              <a:gd name="connsiteY4" fmla="*/ 682824 h 682824"/>
              <a:gd name="connsiteX5" fmla="*/ 6742339 w 7613650"/>
              <a:gd name="connsiteY5" fmla="*/ 53266 h 682824"/>
              <a:gd name="connsiteX6" fmla="*/ 7613650 w 7613650"/>
              <a:gd name="connsiteY6" fmla="*/ 454677 h 682824"/>
              <a:gd name="connsiteX0" fmla="*/ 0 w 7613650"/>
              <a:gd name="connsiteY0" fmla="*/ 341738 h 682824"/>
              <a:gd name="connsiteX1" fmla="*/ 1225550 w 7613650"/>
              <a:gd name="connsiteY1" fmla="*/ 2920 h 682824"/>
              <a:gd name="connsiteX2" fmla="*/ 2543175 w 7613650"/>
              <a:gd name="connsiteY2" fmla="*/ 653795 h 682824"/>
              <a:gd name="connsiteX3" fmla="*/ 3963307 w 7613650"/>
              <a:gd name="connsiteY3" fmla="*/ 235149 h 682824"/>
              <a:gd name="connsiteX4" fmla="*/ 5393872 w 7613650"/>
              <a:gd name="connsiteY4" fmla="*/ 682824 h 682824"/>
              <a:gd name="connsiteX5" fmla="*/ 6742339 w 7613650"/>
              <a:gd name="connsiteY5" fmla="*/ 53266 h 682824"/>
              <a:gd name="connsiteX6" fmla="*/ 7613650 w 7613650"/>
              <a:gd name="connsiteY6" fmla="*/ 454677 h 682824"/>
              <a:gd name="connsiteX0" fmla="*/ 0 w 7613650"/>
              <a:gd name="connsiteY0" fmla="*/ 341738 h 682824"/>
              <a:gd name="connsiteX1" fmla="*/ 1225550 w 7613650"/>
              <a:gd name="connsiteY1" fmla="*/ 2920 h 682824"/>
              <a:gd name="connsiteX2" fmla="*/ 2543175 w 7613650"/>
              <a:gd name="connsiteY2" fmla="*/ 653795 h 682824"/>
              <a:gd name="connsiteX3" fmla="*/ 3963307 w 7613650"/>
              <a:gd name="connsiteY3" fmla="*/ 235149 h 682824"/>
              <a:gd name="connsiteX4" fmla="*/ 5393872 w 7613650"/>
              <a:gd name="connsiteY4" fmla="*/ 682824 h 682824"/>
              <a:gd name="connsiteX5" fmla="*/ 6742339 w 7613650"/>
              <a:gd name="connsiteY5" fmla="*/ 53266 h 682824"/>
              <a:gd name="connsiteX6" fmla="*/ 7613650 w 7613650"/>
              <a:gd name="connsiteY6" fmla="*/ 454677 h 68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13650" h="682824">
                <a:moveTo>
                  <a:pt x="0" y="341738"/>
                </a:moveTo>
                <a:cubicBezTo>
                  <a:pt x="157692" y="222146"/>
                  <a:pt x="601133" y="-29888"/>
                  <a:pt x="1225550" y="2920"/>
                </a:cubicBezTo>
                <a:cubicBezTo>
                  <a:pt x="1823508" y="35728"/>
                  <a:pt x="2069042" y="611462"/>
                  <a:pt x="2543175" y="653795"/>
                </a:cubicBezTo>
                <a:cubicBezTo>
                  <a:pt x="3104092" y="649562"/>
                  <a:pt x="3469065" y="229857"/>
                  <a:pt x="3963307" y="235149"/>
                </a:cubicBezTo>
                <a:cubicBezTo>
                  <a:pt x="4616299" y="231974"/>
                  <a:pt x="4687359" y="672392"/>
                  <a:pt x="5393872" y="682824"/>
                </a:cubicBezTo>
                <a:cubicBezTo>
                  <a:pt x="6008461" y="610102"/>
                  <a:pt x="6205764" y="130524"/>
                  <a:pt x="6742339" y="53266"/>
                </a:cubicBezTo>
                <a:cubicBezTo>
                  <a:pt x="7158415" y="32099"/>
                  <a:pt x="7483777" y="273098"/>
                  <a:pt x="7613650" y="454677"/>
                </a:cubicBezTo>
              </a:path>
            </a:pathLst>
          </a:custGeom>
          <a:noFill/>
          <a:ln w="9525">
            <a:solidFill>
              <a:schemeClr val="tx1">
                <a:lumMod val="85000"/>
                <a:lumOff val="15000"/>
              </a:schemeClr>
            </a:solidFill>
            <a:prstDash val="sysDash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3027" name="组合 21"/>
          <p:cNvGrpSpPr>
            <a:grpSpLocks/>
          </p:cNvGrpSpPr>
          <p:nvPr/>
        </p:nvGrpSpPr>
        <p:grpSpPr bwMode="auto">
          <a:xfrm>
            <a:off x="1371600" y="3098800"/>
            <a:ext cx="968375" cy="1733550"/>
            <a:chOff x="179512" y="2797966"/>
            <a:chExt cx="1513892" cy="2709936"/>
          </a:xfrm>
        </p:grpSpPr>
        <p:sp>
          <p:nvSpPr>
            <p:cNvPr id="23" name="圆角矩形 22"/>
            <p:cNvSpPr/>
            <p:nvPr/>
          </p:nvSpPr>
          <p:spPr>
            <a:xfrm>
              <a:off x="179512" y="4149080"/>
              <a:ext cx="1512168" cy="1358822"/>
            </a:xfrm>
            <a:prstGeom prst="roundRect">
              <a:avLst>
                <a:gd name="adj" fmla="val 5673"/>
              </a:avLst>
            </a:prstGeom>
            <a:solidFill>
              <a:srgbClr val="BE1247"/>
            </a:soli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extrusionH="63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181236" y="4138187"/>
              <a:ext cx="1512168" cy="1358822"/>
            </a:xfrm>
            <a:prstGeom prst="roundRect">
              <a:avLst>
                <a:gd name="adj" fmla="val 5673"/>
              </a:avLst>
            </a:prstGeom>
            <a:gradFill flip="none" rotWithShape="1">
              <a:gsLst>
                <a:gs pos="0">
                  <a:srgbClr val="BE1247"/>
                </a:gs>
                <a:gs pos="33000">
                  <a:srgbClr val="D2144F"/>
                </a:gs>
                <a:gs pos="90000">
                  <a:srgbClr val="F87477"/>
                </a:gs>
                <a:gs pos="100000">
                  <a:srgbClr val="FA9496"/>
                </a:gs>
              </a:gsLst>
              <a:lin ang="7200000" scaled="0"/>
              <a:tileRect/>
            </a:gra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椭圆 10"/>
            <p:cNvSpPr/>
            <p:nvPr/>
          </p:nvSpPr>
          <p:spPr>
            <a:xfrm>
              <a:off x="256448" y="2797966"/>
              <a:ext cx="1379875" cy="2188794"/>
            </a:xfrm>
            <a:custGeom>
              <a:avLst/>
              <a:gdLst>
                <a:gd name="connsiteX0" fmla="*/ 564273 w 1405538"/>
                <a:gd name="connsiteY0" fmla="*/ 0 h 2135354"/>
                <a:gd name="connsiteX1" fmla="*/ 823003 w 1405538"/>
                <a:gd name="connsiteY1" fmla="*/ 0 h 2135354"/>
                <a:gd name="connsiteX2" fmla="*/ 1405538 w 1405538"/>
                <a:gd name="connsiteY2" fmla="*/ 1732147 h 2135354"/>
                <a:gd name="connsiteX3" fmla="*/ 1387275 w 1405538"/>
                <a:gd name="connsiteY3" fmla="*/ 1841423 h 2135354"/>
                <a:gd name="connsiteX4" fmla="*/ 1380484 w 1405538"/>
                <a:gd name="connsiteY4" fmla="*/ 1841423 h 2135354"/>
                <a:gd name="connsiteX5" fmla="*/ 1383925 w 1405538"/>
                <a:gd name="connsiteY5" fmla="*/ 1855288 h 2135354"/>
                <a:gd name="connsiteX6" fmla="*/ 694344 w 1405538"/>
                <a:gd name="connsiteY6" fmla="*/ 2135354 h 2135354"/>
                <a:gd name="connsiteX7" fmla="*/ 4763 w 1405538"/>
                <a:gd name="connsiteY7" fmla="*/ 1855288 h 2135354"/>
                <a:gd name="connsiteX8" fmla="*/ 8205 w 1405538"/>
                <a:gd name="connsiteY8" fmla="*/ 1841423 h 2135354"/>
                <a:gd name="connsiteX9" fmla="*/ 0 w 1405538"/>
                <a:gd name="connsiteY9" fmla="*/ 1841423 h 2135354"/>
                <a:gd name="connsiteX10" fmla="*/ 564273 w 1405538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60593 w 1457926"/>
                <a:gd name="connsiteY8" fmla="*/ 1841423 h 2135354"/>
                <a:gd name="connsiteX9" fmla="*/ 0 w 1457926"/>
                <a:gd name="connsiteY9" fmla="*/ 1731886 h 2135354"/>
                <a:gd name="connsiteX10" fmla="*/ 616661 w 1457926"/>
                <a:gd name="connsiteY10" fmla="*/ 0 h 2135354"/>
                <a:gd name="connsiteX0" fmla="*/ 689418 w 1530683"/>
                <a:gd name="connsiteY0" fmla="*/ 0 h 2135354"/>
                <a:gd name="connsiteX1" fmla="*/ 948148 w 1530683"/>
                <a:gd name="connsiteY1" fmla="*/ 0 h 2135354"/>
                <a:gd name="connsiteX2" fmla="*/ 1530683 w 1530683"/>
                <a:gd name="connsiteY2" fmla="*/ 1732147 h 2135354"/>
                <a:gd name="connsiteX3" fmla="*/ 1512420 w 1530683"/>
                <a:gd name="connsiteY3" fmla="*/ 1841423 h 2135354"/>
                <a:gd name="connsiteX4" fmla="*/ 1505629 w 1530683"/>
                <a:gd name="connsiteY4" fmla="*/ 1841423 h 2135354"/>
                <a:gd name="connsiteX5" fmla="*/ 1509070 w 1530683"/>
                <a:gd name="connsiteY5" fmla="*/ 1855288 h 2135354"/>
                <a:gd name="connsiteX6" fmla="*/ 819489 w 1530683"/>
                <a:gd name="connsiteY6" fmla="*/ 2135354 h 2135354"/>
                <a:gd name="connsiteX7" fmla="*/ 129908 w 1530683"/>
                <a:gd name="connsiteY7" fmla="*/ 1855288 h 2135354"/>
                <a:gd name="connsiteX8" fmla="*/ 0 w 1530683"/>
                <a:gd name="connsiteY8" fmla="*/ 1841423 h 2135354"/>
                <a:gd name="connsiteX9" fmla="*/ 72757 w 1530683"/>
                <a:gd name="connsiteY9" fmla="*/ 1731886 h 2135354"/>
                <a:gd name="connsiteX10" fmla="*/ 689418 w 1530683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0 w 1457926"/>
                <a:gd name="connsiteY8" fmla="*/ 1731886 h 2135354"/>
                <a:gd name="connsiteX9" fmla="*/ 616661 w 1457926"/>
                <a:gd name="connsiteY9" fmla="*/ 0 h 2135354"/>
                <a:gd name="connsiteX0" fmla="*/ 559510 w 1400775"/>
                <a:gd name="connsiteY0" fmla="*/ 0 h 2135354"/>
                <a:gd name="connsiteX1" fmla="*/ 818240 w 1400775"/>
                <a:gd name="connsiteY1" fmla="*/ 0 h 2135354"/>
                <a:gd name="connsiteX2" fmla="*/ 1400775 w 1400775"/>
                <a:gd name="connsiteY2" fmla="*/ 1732147 h 2135354"/>
                <a:gd name="connsiteX3" fmla="*/ 1382512 w 1400775"/>
                <a:gd name="connsiteY3" fmla="*/ 1841423 h 2135354"/>
                <a:gd name="connsiteX4" fmla="*/ 1375721 w 1400775"/>
                <a:gd name="connsiteY4" fmla="*/ 1841423 h 2135354"/>
                <a:gd name="connsiteX5" fmla="*/ 1379162 w 1400775"/>
                <a:gd name="connsiteY5" fmla="*/ 1855288 h 2135354"/>
                <a:gd name="connsiteX6" fmla="*/ 689581 w 1400775"/>
                <a:gd name="connsiteY6" fmla="*/ 2135354 h 2135354"/>
                <a:gd name="connsiteX7" fmla="*/ 0 w 1400775"/>
                <a:gd name="connsiteY7" fmla="*/ 1855288 h 2135354"/>
                <a:gd name="connsiteX8" fmla="*/ 559510 w 1400775"/>
                <a:gd name="connsiteY8" fmla="*/ 0 h 2135354"/>
                <a:gd name="connsiteX0" fmla="*/ 559510 w 1382512"/>
                <a:gd name="connsiteY0" fmla="*/ 0 h 2135354"/>
                <a:gd name="connsiteX1" fmla="*/ 818240 w 1382512"/>
                <a:gd name="connsiteY1" fmla="*/ 0 h 2135354"/>
                <a:gd name="connsiteX2" fmla="*/ 1382512 w 1382512"/>
                <a:gd name="connsiteY2" fmla="*/ 1841423 h 2135354"/>
                <a:gd name="connsiteX3" fmla="*/ 1375721 w 1382512"/>
                <a:gd name="connsiteY3" fmla="*/ 1841423 h 2135354"/>
                <a:gd name="connsiteX4" fmla="*/ 1379162 w 1382512"/>
                <a:gd name="connsiteY4" fmla="*/ 1855288 h 2135354"/>
                <a:gd name="connsiteX5" fmla="*/ 689581 w 1382512"/>
                <a:gd name="connsiteY5" fmla="*/ 2135354 h 2135354"/>
                <a:gd name="connsiteX6" fmla="*/ 0 w 1382512"/>
                <a:gd name="connsiteY6" fmla="*/ 1855288 h 2135354"/>
                <a:gd name="connsiteX7" fmla="*/ 559510 w 1382512"/>
                <a:gd name="connsiteY7" fmla="*/ 0 h 2135354"/>
                <a:gd name="connsiteX0" fmla="*/ 559510 w 1392037"/>
                <a:gd name="connsiteY0" fmla="*/ 0 h 2135354"/>
                <a:gd name="connsiteX1" fmla="*/ 818240 w 1392037"/>
                <a:gd name="connsiteY1" fmla="*/ 0 h 2135354"/>
                <a:gd name="connsiteX2" fmla="*/ 1392037 w 1392037"/>
                <a:gd name="connsiteY2" fmla="*/ 1727123 h 2135354"/>
                <a:gd name="connsiteX3" fmla="*/ 1375721 w 1392037"/>
                <a:gd name="connsiteY3" fmla="*/ 1841423 h 2135354"/>
                <a:gd name="connsiteX4" fmla="*/ 1379162 w 1392037"/>
                <a:gd name="connsiteY4" fmla="*/ 1855288 h 2135354"/>
                <a:gd name="connsiteX5" fmla="*/ 689581 w 1392037"/>
                <a:gd name="connsiteY5" fmla="*/ 2135354 h 2135354"/>
                <a:gd name="connsiteX6" fmla="*/ 0 w 1392037"/>
                <a:gd name="connsiteY6" fmla="*/ 1855288 h 2135354"/>
                <a:gd name="connsiteX7" fmla="*/ 559510 w 1392037"/>
                <a:gd name="connsiteY7" fmla="*/ 0 h 2135354"/>
                <a:gd name="connsiteX0" fmla="*/ 559510 w 1379162"/>
                <a:gd name="connsiteY0" fmla="*/ 0 h 2135354"/>
                <a:gd name="connsiteX1" fmla="*/ 818240 w 1379162"/>
                <a:gd name="connsiteY1" fmla="*/ 0 h 2135354"/>
                <a:gd name="connsiteX2" fmla="*/ 1375721 w 1379162"/>
                <a:gd name="connsiteY2" fmla="*/ 1841423 h 2135354"/>
                <a:gd name="connsiteX3" fmla="*/ 1379162 w 1379162"/>
                <a:gd name="connsiteY3" fmla="*/ 1855288 h 2135354"/>
                <a:gd name="connsiteX4" fmla="*/ 689581 w 1379162"/>
                <a:gd name="connsiteY4" fmla="*/ 2135354 h 2135354"/>
                <a:gd name="connsiteX5" fmla="*/ 0 w 1379162"/>
                <a:gd name="connsiteY5" fmla="*/ 1855288 h 2135354"/>
                <a:gd name="connsiteX6" fmla="*/ 559510 w 1379162"/>
                <a:gd name="connsiteY6" fmla="*/ 0 h 2135354"/>
                <a:gd name="connsiteX0" fmla="*/ 559510 w 1379162"/>
                <a:gd name="connsiteY0" fmla="*/ 3 h 2135357"/>
                <a:gd name="connsiteX1" fmla="*/ 818240 w 1379162"/>
                <a:gd name="connsiteY1" fmla="*/ 3 h 2135357"/>
                <a:gd name="connsiteX2" fmla="*/ 1375721 w 1379162"/>
                <a:gd name="connsiteY2" fmla="*/ 1841426 h 2135357"/>
                <a:gd name="connsiteX3" fmla="*/ 1379162 w 1379162"/>
                <a:gd name="connsiteY3" fmla="*/ 1855291 h 2135357"/>
                <a:gd name="connsiteX4" fmla="*/ 689581 w 1379162"/>
                <a:gd name="connsiteY4" fmla="*/ 2135357 h 2135357"/>
                <a:gd name="connsiteX5" fmla="*/ 0 w 1379162"/>
                <a:gd name="connsiteY5" fmla="*/ 1855291 h 2135357"/>
                <a:gd name="connsiteX6" fmla="*/ 559510 w 1379162"/>
                <a:gd name="connsiteY6" fmla="*/ 3 h 2135357"/>
                <a:gd name="connsiteX0" fmla="*/ 559510 w 1379162"/>
                <a:gd name="connsiteY0" fmla="*/ 40216 h 2175570"/>
                <a:gd name="connsiteX1" fmla="*/ 818240 w 1379162"/>
                <a:gd name="connsiteY1" fmla="*/ 40216 h 2175570"/>
                <a:gd name="connsiteX2" fmla="*/ 1375721 w 1379162"/>
                <a:gd name="connsiteY2" fmla="*/ 1881639 h 2175570"/>
                <a:gd name="connsiteX3" fmla="*/ 1379162 w 1379162"/>
                <a:gd name="connsiteY3" fmla="*/ 1895504 h 2175570"/>
                <a:gd name="connsiteX4" fmla="*/ 689581 w 1379162"/>
                <a:gd name="connsiteY4" fmla="*/ 2175570 h 2175570"/>
                <a:gd name="connsiteX5" fmla="*/ 0 w 1379162"/>
                <a:gd name="connsiteY5" fmla="*/ 1895504 h 2175570"/>
                <a:gd name="connsiteX6" fmla="*/ 559510 w 1379162"/>
                <a:gd name="connsiteY6" fmla="*/ 40216 h 2175570"/>
                <a:gd name="connsiteX0" fmla="*/ 559510 w 1379162"/>
                <a:gd name="connsiteY0" fmla="*/ 50079 h 2185433"/>
                <a:gd name="connsiteX1" fmla="*/ 818240 w 1379162"/>
                <a:gd name="connsiteY1" fmla="*/ 50079 h 2185433"/>
                <a:gd name="connsiteX2" fmla="*/ 1375721 w 1379162"/>
                <a:gd name="connsiteY2" fmla="*/ 1891502 h 2185433"/>
                <a:gd name="connsiteX3" fmla="*/ 1379162 w 1379162"/>
                <a:gd name="connsiteY3" fmla="*/ 1905367 h 2185433"/>
                <a:gd name="connsiteX4" fmla="*/ 689581 w 1379162"/>
                <a:gd name="connsiteY4" fmla="*/ 2185433 h 2185433"/>
                <a:gd name="connsiteX5" fmla="*/ 0 w 1379162"/>
                <a:gd name="connsiteY5" fmla="*/ 1905367 h 2185433"/>
                <a:gd name="connsiteX6" fmla="*/ 559510 w 1379162"/>
                <a:gd name="connsiteY6" fmla="*/ 50079 h 2185433"/>
                <a:gd name="connsiteX0" fmla="*/ 559510 w 1379162"/>
                <a:gd name="connsiteY0" fmla="*/ 52984 h 2188338"/>
                <a:gd name="connsiteX1" fmla="*/ 818240 w 1379162"/>
                <a:gd name="connsiteY1" fmla="*/ 52984 h 2188338"/>
                <a:gd name="connsiteX2" fmla="*/ 1375721 w 1379162"/>
                <a:gd name="connsiteY2" fmla="*/ 1894407 h 2188338"/>
                <a:gd name="connsiteX3" fmla="*/ 1379162 w 1379162"/>
                <a:gd name="connsiteY3" fmla="*/ 1908272 h 2188338"/>
                <a:gd name="connsiteX4" fmla="*/ 689581 w 1379162"/>
                <a:gd name="connsiteY4" fmla="*/ 2188338 h 2188338"/>
                <a:gd name="connsiteX5" fmla="*/ 0 w 1379162"/>
                <a:gd name="connsiteY5" fmla="*/ 1908272 h 2188338"/>
                <a:gd name="connsiteX6" fmla="*/ 559510 w 1379162"/>
                <a:gd name="connsiteY6" fmla="*/ 52984 h 21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162" h="2188338">
                  <a:moveTo>
                    <a:pt x="559510" y="52984"/>
                  </a:moveTo>
                  <a:cubicBezTo>
                    <a:pt x="593366" y="5359"/>
                    <a:pt x="731997" y="-37503"/>
                    <a:pt x="818240" y="52984"/>
                  </a:cubicBezTo>
                  <a:cubicBezTo>
                    <a:pt x="816162" y="50325"/>
                    <a:pt x="1282234" y="1585192"/>
                    <a:pt x="1375721" y="1894407"/>
                  </a:cubicBezTo>
                  <a:cubicBezTo>
                    <a:pt x="1378870" y="1898789"/>
                    <a:pt x="1379162" y="1903517"/>
                    <a:pt x="1379162" y="1908272"/>
                  </a:cubicBezTo>
                  <a:cubicBezTo>
                    <a:pt x="1379162" y="2062948"/>
                    <a:pt x="1070426" y="2188338"/>
                    <a:pt x="689581" y="2188338"/>
                  </a:cubicBezTo>
                  <a:cubicBezTo>
                    <a:pt x="308736" y="2188338"/>
                    <a:pt x="0" y="2062948"/>
                    <a:pt x="0" y="1908272"/>
                  </a:cubicBezTo>
                  <a:lnTo>
                    <a:pt x="559510" y="52984"/>
                  </a:lnTo>
                  <a:close/>
                </a:path>
              </a:pathLst>
            </a:custGeom>
            <a:gradFill flip="none" rotWithShape="1">
              <a:gsLst>
                <a:gs pos="98000">
                  <a:srgbClr val="C5134A"/>
                </a:gs>
                <a:gs pos="0">
                  <a:srgbClr val="BE1247"/>
                </a:gs>
                <a:gs pos="19000">
                  <a:srgbClr val="D2144F"/>
                </a:gs>
                <a:gs pos="54000">
                  <a:srgbClr val="F87477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椭圆 10"/>
            <p:cNvSpPr/>
            <p:nvPr/>
          </p:nvSpPr>
          <p:spPr>
            <a:xfrm>
              <a:off x="569154" y="3291810"/>
              <a:ext cx="756945" cy="429321"/>
            </a:xfrm>
            <a:custGeom>
              <a:avLst/>
              <a:gdLst/>
              <a:ahLst/>
              <a:cxnLst/>
              <a:rect l="l" t="t" r="r" b="b"/>
              <a:pathLst>
                <a:path w="590834" h="334594">
                  <a:moveTo>
                    <a:pt x="86928" y="0"/>
                  </a:moveTo>
                  <a:cubicBezTo>
                    <a:pt x="160265" y="23782"/>
                    <a:pt x="240109" y="35684"/>
                    <a:pt x="323402" y="35684"/>
                  </a:cubicBezTo>
                  <a:cubicBezTo>
                    <a:pt x="387332" y="35684"/>
                    <a:pt x="449230" y="28672"/>
                    <a:pt x="507434" y="13120"/>
                  </a:cubicBezTo>
                  <a:cubicBezTo>
                    <a:pt x="531772" y="93575"/>
                    <a:pt x="560176" y="187373"/>
                    <a:pt x="590834" y="288543"/>
                  </a:cubicBezTo>
                  <a:cubicBezTo>
                    <a:pt x="499769" y="318822"/>
                    <a:pt x="400175" y="334594"/>
                    <a:pt x="296010" y="334594"/>
                  </a:cubicBezTo>
                  <a:cubicBezTo>
                    <a:pt x="191403" y="334594"/>
                    <a:pt x="91406" y="318688"/>
                    <a:pt x="0" y="288246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椭圆 10"/>
            <p:cNvSpPr/>
            <p:nvPr/>
          </p:nvSpPr>
          <p:spPr>
            <a:xfrm>
              <a:off x="358201" y="4031335"/>
              <a:ext cx="1181332" cy="419394"/>
            </a:xfrm>
            <a:custGeom>
              <a:avLst/>
              <a:gdLst/>
              <a:ahLst/>
              <a:cxnLst/>
              <a:rect l="l" t="t" r="r" b="b"/>
              <a:pathLst>
                <a:path w="1082218" h="392352">
                  <a:moveTo>
                    <a:pt x="92746" y="0"/>
                  </a:moveTo>
                  <a:cubicBezTo>
                    <a:pt x="229132" y="56158"/>
                    <a:pt x="381210" y="86960"/>
                    <a:pt x="541436" y="86960"/>
                  </a:cubicBezTo>
                  <a:cubicBezTo>
                    <a:pt x="701493" y="86960"/>
                    <a:pt x="853418" y="56223"/>
                    <a:pt x="989694" y="184"/>
                  </a:cubicBezTo>
                  <a:cubicBezTo>
                    <a:pt x="1021621" y="105469"/>
                    <a:pt x="1052999" y="208935"/>
                    <a:pt x="1082218" y="305289"/>
                  </a:cubicBezTo>
                  <a:cubicBezTo>
                    <a:pt x="917102" y="361516"/>
                    <a:pt x="732512" y="392352"/>
                    <a:pt x="537839" y="392352"/>
                  </a:cubicBezTo>
                  <a:cubicBezTo>
                    <a:pt x="345739" y="392352"/>
                    <a:pt x="163457" y="362325"/>
                    <a:pt x="0" y="30753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3028" name="组合 27"/>
          <p:cNvGrpSpPr>
            <a:grpSpLocks/>
          </p:cNvGrpSpPr>
          <p:nvPr/>
        </p:nvGrpSpPr>
        <p:grpSpPr bwMode="auto">
          <a:xfrm>
            <a:off x="4179888" y="3098800"/>
            <a:ext cx="968375" cy="1733550"/>
            <a:chOff x="179512" y="2797966"/>
            <a:chExt cx="1513892" cy="2709936"/>
          </a:xfrm>
        </p:grpSpPr>
        <p:sp>
          <p:nvSpPr>
            <p:cNvPr id="29" name="圆角矩形 28"/>
            <p:cNvSpPr/>
            <p:nvPr/>
          </p:nvSpPr>
          <p:spPr>
            <a:xfrm>
              <a:off x="179512" y="4149080"/>
              <a:ext cx="1512168" cy="1358822"/>
            </a:xfrm>
            <a:prstGeom prst="roundRect">
              <a:avLst>
                <a:gd name="adj" fmla="val 5673"/>
              </a:avLst>
            </a:prstGeom>
            <a:solidFill>
              <a:srgbClr val="BE1247"/>
            </a:soli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extrusionH="63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181236" y="4138187"/>
              <a:ext cx="1512168" cy="1358822"/>
            </a:xfrm>
            <a:prstGeom prst="roundRect">
              <a:avLst>
                <a:gd name="adj" fmla="val 5673"/>
              </a:avLst>
            </a:prstGeom>
            <a:gradFill flip="none" rotWithShape="1">
              <a:gsLst>
                <a:gs pos="0">
                  <a:srgbClr val="BE1247"/>
                </a:gs>
                <a:gs pos="33000">
                  <a:srgbClr val="D2144F"/>
                </a:gs>
                <a:gs pos="90000">
                  <a:srgbClr val="F87477"/>
                </a:gs>
                <a:gs pos="100000">
                  <a:srgbClr val="FA9496"/>
                </a:gs>
              </a:gsLst>
              <a:lin ang="7200000" scaled="0"/>
              <a:tileRect/>
            </a:gra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椭圆 10"/>
            <p:cNvSpPr/>
            <p:nvPr/>
          </p:nvSpPr>
          <p:spPr>
            <a:xfrm>
              <a:off x="256447" y="2797966"/>
              <a:ext cx="1379875" cy="2188794"/>
            </a:xfrm>
            <a:custGeom>
              <a:avLst/>
              <a:gdLst>
                <a:gd name="connsiteX0" fmla="*/ 564273 w 1405538"/>
                <a:gd name="connsiteY0" fmla="*/ 0 h 2135354"/>
                <a:gd name="connsiteX1" fmla="*/ 823003 w 1405538"/>
                <a:gd name="connsiteY1" fmla="*/ 0 h 2135354"/>
                <a:gd name="connsiteX2" fmla="*/ 1405538 w 1405538"/>
                <a:gd name="connsiteY2" fmla="*/ 1732147 h 2135354"/>
                <a:gd name="connsiteX3" fmla="*/ 1387275 w 1405538"/>
                <a:gd name="connsiteY3" fmla="*/ 1841423 h 2135354"/>
                <a:gd name="connsiteX4" fmla="*/ 1380484 w 1405538"/>
                <a:gd name="connsiteY4" fmla="*/ 1841423 h 2135354"/>
                <a:gd name="connsiteX5" fmla="*/ 1383925 w 1405538"/>
                <a:gd name="connsiteY5" fmla="*/ 1855288 h 2135354"/>
                <a:gd name="connsiteX6" fmla="*/ 694344 w 1405538"/>
                <a:gd name="connsiteY6" fmla="*/ 2135354 h 2135354"/>
                <a:gd name="connsiteX7" fmla="*/ 4763 w 1405538"/>
                <a:gd name="connsiteY7" fmla="*/ 1855288 h 2135354"/>
                <a:gd name="connsiteX8" fmla="*/ 8205 w 1405538"/>
                <a:gd name="connsiteY8" fmla="*/ 1841423 h 2135354"/>
                <a:gd name="connsiteX9" fmla="*/ 0 w 1405538"/>
                <a:gd name="connsiteY9" fmla="*/ 1841423 h 2135354"/>
                <a:gd name="connsiteX10" fmla="*/ 564273 w 1405538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60593 w 1457926"/>
                <a:gd name="connsiteY8" fmla="*/ 1841423 h 2135354"/>
                <a:gd name="connsiteX9" fmla="*/ 0 w 1457926"/>
                <a:gd name="connsiteY9" fmla="*/ 1731886 h 2135354"/>
                <a:gd name="connsiteX10" fmla="*/ 616661 w 1457926"/>
                <a:gd name="connsiteY10" fmla="*/ 0 h 2135354"/>
                <a:gd name="connsiteX0" fmla="*/ 689418 w 1530683"/>
                <a:gd name="connsiteY0" fmla="*/ 0 h 2135354"/>
                <a:gd name="connsiteX1" fmla="*/ 948148 w 1530683"/>
                <a:gd name="connsiteY1" fmla="*/ 0 h 2135354"/>
                <a:gd name="connsiteX2" fmla="*/ 1530683 w 1530683"/>
                <a:gd name="connsiteY2" fmla="*/ 1732147 h 2135354"/>
                <a:gd name="connsiteX3" fmla="*/ 1512420 w 1530683"/>
                <a:gd name="connsiteY3" fmla="*/ 1841423 h 2135354"/>
                <a:gd name="connsiteX4" fmla="*/ 1505629 w 1530683"/>
                <a:gd name="connsiteY4" fmla="*/ 1841423 h 2135354"/>
                <a:gd name="connsiteX5" fmla="*/ 1509070 w 1530683"/>
                <a:gd name="connsiteY5" fmla="*/ 1855288 h 2135354"/>
                <a:gd name="connsiteX6" fmla="*/ 819489 w 1530683"/>
                <a:gd name="connsiteY6" fmla="*/ 2135354 h 2135354"/>
                <a:gd name="connsiteX7" fmla="*/ 129908 w 1530683"/>
                <a:gd name="connsiteY7" fmla="*/ 1855288 h 2135354"/>
                <a:gd name="connsiteX8" fmla="*/ 0 w 1530683"/>
                <a:gd name="connsiteY8" fmla="*/ 1841423 h 2135354"/>
                <a:gd name="connsiteX9" fmla="*/ 72757 w 1530683"/>
                <a:gd name="connsiteY9" fmla="*/ 1731886 h 2135354"/>
                <a:gd name="connsiteX10" fmla="*/ 689418 w 1530683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0 w 1457926"/>
                <a:gd name="connsiteY8" fmla="*/ 1731886 h 2135354"/>
                <a:gd name="connsiteX9" fmla="*/ 616661 w 1457926"/>
                <a:gd name="connsiteY9" fmla="*/ 0 h 2135354"/>
                <a:gd name="connsiteX0" fmla="*/ 559510 w 1400775"/>
                <a:gd name="connsiteY0" fmla="*/ 0 h 2135354"/>
                <a:gd name="connsiteX1" fmla="*/ 818240 w 1400775"/>
                <a:gd name="connsiteY1" fmla="*/ 0 h 2135354"/>
                <a:gd name="connsiteX2" fmla="*/ 1400775 w 1400775"/>
                <a:gd name="connsiteY2" fmla="*/ 1732147 h 2135354"/>
                <a:gd name="connsiteX3" fmla="*/ 1382512 w 1400775"/>
                <a:gd name="connsiteY3" fmla="*/ 1841423 h 2135354"/>
                <a:gd name="connsiteX4" fmla="*/ 1375721 w 1400775"/>
                <a:gd name="connsiteY4" fmla="*/ 1841423 h 2135354"/>
                <a:gd name="connsiteX5" fmla="*/ 1379162 w 1400775"/>
                <a:gd name="connsiteY5" fmla="*/ 1855288 h 2135354"/>
                <a:gd name="connsiteX6" fmla="*/ 689581 w 1400775"/>
                <a:gd name="connsiteY6" fmla="*/ 2135354 h 2135354"/>
                <a:gd name="connsiteX7" fmla="*/ 0 w 1400775"/>
                <a:gd name="connsiteY7" fmla="*/ 1855288 h 2135354"/>
                <a:gd name="connsiteX8" fmla="*/ 559510 w 1400775"/>
                <a:gd name="connsiteY8" fmla="*/ 0 h 2135354"/>
                <a:gd name="connsiteX0" fmla="*/ 559510 w 1382512"/>
                <a:gd name="connsiteY0" fmla="*/ 0 h 2135354"/>
                <a:gd name="connsiteX1" fmla="*/ 818240 w 1382512"/>
                <a:gd name="connsiteY1" fmla="*/ 0 h 2135354"/>
                <a:gd name="connsiteX2" fmla="*/ 1382512 w 1382512"/>
                <a:gd name="connsiteY2" fmla="*/ 1841423 h 2135354"/>
                <a:gd name="connsiteX3" fmla="*/ 1375721 w 1382512"/>
                <a:gd name="connsiteY3" fmla="*/ 1841423 h 2135354"/>
                <a:gd name="connsiteX4" fmla="*/ 1379162 w 1382512"/>
                <a:gd name="connsiteY4" fmla="*/ 1855288 h 2135354"/>
                <a:gd name="connsiteX5" fmla="*/ 689581 w 1382512"/>
                <a:gd name="connsiteY5" fmla="*/ 2135354 h 2135354"/>
                <a:gd name="connsiteX6" fmla="*/ 0 w 1382512"/>
                <a:gd name="connsiteY6" fmla="*/ 1855288 h 2135354"/>
                <a:gd name="connsiteX7" fmla="*/ 559510 w 1382512"/>
                <a:gd name="connsiteY7" fmla="*/ 0 h 2135354"/>
                <a:gd name="connsiteX0" fmla="*/ 559510 w 1392037"/>
                <a:gd name="connsiteY0" fmla="*/ 0 h 2135354"/>
                <a:gd name="connsiteX1" fmla="*/ 818240 w 1392037"/>
                <a:gd name="connsiteY1" fmla="*/ 0 h 2135354"/>
                <a:gd name="connsiteX2" fmla="*/ 1392037 w 1392037"/>
                <a:gd name="connsiteY2" fmla="*/ 1727123 h 2135354"/>
                <a:gd name="connsiteX3" fmla="*/ 1375721 w 1392037"/>
                <a:gd name="connsiteY3" fmla="*/ 1841423 h 2135354"/>
                <a:gd name="connsiteX4" fmla="*/ 1379162 w 1392037"/>
                <a:gd name="connsiteY4" fmla="*/ 1855288 h 2135354"/>
                <a:gd name="connsiteX5" fmla="*/ 689581 w 1392037"/>
                <a:gd name="connsiteY5" fmla="*/ 2135354 h 2135354"/>
                <a:gd name="connsiteX6" fmla="*/ 0 w 1392037"/>
                <a:gd name="connsiteY6" fmla="*/ 1855288 h 2135354"/>
                <a:gd name="connsiteX7" fmla="*/ 559510 w 1392037"/>
                <a:gd name="connsiteY7" fmla="*/ 0 h 2135354"/>
                <a:gd name="connsiteX0" fmla="*/ 559510 w 1379162"/>
                <a:gd name="connsiteY0" fmla="*/ 0 h 2135354"/>
                <a:gd name="connsiteX1" fmla="*/ 818240 w 1379162"/>
                <a:gd name="connsiteY1" fmla="*/ 0 h 2135354"/>
                <a:gd name="connsiteX2" fmla="*/ 1375721 w 1379162"/>
                <a:gd name="connsiteY2" fmla="*/ 1841423 h 2135354"/>
                <a:gd name="connsiteX3" fmla="*/ 1379162 w 1379162"/>
                <a:gd name="connsiteY3" fmla="*/ 1855288 h 2135354"/>
                <a:gd name="connsiteX4" fmla="*/ 689581 w 1379162"/>
                <a:gd name="connsiteY4" fmla="*/ 2135354 h 2135354"/>
                <a:gd name="connsiteX5" fmla="*/ 0 w 1379162"/>
                <a:gd name="connsiteY5" fmla="*/ 1855288 h 2135354"/>
                <a:gd name="connsiteX6" fmla="*/ 559510 w 1379162"/>
                <a:gd name="connsiteY6" fmla="*/ 0 h 2135354"/>
                <a:gd name="connsiteX0" fmla="*/ 559510 w 1379162"/>
                <a:gd name="connsiteY0" fmla="*/ 3 h 2135357"/>
                <a:gd name="connsiteX1" fmla="*/ 818240 w 1379162"/>
                <a:gd name="connsiteY1" fmla="*/ 3 h 2135357"/>
                <a:gd name="connsiteX2" fmla="*/ 1375721 w 1379162"/>
                <a:gd name="connsiteY2" fmla="*/ 1841426 h 2135357"/>
                <a:gd name="connsiteX3" fmla="*/ 1379162 w 1379162"/>
                <a:gd name="connsiteY3" fmla="*/ 1855291 h 2135357"/>
                <a:gd name="connsiteX4" fmla="*/ 689581 w 1379162"/>
                <a:gd name="connsiteY4" fmla="*/ 2135357 h 2135357"/>
                <a:gd name="connsiteX5" fmla="*/ 0 w 1379162"/>
                <a:gd name="connsiteY5" fmla="*/ 1855291 h 2135357"/>
                <a:gd name="connsiteX6" fmla="*/ 559510 w 1379162"/>
                <a:gd name="connsiteY6" fmla="*/ 3 h 2135357"/>
                <a:gd name="connsiteX0" fmla="*/ 559510 w 1379162"/>
                <a:gd name="connsiteY0" fmla="*/ 40216 h 2175570"/>
                <a:gd name="connsiteX1" fmla="*/ 818240 w 1379162"/>
                <a:gd name="connsiteY1" fmla="*/ 40216 h 2175570"/>
                <a:gd name="connsiteX2" fmla="*/ 1375721 w 1379162"/>
                <a:gd name="connsiteY2" fmla="*/ 1881639 h 2175570"/>
                <a:gd name="connsiteX3" fmla="*/ 1379162 w 1379162"/>
                <a:gd name="connsiteY3" fmla="*/ 1895504 h 2175570"/>
                <a:gd name="connsiteX4" fmla="*/ 689581 w 1379162"/>
                <a:gd name="connsiteY4" fmla="*/ 2175570 h 2175570"/>
                <a:gd name="connsiteX5" fmla="*/ 0 w 1379162"/>
                <a:gd name="connsiteY5" fmla="*/ 1895504 h 2175570"/>
                <a:gd name="connsiteX6" fmla="*/ 559510 w 1379162"/>
                <a:gd name="connsiteY6" fmla="*/ 40216 h 2175570"/>
                <a:gd name="connsiteX0" fmla="*/ 559510 w 1379162"/>
                <a:gd name="connsiteY0" fmla="*/ 50079 h 2185433"/>
                <a:gd name="connsiteX1" fmla="*/ 818240 w 1379162"/>
                <a:gd name="connsiteY1" fmla="*/ 50079 h 2185433"/>
                <a:gd name="connsiteX2" fmla="*/ 1375721 w 1379162"/>
                <a:gd name="connsiteY2" fmla="*/ 1891502 h 2185433"/>
                <a:gd name="connsiteX3" fmla="*/ 1379162 w 1379162"/>
                <a:gd name="connsiteY3" fmla="*/ 1905367 h 2185433"/>
                <a:gd name="connsiteX4" fmla="*/ 689581 w 1379162"/>
                <a:gd name="connsiteY4" fmla="*/ 2185433 h 2185433"/>
                <a:gd name="connsiteX5" fmla="*/ 0 w 1379162"/>
                <a:gd name="connsiteY5" fmla="*/ 1905367 h 2185433"/>
                <a:gd name="connsiteX6" fmla="*/ 559510 w 1379162"/>
                <a:gd name="connsiteY6" fmla="*/ 50079 h 2185433"/>
                <a:gd name="connsiteX0" fmla="*/ 559510 w 1379162"/>
                <a:gd name="connsiteY0" fmla="*/ 52984 h 2188338"/>
                <a:gd name="connsiteX1" fmla="*/ 818240 w 1379162"/>
                <a:gd name="connsiteY1" fmla="*/ 52984 h 2188338"/>
                <a:gd name="connsiteX2" fmla="*/ 1375721 w 1379162"/>
                <a:gd name="connsiteY2" fmla="*/ 1894407 h 2188338"/>
                <a:gd name="connsiteX3" fmla="*/ 1379162 w 1379162"/>
                <a:gd name="connsiteY3" fmla="*/ 1908272 h 2188338"/>
                <a:gd name="connsiteX4" fmla="*/ 689581 w 1379162"/>
                <a:gd name="connsiteY4" fmla="*/ 2188338 h 2188338"/>
                <a:gd name="connsiteX5" fmla="*/ 0 w 1379162"/>
                <a:gd name="connsiteY5" fmla="*/ 1908272 h 2188338"/>
                <a:gd name="connsiteX6" fmla="*/ 559510 w 1379162"/>
                <a:gd name="connsiteY6" fmla="*/ 52984 h 21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162" h="2188338">
                  <a:moveTo>
                    <a:pt x="559510" y="52984"/>
                  </a:moveTo>
                  <a:cubicBezTo>
                    <a:pt x="593366" y="5359"/>
                    <a:pt x="731997" y="-37503"/>
                    <a:pt x="818240" y="52984"/>
                  </a:cubicBezTo>
                  <a:cubicBezTo>
                    <a:pt x="816162" y="50325"/>
                    <a:pt x="1282234" y="1585192"/>
                    <a:pt x="1375721" y="1894407"/>
                  </a:cubicBezTo>
                  <a:cubicBezTo>
                    <a:pt x="1378870" y="1898789"/>
                    <a:pt x="1379162" y="1903517"/>
                    <a:pt x="1379162" y="1908272"/>
                  </a:cubicBezTo>
                  <a:cubicBezTo>
                    <a:pt x="1379162" y="2062948"/>
                    <a:pt x="1070426" y="2188338"/>
                    <a:pt x="689581" y="2188338"/>
                  </a:cubicBezTo>
                  <a:cubicBezTo>
                    <a:pt x="308736" y="2188338"/>
                    <a:pt x="0" y="2062948"/>
                    <a:pt x="0" y="1908272"/>
                  </a:cubicBezTo>
                  <a:lnTo>
                    <a:pt x="559510" y="52984"/>
                  </a:lnTo>
                  <a:close/>
                </a:path>
              </a:pathLst>
            </a:custGeom>
            <a:gradFill flip="none" rotWithShape="1">
              <a:gsLst>
                <a:gs pos="98000">
                  <a:srgbClr val="C5134A"/>
                </a:gs>
                <a:gs pos="0">
                  <a:srgbClr val="BE1247"/>
                </a:gs>
                <a:gs pos="19000">
                  <a:srgbClr val="D2144F"/>
                </a:gs>
                <a:gs pos="54000">
                  <a:srgbClr val="F87477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椭圆 10"/>
            <p:cNvSpPr/>
            <p:nvPr/>
          </p:nvSpPr>
          <p:spPr>
            <a:xfrm>
              <a:off x="569152" y="3291810"/>
              <a:ext cx="756947" cy="429321"/>
            </a:xfrm>
            <a:custGeom>
              <a:avLst/>
              <a:gdLst/>
              <a:ahLst/>
              <a:cxnLst/>
              <a:rect l="l" t="t" r="r" b="b"/>
              <a:pathLst>
                <a:path w="590834" h="334594">
                  <a:moveTo>
                    <a:pt x="86928" y="0"/>
                  </a:moveTo>
                  <a:cubicBezTo>
                    <a:pt x="160265" y="23782"/>
                    <a:pt x="240109" y="35684"/>
                    <a:pt x="323402" y="35684"/>
                  </a:cubicBezTo>
                  <a:cubicBezTo>
                    <a:pt x="387332" y="35684"/>
                    <a:pt x="449230" y="28672"/>
                    <a:pt x="507434" y="13120"/>
                  </a:cubicBezTo>
                  <a:cubicBezTo>
                    <a:pt x="531772" y="93575"/>
                    <a:pt x="560176" y="187373"/>
                    <a:pt x="590834" y="288543"/>
                  </a:cubicBezTo>
                  <a:cubicBezTo>
                    <a:pt x="499769" y="318822"/>
                    <a:pt x="400175" y="334594"/>
                    <a:pt x="296010" y="334594"/>
                  </a:cubicBezTo>
                  <a:cubicBezTo>
                    <a:pt x="191403" y="334594"/>
                    <a:pt x="91406" y="318688"/>
                    <a:pt x="0" y="288246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椭圆 10"/>
            <p:cNvSpPr/>
            <p:nvPr/>
          </p:nvSpPr>
          <p:spPr>
            <a:xfrm>
              <a:off x="358201" y="4031335"/>
              <a:ext cx="1181332" cy="419394"/>
            </a:xfrm>
            <a:custGeom>
              <a:avLst/>
              <a:gdLst/>
              <a:ahLst/>
              <a:cxnLst/>
              <a:rect l="l" t="t" r="r" b="b"/>
              <a:pathLst>
                <a:path w="1082218" h="392352">
                  <a:moveTo>
                    <a:pt x="92746" y="0"/>
                  </a:moveTo>
                  <a:cubicBezTo>
                    <a:pt x="229132" y="56158"/>
                    <a:pt x="381210" y="86960"/>
                    <a:pt x="541436" y="86960"/>
                  </a:cubicBezTo>
                  <a:cubicBezTo>
                    <a:pt x="701493" y="86960"/>
                    <a:pt x="853418" y="56223"/>
                    <a:pt x="989694" y="184"/>
                  </a:cubicBezTo>
                  <a:cubicBezTo>
                    <a:pt x="1021621" y="105469"/>
                    <a:pt x="1052999" y="208935"/>
                    <a:pt x="1082218" y="305289"/>
                  </a:cubicBezTo>
                  <a:cubicBezTo>
                    <a:pt x="917102" y="361516"/>
                    <a:pt x="732512" y="392352"/>
                    <a:pt x="537839" y="392352"/>
                  </a:cubicBezTo>
                  <a:cubicBezTo>
                    <a:pt x="345739" y="392352"/>
                    <a:pt x="163457" y="362325"/>
                    <a:pt x="0" y="30753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3029" name="组合 33"/>
          <p:cNvGrpSpPr>
            <a:grpSpLocks/>
          </p:cNvGrpSpPr>
          <p:nvPr/>
        </p:nvGrpSpPr>
        <p:grpSpPr bwMode="auto">
          <a:xfrm>
            <a:off x="6843713" y="3098800"/>
            <a:ext cx="968375" cy="1733550"/>
            <a:chOff x="179512" y="2797966"/>
            <a:chExt cx="1513892" cy="2709936"/>
          </a:xfrm>
        </p:grpSpPr>
        <p:sp>
          <p:nvSpPr>
            <p:cNvPr id="35" name="圆角矩形 34"/>
            <p:cNvSpPr/>
            <p:nvPr/>
          </p:nvSpPr>
          <p:spPr>
            <a:xfrm>
              <a:off x="179512" y="4149080"/>
              <a:ext cx="1512168" cy="1358822"/>
            </a:xfrm>
            <a:prstGeom prst="roundRect">
              <a:avLst>
                <a:gd name="adj" fmla="val 5673"/>
              </a:avLst>
            </a:prstGeom>
            <a:solidFill>
              <a:srgbClr val="BE1247"/>
            </a:soli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extrusionH="63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181236" y="4138187"/>
              <a:ext cx="1512168" cy="1358822"/>
            </a:xfrm>
            <a:prstGeom prst="roundRect">
              <a:avLst>
                <a:gd name="adj" fmla="val 5673"/>
              </a:avLst>
            </a:prstGeom>
            <a:gradFill flip="none" rotWithShape="1">
              <a:gsLst>
                <a:gs pos="0">
                  <a:srgbClr val="BE1247"/>
                </a:gs>
                <a:gs pos="33000">
                  <a:srgbClr val="D2144F"/>
                </a:gs>
                <a:gs pos="90000">
                  <a:srgbClr val="F87477"/>
                </a:gs>
                <a:gs pos="100000">
                  <a:srgbClr val="FA9496"/>
                </a:gs>
              </a:gsLst>
              <a:lin ang="7200000" scaled="0"/>
              <a:tileRect/>
            </a:gra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椭圆 10"/>
            <p:cNvSpPr/>
            <p:nvPr/>
          </p:nvSpPr>
          <p:spPr>
            <a:xfrm>
              <a:off x="256447" y="2797966"/>
              <a:ext cx="1379875" cy="2188794"/>
            </a:xfrm>
            <a:custGeom>
              <a:avLst/>
              <a:gdLst>
                <a:gd name="connsiteX0" fmla="*/ 564273 w 1405538"/>
                <a:gd name="connsiteY0" fmla="*/ 0 h 2135354"/>
                <a:gd name="connsiteX1" fmla="*/ 823003 w 1405538"/>
                <a:gd name="connsiteY1" fmla="*/ 0 h 2135354"/>
                <a:gd name="connsiteX2" fmla="*/ 1405538 w 1405538"/>
                <a:gd name="connsiteY2" fmla="*/ 1732147 h 2135354"/>
                <a:gd name="connsiteX3" fmla="*/ 1387275 w 1405538"/>
                <a:gd name="connsiteY3" fmla="*/ 1841423 h 2135354"/>
                <a:gd name="connsiteX4" fmla="*/ 1380484 w 1405538"/>
                <a:gd name="connsiteY4" fmla="*/ 1841423 h 2135354"/>
                <a:gd name="connsiteX5" fmla="*/ 1383925 w 1405538"/>
                <a:gd name="connsiteY5" fmla="*/ 1855288 h 2135354"/>
                <a:gd name="connsiteX6" fmla="*/ 694344 w 1405538"/>
                <a:gd name="connsiteY6" fmla="*/ 2135354 h 2135354"/>
                <a:gd name="connsiteX7" fmla="*/ 4763 w 1405538"/>
                <a:gd name="connsiteY7" fmla="*/ 1855288 h 2135354"/>
                <a:gd name="connsiteX8" fmla="*/ 8205 w 1405538"/>
                <a:gd name="connsiteY8" fmla="*/ 1841423 h 2135354"/>
                <a:gd name="connsiteX9" fmla="*/ 0 w 1405538"/>
                <a:gd name="connsiteY9" fmla="*/ 1841423 h 2135354"/>
                <a:gd name="connsiteX10" fmla="*/ 564273 w 1405538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60593 w 1457926"/>
                <a:gd name="connsiteY8" fmla="*/ 1841423 h 2135354"/>
                <a:gd name="connsiteX9" fmla="*/ 0 w 1457926"/>
                <a:gd name="connsiteY9" fmla="*/ 1731886 h 2135354"/>
                <a:gd name="connsiteX10" fmla="*/ 616661 w 1457926"/>
                <a:gd name="connsiteY10" fmla="*/ 0 h 2135354"/>
                <a:gd name="connsiteX0" fmla="*/ 689418 w 1530683"/>
                <a:gd name="connsiteY0" fmla="*/ 0 h 2135354"/>
                <a:gd name="connsiteX1" fmla="*/ 948148 w 1530683"/>
                <a:gd name="connsiteY1" fmla="*/ 0 h 2135354"/>
                <a:gd name="connsiteX2" fmla="*/ 1530683 w 1530683"/>
                <a:gd name="connsiteY2" fmla="*/ 1732147 h 2135354"/>
                <a:gd name="connsiteX3" fmla="*/ 1512420 w 1530683"/>
                <a:gd name="connsiteY3" fmla="*/ 1841423 h 2135354"/>
                <a:gd name="connsiteX4" fmla="*/ 1505629 w 1530683"/>
                <a:gd name="connsiteY4" fmla="*/ 1841423 h 2135354"/>
                <a:gd name="connsiteX5" fmla="*/ 1509070 w 1530683"/>
                <a:gd name="connsiteY5" fmla="*/ 1855288 h 2135354"/>
                <a:gd name="connsiteX6" fmla="*/ 819489 w 1530683"/>
                <a:gd name="connsiteY6" fmla="*/ 2135354 h 2135354"/>
                <a:gd name="connsiteX7" fmla="*/ 129908 w 1530683"/>
                <a:gd name="connsiteY7" fmla="*/ 1855288 h 2135354"/>
                <a:gd name="connsiteX8" fmla="*/ 0 w 1530683"/>
                <a:gd name="connsiteY8" fmla="*/ 1841423 h 2135354"/>
                <a:gd name="connsiteX9" fmla="*/ 72757 w 1530683"/>
                <a:gd name="connsiteY9" fmla="*/ 1731886 h 2135354"/>
                <a:gd name="connsiteX10" fmla="*/ 689418 w 1530683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0 w 1457926"/>
                <a:gd name="connsiteY8" fmla="*/ 1731886 h 2135354"/>
                <a:gd name="connsiteX9" fmla="*/ 616661 w 1457926"/>
                <a:gd name="connsiteY9" fmla="*/ 0 h 2135354"/>
                <a:gd name="connsiteX0" fmla="*/ 559510 w 1400775"/>
                <a:gd name="connsiteY0" fmla="*/ 0 h 2135354"/>
                <a:gd name="connsiteX1" fmla="*/ 818240 w 1400775"/>
                <a:gd name="connsiteY1" fmla="*/ 0 h 2135354"/>
                <a:gd name="connsiteX2" fmla="*/ 1400775 w 1400775"/>
                <a:gd name="connsiteY2" fmla="*/ 1732147 h 2135354"/>
                <a:gd name="connsiteX3" fmla="*/ 1382512 w 1400775"/>
                <a:gd name="connsiteY3" fmla="*/ 1841423 h 2135354"/>
                <a:gd name="connsiteX4" fmla="*/ 1375721 w 1400775"/>
                <a:gd name="connsiteY4" fmla="*/ 1841423 h 2135354"/>
                <a:gd name="connsiteX5" fmla="*/ 1379162 w 1400775"/>
                <a:gd name="connsiteY5" fmla="*/ 1855288 h 2135354"/>
                <a:gd name="connsiteX6" fmla="*/ 689581 w 1400775"/>
                <a:gd name="connsiteY6" fmla="*/ 2135354 h 2135354"/>
                <a:gd name="connsiteX7" fmla="*/ 0 w 1400775"/>
                <a:gd name="connsiteY7" fmla="*/ 1855288 h 2135354"/>
                <a:gd name="connsiteX8" fmla="*/ 559510 w 1400775"/>
                <a:gd name="connsiteY8" fmla="*/ 0 h 2135354"/>
                <a:gd name="connsiteX0" fmla="*/ 559510 w 1382512"/>
                <a:gd name="connsiteY0" fmla="*/ 0 h 2135354"/>
                <a:gd name="connsiteX1" fmla="*/ 818240 w 1382512"/>
                <a:gd name="connsiteY1" fmla="*/ 0 h 2135354"/>
                <a:gd name="connsiteX2" fmla="*/ 1382512 w 1382512"/>
                <a:gd name="connsiteY2" fmla="*/ 1841423 h 2135354"/>
                <a:gd name="connsiteX3" fmla="*/ 1375721 w 1382512"/>
                <a:gd name="connsiteY3" fmla="*/ 1841423 h 2135354"/>
                <a:gd name="connsiteX4" fmla="*/ 1379162 w 1382512"/>
                <a:gd name="connsiteY4" fmla="*/ 1855288 h 2135354"/>
                <a:gd name="connsiteX5" fmla="*/ 689581 w 1382512"/>
                <a:gd name="connsiteY5" fmla="*/ 2135354 h 2135354"/>
                <a:gd name="connsiteX6" fmla="*/ 0 w 1382512"/>
                <a:gd name="connsiteY6" fmla="*/ 1855288 h 2135354"/>
                <a:gd name="connsiteX7" fmla="*/ 559510 w 1382512"/>
                <a:gd name="connsiteY7" fmla="*/ 0 h 2135354"/>
                <a:gd name="connsiteX0" fmla="*/ 559510 w 1392037"/>
                <a:gd name="connsiteY0" fmla="*/ 0 h 2135354"/>
                <a:gd name="connsiteX1" fmla="*/ 818240 w 1392037"/>
                <a:gd name="connsiteY1" fmla="*/ 0 h 2135354"/>
                <a:gd name="connsiteX2" fmla="*/ 1392037 w 1392037"/>
                <a:gd name="connsiteY2" fmla="*/ 1727123 h 2135354"/>
                <a:gd name="connsiteX3" fmla="*/ 1375721 w 1392037"/>
                <a:gd name="connsiteY3" fmla="*/ 1841423 h 2135354"/>
                <a:gd name="connsiteX4" fmla="*/ 1379162 w 1392037"/>
                <a:gd name="connsiteY4" fmla="*/ 1855288 h 2135354"/>
                <a:gd name="connsiteX5" fmla="*/ 689581 w 1392037"/>
                <a:gd name="connsiteY5" fmla="*/ 2135354 h 2135354"/>
                <a:gd name="connsiteX6" fmla="*/ 0 w 1392037"/>
                <a:gd name="connsiteY6" fmla="*/ 1855288 h 2135354"/>
                <a:gd name="connsiteX7" fmla="*/ 559510 w 1392037"/>
                <a:gd name="connsiteY7" fmla="*/ 0 h 2135354"/>
                <a:gd name="connsiteX0" fmla="*/ 559510 w 1379162"/>
                <a:gd name="connsiteY0" fmla="*/ 0 h 2135354"/>
                <a:gd name="connsiteX1" fmla="*/ 818240 w 1379162"/>
                <a:gd name="connsiteY1" fmla="*/ 0 h 2135354"/>
                <a:gd name="connsiteX2" fmla="*/ 1375721 w 1379162"/>
                <a:gd name="connsiteY2" fmla="*/ 1841423 h 2135354"/>
                <a:gd name="connsiteX3" fmla="*/ 1379162 w 1379162"/>
                <a:gd name="connsiteY3" fmla="*/ 1855288 h 2135354"/>
                <a:gd name="connsiteX4" fmla="*/ 689581 w 1379162"/>
                <a:gd name="connsiteY4" fmla="*/ 2135354 h 2135354"/>
                <a:gd name="connsiteX5" fmla="*/ 0 w 1379162"/>
                <a:gd name="connsiteY5" fmla="*/ 1855288 h 2135354"/>
                <a:gd name="connsiteX6" fmla="*/ 559510 w 1379162"/>
                <a:gd name="connsiteY6" fmla="*/ 0 h 2135354"/>
                <a:gd name="connsiteX0" fmla="*/ 559510 w 1379162"/>
                <a:gd name="connsiteY0" fmla="*/ 3 h 2135357"/>
                <a:gd name="connsiteX1" fmla="*/ 818240 w 1379162"/>
                <a:gd name="connsiteY1" fmla="*/ 3 h 2135357"/>
                <a:gd name="connsiteX2" fmla="*/ 1375721 w 1379162"/>
                <a:gd name="connsiteY2" fmla="*/ 1841426 h 2135357"/>
                <a:gd name="connsiteX3" fmla="*/ 1379162 w 1379162"/>
                <a:gd name="connsiteY3" fmla="*/ 1855291 h 2135357"/>
                <a:gd name="connsiteX4" fmla="*/ 689581 w 1379162"/>
                <a:gd name="connsiteY4" fmla="*/ 2135357 h 2135357"/>
                <a:gd name="connsiteX5" fmla="*/ 0 w 1379162"/>
                <a:gd name="connsiteY5" fmla="*/ 1855291 h 2135357"/>
                <a:gd name="connsiteX6" fmla="*/ 559510 w 1379162"/>
                <a:gd name="connsiteY6" fmla="*/ 3 h 2135357"/>
                <a:gd name="connsiteX0" fmla="*/ 559510 w 1379162"/>
                <a:gd name="connsiteY0" fmla="*/ 40216 h 2175570"/>
                <a:gd name="connsiteX1" fmla="*/ 818240 w 1379162"/>
                <a:gd name="connsiteY1" fmla="*/ 40216 h 2175570"/>
                <a:gd name="connsiteX2" fmla="*/ 1375721 w 1379162"/>
                <a:gd name="connsiteY2" fmla="*/ 1881639 h 2175570"/>
                <a:gd name="connsiteX3" fmla="*/ 1379162 w 1379162"/>
                <a:gd name="connsiteY3" fmla="*/ 1895504 h 2175570"/>
                <a:gd name="connsiteX4" fmla="*/ 689581 w 1379162"/>
                <a:gd name="connsiteY4" fmla="*/ 2175570 h 2175570"/>
                <a:gd name="connsiteX5" fmla="*/ 0 w 1379162"/>
                <a:gd name="connsiteY5" fmla="*/ 1895504 h 2175570"/>
                <a:gd name="connsiteX6" fmla="*/ 559510 w 1379162"/>
                <a:gd name="connsiteY6" fmla="*/ 40216 h 2175570"/>
                <a:gd name="connsiteX0" fmla="*/ 559510 w 1379162"/>
                <a:gd name="connsiteY0" fmla="*/ 50079 h 2185433"/>
                <a:gd name="connsiteX1" fmla="*/ 818240 w 1379162"/>
                <a:gd name="connsiteY1" fmla="*/ 50079 h 2185433"/>
                <a:gd name="connsiteX2" fmla="*/ 1375721 w 1379162"/>
                <a:gd name="connsiteY2" fmla="*/ 1891502 h 2185433"/>
                <a:gd name="connsiteX3" fmla="*/ 1379162 w 1379162"/>
                <a:gd name="connsiteY3" fmla="*/ 1905367 h 2185433"/>
                <a:gd name="connsiteX4" fmla="*/ 689581 w 1379162"/>
                <a:gd name="connsiteY4" fmla="*/ 2185433 h 2185433"/>
                <a:gd name="connsiteX5" fmla="*/ 0 w 1379162"/>
                <a:gd name="connsiteY5" fmla="*/ 1905367 h 2185433"/>
                <a:gd name="connsiteX6" fmla="*/ 559510 w 1379162"/>
                <a:gd name="connsiteY6" fmla="*/ 50079 h 2185433"/>
                <a:gd name="connsiteX0" fmla="*/ 559510 w 1379162"/>
                <a:gd name="connsiteY0" fmla="*/ 52984 h 2188338"/>
                <a:gd name="connsiteX1" fmla="*/ 818240 w 1379162"/>
                <a:gd name="connsiteY1" fmla="*/ 52984 h 2188338"/>
                <a:gd name="connsiteX2" fmla="*/ 1375721 w 1379162"/>
                <a:gd name="connsiteY2" fmla="*/ 1894407 h 2188338"/>
                <a:gd name="connsiteX3" fmla="*/ 1379162 w 1379162"/>
                <a:gd name="connsiteY3" fmla="*/ 1908272 h 2188338"/>
                <a:gd name="connsiteX4" fmla="*/ 689581 w 1379162"/>
                <a:gd name="connsiteY4" fmla="*/ 2188338 h 2188338"/>
                <a:gd name="connsiteX5" fmla="*/ 0 w 1379162"/>
                <a:gd name="connsiteY5" fmla="*/ 1908272 h 2188338"/>
                <a:gd name="connsiteX6" fmla="*/ 559510 w 1379162"/>
                <a:gd name="connsiteY6" fmla="*/ 52984 h 21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162" h="2188338">
                  <a:moveTo>
                    <a:pt x="559510" y="52984"/>
                  </a:moveTo>
                  <a:cubicBezTo>
                    <a:pt x="593366" y="5359"/>
                    <a:pt x="731997" y="-37503"/>
                    <a:pt x="818240" y="52984"/>
                  </a:cubicBezTo>
                  <a:cubicBezTo>
                    <a:pt x="816162" y="50325"/>
                    <a:pt x="1282234" y="1585192"/>
                    <a:pt x="1375721" y="1894407"/>
                  </a:cubicBezTo>
                  <a:cubicBezTo>
                    <a:pt x="1378870" y="1898789"/>
                    <a:pt x="1379162" y="1903517"/>
                    <a:pt x="1379162" y="1908272"/>
                  </a:cubicBezTo>
                  <a:cubicBezTo>
                    <a:pt x="1379162" y="2062948"/>
                    <a:pt x="1070426" y="2188338"/>
                    <a:pt x="689581" y="2188338"/>
                  </a:cubicBezTo>
                  <a:cubicBezTo>
                    <a:pt x="308736" y="2188338"/>
                    <a:pt x="0" y="2062948"/>
                    <a:pt x="0" y="1908272"/>
                  </a:cubicBezTo>
                  <a:lnTo>
                    <a:pt x="559510" y="52984"/>
                  </a:lnTo>
                  <a:close/>
                </a:path>
              </a:pathLst>
            </a:custGeom>
            <a:gradFill flip="none" rotWithShape="1">
              <a:gsLst>
                <a:gs pos="98000">
                  <a:srgbClr val="C5134A"/>
                </a:gs>
                <a:gs pos="0">
                  <a:srgbClr val="BE1247"/>
                </a:gs>
                <a:gs pos="19000">
                  <a:srgbClr val="D2144F"/>
                </a:gs>
                <a:gs pos="54000">
                  <a:srgbClr val="F87477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椭圆 10"/>
            <p:cNvSpPr/>
            <p:nvPr/>
          </p:nvSpPr>
          <p:spPr>
            <a:xfrm>
              <a:off x="569152" y="3291810"/>
              <a:ext cx="756947" cy="429321"/>
            </a:xfrm>
            <a:custGeom>
              <a:avLst/>
              <a:gdLst/>
              <a:ahLst/>
              <a:cxnLst/>
              <a:rect l="l" t="t" r="r" b="b"/>
              <a:pathLst>
                <a:path w="590834" h="334594">
                  <a:moveTo>
                    <a:pt x="86928" y="0"/>
                  </a:moveTo>
                  <a:cubicBezTo>
                    <a:pt x="160265" y="23782"/>
                    <a:pt x="240109" y="35684"/>
                    <a:pt x="323402" y="35684"/>
                  </a:cubicBezTo>
                  <a:cubicBezTo>
                    <a:pt x="387332" y="35684"/>
                    <a:pt x="449230" y="28672"/>
                    <a:pt x="507434" y="13120"/>
                  </a:cubicBezTo>
                  <a:cubicBezTo>
                    <a:pt x="531772" y="93575"/>
                    <a:pt x="560176" y="187373"/>
                    <a:pt x="590834" y="288543"/>
                  </a:cubicBezTo>
                  <a:cubicBezTo>
                    <a:pt x="499769" y="318822"/>
                    <a:pt x="400175" y="334594"/>
                    <a:pt x="296010" y="334594"/>
                  </a:cubicBezTo>
                  <a:cubicBezTo>
                    <a:pt x="191403" y="334594"/>
                    <a:pt x="91406" y="318688"/>
                    <a:pt x="0" y="288246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椭圆 10"/>
            <p:cNvSpPr/>
            <p:nvPr/>
          </p:nvSpPr>
          <p:spPr>
            <a:xfrm>
              <a:off x="358201" y="4031335"/>
              <a:ext cx="1181332" cy="419394"/>
            </a:xfrm>
            <a:custGeom>
              <a:avLst/>
              <a:gdLst/>
              <a:ahLst/>
              <a:cxnLst/>
              <a:rect l="l" t="t" r="r" b="b"/>
              <a:pathLst>
                <a:path w="1082218" h="392352">
                  <a:moveTo>
                    <a:pt x="92746" y="0"/>
                  </a:moveTo>
                  <a:cubicBezTo>
                    <a:pt x="229132" y="56158"/>
                    <a:pt x="381210" y="86960"/>
                    <a:pt x="541436" y="86960"/>
                  </a:cubicBezTo>
                  <a:cubicBezTo>
                    <a:pt x="701493" y="86960"/>
                    <a:pt x="853418" y="56223"/>
                    <a:pt x="989694" y="184"/>
                  </a:cubicBezTo>
                  <a:cubicBezTo>
                    <a:pt x="1021621" y="105469"/>
                    <a:pt x="1052999" y="208935"/>
                    <a:pt x="1082218" y="305289"/>
                  </a:cubicBezTo>
                  <a:cubicBezTo>
                    <a:pt x="917102" y="361516"/>
                    <a:pt x="732512" y="392352"/>
                    <a:pt x="537839" y="392352"/>
                  </a:cubicBezTo>
                  <a:cubicBezTo>
                    <a:pt x="345739" y="392352"/>
                    <a:pt x="163457" y="362325"/>
                    <a:pt x="0" y="30753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3240088" y="2036763"/>
            <a:ext cx="0" cy="66833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862138" y="2535238"/>
            <a:ext cx="0" cy="57308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667250" y="2492375"/>
            <a:ext cx="0" cy="5969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5972175" y="1974850"/>
            <a:ext cx="0" cy="73025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37425" y="2514600"/>
            <a:ext cx="0" cy="5842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1"/>
          <p:cNvSpPr txBox="1">
            <a:spLocks noChangeArrowheads="1"/>
          </p:cNvSpPr>
          <p:nvPr/>
        </p:nvSpPr>
        <p:spPr bwMode="auto">
          <a:xfrm flipH="1">
            <a:off x="1209675" y="2036763"/>
            <a:ext cx="1308100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 flipH="1">
            <a:off x="2562225" y="1512888"/>
            <a:ext cx="1309688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 flipH="1">
            <a:off x="4017963" y="2036763"/>
            <a:ext cx="1308100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Box 11"/>
          <p:cNvSpPr txBox="1">
            <a:spLocks noChangeArrowheads="1"/>
          </p:cNvSpPr>
          <p:nvPr/>
        </p:nvSpPr>
        <p:spPr bwMode="auto">
          <a:xfrm flipH="1">
            <a:off x="5345113" y="1512888"/>
            <a:ext cx="1308100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Box 11"/>
          <p:cNvSpPr txBox="1">
            <a:spLocks noChangeArrowheads="1"/>
          </p:cNvSpPr>
          <p:nvPr/>
        </p:nvSpPr>
        <p:spPr bwMode="auto">
          <a:xfrm flipH="1">
            <a:off x="6681788" y="2036763"/>
            <a:ext cx="1309687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040" name="TextBox 49"/>
          <p:cNvSpPr txBox="1">
            <a:spLocks noChangeArrowheads="1"/>
          </p:cNvSpPr>
          <p:nvPr/>
        </p:nvSpPr>
        <p:spPr bwMode="auto">
          <a:xfrm>
            <a:off x="5032375" y="260350"/>
            <a:ext cx="3392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交通障碍警示具象场景</a:t>
            </a:r>
            <a:r>
              <a:rPr lang="en-US" altLang="zh-CN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0"/>
          <p:cNvSpPr>
            <a:spLocks noChangeArrowheads="1"/>
          </p:cNvSpPr>
          <p:nvPr/>
        </p:nvSpPr>
        <p:spPr bwMode="auto">
          <a:xfrm flipH="1" flipV="1">
            <a:off x="2130237" y="5015160"/>
            <a:ext cx="4652770" cy="1222152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grpSp>
        <p:nvGrpSpPr>
          <p:cNvPr id="44036" name="组合 4"/>
          <p:cNvGrpSpPr>
            <a:grpSpLocks/>
          </p:cNvGrpSpPr>
          <p:nvPr/>
        </p:nvGrpSpPr>
        <p:grpSpPr bwMode="auto">
          <a:xfrm>
            <a:off x="3514725" y="4292600"/>
            <a:ext cx="1851025" cy="1049338"/>
            <a:chOff x="2390105" y="4499508"/>
            <a:chExt cx="1850766" cy="1048162"/>
          </a:xfrm>
        </p:grpSpPr>
        <p:sp>
          <p:nvSpPr>
            <p:cNvPr id="6" name="椭圆 2"/>
            <p:cNvSpPr/>
            <p:nvPr/>
          </p:nvSpPr>
          <p:spPr>
            <a:xfrm>
              <a:off x="2390105" y="4624780"/>
              <a:ext cx="1850766" cy="922890"/>
            </a:xfrm>
            <a:custGeom>
              <a:avLst/>
              <a:gdLst>
                <a:gd name="connsiteX0" fmla="*/ 0 w 2768819"/>
                <a:gd name="connsiteY0" fmla="*/ 0 h 989699"/>
                <a:gd name="connsiteX1" fmla="*/ 1365445 w 2768819"/>
                <a:gd name="connsiteY1" fmla="*/ 152500 h 989699"/>
                <a:gd name="connsiteX2" fmla="*/ 2768819 w 2768819"/>
                <a:gd name="connsiteY2" fmla="*/ 0 h 989699"/>
                <a:gd name="connsiteX3" fmla="*/ 1384409 w 2768819"/>
                <a:gd name="connsiteY3" fmla="*/ 989699 h 989699"/>
                <a:gd name="connsiteX4" fmla="*/ 0 w 2768819"/>
                <a:gd name="connsiteY4" fmla="*/ 0 h 989699"/>
                <a:gd name="connsiteX0" fmla="*/ 0 w 2768819"/>
                <a:gd name="connsiteY0" fmla="*/ 0 h 989699"/>
                <a:gd name="connsiteX1" fmla="*/ 1365445 w 2768819"/>
                <a:gd name="connsiteY1" fmla="*/ 152500 h 989699"/>
                <a:gd name="connsiteX2" fmla="*/ 2768819 w 2768819"/>
                <a:gd name="connsiteY2" fmla="*/ 0 h 989699"/>
                <a:gd name="connsiteX3" fmla="*/ 1384409 w 2768819"/>
                <a:gd name="connsiteY3" fmla="*/ 989699 h 989699"/>
                <a:gd name="connsiteX4" fmla="*/ 0 w 2768819"/>
                <a:gd name="connsiteY4" fmla="*/ 0 h 989699"/>
                <a:gd name="connsiteX0" fmla="*/ 0 w 2768819"/>
                <a:gd name="connsiteY0" fmla="*/ 0 h 989699"/>
                <a:gd name="connsiteX1" fmla="*/ 1365445 w 2768819"/>
                <a:gd name="connsiteY1" fmla="*/ 152500 h 989699"/>
                <a:gd name="connsiteX2" fmla="*/ 2768819 w 2768819"/>
                <a:gd name="connsiteY2" fmla="*/ 0 h 989699"/>
                <a:gd name="connsiteX3" fmla="*/ 1384409 w 2768819"/>
                <a:gd name="connsiteY3" fmla="*/ 989699 h 989699"/>
                <a:gd name="connsiteX4" fmla="*/ 0 w 2768819"/>
                <a:gd name="connsiteY4" fmla="*/ 0 h 98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819" h="989699">
                  <a:moveTo>
                    <a:pt x="0" y="0"/>
                  </a:moveTo>
                  <a:cubicBezTo>
                    <a:pt x="380260" y="70629"/>
                    <a:pt x="883212" y="152500"/>
                    <a:pt x="1365445" y="152500"/>
                  </a:cubicBezTo>
                  <a:cubicBezTo>
                    <a:pt x="1847678" y="152500"/>
                    <a:pt x="2284258" y="91012"/>
                    <a:pt x="2768819" y="0"/>
                  </a:cubicBezTo>
                  <a:cubicBezTo>
                    <a:pt x="2572779" y="576015"/>
                    <a:pt x="2026905" y="989699"/>
                    <a:pt x="1384409" y="989699"/>
                  </a:cubicBezTo>
                  <a:cubicBezTo>
                    <a:pt x="741914" y="989699"/>
                    <a:pt x="196039" y="57601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004764"/>
                </a:gs>
                <a:gs pos="68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92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椭圆 10"/>
            <p:cNvSpPr/>
            <p:nvPr/>
          </p:nvSpPr>
          <p:spPr>
            <a:xfrm>
              <a:off x="2390105" y="4499508"/>
              <a:ext cx="1850766" cy="267987"/>
            </a:xfrm>
            <a:custGeom>
              <a:avLst/>
              <a:gdLst>
                <a:gd name="connsiteX0" fmla="*/ 0 w 1747836"/>
                <a:gd name="connsiteY0" fmla="*/ 99883 h 199766"/>
                <a:gd name="connsiteX1" fmla="*/ 873918 w 1747836"/>
                <a:gd name="connsiteY1" fmla="*/ 0 h 199766"/>
                <a:gd name="connsiteX2" fmla="*/ 1747836 w 1747836"/>
                <a:gd name="connsiteY2" fmla="*/ 99883 h 199766"/>
                <a:gd name="connsiteX3" fmla="*/ 873918 w 1747836"/>
                <a:gd name="connsiteY3" fmla="*/ 199766 h 199766"/>
                <a:gd name="connsiteX4" fmla="*/ 0 w 1747836"/>
                <a:gd name="connsiteY4" fmla="*/ 99883 h 199766"/>
                <a:gd name="connsiteX0" fmla="*/ 93 w 1747929"/>
                <a:gd name="connsiteY0" fmla="*/ 99883 h 304541"/>
                <a:gd name="connsiteX1" fmla="*/ 874011 w 1747929"/>
                <a:gd name="connsiteY1" fmla="*/ 0 h 304541"/>
                <a:gd name="connsiteX2" fmla="*/ 1747929 w 1747929"/>
                <a:gd name="connsiteY2" fmla="*/ 99883 h 304541"/>
                <a:gd name="connsiteX3" fmla="*/ 833530 w 1747929"/>
                <a:gd name="connsiteY3" fmla="*/ 304541 h 304541"/>
                <a:gd name="connsiteX4" fmla="*/ 93 w 1747929"/>
                <a:gd name="connsiteY4" fmla="*/ 99883 h 304541"/>
                <a:gd name="connsiteX0" fmla="*/ 48 w 1747884"/>
                <a:gd name="connsiteY0" fmla="*/ 133220 h 337878"/>
                <a:gd name="connsiteX1" fmla="*/ 862060 w 1747884"/>
                <a:gd name="connsiteY1" fmla="*/ 0 h 337878"/>
                <a:gd name="connsiteX2" fmla="*/ 1747884 w 1747884"/>
                <a:gd name="connsiteY2" fmla="*/ 133220 h 337878"/>
                <a:gd name="connsiteX3" fmla="*/ 833485 w 1747884"/>
                <a:gd name="connsiteY3" fmla="*/ 337878 h 337878"/>
                <a:gd name="connsiteX4" fmla="*/ 48 w 1747884"/>
                <a:gd name="connsiteY4" fmla="*/ 133220 h 337878"/>
                <a:gd name="connsiteX0" fmla="*/ 2146 w 1749982"/>
                <a:gd name="connsiteY0" fmla="*/ 133220 h 337878"/>
                <a:gd name="connsiteX1" fmla="*/ 864158 w 1749982"/>
                <a:gd name="connsiteY1" fmla="*/ 0 h 337878"/>
                <a:gd name="connsiteX2" fmla="*/ 1749982 w 1749982"/>
                <a:gd name="connsiteY2" fmla="*/ 133220 h 337878"/>
                <a:gd name="connsiteX3" fmla="*/ 835583 w 1749982"/>
                <a:gd name="connsiteY3" fmla="*/ 337878 h 337878"/>
                <a:gd name="connsiteX4" fmla="*/ 2146 w 1749982"/>
                <a:gd name="connsiteY4" fmla="*/ 133220 h 337878"/>
                <a:gd name="connsiteX0" fmla="*/ 0 w 1747836"/>
                <a:gd name="connsiteY0" fmla="*/ 133220 h 337878"/>
                <a:gd name="connsiteX1" fmla="*/ 862012 w 1747836"/>
                <a:gd name="connsiteY1" fmla="*/ 0 h 337878"/>
                <a:gd name="connsiteX2" fmla="*/ 1747836 w 1747836"/>
                <a:gd name="connsiteY2" fmla="*/ 133220 h 337878"/>
                <a:gd name="connsiteX3" fmla="*/ 833437 w 1747836"/>
                <a:gd name="connsiteY3" fmla="*/ 337878 h 337878"/>
                <a:gd name="connsiteX4" fmla="*/ 0 w 1747836"/>
                <a:gd name="connsiteY4" fmla="*/ 133220 h 337878"/>
                <a:gd name="connsiteX0" fmla="*/ 0 w 1747836"/>
                <a:gd name="connsiteY0" fmla="*/ 133220 h 337878"/>
                <a:gd name="connsiteX1" fmla="*/ 862012 w 1747836"/>
                <a:gd name="connsiteY1" fmla="*/ 0 h 337878"/>
                <a:gd name="connsiteX2" fmla="*/ 1747836 w 1747836"/>
                <a:gd name="connsiteY2" fmla="*/ 133220 h 337878"/>
                <a:gd name="connsiteX3" fmla="*/ 833437 w 1747836"/>
                <a:gd name="connsiteY3" fmla="*/ 337878 h 337878"/>
                <a:gd name="connsiteX4" fmla="*/ 0 w 1747836"/>
                <a:gd name="connsiteY4" fmla="*/ 133220 h 337878"/>
                <a:gd name="connsiteX0" fmla="*/ 0 w 1747836"/>
                <a:gd name="connsiteY0" fmla="*/ 133220 h 337878"/>
                <a:gd name="connsiteX1" fmla="*/ 862012 w 1747836"/>
                <a:gd name="connsiteY1" fmla="*/ 0 h 337878"/>
                <a:gd name="connsiteX2" fmla="*/ 1747836 w 1747836"/>
                <a:gd name="connsiteY2" fmla="*/ 133220 h 337878"/>
                <a:gd name="connsiteX3" fmla="*/ 833437 w 1747836"/>
                <a:gd name="connsiteY3" fmla="*/ 337878 h 337878"/>
                <a:gd name="connsiteX4" fmla="*/ 0 w 1747836"/>
                <a:gd name="connsiteY4" fmla="*/ 133220 h 337878"/>
                <a:gd name="connsiteX0" fmla="*/ 0 w 1747836"/>
                <a:gd name="connsiteY0" fmla="*/ 133220 h 337878"/>
                <a:gd name="connsiteX1" fmla="*/ 862012 w 1747836"/>
                <a:gd name="connsiteY1" fmla="*/ 0 h 337878"/>
                <a:gd name="connsiteX2" fmla="*/ 1747836 w 1747836"/>
                <a:gd name="connsiteY2" fmla="*/ 133220 h 337878"/>
                <a:gd name="connsiteX3" fmla="*/ 833437 w 1747836"/>
                <a:gd name="connsiteY3" fmla="*/ 337878 h 337878"/>
                <a:gd name="connsiteX4" fmla="*/ 0 w 1747836"/>
                <a:gd name="connsiteY4" fmla="*/ 133220 h 337878"/>
                <a:gd name="connsiteX0" fmla="*/ 0 w 1747836"/>
                <a:gd name="connsiteY0" fmla="*/ 133220 h 338503"/>
                <a:gd name="connsiteX1" fmla="*/ 862012 w 1747836"/>
                <a:gd name="connsiteY1" fmla="*/ 0 h 338503"/>
                <a:gd name="connsiteX2" fmla="*/ 1747836 w 1747836"/>
                <a:gd name="connsiteY2" fmla="*/ 133220 h 338503"/>
                <a:gd name="connsiteX3" fmla="*/ 833437 w 1747836"/>
                <a:gd name="connsiteY3" fmla="*/ 337878 h 338503"/>
                <a:gd name="connsiteX4" fmla="*/ 0 w 1747836"/>
                <a:gd name="connsiteY4" fmla="*/ 133220 h 338503"/>
                <a:gd name="connsiteX0" fmla="*/ 0 w 1800801"/>
                <a:gd name="connsiteY0" fmla="*/ 133363 h 338739"/>
                <a:gd name="connsiteX1" fmla="*/ 862012 w 1800801"/>
                <a:gd name="connsiteY1" fmla="*/ 143 h 338739"/>
                <a:gd name="connsiteX2" fmla="*/ 1800801 w 1800801"/>
                <a:gd name="connsiteY2" fmla="*/ 155588 h 338739"/>
                <a:gd name="connsiteX3" fmla="*/ 833437 w 1800801"/>
                <a:gd name="connsiteY3" fmla="*/ 338021 h 338739"/>
                <a:gd name="connsiteX4" fmla="*/ 0 w 1800801"/>
                <a:gd name="connsiteY4" fmla="*/ 133363 h 338739"/>
                <a:gd name="connsiteX0" fmla="*/ 0 w 1853766"/>
                <a:gd name="connsiteY0" fmla="*/ 174606 h 338707"/>
                <a:gd name="connsiteX1" fmla="*/ 914977 w 1853766"/>
                <a:gd name="connsiteY1" fmla="*/ 111 h 338707"/>
                <a:gd name="connsiteX2" fmla="*/ 1853766 w 1853766"/>
                <a:gd name="connsiteY2" fmla="*/ 155556 h 338707"/>
                <a:gd name="connsiteX3" fmla="*/ 886402 w 1853766"/>
                <a:gd name="connsiteY3" fmla="*/ 337989 h 338707"/>
                <a:gd name="connsiteX4" fmla="*/ 0 w 1853766"/>
                <a:gd name="connsiteY4" fmla="*/ 174606 h 338707"/>
                <a:gd name="connsiteX0" fmla="*/ 0 w 1869655"/>
                <a:gd name="connsiteY0" fmla="*/ 174521 h 338672"/>
                <a:gd name="connsiteX1" fmla="*/ 914977 w 1869655"/>
                <a:gd name="connsiteY1" fmla="*/ 26 h 338672"/>
                <a:gd name="connsiteX2" fmla="*/ 1869655 w 1869655"/>
                <a:gd name="connsiteY2" fmla="*/ 164996 h 338672"/>
                <a:gd name="connsiteX3" fmla="*/ 886402 w 1869655"/>
                <a:gd name="connsiteY3" fmla="*/ 337904 h 338672"/>
                <a:gd name="connsiteX4" fmla="*/ 0 w 1869655"/>
                <a:gd name="connsiteY4" fmla="*/ 174521 h 338672"/>
                <a:gd name="connsiteX0" fmla="*/ 0 w 1869655"/>
                <a:gd name="connsiteY0" fmla="*/ 174521 h 338672"/>
                <a:gd name="connsiteX1" fmla="*/ 914977 w 1869655"/>
                <a:gd name="connsiteY1" fmla="*/ 26 h 338672"/>
                <a:gd name="connsiteX2" fmla="*/ 1869655 w 1869655"/>
                <a:gd name="connsiteY2" fmla="*/ 164996 h 338672"/>
                <a:gd name="connsiteX3" fmla="*/ 886402 w 1869655"/>
                <a:gd name="connsiteY3" fmla="*/ 337904 h 338672"/>
                <a:gd name="connsiteX4" fmla="*/ 0 w 1869655"/>
                <a:gd name="connsiteY4" fmla="*/ 174521 h 338672"/>
                <a:gd name="connsiteX0" fmla="*/ 0 w 1869655"/>
                <a:gd name="connsiteY0" fmla="*/ 174521 h 341829"/>
                <a:gd name="connsiteX1" fmla="*/ 914977 w 1869655"/>
                <a:gd name="connsiteY1" fmla="*/ 26 h 341829"/>
                <a:gd name="connsiteX2" fmla="*/ 1869655 w 1869655"/>
                <a:gd name="connsiteY2" fmla="*/ 164996 h 341829"/>
                <a:gd name="connsiteX3" fmla="*/ 894347 w 1869655"/>
                <a:gd name="connsiteY3" fmla="*/ 341079 h 341829"/>
                <a:gd name="connsiteX4" fmla="*/ 0 w 1869655"/>
                <a:gd name="connsiteY4" fmla="*/ 174521 h 341829"/>
                <a:gd name="connsiteX0" fmla="*/ 0 w 1869655"/>
                <a:gd name="connsiteY0" fmla="*/ 155479 h 322787"/>
                <a:gd name="connsiteX1" fmla="*/ 896440 w 1869655"/>
                <a:gd name="connsiteY1" fmla="*/ 34 h 322787"/>
                <a:gd name="connsiteX2" fmla="*/ 1869655 w 1869655"/>
                <a:gd name="connsiteY2" fmla="*/ 145954 h 322787"/>
                <a:gd name="connsiteX3" fmla="*/ 894347 w 1869655"/>
                <a:gd name="connsiteY3" fmla="*/ 322037 h 322787"/>
                <a:gd name="connsiteX4" fmla="*/ 0 w 1869655"/>
                <a:gd name="connsiteY4" fmla="*/ 155479 h 322787"/>
                <a:gd name="connsiteX0" fmla="*/ 0 w 1869655"/>
                <a:gd name="connsiteY0" fmla="*/ 155479 h 322787"/>
                <a:gd name="connsiteX1" fmla="*/ 896440 w 1869655"/>
                <a:gd name="connsiteY1" fmla="*/ 34 h 322787"/>
                <a:gd name="connsiteX2" fmla="*/ 1869655 w 1869655"/>
                <a:gd name="connsiteY2" fmla="*/ 145954 h 322787"/>
                <a:gd name="connsiteX3" fmla="*/ 894347 w 1869655"/>
                <a:gd name="connsiteY3" fmla="*/ 322037 h 322787"/>
                <a:gd name="connsiteX4" fmla="*/ 0 w 1869655"/>
                <a:gd name="connsiteY4" fmla="*/ 155479 h 322787"/>
                <a:gd name="connsiteX0" fmla="*/ 0 w 1856414"/>
                <a:gd name="connsiteY0" fmla="*/ 155741 h 322974"/>
                <a:gd name="connsiteX1" fmla="*/ 896440 w 1856414"/>
                <a:gd name="connsiteY1" fmla="*/ 296 h 322974"/>
                <a:gd name="connsiteX2" fmla="*/ 1856414 w 1856414"/>
                <a:gd name="connsiteY2" fmla="*/ 130341 h 322974"/>
                <a:gd name="connsiteX3" fmla="*/ 894347 w 1856414"/>
                <a:gd name="connsiteY3" fmla="*/ 322299 h 322974"/>
                <a:gd name="connsiteX4" fmla="*/ 0 w 1856414"/>
                <a:gd name="connsiteY4" fmla="*/ 155741 h 322974"/>
                <a:gd name="connsiteX0" fmla="*/ 0 w 1859062"/>
                <a:gd name="connsiteY0" fmla="*/ 155479 h 322787"/>
                <a:gd name="connsiteX1" fmla="*/ 896440 w 1859062"/>
                <a:gd name="connsiteY1" fmla="*/ 34 h 322787"/>
                <a:gd name="connsiteX2" fmla="*/ 1859062 w 1859062"/>
                <a:gd name="connsiteY2" fmla="*/ 145954 h 322787"/>
                <a:gd name="connsiteX3" fmla="*/ 894347 w 1859062"/>
                <a:gd name="connsiteY3" fmla="*/ 322037 h 322787"/>
                <a:gd name="connsiteX4" fmla="*/ 0 w 1859062"/>
                <a:gd name="connsiteY4" fmla="*/ 155479 h 322787"/>
                <a:gd name="connsiteX0" fmla="*/ 0 w 1861710"/>
                <a:gd name="connsiteY0" fmla="*/ 155445 h 322807"/>
                <a:gd name="connsiteX1" fmla="*/ 896440 w 1861710"/>
                <a:gd name="connsiteY1" fmla="*/ 0 h 322807"/>
                <a:gd name="connsiteX2" fmla="*/ 1861710 w 1861710"/>
                <a:gd name="connsiteY2" fmla="*/ 155445 h 322807"/>
                <a:gd name="connsiteX3" fmla="*/ 894347 w 1861710"/>
                <a:gd name="connsiteY3" fmla="*/ 322003 h 322807"/>
                <a:gd name="connsiteX4" fmla="*/ 0 w 1861710"/>
                <a:gd name="connsiteY4" fmla="*/ 155445 h 322807"/>
                <a:gd name="connsiteX0" fmla="*/ 0 w 1861710"/>
                <a:gd name="connsiteY0" fmla="*/ 155445 h 322807"/>
                <a:gd name="connsiteX1" fmla="*/ 896440 w 1861710"/>
                <a:gd name="connsiteY1" fmla="*/ 0 h 322807"/>
                <a:gd name="connsiteX2" fmla="*/ 1861710 w 1861710"/>
                <a:gd name="connsiteY2" fmla="*/ 155445 h 322807"/>
                <a:gd name="connsiteX3" fmla="*/ 894347 w 1861710"/>
                <a:gd name="connsiteY3" fmla="*/ 322003 h 322807"/>
                <a:gd name="connsiteX4" fmla="*/ 0 w 1861710"/>
                <a:gd name="connsiteY4" fmla="*/ 155445 h 322807"/>
                <a:gd name="connsiteX0" fmla="*/ 0 w 1861715"/>
                <a:gd name="connsiteY0" fmla="*/ 155445 h 322807"/>
                <a:gd name="connsiteX1" fmla="*/ 896440 w 1861715"/>
                <a:gd name="connsiteY1" fmla="*/ 0 h 322807"/>
                <a:gd name="connsiteX2" fmla="*/ 1861710 w 1861715"/>
                <a:gd name="connsiteY2" fmla="*/ 155445 h 322807"/>
                <a:gd name="connsiteX3" fmla="*/ 894347 w 1861715"/>
                <a:gd name="connsiteY3" fmla="*/ 322003 h 322807"/>
                <a:gd name="connsiteX4" fmla="*/ 0 w 1861715"/>
                <a:gd name="connsiteY4" fmla="*/ 155445 h 322807"/>
                <a:gd name="connsiteX0" fmla="*/ 0 w 1861710"/>
                <a:gd name="connsiteY0" fmla="*/ 155445 h 322807"/>
                <a:gd name="connsiteX1" fmla="*/ 896440 w 1861710"/>
                <a:gd name="connsiteY1" fmla="*/ 0 h 322807"/>
                <a:gd name="connsiteX2" fmla="*/ 1861710 w 1861710"/>
                <a:gd name="connsiteY2" fmla="*/ 155445 h 322807"/>
                <a:gd name="connsiteX3" fmla="*/ 894347 w 1861710"/>
                <a:gd name="connsiteY3" fmla="*/ 322003 h 322807"/>
                <a:gd name="connsiteX4" fmla="*/ 0 w 1861710"/>
                <a:gd name="connsiteY4" fmla="*/ 155445 h 322807"/>
                <a:gd name="connsiteX0" fmla="*/ 0 w 1857737"/>
                <a:gd name="connsiteY0" fmla="*/ 155448 h 322825"/>
                <a:gd name="connsiteX1" fmla="*/ 896440 w 1857737"/>
                <a:gd name="connsiteY1" fmla="*/ 3 h 322825"/>
                <a:gd name="connsiteX2" fmla="*/ 1857737 w 1857737"/>
                <a:gd name="connsiteY2" fmla="*/ 157829 h 322825"/>
                <a:gd name="connsiteX3" fmla="*/ 894347 w 1857737"/>
                <a:gd name="connsiteY3" fmla="*/ 322006 h 322825"/>
                <a:gd name="connsiteX4" fmla="*/ 0 w 1857737"/>
                <a:gd name="connsiteY4" fmla="*/ 155448 h 322825"/>
                <a:gd name="connsiteX0" fmla="*/ 0 w 1853765"/>
                <a:gd name="connsiteY0" fmla="*/ 155448 h 322825"/>
                <a:gd name="connsiteX1" fmla="*/ 892468 w 1853765"/>
                <a:gd name="connsiteY1" fmla="*/ 3 h 322825"/>
                <a:gd name="connsiteX2" fmla="*/ 1853765 w 1853765"/>
                <a:gd name="connsiteY2" fmla="*/ 157829 h 322825"/>
                <a:gd name="connsiteX3" fmla="*/ 890375 w 1853765"/>
                <a:gd name="connsiteY3" fmla="*/ 322006 h 322825"/>
                <a:gd name="connsiteX4" fmla="*/ 0 w 1853765"/>
                <a:gd name="connsiteY4" fmla="*/ 155448 h 322825"/>
                <a:gd name="connsiteX0" fmla="*/ 0 w 1855751"/>
                <a:gd name="connsiteY0" fmla="*/ 153078 h 322836"/>
                <a:gd name="connsiteX1" fmla="*/ 894454 w 1855751"/>
                <a:gd name="connsiteY1" fmla="*/ 14 h 322836"/>
                <a:gd name="connsiteX2" fmla="*/ 1855751 w 1855751"/>
                <a:gd name="connsiteY2" fmla="*/ 157840 h 322836"/>
                <a:gd name="connsiteX3" fmla="*/ 892361 w 1855751"/>
                <a:gd name="connsiteY3" fmla="*/ 322017 h 322836"/>
                <a:gd name="connsiteX4" fmla="*/ 0 w 1855751"/>
                <a:gd name="connsiteY4" fmla="*/ 153078 h 322836"/>
                <a:gd name="connsiteX0" fmla="*/ 0 w 1855751"/>
                <a:gd name="connsiteY0" fmla="*/ 153077 h 322835"/>
                <a:gd name="connsiteX1" fmla="*/ 894454 w 1855751"/>
                <a:gd name="connsiteY1" fmla="*/ 13 h 322835"/>
                <a:gd name="connsiteX2" fmla="*/ 1855751 w 1855751"/>
                <a:gd name="connsiteY2" fmla="*/ 157839 h 322835"/>
                <a:gd name="connsiteX3" fmla="*/ 892361 w 1855751"/>
                <a:gd name="connsiteY3" fmla="*/ 322016 h 322835"/>
                <a:gd name="connsiteX4" fmla="*/ 0 w 1855751"/>
                <a:gd name="connsiteY4" fmla="*/ 153077 h 32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5751" h="322835">
                  <a:moveTo>
                    <a:pt x="0" y="153077"/>
                  </a:moveTo>
                  <a:cubicBezTo>
                    <a:pt x="33893" y="35645"/>
                    <a:pt x="585162" y="-781"/>
                    <a:pt x="894454" y="13"/>
                  </a:cubicBezTo>
                  <a:cubicBezTo>
                    <a:pt x="1203746" y="807"/>
                    <a:pt x="1842019" y="48699"/>
                    <a:pt x="1855751" y="157839"/>
                  </a:cubicBezTo>
                  <a:cubicBezTo>
                    <a:pt x="1812889" y="213003"/>
                    <a:pt x="1365462" y="333923"/>
                    <a:pt x="892361" y="322016"/>
                  </a:cubicBezTo>
                  <a:cubicBezTo>
                    <a:pt x="409709" y="322016"/>
                    <a:pt x="75442" y="209390"/>
                    <a:pt x="0" y="153077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004764"/>
                </a:gs>
                <a:gs pos="68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92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4037" name="组合 7"/>
          <p:cNvGrpSpPr>
            <a:grpSpLocks/>
          </p:cNvGrpSpPr>
          <p:nvPr/>
        </p:nvGrpSpPr>
        <p:grpSpPr bwMode="auto">
          <a:xfrm>
            <a:off x="3441700" y="3257550"/>
            <a:ext cx="1997075" cy="1006475"/>
            <a:chOff x="2317398" y="3463386"/>
            <a:chExt cx="1996450" cy="1006832"/>
          </a:xfrm>
        </p:grpSpPr>
        <p:sp>
          <p:nvSpPr>
            <p:cNvPr id="9" name="椭圆 11"/>
            <p:cNvSpPr/>
            <p:nvPr/>
          </p:nvSpPr>
          <p:spPr>
            <a:xfrm>
              <a:off x="2317398" y="3604724"/>
              <a:ext cx="1996450" cy="865494"/>
            </a:xfrm>
            <a:custGeom>
              <a:avLst/>
              <a:gdLst>
                <a:gd name="connsiteX0" fmla="*/ 38236 w 2929388"/>
                <a:gd name="connsiteY0" fmla="*/ 0 h 928410"/>
                <a:gd name="connsiteX1" fmla="*/ 40502 w 2929388"/>
                <a:gd name="connsiteY1" fmla="*/ 249 h 928410"/>
                <a:gd name="connsiteX2" fmla="*/ 1464694 w 2929388"/>
                <a:gd name="connsiteY2" fmla="*/ 164962 h 928410"/>
                <a:gd name="connsiteX3" fmla="*/ 2736593 w 2929388"/>
                <a:gd name="connsiteY3" fmla="*/ 32746 h 928410"/>
                <a:gd name="connsiteX4" fmla="*/ 2892996 w 2929388"/>
                <a:gd name="connsiteY4" fmla="*/ 10365 h 928410"/>
                <a:gd name="connsiteX5" fmla="*/ 2929388 w 2929388"/>
                <a:gd name="connsiteY5" fmla="*/ 328092 h 928410"/>
                <a:gd name="connsiteX6" fmla="*/ 2849103 w 2929388"/>
                <a:gd name="connsiteY6" fmla="*/ 803087 h 928410"/>
                <a:gd name="connsiteX7" fmla="*/ 1445730 w 2929388"/>
                <a:gd name="connsiteY7" fmla="*/ 928410 h 928410"/>
                <a:gd name="connsiteX8" fmla="*/ 80285 w 2929388"/>
                <a:gd name="connsiteY8" fmla="*/ 803087 h 928410"/>
                <a:gd name="connsiteX9" fmla="*/ 0 w 2929388"/>
                <a:gd name="connsiteY9" fmla="*/ 328092 h 928410"/>
                <a:gd name="connsiteX10" fmla="*/ 38236 w 2929388"/>
                <a:gd name="connsiteY10" fmla="*/ 0 h 92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9388" h="928410">
                  <a:moveTo>
                    <a:pt x="38236" y="0"/>
                  </a:moveTo>
                  <a:lnTo>
                    <a:pt x="40502" y="249"/>
                  </a:lnTo>
                  <a:cubicBezTo>
                    <a:pt x="465536" y="105687"/>
                    <a:pt x="950252" y="164962"/>
                    <a:pt x="1464694" y="164962"/>
                  </a:cubicBezTo>
                  <a:cubicBezTo>
                    <a:pt x="1918892" y="164962"/>
                    <a:pt x="2349918" y="118757"/>
                    <a:pt x="2736593" y="32746"/>
                  </a:cubicBezTo>
                  <a:cubicBezTo>
                    <a:pt x="2788729" y="28638"/>
                    <a:pt x="2840843" y="21068"/>
                    <a:pt x="2892996" y="10365"/>
                  </a:cubicBezTo>
                  <a:cubicBezTo>
                    <a:pt x="2917427" y="112386"/>
                    <a:pt x="2929388" y="218843"/>
                    <a:pt x="2929388" y="328092"/>
                  </a:cubicBezTo>
                  <a:cubicBezTo>
                    <a:pt x="2929388" y="494525"/>
                    <a:pt x="2901629" y="654473"/>
                    <a:pt x="2849103" y="803087"/>
                  </a:cubicBezTo>
                  <a:cubicBezTo>
                    <a:pt x="2411952" y="866921"/>
                    <a:pt x="1927963" y="928410"/>
                    <a:pt x="1445730" y="928410"/>
                  </a:cubicBezTo>
                  <a:cubicBezTo>
                    <a:pt x="963497" y="928410"/>
                    <a:pt x="517436" y="866921"/>
                    <a:pt x="80285" y="803087"/>
                  </a:cubicBezTo>
                  <a:cubicBezTo>
                    <a:pt x="27759" y="654473"/>
                    <a:pt x="0" y="494525"/>
                    <a:pt x="0" y="328092"/>
                  </a:cubicBezTo>
                  <a:cubicBezTo>
                    <a:pt x="0" y="215192"/>
                    <a:pt x="12774" y="105274"/>
                    <a:pt x="38236" y="0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0E7C06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186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椭圆 10"/>
            <p:cNvSpPr/>
            <p:nvPr/>
          </p:nvSpPr>
          <p:spPr>
            <a:xfrm>
              <a:off x="2345964" y="3463386"/>
              <a:ext cx="1939318" cy="295380"/>
            </a:xfrm>
            <a:custGeom>
              <a:avLst/>
              <a:gdLst>
                <a:gd name="connsiteX0" fmla="*/ 0 w 1747836"/>
                <a:gd name="connsiteY0" fmla="*/ 99883 h 199766"/>
                <a:gd name="connsiteX1" fmla="*/ 873918 w 1747836"/>
                <a:gd name="connsiteY1" fmla="*/ 0 h 199766"/>
                <a:gd name="connsiteX2" fmla="*/ 1747836 w 1747836"/>
                <a:gd name="connsiteY2" fmla="*/ 99883 h 199766"/>
                <a:gd name="connsiteX3" fmla="*/ 873918 w 1747836"/>
                <a:gd name="connsiteY3" fmla="*/ 199766 h 199766"/>
                <a:gd name="connsiteX4" fmla="*/ 0 w 1747836"/>
                <a:gd name="connsiteY4" fmla="*/ 99883 h 199766"/>
                <a:gd name="connsiteX0" fmla="*/ 93 w 1747929"/>
                <a:gd name="connsiteY0" fmla="*/ 99883 h 304541"/>
                <a:gd name="connsiteX1" fmla="*/ 874011 w 1747929"/>
                <a:gd name="connsiteY1" fmla="*/ 0 h 304541"/>
                <a:gd name="connsiteX2" fmla="*/ 1747929 w 1747929"/>
                <a:gd name="connsiteY2" fmla="*/ 99883 h 304541"/>
                <a:gd name="connsiteX3" fmla="*/ 833530 w 1747929"/>
                <a:gd name="connsiteY3" fmla="*/ 304541 h 304541"/>
                <a:gd name="connsiteX4" fmla="*/ 93 w 1747929"/>
                <a:gd name="connsiteY4" fmla="*/ 99883 h 304541"/>
                <a:gd name="connsiteX0" fmla="*/ 48 w 1747884"/>
                <a:gd name="connsiteY0" fmla="*/ 133220 h 337878"/>
                <a:gd name="connsiteX1" fmla="*/ 862060 w 1747884"/>
                <a:gd name="connsiteY1" fmla="*/ 0 h 337878"/>
                <a:gd name="connsiteX2" fmla="*/ 1747884 w 1747884"/>
                <a:gd name="connsiteY2" fmla="*/ 133220 h 337878"/>
                <a:gd name="connsiteX3" fmla="*/ 833485 w 1747884"/>
                <a:gd name="connsiteY3" fmla="*/ 337878 h 337878"/>
                <a:gd name="connsiteX4" fmla="*/ 48 w 1747884"/>
                <a:gd name="connsiteY4" fmla="*/ 133220 h 337878"/>
                <a:gd name="connsiteX0" fmla="*/ 2146 w 1749982"/>
                <a:gd name="connsiteY0" fmla="*/ 133220 h 337878"/>
                <a:gd name="connsiteX1" fmla="*/ 864158 w 1749982"/>
                <a:gd name="connsiteY1" fmla="*/ 0 h 337878"/>
                <a:gd name="connsiteX2" fmla="*/ 1749982 w 1749982"/>
                <a:gd name="connsiteY2" fmla="*/ 133220 h 337878"/>
                <a:gd name="connsiteX3" fmla="*/ 835583 w 1749982"/>
                <a:gd name="connsiteY3" fmla="*/ 337878 h 337878"/>
                <a:gd name="connsiteX4" fmla="*/ 2146 w 1749982"/>
                <a:gd name="connsiteY4" fmla="*/ 133220 h 337878"/>
                <a:gd name="connsiteX0" fmla="*/ 0 w 1747836"/>
                <a:gd name="connsiteY0" fmla="*/ 133220 h 337878"/>
                <a:gd name="connsiteX1" fmla="*/ 862012 w 1747836"/>
                <a:gd name="connsiteY1" fmla="*/ 0 h 337878"/>
                <a:gd name="connsiteX2" fmla="*/ 1747836 w 1747836"/>
                <a:gd name="connsiteY2" fmla="*/ 133220 h 337878"/>
                <a:gd name="connsiteX3" fmla="*/ 833437 w 1747836"/>
                <a:gd name="connsiteY3" fmla="*/ 337878 h 337878"/>
                <a:gd name="connsiteX4" fmla="*/ 0 w 1747836"/>
                <a:gd name="connsiteY4" fmla="*/ 133220 h 337878"/>
                <a:gd name="connsiteX0" fmla="*/ 0 w 1747836"/>
                <a:gd name="connsiteY0" fmla="*/ 133220 h 337878"/>
                <a:gd name="connsiteX1" fmla="*/ 862012 w 1747836"/>
                <a:gd name="connsiteY1" fmla="*/ 0 h 337878"/>
                <a:gd name="connsiteX2" fmla="*/ 1747836 w 1747836"/>
                <a:gd name="connsiteY2" fmla="*/ 133220 h 337878"/>
                <a:gd name="connsiteX3" fmla="*/ 833437 w 1747836"/>
                <a:gd name="connsiteY3" fmla="*/ 337878 h 337878"/>
                <a:gd name="connsiteX4" fmla="*/ 0 w 1747836"/>
                <a:gd name="connsiteY4" fmla="*/ 133220 h 337878"/>
                <a:gd name="connsiteX0" fmla="*/ 0 w 1747836"/>
                <a:gd name="connsiteY0" fmla="*/ 133220 h 337878"/>
                <a:gd name="connsiteX1" fmla="*/ 862012 w 1747836"/>
                <a:gd name="connsiteY1" fmla="*/ 0 h 337878"/>
                <a:gd name="connsiteX2" fmla="*/ 1747836 w 1747836"/>
                <a:gd name="connsiteY2" fmla="*/ 133220 h 337878"/>
                <a:gd name="connsiteX3" fmla="*/ 833437 w 1747836"/>
                <a:gd name="connsiteY3" fmla="*/ 337878 h 337878"/>
                <a:gd name="connsiteX4" fmla="*/ 0 w 1747836"/>
                <a:gd name="connsiteY4" fmla="*/ 133220 h 337878"/>
                <a:gd name="connsiteX0" fmla="*/ 0 w 1747836"/>
                <a:gd name="connsiteY0" fmla="*/ 133220 h 337878"/>
                <a:gd name="connsiteX1" fmla="*/ 862012 w 1747836"/>
                <a:gd name="connsiteY1" fmla="*/ 0 h 337878"/>
                <a:gd name="connsiteX2" fmla="*/ 1747836 w 1747836"/>
                <a:gd name="connsiteY2" fmla="*/ 133220 h 337878"/>
                <a:gd name="connsiteX3" fmla="*/ 833437 w 1747836"/>
                <a:gd name="connsiteY3" fmla="*/ 337878 h 337878"/>
                <a:gd name="connsiteX4" fmla="*/ 0 w 1747836"/>
                <a:gd name="connsiteY4" fmla="*/ 133220 h 337878"/>
                <a:gd name="connsiteX0" fmla="*/ 0 w 1747836"/>
                <a:gd name="connsiteY0" fmla="*/ 133220 h 338503"/>
                <a:gd name="connsiteX1" fmla="*/ 862012 w 1747836"/>
                <a:gd name="connsiteY1" fmla="*/ 0 h 338503"/>
                <a:gd name="connsiteX2" fmla="*/ 1747836 w 1747836"/>
                <a:gd name="connsiteY2" fmla="*/ 133220 h 338503"/>
                <a:gd name="connsiteX3" fmla="*/ 833437 w 1747836"/>
                <a:gd name="connsiteY3" fmla="*/ 337878 h 338503"/>
                <a:gd name="connsiteX4" fmla="*/ 0 w 1747836"/>
                <a:gd name="connsiteY4" fmla="*/ 133220 h 338503"/>
                <a:gd name="connsiteX0" fmla="*/ 0 w 1747836"/>
                <a:gd name="connsiteY0" fmla="*/ 133220 h 272914"/>
                <a:gd name="connsiteX1" fmla="*/ 862012 w 1747836"/>
                <a:gd name="connsiteY1" fmla="*/ 0 h 272914"/>
                <a:gd name="connsiteX2" fmla="*/ 1747836 w 1747836"/>
                <a:gd name="connsiteY2" fmla="*/ 133220 h 272914"/>
                <a:gd name="connsiteX3" fmla="*/ 833437 w 1747836"/>
                <a:gd name="connsiteY3" fmla="*/ 271897 h 272914"/>
                <a:gd name="connsiteX4" fmla="*/ 0 w 1747836"/>
                <a:gd name="connsiteY4" fmla="*/ 133220 h 272914"/>
                <a:gd name="connsiteX0" fmla="*/ 0 w 1747836"/>
                <a:gd name="connsiteY0" fmla="*/ 133220 h 335514"/>
                <a:gd name="connsiteX1" fmla="*/ 862012 w 1747836"/>
                <a:gd name="connsiteY1" fmla="*/ 0 h 335514"/>
                <a:gd name="connsiteX2" fmla="*/ 1747836 w 1747836"/>
                <a:gd name="connsiteY2" fmla="*/ 133220 h 335514"/>
                <a:gd name="connsiteX3" fmla="*/ 835857 w 1747836"/>
                <a:gd name="connsiteY3" fmla="*/ 334878 h 335514"/>
                <a:gd name="connsiteX4" fmla="*/ 0 w 1747836"/>
                <a:gd name="connsiteY4" fmla="*/ 133220 h 335514"/>
                <a:gd name="connsiteX0" fmla="*/ 0 w 1772041"/>
                <a:gd name="connsiteY0" fmla="*/ 133575 h 336043"/>
                <a:gd name="connsiteX1" fmla="*/ 862012 w 1772041"/>
                <a:gd name="connsiteY1" fmla="*/ 355 h 336043"/>
                <a:gd name="connsiteX2" fmla="*/ 1772041 w 1772041"/>
                <a:gd name="connsiteY2" fmla="*/ 169565 h 336043"/>
                <a:gd name="connsiteX3" fmla="*/ 835857 w 1772041"/>
                <a:gd name="connsiteY3" fmla="*/ 335233 h 336043"/>
                <a:gd name="connsiteX4" fmla="*/ 0 w 1772041"/>
                <a:gd name="connsiteY4" fmla="*/ 133575 h 336043"/>
                <a:gd name="connsiteX0" fmla="*/ 0 w 1784143"/>
                <a:gd name="connsiteY0" fmla="*/ 160230 h 335706"/>
                <a:gd name="connsiteX1" fmla="*/ 874114 w 1784143"/>
                <a:gd name="connsiteY1" fmla="*/ 18 h 335706"/>
                <a:gd name="connsiteX2" fmla="*/ 1784143 w 1784143"/>
                <a:gd name="connsiteY2" fmla="*/ 169228 h 335706"/>
                <a:gd name="connsiteX3" fmla="*/ 847959 w 1784143"/>
                <a:gd name="connsiteY3" fmla="*/ 334896 h 335706"/>
                <a:gd name="connsiteX4" fmla="*/ 0 w 1784143"/>
                <a:gd name="connsiteY4" fmla="*/ 160230 h 335706"/>
                <a:gd name="connsiteX0" fmla="*/ 0 w 1776882"/>
                <a:gd name="connsiteY0" fmla="*/ 160220 h 335678"/>
                <a:gd name="connsiteX1" fmla="*/ 874114 w 1776882"/>
                <a:gd name="connsiteY1" fmla="*/ 8 h 335678"/>
                <a:gd name="connsiteX2" fmla="*/ 1776882 w 1776882"/>
                <a:gd name="connsiteY2" fmla="*/ 166219 h 335678"/>
                <a:gd name="connsiteX3" fmla="*/ 847959 w 1776882"/>
                <a:gd name="connsiteY3" fmla="*/ 334886 h 335678"/>
                <a:gd name="connsiteX4" fmla="*/ 0 w 1776882"/>
                <a:gd name="connsiteY4" fmla="*/ 160220 h 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6882" h="335678">
                  <a:moveTo>
                    <a:pt x="0" y="160220"/>
                  </a:moveTo>
                  <a:cubicBezTo>
                    <a:pt x="4763" y="92001"/>
                    <a:pt x="577967" y="-992"/>
                    <a:pt x="874114" y="8"/>
                  </a:cubicBezTo>
                  <a:cubicBezTo>
                    <a:pt x="1170261" y="1008"/>
                    <a:pt x="1734020" y="72954"/>
                    <a:pt x="1776882" y="166219"/>
                  </a:cubicBezTo>
                  <a:cubicBezTo>
                    <a:pt x="1734020" y="221383"/>
                    <a:pt x="1321060" y="346793"/>
                    <a:pt x="847959" y="334886"/>
                  </a:cubicBezTo>
                  <a:cubicBezTo>
                    <a:pt x="365307" y="334886"/>
                    <a:pt x="35718" y="216533"/>
                    <a:pt x="0" y="160220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0E7C06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156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4038" name="组合 10"/>
          <p:cNvGrpSpPr>
            <a:grpSpLocks/>
          </p:cNvGrpSpPr>
          <p:nvPr/>
        </p:nvGrpSpPr>
        <p:grpSpPr bwMode="auto">
          <a:xfrm>
            <a:off x="3484563" y="2376488"/>
            <a:ext cx="1906587" cy="868362"/>
            <a:chOff x="2359836" y="2583197"/>
            <a:chExt cx="1906927" cy="868230"/>
          </a:xfrm>
        </p:grpSpPr>
        <p:sp>
          <p:nvSpPr>
            <p:cNvPr id="12" name="椭圆 6"/>
            <p:cNvSpPr/>
            <p:nvPr/>
          </p:nvSpPr>
          <p:spPr>
            <a:xfrm>
              <a:off x="2359836" y="2694305"/>
              <a:ext cx="1906927" cy="757122"/>
            </a:xfrm>
            <a:custGeom>
              <a:avLst/>
              <a:gdLst/>
              <a:ahLst/>
              <a:cxnLst/>
              <a:rect l="l" t="t" r="r" b="b"/>
              <a:pathLst>
                <a:path w="2852836" h="812079">
                  <a:moveTo>
                    <a:pt x="334026" y="0"/>
                  </a:moveTo>
                  <a:cubicBezTo>
                    <a:pt x="629853" y="114341"/>
                    <a:pt x="1009624" y="182893"/>
                    <a:pt x="1423773" y="182893"/>
                  </a:cubicBezTo>
                  <a:cubicBezTo>
                    <a:pt x="1807753" y="182893"/>
                    <a:pt x="2162182" y="123965"/>
                    <a:pt x="2447320" y="23572"/>
                  </a:cubicBezTo>
                  <a:cubicBezTo>
                    <a:pt x="2470720" y="18147"/>
                    <a:pt x="2493390" y="11141"/>
                    <a:pt x="2514376" y="1055"/>
                  </a:cubicBezTo>
                  <a:cubicBezTo>
                    <a:pt x="2679522" y="179535"/>
                    <a:pt x="2797076" y="401441"/>
                    <a:pt x="2852836" y="646891"/>
                  </a:cubicBezTo>
                  <a:cubicBezTo>
                    <a:pt x="2427255" y="752598"/>
                    <a:pt x="1941751" y="812079"/>
                    <a:pt x="1426418" y="812079"/>
                  </a:cubicBezTo>
                  <a:cubicBezTo>
                    <a:pt x="911085" y="812079"/>
                    <a:pt x="425581" y="752598"/>
                    <a:pt x="0" y="646891"/>
                  </a:cubicBezTo>
                  <a:cubicBezTo>
                    <a:pt x="55592" y="402182"/>
                    <a:pt x="172605" y="180875"/>
                    <a:pt x="334026" y="0"/>
                  </a:cubicBezTo>
                  <a:close/>
                </a:path>
              </a:pathLst>
            </a:custGeom>
            <a:gradFill flip="none" rotWithShape="1">
              <a:gsLst>
                <a:gs pos="41000">
                  <a:srgbClr val="FF7711"/>
                </a:gs>
                <a:gs pos="62000">
                  <a:srgbClr val="FFAA01"/>
                </a:gs>
                <a:gs pos="100000">
                  <a:srgbClr val="FECE02"/>
                </a:gs>
                <a:gs pos="0">
                  <a:srgbClr val="A73401"/>
                </a:gs>
                <a:gs pos="88000">
                  <a:srgbClr val="FFC000"/>
                </a:gs>
              </a:gsLst>
              <a:lin ang="186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椭圆 10"/>
            <p:cNvSpPr/>
            <p:nvPr/>
          </p:nvSpPr>
          <p:spPr>
            <a:xfrm>
              <a:off x="2586888" y="2583197"/>
              <a:ext cx="1451234" cy="280944"/>
            </a:xfrm>
            <a:custGeom>
              <a:avLst/>
              <a:gdLst>
                <a:gd name="connsiteX0" fmla="*/ 0 w 1747836"/>
                <a:gd name="connsiteY0" fmla="*/ 99883 h 199766"/>
                <a:gd name="connsiteX1" fmla="*/ 873918 w 1747836"/>
                <a:gd name="connsiteY1" fmla="*/ 0 h 199766"/>
                <a:gd name="connsiteX2" fmla="*/ 1747836 w 1747836"/>
                <a:gd name="connsiteY2" fmla="*/ 99883 h 199766"/>
                <a:gd name="connsiteX3" fmla="*/ 873918 w 1747836"/>
                <a:gd name="connsiteY3" fmla="*/ 199766 h 199766"/>
                <a:gd name="connsiteX4" fmla="*/ 0 w 1747836"/>
                <a:gd name="connsiteY4" fmla="*/ 99883 h 199766"/>
                <a:gd name="connsiteX0" fmla="*/ 93 w 1747929"/>
                <a:gd name="connsiteY0" fmla="*/ 99883 h 304541"/>
                <a:gd name="connsiteX1" fmla="*/ 874011 w 1747929"/>
                <a:gd name="connsiteY1" fmla="*/ 0 h 304541"/>
                <a:gd name="connsiteX2" fmla="*/ 1747929 w 1747929"/>
                <a:gd name="connsiteY2" fmla="*/ 99883 h 304541"/>
                <a:gd name="connsiteX3" fmla="*/ 833530 w 1747929"/>
                <a:gd name="connsiteY3" fmla="*/ 304541 h 304541"/>
                <a:gd name="connsiteX4" fmla="*/ 93 w 1747929"/>
                <a:gd name="connsiteY4" fmla="*/ 99883 h 304541"/>
                <a:gd name="connsiteX0" fmla="*/ 48 w 1747884"/>
                <a:gd name="connsiteY0" fmla="*/ 133220 h 337878"/>
                <a:gd name="connsiteX1" fmla="*/ 862060 w 1747884"/>
                <a:gd name="connsiteY1" fmla="*/ 0 h 337878"/>
                <a:gd name="connsiteX2" fmla="*/ 1747884 w 1747884"/>
                <a:gd name="connsiteY2" fmla="*/ 133220 h 337878"/>
                <a:gd name="connsiteX3" fmla="*/ 833485 w 1747884"/>
                <a:gd name="connsiteY3" fmla="*/ 337878 h 337878"/>
                <a:gd name="connsiteX4" fmla="*/ 48 w 1747884"/>
                <a:gd name="connsiteY4" fmla="*/ 133220 h 337878"/>
                <a:gd name="connsiteX0" fmla="*/ 2146 w 1749982"/>
                <a:gd name="connsiteY0" fmla="*/ 133220 h 337878"/>
                <a:gd name="connsiteX1" fmla="*/ 864158 w 1749982"/>
                <a:gd name="connsiteY1" fmla="*/ 0 h 337878"/>
                <a:gd name="connsiteX2" fmla="*/ 1749982 w 1749982"/>
                <a:gd name="connsiteY2" fmla="*/ 133220 h 337878"/>
                <a:gd name="connsiteX3" fmla="*/ 835583 w 1749982"/>
                <a:gd name="connsiteY3" fmla="*/ 337878 h 337878"/>
                <a:gd name="connsiteX4" fmla="*/ 2146 w 1749982"/>
                <a:gd name="connsiteY4" fmla="*/ 133220 h 337878"/>
                <a:gd name="connsiteX0" fmla="*/ 0 w 1747836"/>
                <a:gd name="connsiteY0" fmla="*/ 133220 h 337878"/>
                <a:gd name="connsiteX1" fmla="*/ 862012 w 1747836"/>
                <a:gd name="connsiteY1" fmla="*/ 0 h 337878"/>
                <a:gd name="connsiteX2" fmla="*/ 1747836 w 1747836"/>
                <a:gd name="connsiteY2" fmla="*/ 133220 h 337878"/>
                <a:gd name="connsiteX3" fmla="*/ 833437 w 1747836"/>
                <a:gd name="connsiteY3" fmla="*/ 337878 h 337878"/>
                <a:gd name="connsiteX4" fmla="*/ 0 w 1747836"/>
                <a:gd name="connsiteY4" fmla="*/ 133220 h 337878"/>
                <a:gd name="connsiteX0" fmla="*/ 0 w 1747836"/>
                <a:gd name="connsiteY0" fmla="*/ 133220 h 337878"/>
                <a:gd name="connsiteX1" fmla="*/ 862012 w 1747836"/>
                <a:gd name="connsiteY1" fmla="*/ 0 h 337878"/>
                <a:gd name="connsiteX2" fmla="*/ 1747836 w 1747836"/>
                <a:gd name="connsiteY2" fmla="*/ 133220 h 337878"/>
                <a:gd name="connsiteX3" fmla="*/ 833437 w 1747836"/>
                <a:gd name="connsiteY3" fmla="*/ 337878 h 337878"/>
                <a:gd name="connsiteX4" fmla="*/ 0 w 1747836"/>
                <a:gd name="connsiteY4" fmla="*/ 133220 h 337878"/>
                <a:gd name="connsiteX0" fmla="*/ 0 w 1747836"/>
                <a:gd name="connsiteY0" fmla="*/ 133220 h 337878"/>
                <a:gd name="connsiteX1" fmla="*/ 862012 w 1747836"/>
                <a:gd name="connsiteY1" fmla="*/ 0 h 337878"/>
                <a:gd name="connsiteX2" fmla="*/ 1747836 w 1747836"/>
                <a:gd name="connsiteY2" fmla="*/ 133220 h 337878"/>
                <a:gd name="connsiteX3" fmla="*/ 833437 w 1747836"/>
                <a:gd name="connsiteY3" fmla="*/ 337878 h 337878"/>
                <a:gd name="connsiteX4" fmla="*/ 0 w 1747836"/>
                <a:gd name="connsiteY4" fmla="*/ 133220 h 337878"/>
                <a:gd name="connsiteX0" fmla="*/ 0 w 1747836"/>
                <a:gd name="connsiteY0" fmla="*/ 133220 h 337878"/>
                <a:gd name="connsiteX1" fmla="*/ 862012 w 1747836"/>
                <a:gd name="connsiteY1" fmla="*/ 0 h 337878"/>
                <a:gd name="connsiteX2" fmla="*/ 1747836 w 1747836"/>
                <a:gd name="connsiteY2" fmla="*/ 133220 h 337878"/>
                <a:gd name="connsiteX3" fmla="*/ 833437 w 1747836"/>
                <a:gd name="connsiteY3" fmla="*/ 337878 h 337878"/>
                <a:gd name="connsiteX4" fmla="*/ 0 w 1747836"/>
                <a:gd name="connsiteY4" fmla="*/ 133220 h 337878"/>
                <a:gd name="connsiteX0" fmla="*/ 0 w 1747836"/>
                <a:gd name="connsiteY0" fmla="*/ 133220 h 338503"/>
                <a:gd name="connsiteX1" fmla="*/ 862012 w 1747836"/>
                <a:gd name="connsiteY1" fmla="*/ 0 h 338503"/>
                <a:gd name="connsiteX2" fmla="*/ 1747836 w 1747836"/>
                <a:gd name="connsiteY2" fmla="*/ 133220 h 338503"/>
                <a:gd name="connsiteX3" fmla="*/ 833437 w 1747836"/>
                <a:gd name="connsiteY3" fmla="*/ 337878 h 338503"/>
                <a:gd name="connsiteX4" fmla="*/ 0 w 1747836"/>
                <a:gd name="connsiteY4" fmla="*/ 133220 h 33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7836" h="338503">
                  <a:moveTo>
                    <a:pt x="0" y="133220"/>
                  </a:moveTo>
                  <a:cubicBezTo>
                    <a:pt x="4763" y="65001"/>
                    <a:pt x="379360" y="0"/>
                    <a:pt x="862012" y="0"/>
                  </a:cubicBezTo>
                  <a:cubicBezTo>
                    <a:pt x="1344664" y="0"/>
                    <a:pt x="1704974" y="39955"/>
                    <a:pt x="1747836" y="133220"/>
                  </a:cubicBezTo>
                  <a:cubicBezTo>
                    <a:pt x="1704974" y="188384"/>
                    <a:pt x="1306538" y="349785"/>
                    <a:pt x="833437" y="337878"/>
                  </a:cubicBezTo>
                  <a:cubicBezTo>
                    <a:pt x="350785" y="337878"/>
                    <a:pt x="35718" y="189533"/>
                    <a:pt x="0" y="133220"/>
                  </a:cubicBezTo>
                  <a:close/>
                </a:path>
              </a:pathLst>
            </a:custGeom>
            <a:gradFill flip="none" rotWithShape="1">
              <a:gsLst>
                <a:gs pos="43000">
                  <a:srgbClr val="FF7711"/>
                </a:gs>
                <a:gs pos="75000">
                  <a:srgbClr val="FFAA01"/>
                </a:gs>
                <a:gs pos="100000">
                  <a:srgbClr val="FECE02"/>
                </a:gs>
                <a:gs pos="0">
                  <a:srgbClr val="A73401"/>
                </a:gs>
                <a:gs pos="88000">
                  <a:srgbClr val="FFC000"/>
                </a:gs>
              </a:gsLst>
              <a:lin ang="150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4039" name="组合 13"/>
          <p:cNvGrpSpPr>
            <a:grpSpLocks/>
          </p:cNvGrpSpPr>
          <p:nvPr/>
        </p:nvGrpSpPr>
        <p:grpSpPr bwMode="auto">
          <a:xfrm>
            <a:off x="3784600" y="1808163"/>
            <a:ext cx="1304925" cy="631825"/>
            <a:chOff x="3787140" y="1484250"/>
            <a:chExt cx="1569720" cy="759442"/>
          </a:xfrm>
        </p:grpSpPr>
        <p:sp>
          <p:nvSpPr>
            <p:cNvPr id="15" name="椭圆 4"/>
            <p:cNvSpPr/>
            <p:nvPr/>
          </p:nvSpPr>
          <p:spPr>
            <a:xfrm>
              <a:off x="3787140" y="1484250"/>
              <a:ext cx="1569720" cy="759442"/>
            </a:xfrm>
            <a:custGeom>
              <a:avLst/>
              <a:gdLst>
                <a:gd name="connsiteX0" fmla="*/ 1027019 w 2120411"/>
                <a:gd name="connsiteY0" fmla="*/ 5 h 676678"/>
                <a:gd name="connsiteX1" fmla="*/ 2120411 w 2120411"/>
                <a:gd name="connsiteY1" fmla="*/ 492487 h 676678"/>
                <a:gd name="connsiteX2" fmla="*/ 1027019 w 2120411"/>
                <a:gd name="connsiteY2" fmla="*/ 676678 h 676678"/>
                <a:gd name="connsiteX3" fmla="*/ 0 w 2120411"/>
                <a:gd name="connsiteY3" fmla="*/ 485693 h 676678"/>
                <a:gd name="connsiteX4" fmla="*/ 1027019 w 2120411"/>
                <a:gd name="connsiteY4" fmla="*/ 5 h 676678"/>
                <a:gd name="connsiteX0" fmla="*/ 1027019 w 2120411"/>
                <a:gd name="connsiteY0" fmla="*/ 5 h 676678"/>
                <a:gd name="connsiteX1" fmla="*/ 2120411 w 2120411"/>
                <a:gd name="connsiteY1" fmla="*/ 492487 h 676678"/>
                <a:gd name="connsiteX2" fmla="*/ 1027019 w 2120411"/>
                <a:gd name="connsiteY2" fmla="*/ 676678 h 676678"/>
                <a:gd name="connsiteX3" fmla="*/ 0 w 2120411"/>
                <a:gd name="connsiteY3" fmla="*/ 485693 h 676678"/>
                <a:gd name="connsiteX4" fmla="*/ 1027019 w 2120411"/>
                <a:gd name="connsiteY4" fmla="*/ 5 h 676678"/>
                <a:gd name="connsiteX0" fmla="*/ 1027019 w 2054038"/>
                <a:gd name="connsiteY0" fmla="*/ 5 h 676678"/>
                <a:gd name="connsiteX1" fmla="*/ 2054038 w 2054038"/>
                <a:gd name="connsiteY1" fmla="*/ 492487 h 676678"/>
                <a:gd name="connsiteX2" fmla="*/ 1027019 w 2054038"/>
                <a:gd name="connsiteY2" fmla="*/ 676678 h 676678"/>
                <a:gd name="connsiteX3" fmla="*/ 0 w 2054038"/>
                <a:gd name="connsiteY3" fmla="*/ 485693 h 676678"/>
                <a:gd name="connsiteX4" fmla="*/ 1027019 w 2054038"/>
                <a:gd name="connsiteY4" fmla="*/ 5 h 676678"/>
                <a:gd name="connsiteX0" fmla="*/ 1027019 w 2054038"/>
                <a:gd name="connsiteY0" fmla="*/ 5 h 676678"/>
                <a:gd name="connsiteX1" fmla="*/ 2054038 w 2054038"/>
                <a:gd name="connsiteY1" fmla="*/ 492487 h 676678"/>
                <a:gd name="connsiteX2" fmla="*/ 1027019 w 2054038"/>
                <a:gd name="connsiteY2" fmla="*/ 676678 h 676678"/>
                <a:gd name="connsiteX3" fmla="*/ 0 w 2054038"/>
                <a:gd name="connsiteY3" fmla="*/ 485693 h 676678"/>
                <a:gd name="connsiteX4" fmla="*/ 1027019 w 2054038"/>
                <a:gd name="connsiteY4" fmla="*/ 5 h 676678"/>
                <a:gd name="connsiteX0" fmla="*/ 1027019 w 2054038"/>
                <a:gd name="connsiteY0" fmla="*/ 5 h 676678"/>
                <a:gd name="connsiteX1" fmla="*/ 2054038 w 2054038"/>
                <a:gd name="connsiteY1" fmla="*/ 492487 h 676678"/>
                <a:gd name="connsiteX2" fmla="*/ 1027019 w 2054038"/>
                <a:gd name="connsiteY2" fmla="*/ 676678 h 676678"/>
                <a:gd name="connsiteX3" fmla="*/ 0 w 2054038"/>
                <a:gd name="connsiteY3" fmla="*/ 485693 h 676678"/>
                <a:gd name="connsiteX4" fmla="*/ 1027019 w 2054038"/>
                <a:gd name="connsiteY4" fmla="*/ 5 h 676678"/>
                <a:gd name="connsiteX0" fmla="*/ 1027019 w 2054038"/>
                <a:gd name="connsiteY0" fmla="*/ 476 h 677149"/>
                <a:gd name="connsiteX1" fmla="*/ 2054038 w 2054038"/>
                <a:gd name="connsiteY1" fmla="*/ 492958 h 677149"/>
                <a:gd name="connsiteX2" fmla="*/ 1027019 w 2054038"/>
                <a:gd name="connsiteY2" fmla="*/ 677149 h 677149"/>
                <a:gd name="connsiteX3" fmla="*/ 0 w 2054038"/>
                <a:gd name="connsiteY3" fmla="*/ 486164 h 677149"/>
                <a:gd name="connsiteX4" fmla="*/ 1027019 w 2054038"/>
                <a:gd name="connsiteY4" fmla="*/ 476 h 67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4038" h="677149">
                  <a:moveTo>
                    <a:pt x="1027019" y="476"/>
                  </a:moveTo>
                  <a:cubicBezTo>
                    <a:pt x="1493997" y="-11131"/>
                    <a:pt x="1853323" y="190395"/>
                    <a:pt x="2054038" y="492958"/>
                  </a:cubicBezTo>
                  <a:cubicBezTo>
                    <a:pt x="1757656" y="608038"/>
                    <a:pt x="1442853" y="677149"/>
                    <a:pt x="1027019" y="677149"/>
                  </a:cubicBezTo>
                  <a:cubicBezTo>
                    <a:pt x="611185" y="677149"/>
                    <a:pt x="296382" y="601244"/>
                    <a:pt x="0" y="486164"/>
                  </a:cubicBezTo>
                  <a:cubicBezTo>
                    <a:pt x="210197" y="190396"/>
                    <a:pt x="684679" y="-656"/>
                    <a:pt x="1027019" y="47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192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277197">
              <a:off x="4282249" y="1554131"/>
              <a:ext cx="815299" cy="564065"/>
            </a:xfrm>
            <a:prstGeom prst="ellipse">
              <a:avLst/>
            </a:prstGeom>
            <a:gradFill flip="none" rotWithShape="1">
              <a:gsLst>
                <a:gs pos="55000">
                  <a:schemeClr val="bg1">
                    <a:alpha val="0"/>
                  </a:schemeClr>
                </a:gs>
                <a:gs pos="12000">
                  <a:schemeClr val="bg1">
                    <a:alpha val="34000"/>
                  </a:schemeClr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4945063" y="2146300"/>
            <a:ext cx="227647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1"/>
          <p:cNvSpPr txBox="1">
            <a:spLocks noChangeArrowheads="1"/>
          </p:cNvSpPr>
          <p:nvPr/>
        </p:nvSpPr>
        <p:spPr bwMode="auto">
          <a:xfrm flipH="1">
            <a:off x="6234113" y="1662113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284788" y="3963988"/>
            <a:ext cx="200025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6234113" y="3479800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995863" y="5014913"/>
            <a:ext cx="222567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1"/>
          <p:cNvSpPr txBox="1">
            <a:spLocks noChangeArrowheads="1"/>
          </p:cNvSpPr>
          <p:nvPr/>
        </p:nvSpPr>
        <p:spPr bwMode="auto">
          <a:xfrm flipH="1">
            <a:off x="6234113" y="4530725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162550" y="2921000"/>
            <a:ext cx="20828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1"/>
          <p:cNvSpPr txBox="1">
            <a:spLocks noChangeArrowheads="1"/>
          </p:cNvSpPr>
          <p:nvPr/>
        </p:nvSpPr>
        <p:spPr bwMode="auto">
          <a:xfrm flipH="1">
            <a:off x="6234113" y="2436813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4048" name="组合 44"/>
          <p:cNvGrpSpPr>
            <a:grpSpLocks/>
          </p:cNvGrpSpPr>
          <p:nvPr/>
        </p:nvGrpSpPr>
        <p:grpSpPr bwMode="auto">
          <a:xfrm flipH="1">
            <a:off x="460375" y="1692275"/>
            <a:ext cx="2184400" cy="463550"/>
            <a:chOff x="-362770" y="3102960"/>
            <a:chExt cx="2183514" cy="463550"/>
          </a:xfrm>
        </p:grpSpPr>
        <p:sp>
          <p:nvSpPr>
            <p:cNvPr id="26" name="TextBox 11"/>
            <p:cNvSpPr txBox="1">
              <a:spLocks noChangeArrowheads="1"/>
            </p:cNvSpPr>
            <p:nvPr/>
          </p:nvSpPr>
          <p:spPr bwMode="auto">
            <a:xfrm>
              <a:off x="675034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508000" y="1630363"/>
            <a:ext cx="2136775" cy="36512"/>
          </a:xfrm>
          <a:prstGeom prst="rect">
            <a:avLst/>
          </a:prstGeom>
          <a:solidFill>
            <a:srgbClr val="BE1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 flipH="1">
            <a:off x="449263" y="1276350"/>
            <a:ext cx="1457325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 flipH="1">
            <a:off x="3854450" y="2020888"/>
            <a:ext cx="1309688" cy="368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text1</a:t>
            </a:r>
          </a:p>
        </p:txBody>
      </p:sp>
      <p:sp>
        <p:nvSpPr>
          <p:cNvPr id="31" name="TextBox 11"/>
          <p:cNvSpPr txBox="1">
            <a:spLocks noChangeArrowheads="1"/>
          </p:cNvSpPr>
          <p:nvPr/>
        </p:nvSpPr>
        <p:spPr bwMode="auto">
          <a:xfrm flipH="1">
            <a:off x="3854450" y="2781300"/>
            <a:ext cx="1309688" cy="368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text2</a:t>
            </a:r>
          </a:p>
        </p:txBody>
      </p:sp>
      <p:sp>
        <p:nvSpPr>
          <p:cNvPr id="32" name="TextBox 11"/>
          <p:cNvSpPr txBox="1">
            <a:spLocks noChangeArrowheads="1"/>
          </p:cNvSpPr>
          <p:nvPr/>
        </p:nvSpPr>
        <p:spPr bwMode="auto">
          <a:xfrm flipH="1">
            <a:off x="3854450" y="3779838"/>
            <a:ext cx="1309688" cy="368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text3</a:t>
            </a: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 flipH="1">
            <a:off x="3854450" y="4672013"/>
            <a:ext cx="1309688" cy="368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text4</a:t>
            </a:r>
          </a:p>
        </p:txBody>
      </p:sp>
      <p:sp>
        <p:nvSpPr>
          <p:cNvPr id="44055" name="TextBox 33"/>
          <p:cNvSpPr txBox="1">
            <a:spLocks noChangeArrowheads="1"/>
          </p:cNvSpPr>
          <p:nvPr/>
        </p:nvSpPr>
        <p:spPr bwMode="auto">
          <a:xfrm>
            <a:off x="5032375" y="260350"/>
            <a:ext cx="3392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蛋形分层叠加并列关系</a:t>
            </a:r>
            <a:r>
              <a:rPr lang="en-US" altLang="zh-CN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0"/>
          <p:cNvSpPr>
            <a:spLocks noChangeArrowheads="1"/>
          </p:cNvSpPr>
          <p:nvPr/>
        </p:nvSpPr>
        <p:spPr bwMode="auto">
          <a:xfrm>
            <a:off x="1913996" y="4912206"/>
            <a:ext cx="5222980" cy="1085608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grpSp>
        <p:nvGrpSpPr>
          <p:cNvPr id="26628" name="组合 4"/>
          <p:cNvGrpSpPr>
            <a:grpSpLocks/>
          </p:cNvGrpSpPr>
          <p:nvPr/>
        </p:nvGrpSpPr>
        <p:grpSpPr bwMode="auto">
          <a:xfrm>
            <a:off x="2962275" y="1566863"/>
            <a:ext cx="2420938" cy="3109912"/>
            <a:chOff x="1931229" y="992568"/>
            <a:chExt cx="2971786" cy="3816506"/>
          </a:xfrm>
        </p:grpSpPr>
        <p:grpSp>
          <p:nvGrpSpPr>
            <p:cNvPr id="26665" name="组合 5"/>
            <p:cNvGrpSpPr>
              <a:grpSpLocks/>
            </p:cNvGrpSpPr>
            <p:nvPr/>
          </p:nvGrpSpPr>
          <p:grpSpPr bwMode="auto">
            <a:xfrm>
              <a:off x="1931229" y="992568"/>
              <a:ext cx="2971786" cy="3816506"/>
              <a:chOff x="2104269" y="1249284"/>
              <a:chExt cx="2971786" cy="3816506"/>
            </a:xfrm>
          </p:grpSpPr>
          <p:sp>
            <p:nvSpPr>
              <p:cNvPr id="8" name="空心弧 13"/>
              <p:cNvSpPr/>
              <p:nvPr/>
            </p:nvSpPr>
            <p:spPr>
              <a:xfrm rot="17578576">
                <a:off x="1533243" y="2304397"/>
                <a:ext cx="3440880" cy="2081906"/>
              </a:xfrm>
              <a:custGeom>
                <a:avLst/>
                <a:gdLst/>
                <a:ahLst/>
                <a:cxnLst/>
                <a:rect l="l" t="t" r="r" b="b"/>
                <a:pathLst>
                  <a:path w="3440880" h="2081906">
                    <a:moveTo>
                      <a:pt x="3440880" y="961297"/>
                    </a:moveTo>
                    <a:lnTo>
                      <a:pt x="2891543" y="1194209"/>
                    </a:lnTo>
                    <a:cubicBezTo>
                      <a:pt x="2701588" y="808306"/>
                      <a:pt x="2347568" y="513519"/>
                      <a:pt x="1900886" y="415768"/>
                    </a:cubicBezTo>
                    <a:cubicBezTo>
                      <a:pt x="1101852" y="240910"/>
                      <a:pt x="308885" y="762762"/>
                      <a:pt x="129748" y="1581355"/>
                    </a:cubicBezTo>
                    <a:cubicBezTo>
                      <a:pt x="104339" y="1697460"/>
                      <a:pt x="92644" y="1813298"/>
                      <a:pt x="95053" y="1927042"/>
                    </a:cubicBezTo>
                    <a:lnTo>
                      <a:pt x="97910" y="1999727"/>
                    </a:lnTo>
                    <a:cubicBezTo>
                      <a:pt x="98463" y="2027324"/>
                      <a:pt x="100942" y="2054702"/>
                      <a:pt x="104186" y="2081906"/>
                    </a:cubicBezTo>
                    <a:lnTo>
                      <a:pt x="97658" y="2027742"/>
                    </a:lnTo>
                    <a:lnTo>
                      <a:pt x="0" y="1797410"/>
                    </a:lnTo>
                    <a:lnTo>
                      <a:pt x="13675" y="1579391"/>
                    </a:lnTo>
                    <a:lnTo>
                      <a:pt x="72076" y="1206588"/>
                    </a:lnTo>
                    <a:lnTo>
                      <a:pt x="249086" y="813208"/>
                    </a:lnTo>
                    <a:lnTo>
                      <a:pt x="699835" y="354698"/>
                    </a:lnTo>
                    <a:lnTo>
                      <a:pt x="747029" y="390891"/>
                    </a:lnTo>
                    <a:cubicBezTo>
                      <a:pt x="1114571" y="96546"/>
                      <a:pt x="1589835" y="-44447"/>
                      <a:pt x="2070027" y="12378"/>
                    </a:cubicBezTo>
                    <a:cubicBezTo>
                      <a:pt x="2659198" y="82098"/>
                      <a:pt x="3171648" y="439655"/>
                      <a:pt x="3440880" y="96129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空心弧 13"/>
              <p:cNvSpPr/>
              <p:nvPr/>
            </p:nvSpPr>
            <p:spPr>
              <a:xfrm rot="17578576">
                <a:off x="1290783" y="2062770"/>
                <a:ext cx="3768930" cy="2141958"/>
              </a:xfrm>
              <a:custGeom>
                <a:avLst/>
                <a:gdLst/>
                <a:ahLst/>
                <a:cxnLst/>
                <a:rect l="l" t="t" r="r" b="b"/>
                <a:pathLst>
                  <a:path w="5022717" h="2854509">
                    <a:moveTo>
                      <a:pt x="5022717" y="1184507"/>
                    </a:moveTo>
                    <a:lnTo>
                      <a:pt x="4714007" y="2854509"/>
                    </a:lnTo>
                    <a:lnTo>
                      <a:pt x="3299038" y="1915323"/>
                    </a:lnTo>
                    <a:lnTo>
                      <a:pt x="3803232" y="1701552"/>
                    </a:lnTo>
                    <a:cubicBezTo>
                      <a:pt x="3562338" y="1134599"/>
                      <a:pt x="3066325" y="693643"/>
                      <a:pt x="2428573" y="554079"/>
                    </a:cubicBezTo>
                    <a:cubicBezTo>
                      <a:pt x="1363729" y="321052"/>
                      <a:pt x="306971" y="1016504"/>
                      <a:pt x="68241" y="2107414"/>
                    </a:cubicBezTo>
                    <a:cubicBezTo>
                      <a:pt x="18868" y="2333024"/>
                      <a:pt x="8351" y="2557878"/>
                      <a:pt x="34176" y="2774480"/>
                    </a:cubicBezTo>
                    <a:cubicBezTo>
                      <a:pt x="-73420" y="2148278"/>
                      <a:pt x="74250" y="1495420"/>
                      <a:pt x="460103" y="969762"/>
                    </a:cubicBezTo>
                    <a:cubicBezTo>
                      <a:pt x="966350" y="280089"/>
                      <a:pt x="1804377" y="-84044"/>
                      <a:pt x="2653981" y="16495"/>
                    </a:cubicBezTo>
                    <a:cubicBezTo>
                      <a:pt x="3480110" y="114255"/>
                      <a:pt x="4193051" y="636675"/>
                      <a:pt x="4535198" y="139120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平行四边形 9"/>
              <p:cNvSpPr/>
              <p:nvPr/>
            </p:nvSpPr>
            <p:spPr>
              <a:xfrm flipH="1">
                <a:off x="3755664" y="1339021"/>
                <a:ext cx="1320391" cy="681402"/>
              </a:xfrm>
              <a:prstGeom prst="parallelogram">
                <a:avLst>
                  <a:gd name="adj" fmla="val 148256"/>
                </a:avLst>
              </a:pr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平行四边形 10"/>
              <p:cNvSpPr/>
              <p:nvPr/>
            </p:nvSpPr>
            <p:spPr>
              <a:xfrm>
                <a:off x="3721598" y="2020423"/>
                <a:ext cx="1352697" cy="705786"/>
              </a:xfrm>
              <a:prstGeom prst="parallelogram">
                <a:avLst>
                  <a:gd name="adj" fmla="val 148256"/>
                </a:avLst>
              </a:pr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533070" y="1335450"/>
              <a:ext cx="604101" cy="7929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effectLst/>
                  <a:latin typeface="Dotum" pitchFamily="34" charset="-127"/>
                  <a:ea typeface="Dotum" pitchFamily="34" charset="-127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zh-CN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629" name="组合 11"/>
          <p:cNvGrpSpPr>
            <a:grpSpLocks/>
          </p:cNvGrpSpPr>
          <p:nvPr/>
        </p:nvGrpSpPr>
        <p:grpSpPr bwMode="auto">
          <a:xfrm>
            <a:off x="3735388" y="2273300"/>
            <a:ext cx="2420937" cy="3068638"/>
            <a:chOff x="3585384" y="2273421"/>
            <a:chExt cx="2421087" cy="3069287"/>
          </a:xfrm>
        </p:grpSpPr>
        <p:sp>
          <p:nvSpPr>
            <p:cNvPr id="13" name="空心弧 13"/>
            <p:cNvSpPr/>
            <p:nvPr/>
          </p:nvSpPr>
          <p:spPr>
            <a:xfrm rot="6778576">
              <a:off x="3847667" y="3057398"/>
              <a:ext cx="2788517" cy="1316991"/>
            </a:xfrm>
            <a:custGeom>
              <a:avLst/>
              <a:gdLst/>
              <a:ahLst/>
              <a:cxnLst/>
              <a:rect l="l" t="t" r="r" b="b"/>
              <a:pathLst>
                <a:path w="2788517" h="1316991">
                  <a:moveTo>
                    <a:pt x="0" y="1261585"/>
                  </a:moveTo>
                  <a:lnTo>
                    <a:pt x="43621" y="983125"/>
                  </a:lnTo>
                  <a:lnTo>
                    <a:pt x="187849" y="662600"/>
                  </a:lnTo>
                  <a:lnTo>
                    <a:pt x="555118" y="289007"/>
                  </a:lnTo>
                  <a:lnTo>
                    <a:pt x="593572" y="318497"/>
                  </a:lnTo>
                  <a:cubicBezTo>
                    <a:pt x="893044" y="78665"/>
                    <a:pt x="1280289" y="-36215"/>
                    <a:pt x="1671548" y="10085"/>
                  </a:cubicBezTo>
                  <a:cubicBezTo>
                    <a:pt x="2151604" y="66893"/>
                    <a:pt x="2569147" y="358230"/>
                    <a:pt x="2788517" y="783263"/>
                  </a:cubicBezTo>
                  <a:lnTo>
                    <a:pt x="2340919" y="973039"/>
                  </a:lnTo>
                  <a:cubicBezTo>
                    <a:pt x="2186143" y="658606"/>
                    <a:pt x="1897688" y="418414"/>
                    <a:pt x="1533733" y="338767"/>
                  </a:cubicBezTo>
                  <a:cubicBezTo>
                    <a:pt x="882681" y="196293"/>
                    <a:pt x="236573" y="621497"/>
                    <a:pt x="90612" y="1288485"/>
                  </a:cubicBezTo>
                  <a:lnTo>
                    <a:pt x="86054" y="1316991"/>
                  </a:ln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path path="circle">
                <a:fillToRect t="100000" r="100000"/>
              </a:path>
              <a:tileRect l="-100000" b="-100000"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空心弧 13"/>
            <p:cNvSpPr/>
            <p:nvPr/>
          </p:nvSpPr>
          <p:spPr>
            <a:xfrm rot="6778576">
              <a:off x="3599196" y="2935433"/>
              <a:ext cx="3069287" cy="1745263"/>
            </a:xfrm>
            <a:custGeom>
              <a:avLst/>
              <a:gdLst/>
              <a:ahLst/>
              <a:cxnLst/>
              <a:rect l="l" t="t" r="r" b="b"/>
              <a:pathLst>
                <a:path w="3069287" h="1745263">
                  <a:moveTo>
                    <a:pt x="157" y="1464603"/>
                  </a:moveTo>
                  <a:cubicBezTo>
                    <a:pt x="-4415" y="1156390"/>
                    <a:pt x="91112" y="849810"/>
                    <a:pt x="279680" y="592918"/>
                  </a:cubicBezTo>
                  <a:cubicBezTo>
                    <a:pt x="589203" y="171248"/>
                    <a:pt x="1101577" y="-51385"/>
                    <a:pt x="1621029" y="10085"/>
                  </a:cubicBezTo>
                  <a:cubicBezTo>
                    <a:pt x="2126129" y="69856"/>
                    <a:pt x="2562025" y="389266"/>
                    <a:pt x="2771215" y="850593"/>
                  </a:cubicBezTo>
                  <a:lnTo>
                    <a:pt x="3069287" y="724214"/>
                  </a:lnTo>
                  <a:lnTo>
                    <a:pt x="2880540" y="1745263"/>
                  </a:lnTo>
                  <a:lnTo>
                    <a:pt x="2015420" y="1171039"/>
                  </a:lnTo>
                  <a:lnTo>
                    <a:pt x="2323687" y="1040338"/>
                  </a:lnTo>
                  <a:cubicBezTo>
                    <a:pt x="2176403" y="693700"/>
                    <a:pt x="1873138" y="424097"/>
                    <a:pt x="1483213" y="338767"/>
                  </a:cubicBezTo>
                  <a:cubicBezTo>
                    <a:pt x="832162" y="196293"/>
                    <a:pt x="186055" y="621496"/>
                    <a:pt x="40094" y="1288485"/>
                  </a:cubicBezTo>
                  <a:cubicBezTo>
                    <a:pt x="30695" y="1331434"/>
                    <a:pt x="23599" y="1374338"/>
                    <a:pt x="19551" y="1417149"/>
                  </a:cubicBezTo>
                  <a:lnTo>
                    <a:pt x="10745" y="1411479"/>
                  </a:ln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path path="circle">
                <a:fillToRect l="100000" b="100000"/>
              </a:path>
              <a:tileRect t="-100000" r="-100000"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平行四边形 14"/>
            <p:cNvSpPr/>
            <p:nvPr/>
          </p:nvSpPr>
          <p:spPr>
            <a:xfrm rot="10800000" flipH="1">
              <a:off x="3585384" y="4714449"/>
              <a:ext cx="1075852" cy="555205"/>
            </a:xfrm>
            <a:prstGeom prst="parallelogram">
              <a:avLst>
                <a:gd name="adj" fmla="val 148256"/>
              </a:avLst>
            </a:pr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path path="circle">
                <a:fillToRect t="100000" r="100000"/>
              </a:path>
              <a:tileRect l="-100000" b="-100000"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平行四边形 15"/>
            <p:cNvSpPr/>
            <p:nvPr/>
          </p:nvSpPr>
          <p:spPr>
            <a:xfrm rot="10800000">
              <a:off x="3586819" y="4139376"/>
              <a:ext cx="1102175" cy="575073"/>
            </a:xfrm>
            <a:prstGeom prst="parallelogram">
              <a:avLst>
                <a:gd name="adj" fmla="val 148256"/>
              </a:avLst>
            </a:pr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path path="circle">
                <a:fillToRect t="100000" r="100000"/>
              </a:path>
              <a:tileRect l="-100000" b="-100000"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44237" y="4353486"/>
              <a:ext cx="498506" cy="6462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effectLst/>
                  <a:latin typeface="Dotum" pitchFamily="34" charset="-127"/>
                  <a:ea typeface="Dotum" pitchFamily="34" charset="-127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endParaRPr lang="zh-CN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1"/>
          <p:cNvSpPr txBox="1">
            <a:spLocks noChangeArrowheads="1"/>
          </p:cNvSpPr>
          <p:nvPr/>
        </p:nvSpPr>
        <p:spPr bwMode="auto">
          <a:xfrm flipH="1">
            <a:off x="3935413" y="3355975"/>
            <a:ext cx="1252537" cy="277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 flipH="1">
            <a:off x="3765550" y="2935288"/>
            <a:ext cx="159226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1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3935413" y="3584575"/>
            <a:ext cx="1252537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 flipH="1">
            <a:off x="546100" y="1719263"/>
            <a:ext cx="1252538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 flipH="1">
            <a:off x="868363" y="1333500"/>
            <a:ext cx="1592262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1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 flipH="1">
            <a:off x="546100" y="1946275"/>
            <a:ext cx="1252538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 flipH="1">
            <a:off x="546100" y="2189163"/>
            <a:ext cx="1252538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37" name="TextBox 24"/>
          <p:cNvSpPr txBox="1">
            <a:spLocks noChangeArrowheads="1"/>
          </p:cNvSpPr>
          <p:nvPr/>
        </p:nvSpPr>
        <p:spPr bwMode="auto">
          <a:xfrm>
            <a:off x="455613" y="1131888"/>
            <a:ext cx="492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BE1247"/>
                </a:solidFill>
                <a:latin typeface="Dotum" pitchFamily="34" charset="-127"/>
                <a:ea typeface="Dotum" pitchFamily="34" charset="-127"/>
              </a:rPr>
              <a:t>A</a:t>
            </a:r>
            <a:endParaRPr lang="zh-CN" altLang="en-US" sz="3600">
              <a:solidFill>
                <a:srgbClr val="BE1247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46100" y="1635125"/>
            <a:ext cx="2297113" cy="44450"/>
          </a:xfrm>
          <a:prstGeom prst="rect">
            <a:avLst/>
          </a:prstGeom>
          <a:solidFill>
            <a:srgbClr val="BE1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 flipH="1">
            <a:off x="1663700" y="1719263"/>
            <a:ext cx="1252538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 flipH="1">
            <a:off x="1663700" y="1946275"/>
            <a:ext cx="1252538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 flipH="1">
            <a:off x="1663700" y="2189163"/>
            <a:ext cx="1252538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 flipH="1">
            <a:off x="6189663" y="4995863"/>
            <a:ext cx="1252537" cy="277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11"/>
          <p:cNvSpPr txBox="1">
            <a:spLocks noChangeArrowheads="1"/>
          </p:cNvSpPr>
          <p:nvPr/>
        </p:nvSpPr>
        <p:spPr bwMode="auto">
          <a:xfrm flipH="1">
            <a:off x="6511925" y="4611688"/>
            <a:ext cx="1592263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1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11"/>
          <p:cNvSpPr txBox="1">
            <a:spLocks noChangeArrowheads="1"/>
          </p:cNvSpPr>
          <p:nvPr/>
        </p:nvSpPr>
        <p:spPr bwMode="auto">
          <a:xfrm flipH="1">
            <a:off x="6189663" y="5224463"/>
            <a:ext cx="1252537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 flipH="1">
            <a:off x="6189663" y="5467350"/>
            <a:ext cx="1252537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46" name="TextBox 33"/>
          <p:cNvSpPr txBox="1">
            <a:spLocks noChangeArrowheads="1"/>
          </p:cNvSpPr>
          <p:nvPr/>
        </p:nvSpPr>
        <p:spPr bwMode="auto">
          <a:xfrm>
            <a:off x="6099175" y="4410075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C73E01"/>
                </a:solidFill>
                <a:latin typeface="Dotum" pitchFamily="34" charset="-127"/>
                <a:ea typeface="Dotum" pitchFamily="34" charset="-127"/>
              </a:rPr>
              <a:t>B</a:t>
            </a:r>
            <a:endParaRPr lang="zh-CN" altLang="en-US" sz="3600">
              <a:solidFill>
                <a:srgbClr val="C73E01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189663" y="4911725"/>
            <a:ext cx="2298700" cy="46038"/>
          </a:xfrm>
          <a:prstGeom prst="rect">
            <a:avLst/>
          </a:prstGeom>
          <a:solidFill>
            <a:srgbClr val="C7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 flipH="1">
            <a:off x="7308850" y="4995863"/>
            <a:ext cx="1252538" cy="277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 flipH="1">
            <a:off x="7308850" y="5224463"/>
            <a:ext cx="1252538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 flipH="1">
            <a:off x="7308850" y="5467350"/>
            <a:ext cx="1252538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51" name="矩形 1"/>
          <p:cNvSpPr>
            <a:spLocks noChangeArrowheads="1"/>
          </p:cNvSpPr>
          <p:nvPr/>
        </p:nvSpPr>
        <p:spPr bwMode="auto">
          <a:xfrm>
            <a:off x="5975350" y="255588"/>
            <a:ext cx="2700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二元素循环关系</a:t>
            </a:r>
            <a:r>
              <a:rPr lang="en-US" altLang="zh-CN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75196" y="2234764"/>
            <a:ext cx="2990984" cy="2968210"/>
            <a:chOff x="2975196" y="2234764"/>
            <a:chExt cx="2990984" cy="2968210"/>
          </a:xfrm>
          <a:effectLst>
            <a:reflection blurRad="6350" stA="32000" endPos="37000" dir="5400000" sy="-100000" algn="bl" rotWithShape="0"/>
          </a:effectLst>
        </p:grpSpPr>
        <p:sp>
          <p:nvSpPr>
            <p:cNvPr id="5" name="任意多边形 4"/>
            <p:cNvSpPr/>
            <p:nvPr/>
          </p:nvSpPr>
          <p:spPr>
            <a:xfrm>
              <a:off x="4514422" y="2241093"/>
              <a:ext cx="1359608" cy="1027478"/>
            </a:xfrm>
            <a:custGeom>
              <a:avLst/>
              <a:gdLst>
                <a:gd name="connsiteX0" fmla="*/ 31750 w 1530350"/>
                <a:gd name="connsiteY0" fmla="*/ 0 h 1149350"/>
                <a:gd name="connsiteX1" fmla="*/ 0 w 1530350"/>
                <a:gd name="connsiteY1" fmla="*/ 158750 h 1149350"/>
                <a:gd name="connsiteX2" fmla="*/ 19050 w 1530350"/>
                <a:gd name="connsiteY2" fmla="*/ 330200 h 1149350"/>
                <a:gd name="connsiteX3" fmla="*/ 1358900 w 1530350"/>
                <a:gd name="connsiteY3" fmla="*/ 1149350 h 1149350"/>
                <a:gd name="connsiteX4" fmla="*/ 1530350 w 1530350"/>
                <a:gd name="connsiteY4" fmla="*/ 1123950 h 1149350"/>
                <a:gd name="connsiteX5" fmla="*/ 31750 w 1530350"/>
                <a:gd name="connsiteY5" fmla="*/ 0 h 1149350"/>
                <a:gd name="connsiteX0" fmla="*/ 31750 w 1530350"/>
                <a:gd name="connsiteY0" fmla="*/ 609 h 1149959"/>
                <a:gd name="connsiteX1" fmla="*/ 0 w 1530350"/>
                <a:gd name="connsiteY1" fmla="*/ 159359 h 1149959"/>
                <a:gd name="connsiteX2" fmla="*/ 19050 w 1530350"/>
                <a:gd name="connsiteY2" fmla="*/ 330809 h 1149959"/>
                <a:gd name="connsiteX3" fmla="*/ 1358900 w 1530350"/>
                <a:gd name="connsiteY3" fmla="*/ 1149959 h 1149959"/>
                <a:gd name="connsiteX4" fmla="*/ 1530350 w 1530350"/>
                <a:gd name="connsiteY4" fmla="*/ 1124559 h 1149959"/>
                <a:gd name="connsiteX5" fmla="*/ 31750 w 1530350"/>
                <a:gd name="connsiteY5" fmla="*/ 609 h 1149959"/>
                <a:gd name="connsiteX0" fmla="*/ 31750 w 1530350"/>
                <a:gd name="connsiteY0" fmla="*/ 820 h 1150170"/>
                <a:gd name="connsiteX1" fmla="*/ 0 w 1530350"/>
                <a:gd name="connsiteY1" fmla="*/ 159570 h 1150170"/>
                <a:gd name="connsiteX2" fmla="*/ 19050 w 1530350"/>
                <a:gd name="connsiteY2" fmla="*/ 331020 h 1150170"/>
                <a:gd name="connsiteX3" fmla="*/ 1358900 w 1530350"/>
                <a:gd name="connsiteY3" fmla="*/ 1150170 h 1150170"/>
                <a:gd name="connsiteX4" fmla="*/ 1530350 w 1530350"/>
                <a:gd name="connsiteY4" fmla="*/ 1124770 h 1150170"/>
                <a:gd name="connsiteX5" fmla="*/ 31750 w 1530350"/>
                <a:gd name="connsiteY5" fmla="*/ 820 h 1150170"/>
                <a:gd name="connsiteX0" fmla="*/ 28575 w 1530350"/>
                <a:gd name="connsiteY0" fmla="*/ 812 h 1156512"/>
                <a:gd name="connsiteX1" fmla="*/ 0 w 1530350"/>
                <a:gd name="connsiteY1" fmla="*/ 165912 h 1156512"/>
                <a:gd name="connsiteX2" fmla="*/ 19050 w 1530350"/>
                <a:gd name="connsiteY2" fmla="*/ 337362 h 1156512"/>
                <a:gd name="connsiteX3" fmla="*/ 1358900 w 1530350"/>
                <a:gd name="connsiteY3" fmla="*/ 1156512 h 1156512"/>
                <a:gd name="connsiteX4" fmla="*/ 1530350 w 1530350"/>
                <a:gd name="connsiteY4" fmla="*/ 1131112 h 1156512"/>
                <a:gd name="connsiteX5" fmla="*/ 28575 w 1530350"/>
                <a:gd name="connsiteY5" fmla="*/ 812 h 115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0350" h="1156512">
                  <a:moveTo>
                    <a:pt x="28575" y="812"/>
                  </a:moveTo>
                  <a:lnTo>
                    <a:pt x="0" y="165912"/>
                  </a:lnTo>
                  <a:lnTo>
                    <a:pt x="19050" y="337362"/>
                  </a:lnTo>
                  <a:lnTo>
                    <a:pt x="1358900" y="1156512"/>
                  </a:lnTo>
                  <a:lnTo>
                    <a:pt x="1530350" y="1131112"/>
                  </a:lnTo>
                  <a:cubicBezTo>
                    <a:pt x="1364192" y="550087"/>
                    <a:pt x="756708" y="-24588"/>
                    <a:pt x="28575" y="812"/>
                  </a:cubicBezTo>
                  <a:close/>
                </a:path>
              </a:pathLst>
            </a:custGeom>
            <a:solidFill>
              <a:srgbClr val="00518E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5335265" y="3367754"/>
              <a:ext cx="630833" cy="1495958"/>
            </a:xfrm>
            <a:custGeom>
              <a:avLst/>
              <a:gdLst>
                <a:gd name="connsiteX0" fmla="*/ 628650 w 628650"/>
                <a:gd name="connsiteY0" fmla="*/ 0 h 1681163"/>
                <a:gd name="connsiteX1" fmla="*/ 400050 w 628650"/>
                <a:gd name="connsiteY1" fmla="*/ 23813 h 1681163"/>
                <a:gd name="connsiteX2" fmla="*/ 0 w 628650"/>
                <a:gd name="connsiteY2" fmla="*/ 1533525 h 1681163"/>
                <a:gd name="connsiteX3" fmla="*/ 76200 w 628650"/>
                <a:gd name="connsiteY3" fmla="*/ 1681163 h 1681163"/>
                <a:gd name="connsiteX4" fmla="*/ 628650 w 628650"/>
                <a:gd name="connsiteY4" fmla="*/ 0 h 1681163"/>
                <a:gd name="connsiteX0" fmla="*/ 628650 w 683816"/>
                <a:gd name="connsiteY0" fmla="*/ 0 h 1681163"/>
                <a:gd name="connsiteX1" fmla="*/ 400050 w 683816"/>
                <a:gd name="connsiteY1" fmla="*/ 23813 h 1681163"/>
                <a:gd name="connsiteX2" fmla="*/ 0 w 683816"/>
                <a:gd name="connsiteY2" fmla="*/ 1533525 h 1681163"/>
                <a:gd name="connsiteX3" fmla="*/ 76200 w 683816"/>
                <a:gd name="connsiteY3" fmla="*/ 1681163 h 1681163"/>
                <a:gd name="connsiteX4" fmla="*/ 628650 w 683816"/>
                <a:gd name="connsiteY4" fmla="*/ 0 h 1681163"/>
                <a:gd name="connsiteX0" fmla="*/ 628650 w 698303"/>
                <a:gd name="connsiteY0" fmla="*/ 0 h 1681163"/>
                <a:gd name="connsiteX1" fmla="*/ 400050 w 698303"/>
                <a:gd name="connsiteY1" fmla="*/ 23813 h 1681163"/>
                <a:gd name="connsiteX2" fmla="*/ 0 w 698303"/>
                <a:gd name="connsiteY2" fmla="*/ 1533525 h 1681163"/>
                <a:gd name="connsiteX3" fmla="*/ 76200 w 698303"/>
                <a:gd name="connsiteY3" fmla="*/ 1681163 h 1681163"/>
                <a:gd name="connsiteX4" fmla="*/ 628650 w 698303"/>
                <a:gd name="connsiteY4" fmla="*/ 0 h 1681163"/>
                <a:gd name="connsiteX0" fmla="*/ 628650 w 703227"/>
                <a:gd name="connsiteY0" fmla="*/ 0 h 1681163"/>
                <a:gd name="connsiteX1" fmla="*/ 400050 w 703227"/>
                <a:gd name="connsiteY1" fmla="*/ 23813 h 1681163"/>
                <a:gd name="connsiteX2" fmla="*/ 0 w 703227"/>
                <a:gd name="connsiteY2" fmla="*/ 1533525 h 1681163"/>
                <a:gd name="connsiteX3" fmla="*/ 76200 w 703227"/>
                <a:gd name="connsiteY3" fmla="*/ 1681163 h 1681163"/>
                <a:gd name="connsiteX4" fmla="*/ 628650 w 703227"/>
                <a:gd name="connsiteY4" fmla="*/ 0 h 1681163"/>
                <a:gd name="connsiteX0" fmla="*/ 628650 w 691004"/>
                <a:gd name="connsiteY0" fmla="*/ 0 h 1681163"/>
                <a:gd name="connsiteX1" fmla="*/ 400050 w 691004"/>
                <a:gd name="connsiteY1" fmla="*/ 23813 h 1681163"/>
                <a:gd name="connsiteX2" fmla="*/ 0 w 691004"/>
                <a:gd name="connsiteY2" fmla="*/ 1533525 h 1681163"/>
                <a:gd name="connsiteX3" fmla="*/ 76200 w 691004"/>
                <a:gd name="connsiteY3" fmla="*/ 1681163 h 1681163"/>
                <a:gd name="connsiteX4" fmla="*/ 628650 w 691004"/>
                <a:gd name="connsiteY4" fmla="*/ 0 h 1681163"/>
                <a:gd name="connsiteX0" fmla="*/ 628650 w 691004"/>
                <a:gd name="connsiteY0" fmla="*/ 0 h 1681163"/>
                <a:gd name="connsiteX1" fmla="*/ 400050 w 691004"/>
                <a:gd name="connsiteY1" fmla="*/ 23813 h 1681163"/>
                <a:gd name="connsiteX2" fmla="*/ 0 w 691004"/>
                <a:gd name="connsiteY2" fmla="*/ 1533525 h 1681163"/>
                <a:gd name="connsiteX3" fmla="*/ 76200 w 691004"/>
                <a:gd name="connsiteY3" fmla="*/ 1681163 h 1681163"/>
                <a:gd name="connsiteX4" fmla="*/ 628650 w 691004"/>
                <a:gd name="connsiteY4" fmla="*/ 0 h 1681163"/>
                <a:gd name="connsiteX0" fmla="*/ 628650 w 691004"/>
                <a:gd name="connsiteY0" fmla="*/ 0 h 1681163"/>
                <a:gd name="connsiteX1" fmla="*/ 400050 w 691004"/>
                <a:gd name="connsiteY1" fmla="*/ 23813 h 1681163"/>
                <a:gd name="connsiteX2" fmla="*/ 0 w 691004"/>
                <a:gd name="connsiteY2" fmla="*/ 1533525 h 1681163"/>
                <a:gd name="connsiteX3" fmla="*/ 76200 w 691004"/>
                <a:gd name="connsiteY3" fmla="*/ 1681163 h 1681163"/>
                <a:gd name="connsiteX4" fmla="*/ 628650 w 691004"/>
                <a:gd name="connsiteY4" fmla="*/ 0 h 1681163"/>
                <a:gd name="connsiteX0" fmla="*/ 628650 w 691004"/>
                <a:gd name="connsiteY0" fmla="*/ 0 h 1681163"/>
                <a:gd name="connsiteX1" fmla="*/ 400050 w 691004"/>
                <a:gd name="connsiteY1" fmla="*/ 23813 h 1681163"/>
                <a:gd name="connsiteX2" fmla="*/ 0 w 691004"/>
                <a:gd name="connsiteY2" fmla="*/ 1533525 h 1681163"/>
                <a:gd name="connsiteX3" fmla="*/ 76200 w 691004"/>
                <a:gd name="connsiteY3" fmla="*/ 1681163 h 1681163"/>
                <a:gd name="connsiteX4" fmla="*/ 628650 w 691004"/>
                <a:gd name="connsiteY4" fmla="*/ 0 h 1681163"/>
                <a:gd name="connsiteX0" fmla="*/ 628650 w 691004"/>
                <a:gd name="connsiteY0" fmla="*/ 2662 h 1683825"/>
                <a:gd name="connsiteX1" fmla="*/ 400050 w 691004"/>
                <a:gd name="connsiteY1" fmla="*/ 26475 h 1683825"/>
                <a:gd name="connsiteX2" fmla="*/ 0 w 691004"/>
                <a:gd name="connsiteY2" fmla="*/ 1536187 h 1683825"/>
                <a:gd name="connsiteX3" fmla="*/ 76200 w 691004"/>
                <a:gd name="connsiteY3" fmla="*/ 1683825 h 1683825"/>
                <a:gd name="connsiteX4" fmla="*/ 628650 w 691004"/>
                <a:gd name="connsiteY4" fmla="*/ 2662 h 1683825"/>
                <a:gd name="connsiteX0" fmla="*/ 647700 w 710054"/>
                <a:gd name="connsiteY0" fmla="*/ 2662 h 1683825"/>
                <a:gd name="connsiteX1" fmla="*/ 419100 w 710054"/>
                <a:gd name="connsiteY1" fmla="*/ 26475 h 1683825"/>
                <a:gd name="connsiteX2" fmla="*/ 0 w 710054"/>
                <a:gd name="connsiteY2" fmla="*/ 1545712 h 1683825"/>
                <a:gd name="connsiteX3" fmla="*/ 95250 w 710054"/>
                <a:gd name="connsiteY3" fmla="*/ 1683825 h 1683825"/>
                <a:gd name="connsiteX4" fmla="*/ 647700 w 710054"/>
                <a:gd name="connsiteY4" fmla="*/ 2662 h 1683825"/>
                <a:gd name="connsiteX0" fmla="*/ 647700 w 710054"/>
                <a:gd name="connsiteY0" fmla="*/ 2662 h 1683825"/>
                <a:gd name="connsiteX1" fmla="*/ 419100 w 710054"/>
                <a:gd name="connsiteY1" fmla="*/ 26475 h 1683825"/>
                <a:gd name="connsiteX2" fmla="*/ 0 w 710054"/>
                <a:gd name="connsiteY2" fmla="*/ 1545712 h 1683825"/>
                <a:gd name="connsiteX3" fmla="*/ 95250 w 710054"/>
                <a:gd name="connsiteY3" fmla="*/ 1683825 h 1683825"/>
                <a:gd name="connsiteX4" fmla="*/ 647700 w 710054"/>
                <a:gd name="connsiteY4" fmla="*/ 2662 h 168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054" h="1683825">
                  <a:moveTo>
                    <a:pt x="647700" y="2662"/>
                  </a:moveTo>
                  <a:cubicBezTo>
                    <a:pt x="571500" y="-2100"/>
                    <a:pt x="485775" y="-3688"/>
                    <a:pt x="419100" y="26475"/>
                  </a:cubicBezTo>
                  <a:lnTo>
                    <a:pt x="0" y="1545712"/>
                  </a:lnTo>
                  <a:cubicBezTo>
                    <a:pt x="34925" y="1609212"/>
                    <a:pt x="66675" y="1650487"/>
                    <a:pt x="95250" y="1683825"/>
                  </a:cubicBezTo>
                  <a:cubicBezTo>
                    <a:pt x="460375" y="1466337"/>
                    <a:pt x="868362" y="732913"/>
                    <a:pt x="647700" y="2662"/>
                  </a:cubicBezTo>
                  <a:close/>
                </a:path>
              </a:pathLst>
            </a:custGeom>
            <a:solidFill>
              <a:srgbClr val="00518E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3693580" y="4834094"/>
              <a:ext cx="1636043" cy="368880"/>
            </a:xfrm>
            <a:custGeom>
              <a:avLst/>
              <a:gdLst>
                <a:gd name="connsiteX0" fmla="*/ 0 w 1841500"/>
                <a:gd name="connsiteY0" fmla="*/ 133350 h 133350"/>
                <a:gd name="connsiteX1" fmla="*/ 44450 w 1841500"/>
                <a:gd name="connsiteY1" fmla="*/ 6350 h 133350"/>
                <a:gd name="connsiteX2" fmla="*/ 936625 w 1841500"/>
                <a:gd name="connsiteY2" fmla="*/ 53975 h 133350"/>
                <a:gd name="connsiteX3" fmla="*/ 1552575 w 1841500"/>
                <a:gd name="connsiteY3" fmla="*/ 19050 h 133350"/>
                <a:gd name="connsiteX4" fmla="*/ 1768475 w 1841500"/>
                <a:gd name="connsiteY4" fmla="*/ 0 h 133350"/>
                <a:gd name="connsiteX5" fmla="*/ 1841500 w 1841500"/>
                <a:gd name="connsiteY5" fmla="*/ 107950 h 133350"/>
                <a:gd name="connsiteX6" fmla="*/ 0 w 1841500"/>
                <a:gd name="connsiteY6" fmla="*/ 133350 h 133350"/>
                <a:gd name="connsiteX0" fmla="*/ 0 w 1841500"/>
                <a:gd name="connsiteY0" fmla="*/ 133350 h 270385"/>
                <a:gd name="connsiteX1" fmla="*/ 44450 w 1841500"/>
                <a:gd name="connsiteY1" fmla="*/ 6350 h 270385"/>
                <a:gd name="connsiteX2" fmla="*/ 936625 w 1841500"/>
                <a:gd name="connsiteY2" fmla="*/ 53975 h 270385"/>
                <a:gd name="connsiteX3" fmla="*/ 1552575 w 1841500"/>
                <a:gd name="connsiteY3" fmla="*/ 19050 h 270385"/>
                <a:gd name="connsiteX4" fmla="*/ 1768475 w 1841500"/>
                <a:gd name="connsiteY4" fmla="*/ 0 h 270385"/>
                <a:gd name="connsiteX5" fmla="*/ 1841500 w 1841500"/>
                <a:gd name="connsiteY5" fmla="*/ 107950 h 270385"/>
                <a:gd name="connsiteX6" fmla="*/ 0 w 1841500"/>
                <a:gd name="connsiteY6" fmla="*/ 133350 h 270385"/>
                <a:gd name="connsiteX0" fmla="*/ 0 w 1841500"/>
                <a:gd name="connsiteY0" fmla="*/ 133350 h 363553"/>
                <a:gd name="connsiteX1" fmla="*/ 44450 w 1841500"/>
                <a:gd name="connsiteY1" fmla="*/ 6350 h 363553"/>
                <a:gd name="connsiteX2" fmla="*/ 936625 w 1841500"/>
                <a:gd name="connsiteY2" fmla="*/ 53975 h 363553"/>
                <a:gd name="connsiteX3" fmla="*/ 1552575 w 1841500"/>
                <a:gd name="connsiteY3" fmla="*/ 19050 h 363553"/>
                <a:gd name="connsiteX4" fmla="*/ 1768475 w 1841500"/>
                <a:gd name="connsiteY4" fmla="*/ 0 h 363553"/>
                <a:gd name="connsiteX5" fmla="*/ 1841500 w 1841500"/>
                <a:gd name="connsiteY5" fmla="*/ 107950 h 363553"/>
                <a:gd name="connsiteX6" fmla="*/ 0 w 1841500"/>
                <a:gd name="connsiteY6" fmla="*/ 133350 h 363553"/>
                <a:gd name="connsiteX0" fmla="*/ 0 w 1841500"/>
                <a:gd name="connsiteY0" fmla="*/ 133350 h 398119"/>
                <a:gd name="connsiteX1" fmla="*/ 44450 w 1841500"/>
                <a:gd name="connsiteY1" fmla="*/ 6350 h 398119"/>
                <a:gd name="connsiteX2" fmla="*/ 936625 w 1841500"/>
                <a:gd name="connsiteY2" fmla="*/ 53975 h 398119"/>
                <a:gd name="connsiteX3" fmla="*/ 1552575 w 1841500"/>
                <a:gd name="connsiteY3" fmla="*/ 19050 h 398119"/>
                <a:gd name="connsiteX4" fmla="*/ 1768475 w 1841500"/>
                <a:gd name="connsiteY4" fmla="*/ 0 h 398119"/>
                <a:gd name="connsiteX5" fmla="*/ 1841500 w 1841500"/>
                <a:gd name="connsiteY5" fmla="*/ 107950 h 398119"/>
                <a:gd name="connsiteX6" fmla="*/ 0 w 1841500"/>
                <a:gd name="connsiteY6" fmla="*/ 133350 h 398119"/>
                <a:gd name="connsiteX0" fmla="*/ 0 w 1841500"/>
                <a:gd name="connsiteY0" fmla="*/ 133350 h 404461"/>
                <a:gd name="connsiteX1" fmla="*/ 44450 w 1841500"/>
                <a:gd name="connsiteY1" fmla="*/ 6350 h 404461"/>
                <a:gd name="connsiteX2" fmla="*/ 936625 w 1841500"/>
                <a:gd name="connsiteY2" fmla="*/ 53975 h 404461"/>
                <a:gd name="connsiteX3" fmla="*/ 1552575 w 1841500"/>
                <a:gd name="connsiteY3" fmla="*/ 19050 h 404461"/>
                <a:gd name="connsiteX4" fmla="*/ 1768475 w 1841500"/>
                <a:gd name="connsiteY4" fmla="*/ 0 h 404461"/>
                <a:gd name="connsiteX5" fmla="*/ 1841500 w 1841500"/>
                <a:gd name="connsiteY5" fmla="*/ 107950 h 404461"/>
                <a:gd name="connsiteX6" fmla="*/ 0 w 1841500"/>
                <a:gd name="connsiteY6" fmla="*/ 133350 h 404461"/>
                <a:gd name="connsiteX0" fmla="*/ 0 w 1841500"/>
                <a:gd name="connsiteY0" fmla="*/ 133350 h 410845"/>
                <a:gd name="connsiteX1" fmla="*/ 44450 w 1841500"/>
                <a:gd name="connsiteY1" fmla="*/ 6350 h 410845"/>
                <a:gd name="connsiteX2" fmla="*/ 936625 w 1841500"/>
                <a:gd name="connsiteY2" fmla="*/ 53975 h 410845"/>
                <a:gd name="connsiteX3" fmla="*/ 1552575 w 1841500"/>
                <a:gd name="connsiteY3" fmla="*/ 19050 h 410845"/>
                <a:gd name="connsiteX4" fmla="*/ 1768475 w 1841500"/>
                <a:gd name="connsiteY4" fmla="*/ 0 h 410845"/>
                <a:gd name="connsiteX5" fmla="*/ 1841500 w 1841500"/>
                <a:gd name="connsiteY5" fmla="*/ 107950 h 410845"/>
                <a:gd name="connsiteX6" fmla="*/ 0 w 1841500"/>
                <a:gd name="connsiteY6" fmla="*/ 133350 h 410845"/>
                <a:gd name="connsiteX0" fmla="*/ 0 w 1841500"/>
                <a:gd name="connsiteY0" fmla="*/ 133350 h 415206"/>
                <a:gd name="connsiteX1" fmla="*/ 44450 w 1841500"/>
                <a:gd name="connsiteY1" fmla="*/ 6350 h 415206"/>
                <a:gd name="connsiteX2" fmla="*/ 936625 w 1841500"/>
                <a:gd name="connsiteY2" fmla="*/ 53975 h 415206"/>
                <a:gd name="connsiteX3" fmla="*/ 1552575 w 1841500"/>
                <a:gd name="connsiteY3" fmla="*/ 19050 h 415206"/>
                <a:gd name="connsiteX4" fmla="*/ 1768475 w 1841500"/>
                <a:gd name="connsiteY4" fmla="*/ 0 h 415206"/>
                <a:gd name="connsiteX5" fmla="*/ 1841500 w 1841500"/>
                <a:gd name="connsiteY5" fmla="*/ 107950 h 415206"/>
                <a:gd name="connsiteX6" fmla="*/ 0 w 1841500"/>
                <a:gd name="connsiteY6" fmla="*/ 133350 h 4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1500" h="415206">
                  <a:moveTo>
                    <a:pt x="0" y="133350"/>
                  </a:moveTo>
                  <a:lnTo>
                    <a:pt x="44450" y="6350"/>
                  </a:lnTo>
                  <a:lnTo>
                    <a:pt x="936625" y="53975"/>
                  </a:lnTo>
                  <a:lnTo>
                    <a:pt x="1552575" y="19050"/>
                  </a:lnTo>
                  <a:lnTo>
                    <a:pt x="1768475" y="0"/>
                  </a:lnTo>
                  <a:lnTo>
                    <a:pt x="1841500" y="107950"/>
                  </a:lnTo>
                  <a:cubicBezTo>
                    <a:pt x="1183217" y="583142"/>
                    <a:pt x="382058" y="439208"/>
                    <a:pt x="0" y="133350"/>
                  </a:cubicBezTo>
                  <a:close/>
                </a:path>
              </a:pathLst>
            </a:custGeom>
            <a:solidFill>
              <a:srgbClr val="00518E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2976319" y="3339091"/>
              <a:ext cx="680591" cy="1548597"/>
            </a:xfrm>
            <a:custGeom>
              <a:avLst/>
              <a:gdLst>
                <a:gd name="connsiteX0" fmla="*/ 0 w 685800"/>
                <a:gd name="connsiteY0" fmla="*/ 0 h 1727200"/>
                <a:gd name="connsiteX1" fmla="*/ 298450 w 685800"/>
                <a:gd name="connsiteY1" fmla="*/ 82550 h 1727200"/>
                <a:gd name="connsiteX2" fmla="*/ 685800 w 685800"/>
                <a:gd name="connsiteY2" fmla="*/ 1555750 h 1727200"/>
                <a:gd name="connsiteX3" fmla="*/ 603250 w 685800"/>
                <a:gd name="connsiteY3" fmla="*/ 1727200 h 1727200"/>
                <a:gd name="connsiteX4" fmla="*/ 0 w 685800"/>
                <a:gd name="connsiteY4" fmla="*/ 0 h 1727200"/>
                <a:gd name="connsiteX0" fmla="*/ 51981 w 737781"/>
                <a:gd name="connsiteY0" fmla="*/ 0 h 1727200"/>
                <a:gd name="connsiteX1" fmla="*/ 350431 w 737781"/>
                <a:gd name="connsiteY1" fmla="*/ 82550 h 1727200"/>
                <a:gd name="connsiteX2" fmla="*/ 737781 w 737781"/>
                <a:gd name="connsiteY2" fmla="*/ 1555750 h 1727200"/>
                <a:gd name="connsiteX3" fmla="*/ 655231 w 737781"/>
                <a:gd name="connsiteY3" fmla="*/ 1727200 h 1727200"/>
                <a:gd name="connsiteX4" fmla="*/ 51981 w 737781"/>
                <a:gd name="connsiteY4" fmla="*/ 0 h 1727200"/>
                <a:gd name="connsiteX0" fmla="*/ 61641 w 747441"/>
                <a:gd name="connsiteY0" fmla="*/ 0 h 1727200"/>
                <a:gd name="connsiteX1" fmla="*/ 360091 w 747441"/>
                <a:gd name="connsiteY1" fmla="*/ 82550 h 1727200"/>
                <a:gd name="connsiteX2" fmla="*/ 747441 w 747441"/>
                <a:gd name="connsiteY2" fmla="*/ 1555750 h 1727200"/>
                <a:gd name="connsiteX3" fmla="*/ 664891 w 747441"/>
                <a:gd name="connsiteY3" fmla="*/ 1727200 h 1727200"/>
                <a:gd name="connsiteX4" fmla="*/ 61641 w 747441"/>
                <a:gd name="connsiteY4" fmla="*/ 0 h 1727200"/>
                <a:gd name="connsiteX0" fmla="*/ 48067 w 733867"/>
                <a:gd name="connsiteY0" fmla="*/ 0 h 1727200"/>
                <a:gd name="connsiteX1" fmla="*/ 346517 w 733867"/>
                <a:gd name="connsiteY1" fmla="*/ 82550 h 1727200"/>
                <a:gd name="connsiteX2" fmla="*/ 733867 w 733867"/>
                <a:gd name="connsiteY2" fmla="*/ 1555750 h 1727200"/>
                <a:gd name="connsiteX3" fmla="*/ 651317 w 733867"/>
                <a:gd name="connsiteY3" fmla="*/ 1727200 h 1727200"/>
                <a:gd name="connsiteX4" fmla="*/ 48067 w 733867"/>
                <a:gd name="connsiteY4" fmla="*/ 0 h 1727200"/>
                <a:gd name="connsiteX0" fmla="*/ 66292 w 752092"/>
                <a:gd name="connsiteY0" fmla="*/ 0 h 1727200"/>
                <a:gd name="connsiteX1" fmla="*/ 364742 w 752092"/>
                <a:gd name="connsiteY1" fmla="*/ 82550 h 1727200"/>
                <a:gd name="connsiteX2" fmla="*/ 752092 w 752092"/>
                <a:gd name="connsiteY2" fmla="*/ 1555750 h 1727200"/>
                <a:gd name="connsiteX3" fmla="*/ 669542 w 752092"/>
                <a:gd name="connsiteY3" fmla="*/ 1727200 h 1727200"/>
                <a:gd name="connsiteX4" fmla="*/ 66292 w 752092"/>
                <a:gd name="connsiteY4" fmla="*/ 0 h 1727200"/>
                <a:gd name="connsiteX0" fmla="*/ 66292 w 752092"/>
                <a:gd name="connsiteY0" fmla="*/ 0 h 1736725"/>
                <a:gd name="connsiteX1" fmla="*/ 364742 w 752092"/>
                <a:gd name="connsiteY1" fmla="*/ 92075 h 1736725"/>
                <a:gd name="connsiteX2" fmla="*/ 752092 w 752092"/>
                <a:gd name="connsiteY2" fmla="*/ 1565275 h 1736725"/>
                <a:gd name="connsiteX3" fmla="*/ 669542 w 752092"/>
                <a:gd name="connsiteY3" fmla="*/ 1736725 h 1736725"/>
                <a:gd name="connsiteX4" fmla="*/ 66292 w 752092"/>
                <a:gd name="connsiteY4" fmla="*/ 0 h 1736725"/>
                <a:gd name="connsiteX0" fmla="*/ 64623 w 750423"/>
                <a:gd name="connsiteY0" fmla="*/ 0 h 1755775"/>
                <a:gd name="connsiteX1" fmla="*/ 363073 w 750423"/>
                <a:gd name="connsiteY1" fmla="*/ 92075 h 1755775"/>
                <a:gd name="connsiteX2" fmla="*/ 750423 w 750423"/>
                <a:gd name="connsiteY2" fmla="*/ 1565275 h 1755775"/>
                <a:gd name="connsiteX3" fmla="*/ 686923 w 750423"/>
                <a:gd name="connsiteY3" fmla="*/ 1755775 h 1755775"/>
                <a:gd name="connsiteX4" fmla="*/ 64623 w 750423"/>
                <a:gd name="connsiteY4" fmla="*/ 0 h 1755775"/>
                <a:gd name="connsiteX0" fmla="*/ 78695 w 764495"/>
                <a:gd name="connsiteY0" fmla="*/ 0 h 1755775"/>
                <a:gd name="connsiteX1" fmla="*/ 377145 w 764495"/>
                <a:gd name="connsiteY1" fmla="*/ 92075 h 1755775"/>
                <a:gd name="connsiteX2" fmla="*/ 764495 w 764495"/>
                <a:gd name="connsiteY2" fmla="*/ 1565275 h 1755775"/>
                <a:gd name="connsiteX3" fmla="*/ 700995 w 764495"/>
                <a:gd name="connsiteY3" fmla="*/ 1755775 h 1755775"/>
                <a:gd name="connsiteX4" fmla="*/ 78695 w 764495"/>
                <a:gd name="connsiteY4" fmla="*/ 0 h 1755775"/>
                <a:gd name="connsiteX0" fmla="*/ 80260 w 766060"/>
                <a:gd name="connsiteY0" fmla="*/ 0 h 1743075"/>
                <a:gd name="connsiteX1" fmla="*/ 378710 w 766060"/>
                <a:gd name="connsiteY1" fmla="*/ 92075 h 1743075"/>
                <a:gd name="connsiteX2" fmla="*/ 766060 w 766060"/>
                <a:gd name="connsiteY2" fmla="*/ 1565275 h 1743075"/>
                <a:gd name="connsiteX3" fmla="*/ 689860 w 766060"/>
                <a:gd name="connsiteY3" fmla="*/ 1743075 h 1743075"/>
                <a:gd name="connsiteX4" fmla="*/ 80260 w 766060"/>
                <a:gd name="connsiteY4" fmla="*/ 0 h 1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060" h="1743075">
                  <a:moveTo>
                    <a:pt x="80260" y="0"/>
                  </a:moveTo>
                  <a:lnTo>
                    <a:pt x="378710" y="92075"/>
                  </a:lnTo>
                  <a:lnTo>
                    <a:pt x="766060" y="1565275"/>
                  </a:lnTo>
                  <a:lnTo>
                    <a:pt x="689860" y="1743075"/>
                  </a:lnTo>
                  <a:cubicBezTo>
                    <a:pt x="199852" y="1399117"/>
                    <a:pt x="-169507" y="677333"/>
                    <a:pt x="80260" y="0"/>
                  </a:cubicBezTo>
                  <a:close/>
                </a:path>
              </a:pathLst>
            </a:custGeom>
            <a:solidFill>
              <a:srgbClr val="00518E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065256" y="2234764"/>
              <a:ext cx="1423779" cy="1095864"/>
            </a:xfrm>
            <a:custGeom>
              <a:avLst/>
              <a:gdLst>
                <a:gd name="connsiteX0" fmla="*/ 0 w 1638300"/>
                <a:gd name="connsiteY0" fmla="*/ 1162050 h 1238250"/>
                <a:gd name="connsiteX1" fmla="*/ 387350 w 1638300"/>
                <a:gd name="connsiteY1" fmla="*/ 1238250 h 1238250"/>
                <a:gd name="connsiteX2" fmla="*/ 1638300 w 1638300"/>
                <a:gd name="connsiteY2" fmla="*/ 260350 h 1238250"/>
                <a:gd name="connsiteX3" fmla="*/ 1536700 w 1638300"/>
                <a:gd name="connsiteY3" fmla="*/ 0 h 1238250"/>
                <a:gd name="connsiteX4" fmla="*/ 0 w 1638300"/>
                <a:gd name="connsiteY4" fmla="*/ 1162050 h 1238250"/>
                <a:gd name="connsiteX0" fmla="*/ 0 w 1638300"/>
                <a:gd name="connsiteY0" fmla="*/ 1162050 h 1238250"/>
                <a:gd name="connsiteX1" fmla="*/ 387350 w 1638300"/>
                <a:gd name="connsiteY1" fmla="*/ 1238250 h 1238250"/>
                <a:gd name="connsiteX2" fmla="*/ 1638300 w 1638300"/>
                <a:gd name="connsiteY2" fmla="*/ 260350 h 1238250"/>
                <a:gd name="connsiteX3" fmla="*/ 1536700 w 1638300"/>
                <a:gd name="connsiteY3" fmla="*/ 0 h 1238250"/>
                <a:gd name="connsiteX4" fmla="*/ 0 w 1638300"/>
                <a:gd name="connsiteY4" fmla="*/ 1162050 h 1238250"/>
                <a:gd name="connsiteX0" fmla="*/ 0 w 1638300"/>
                <a:gd name="connsiteY0" fmla="*/ 1162050 h 1238250"/>
                <a:gd name="connsiteX1" fmla="*/ 387350 w 1638300"/>
                <a:gd name="connsiteY1" fmla="*/ 1238250 h 1238250"/>
                <a:gd name="connsiteX2" fmla="*/ 1638300 w 1638300"/>
                <a:gd name="connsiteY2" fmla="*/ 260350 h 1238250"/>
                <a:gd name="connsiteX3" fmla="*/ 1536700 w 1638300"/>
                <a:gd name="connsiteY3" fmla="*/ 0 h 1238250"/>
                <a:gd name="connsiteX4" fmla="*/ 0 w 1638300"/>
                <a:gd name="connsiteY4" fmla="*/ 1162050 h 1238250"/>
                <a:gd name="connsiteX0" fmla="*/ 0 w 1638300"/>
                <a:gd name="connsiteY0" fmla="*/ 1162050 h 1238250"/>
                <a:gd name="connsiteX1" fmla="*/ 387350 w 1638300"/>
                <a:gd name="connsiteY1" fmla="*/ 1238250 h 1238250"/>
                <a:gd name="connsiteX2" fmla="*/ 1638300 w 1638300"/>
                <a:gd name="connsiteY2" fmla="*/ 260350 h 1238250"/>
                <a:gd name="connsiteX3" fmla="*/ 1536700 w 1638300"/>
                <a:gd name="connsiteY3" fmla="*/ 0 h 1238250"/>
                <a:gd name="connsiteX4" fmla="*/ 0 w 1638300"/>
                <a:gd name="connsiteY4" fmla="*/ 1162050 h 1238250"/>
                <a:gd name="connsiteX0" fmla="*/ 0 w 1638300"/>
                <a:gd name="connsiteY0" fmla="*/ 1162050 h 1238250"/>
                <a:gd name="connsiteX1" fmla="*/ 387350 w 1638300"/>
                <a:gd name="connsiteY1" fmla="*/ 1238250 h 1238250"/>
                <a:gd name="connsiteX2" fmla="*/ 1638300 w 1638300"/>
                <a:gd name="connsiteY2" fmla="*/ 260350 h 1238250"/>
                <a:gd name="connsiteX3" fmla="*/ 1536700 w 1638300"/>
                <a:gd name="connsiteY3" fmla="*/ 0 h 1238250"/>
                <a:gd name="connsiteX4" fmla="*/ 0 w 1638300"/>
                <a:gd name="connsiteY4" fmla="*/ 1162050 h 1238250"/>
                <a:gd name="connsiteX0" fmla="*/ 0 w 1638300"/>
                <a:gd name="connsiteY0" fmla="*/ 1159669 h 1235869"/>
                <a:gd name="connsiteX1" fmla="*/ 387350 w 1638300"/>
                <a:gd name="connsiteY1" fmla="*/ 1235869 h 1235869"/>
                <a:gd name="connsiteX2" fmla="*/ 1638300 w 1638300"/>
                <a:gd name="connsiteY2" fmla="*/ 257969 h 1235869"/>
                <a:gd name="connsiteX3" fmla="*/ 1543843 w 1638300"/>
                <a:gd name="connsiteY3" fmla="*/ 0 h 1235869"/>
                <a:gd name="connsiteX4" fmla="*/ 0 w 1638300"/>
                <a:gd name="connsiteY4" fmla="*/ 1159669 h 1235869"/>
                <a:gd name="connsiteX0" fmla="*/ 0 w 1638300"/>
                <a:gd name="connsiteY0" fmla="*/ 1159669 h 1235869"/>
                <a:gd name="connsiteX1" fmla="*/ 387350 w 1638300"/>
                <a:gd name="connsiteY1" fmla="*/ 1235869 h 1235869"/>
                <a:gd name="connsiteX2" fmla="*/ 1638300 w 1638300"/>
                <a:gd name="connsiteY2" fmla="*/ 257969 h 1235869"/>
                <a:gd name="connsiteX3" fmla="*/ 1543843 w 1638300"/>
                <a:gd name="connsiteY3" fmla="*/ 0 h 1235869"/>
                <a:gd name="connsiteX4" fmla="*/ 0 w 1638300"/>
                <a:gd name="connsiteY4" fmla="*/ 1159669 h 1235869"/>
                <a:gd name="connsiteX0" fmla="*/ 0 w 1650206"/>
                <a:gd name="connsiteY0" fmla="*/ 1152525 h 1235869"/>
                <a:gd name="connsiteX1" fmla="*/ 399256 w 1650206"/>
                <a:gd name="connsiteY1" fmla="*/ 1235869 h 1235869"/>
                <a:gd name="connsiteX2" fmla="*/ 1650206 w 1650206"/>
                <a:gd name="connsiteY2" fmla="*/ 257969 h 1235869"/>
                <a:gd name="connsiteX3" fmla="*/ 1555749 w 1650206"/>
                <a:gd name="connsiteY3" fmla="*/ 0 h 1235869"/>
                <a:gd name="connsiteX4" fmla="*/ 0 w 1650206"/>
                <a:gd name="connsiteY4" fmla="*/ 1152525 h 1235869"/>
                <a:gd name="connsiteX0" fmla="*/ 0 w 1650206"/>
                <a:gd name="connsiteY0" fmla="*/ 1152525 h 1235869"/>
                <a:gd name="connsiteX1" fmla="*/ 399256 w 1650206"/>
                <a:gd name="connsiteY1" fmla="*/ 1235869 h 1235869"/>
                <a:gd name="connsiteX2" fmla="*/ 1650206 w 1650206"/>
                <a:gd name="connsiteY2" fmla="*/ 257969 h 1235869"/>
                <a:gd name="connsiteX3" fmla="*/ 1555749 w 1650206"/>
                <a:gd name="connsiteY3" fmla="*/ 0 h 1235869"/>
                <a:gd name="connsiteX4" fmla="*/ 0 w 1650206"/>
                <a:gd name="connsiteY4" fmla="*/ 1152525 h 1235869"/>
                <a:gd name="connsiteX0" fmla="*/ 0 w 1588293"/>
                <a:gd name="connsiteY0" fmla="*/ 1152525 h 1235869"/>
                <a:gd name="connsiteX1" fmla="*/ 399256 w 1588293"/>
                <a:gd name="connsiteY1" fmla="*/ 1235869 h 1235869"/>
                <a:gd name="connsiteX2" fmla="*/ 1588293 w 1588293"/>
                <a:gd name="connsiteY2" fmla="*/ 281782 h 1235869"/>
                <a:gd name="connsiteX3" fmla="*/ 1555749 w 1588293"/>
                <a:gd name="connsiteY3" fmla="*/ 0 h 1235869"/>
                <a:gd name="connsiteX4" fmla="*/ 0 w 1588293"/>
                <a:gd name="connsiteY4" fmla="*/ 1152525 h 1235869"/>
                <a:gd name="connsiteX0" fmla="*/ 0 w 1602580"/>
                <a:gd name="connsiteY0" fmla="*/ 1152525 h 1235869"/>
                <a:gd name="connsiteX1" fmla="*/ 399256 w 1602580"/>
                <a:gd name="connsiteY1" fmla="*/ 1235869 h 1235869"/>
                <a:gd name="connsiteX2" fmla="*/ 1602580 w 1602580"/>
                <a:gd name="connsiteY2" fmla="*/ 281782 h 1235869"/>
                <a:gd name="connsiteX3" fmla="*/ 1555749 w 1602580"/>
                <a:gd name="connsiteY3" fmla="*/ 0 h 1235869"/>
                <a:gd name="connsiteX4" fmla="*/ 0 w 1602580"/>
                <a:gd name="connsiteY4" fmla="*/ 1152525 h 1235869"/>
                <a:gd name="connsiteX0" fmla="*/ 0 w 1602580"/>
                <a:gd name="connsiteY0" fmla="*/ 1152525 h 1235869"/>
                <a:gd name="connsiteX1" fmla="*/ 399256 w 1602580"/>
                <a:gd name="connsiteY1" fmla="*/ 1235869 h 1235869"/>
                <a:gd name="connsiteX2" fmla="*/ 1602580 w 1602580"/>
                <a:gd name="connsiteY2" fmla="*/ 281782 h 1235869"/>
                <a:gd name="connsiteX3" fmla="*/ 1555749 w 1602580"/>
                <a:gd name="connsiteY3" fmla="*/ 0 h 1235869"/>
                <a:gd name="connsiteX4" fmla="*/ 0 w 1602580"/>
                <a:gd name="connsiteY4" fmla="*/ 1152525 h 1235869"/>
                <a:gd name="connsiteX0" fmla="*/ 0 w 1602580"/>
                <a:gd name="connsiteY0" fmla="*/ 1150143 h 1233487"/>
                <a:gd name="connsiteX1" fmla="*/ 399256 w 1602580"/>
                <a:gd name="connsiteY1" fmla="*/ 1233487 h 1233487"/>
                <a:gd name="connsiteX2" fmla="*/ 1602580 w 1602580"/>
                <a:gd name="connsiteY2" fmla="*/ 279400 h 1233487"/>
                <a:gd name="connsiteX3" fmla="*/ 1555749 w 1602580"/>
                <a:gd name="connsiteY3" fmla="*/ 0 h 1233487"/>
                <a:gd name="connsiteX4" fmla="*/ 0 w 1602580"/>
                <a:gd name="connsiteY4" fmla="*/ 1150143 h 123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2580" h="1233487">
                  <a:moveTo>
                    <a:pt x="0" y="1150143"/>
                  </a:moveTo>
                  <a:lnTo>
                    <a:pt x="399256" y="1233487"/>
                  </a:lnTo>
                  <a:lnTo>
                    <a:pt x="1602580" y="279400"/>
                  </a:lnTo>
                  <a:lnTo>
                    <a:pt x="1555749" y="0"/>
                  </a:lnTo>
                  <a:cubicBezTo>
                    <a:pt x="418041" y="73025"/>
                    <a:pt x="82814" y="901699"/>
                    <a:pt x="0" y="1150143"/>
                  </a:cubicBezTo>
                  <a:close/>
                </a:path>
              </a:pathLst>
            </a:custGeom>
            <a:solidFill>
              <a:srgbClr val="00518E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099545" y="2382414"/>
              <a:ext cx="2720429" cy="2720424"/>
            </a:xfrm>
            <a:prstGeom prst="ellipse">
              <a:avLst/>
            </a:prstGeom>
            <a:gradFill flip="none" rotWithShape="1">
              <a:gsLst>
                <a:gs pos="18000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382318" y="2665187"/>
              <a:ext cx="2154882" cy="2154878"/>
            </a:xfrm>
            <a:prstGeom prst="ellipse">
              <a:avLst/>
            </a:pr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1200000" scaled="0"/>
              <a:tileRect/>
            </a:gradFill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763958" y="3046826"/>
              <a:ext cx="1391602" cy="1391600"/>
            </a:xfrm>
            <a:prstGeom prst="ellipse">
              <a:avLst/>
            </a:pr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椭圆 22"/>
            <p:cNvSpPr/>
            <p:nvPr/>
          </p:nvSpPr>
          <p:spPr>
            <a:xfrm>
              <a:off x="3063286" y="2238331"/>
              <a:ext cx="1391620" cy="1449889"/>
            </a:xfrm>
            <a:custGeom>
              <a:avLst/>
              <a:gdLst>
                <a:gd name="connsiteX0" fmla="*/ 1454513 w 1460575"/>
                <a:gd name="connsiteY0" fmla="*/ 0 h 1521735"/>
                <a:gd name="connsiteX1" fmla="*/ 1460575 w 1460575"/>
                <a:gd name="connsiteY1" fmla="*/ 1521735 h 1521735"/>
                <a:gd name="connsiteX2" fmla="*/ 0 w 1460575"/>
                <a:gd name="connsiteY2" fmla="*/ 1075295 h 1521735"/>
                <a:gd name="connsiteX3" fmla="*/ 1454513 w 1460575"/>
                <a:gd name="connsiteY3" fmla="*/ 0 h 1521735"/>
                <a:gd name="connsiteX0" fmla="*/ 1454513 w 1460575"/>
                <a:gd name="connsiteY0" fmla="*/ 0 h 1521735"/>
                <a:gd name="connsiteX1" fmla="*/ 1460575 w 1460575"/>
                <a:gd name="connsiteY1" fmla="*/ 1521735 h 1521735"/>
                <a:gd name="connsiteX2" fmla="*/ 0 w 1460575"/>
                <a:gd name="connsiteY2" fmla="*/ 1075295 h 1521735"/>
                <a:gd name="connsiteX3" fmla="*/ 1454513 w 1460575"/>
                <a:gd name="connsiteY3" fmla="*/ 0 h 1521735"/>
                <a:gd name="connsiteX0" fmla="*/ 1454513 w 1460575"/>
                <a:gd name="connsiteY0" fmla="*/ 0 h 1521735"/>
                <a:gd name="connsiteX1" fmla="*/ 1460575 w 1460575"/>
                <a:gd name="connsiteY1" fmla="*/ 1521735 h 1521735"/>
                <a:gd name="connsiteX2" fmla="*/ 0 w 1460575"/>
                <a:gd name="connsiteY2" fmla="*/ 1075295 h 1521735"/>
                <a:gd name="connsiteX3" fmla="*/ 1454513 w 1460575"/>
                <a:gd name="connsiteY3" fmla="*/ 0 h 1521735"/>
                <a:gd name="connsiteX0" fmla="*/ 1454513 w 1460575"/>
                <a:gd name="connsiteY0" fmla="*/ 0 h 1521735"/>
                <a:gd name="connsiteX1" fmla="*/ 1460575 w 1460575"/>
                <a:gd name="connsiteY1" fmla="*/ 1521735 h 1521735"/>
                <a:gd name="connsiteX2" fmla="*/ 0 w 1460575"/>
                <a:gd name="connsiteY2" fmla="*/ 1075295 h 1521735"/>
                <a:gd name="connsiteX3" fmla="*/ 1454513 w 1460575"/>
                <a:gd name="connsiteY3" fmla="*/ 0 h 1521735"/>
                <a:gd name="connsiteX0" fmla="*/ 1454513 w 1460575"/>
                <a:gd name="connsiteY0" fmla="*/ 0 h 1521735"/>
                <a:gd name="connsiteX1" fmla="*/ 1460575 w 1460575"/>
                <a:gd name="connsiteY1" fmla="*/ 1521735 h 1521735"/>
                <a:gd name="connsiteX2" fmla="*/ 0 w 1460575"/>
                <a:gd name="connsiteY2" fmla="*/ 1075295 h 1521735"/>
                <a:gd name="connsiteX3" fmla="*/ 1454513 w 1460575"/>
                <a:gd name="connsiteY3" fmla="*/ 0 h 1521735"/>
                <a:gd name="connsiteX0" fmla="*/ 1454513 w 1460575"/>
                <a:gd name="connsiteY0" fmla="*/ 0 h 1521735"/>
                <a:gd name="connsiteX1" fmla="*/ 1460575 w 1460575"/>
                <a:gd name="connsiteY1" fmla="*/ 1521735 h 1521735"/>
                <a:gd name="connsiteX2" fmla="*/ 0 w 1460575"/>
                <a:gd name="connsiteY2" fmla="*/ 1075295 h 1521735"/>
                <a:gd name="connsiteX3" fmla="*/ 1454513 w 1460575"/>
                <a:gd name="connsiteY3" fmla="*/ 0 h 1521735"/>
                <a:gd name="connsiteX0" fmla="*/ 1454513 w 1460575"/>
                <a:gd name="connsiteY0" fmla="*/ 0 h 1521735"/>
                <a:gd name="connsiteX1" fmla="*/ 1460575 w 1460575"/>
                <a:gd name="connsiteY1" fmla="*/ 1521735 h 1521735"/>
                <a:gd name="connsiteX2" fmla="*/ 0 w 1460575"/>
                <a:gd name="connsiteY2" fmla="*/ 1075295 h 1521735"/>
                <a:gd name="connsiteX3" fmla="*/ 1454513 w 1460575"/>
                <a:gd name="connsiteY3" fmla="*/ 0 h 1521735"/>
                <a:gd name="connsiteX0" fmla="*/ 1454513 w 1460575"/>
                <a:gd name="connsiteY0" fmla="*/ 0 h 1521735"/>
                <a:gd name="connsiteX1" fmla="*/ 1460575 w 1460575"/>
                <a:gd name="connsiteY1" fmla="*/ 1521735 h 1521735"/>
                <a:gd name="connsiteX2" fmla="*/ 0 w 1460575"/>
                <a:gd name="connsiteY2" fmla="*/ 1075295 h 1521735"/>
                <a:gd name="connsiteX3" fmla="*/ 1454513 w 1460575"/>
                <a:gd name="connsiteY3" fmla="*/ 0 h 1521735"/>
                <a:gd name="connsiteX0" fmla="*/ 1454513 w 1460575"/>
                <a:gd name="connsiteY0" fmla="*/ 0 h 1521735"/>
                <a:gd name="connsiteX1" fmla="*/ 1460575 w 1460575"/>
                <a:gd name="connsiteY1" fmla="*/ 1521735 h 1521735"/>
                <a:gd name="connsiteX2" fmla="*/ 0 w 1460575"/>
                <a:gd name="connsiteY2" fmla="*/ 1075295 h 1521735"/>
                <a:gd name="connsiteX3" fmla="*/ 1454513 w 1460575"/>
                <a:gd name="connsiteY3" fmla="*/ 0 h 152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575" h="1521735">
                  <a:moveTo>
                    <a:pt x="1454513" y="0"/>
                  </a:moveTo>
                  <a:cubicBezTo>
                    <a:pt x="1293969" y="435475"/>
                    <a:pt x="1402782" y="1424616"/>
                    <a:pt x="1460575" y="1521735"/>
                  </a:cubicBezTo>
                  <a:cubicBezTo>
                    <a:pt x="1062533" y="1435093"/>
                    <a:pt x="402483" y="1281839"/>
                    <a:pt x="0" y="1075295"/>
                  </a:cubicBezTo>
                  <a:cubicBezTo>
                    <a:pt x="193143" y="454413"/>
                    <a:pt x="770857" y="2983"/>
                    <a:pt x="1454513" y="0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28"/>
            <p:cNvSpPr/>
            <p:nvPr/>
          </p:nvSpPr>
          <p:spPr>
            <a:xfrm>
              <a:off x="4489496" y="2240343"/>
              <a:ext cx="1388993" cy="1444616"/>
            </a:xfrm>
            <a:custGeom>
              <a:avLst/>
              <a:gdLst>
                <a:gd name="connsiteX0" fmla="*/ 1600 w 1460779"/>
                <a:gd name="connsiteY0" fmla="*/ 0 h 1522122"/>
                <a:gd name="connsiteX1" fmla="*/ 1460779 w 1460779"/>
                <a:gd name="connsiteY1" fmla="*/ 1067495 h 1522122"/>
                <a:gd name="connsiteX2" fmla="*/ 1460500 w 1460779"/>
                <a:gd name="connsiteY2" fmla="*/ 1071272 h 1522122"/>
                <a:gd name="connsiteX3" fmla="*/ 0 w 1460779"/>
                <a:gd name="connsiteY3" fmla="*/ 1522122 h 1522122"/>
                <a:gd name="connsiteX4" fmla="*/ 0 w 1460779"/>
                <a:gd name="connsiteY4" fmla="*/ 81 h 1522122"/>
                <a:gd name="connsiteX5" fmla="*/ 1600 w 1460779"/>
                <a:gd name="connsiteY5" fmla="*/ 0 h 1522122"/>
                <a:gd name="connsiteX0" fmla="*/ 1600 w 1460779"/>
                <a:gd name="connsiteY0" fmla="*/ 0 h 1522122"/>
                <a:gd name="connsiteX1" fmla="*/ 1460779 w 1460779"/>
                <a:gd name="connsiteY1" fmla="*/ 1067495 h 1522122"/>
                <a:gd name="connsiteX2" fmla="*/ 1460500 w 1460779"/>
                <a:gd name="connsiteY2" fmla="*/ 1071272 h 1522122"/>
                <a:gd name="connsiteX3" fmla="*/ 0 w 1460779"/>
                <a:gd name="connsiteY3" fmla="*/ 1522122 h 1522122"/>
                <a:gd name="connsiteX4" fmla="*/ 0 w 1460779"/>
                <a:gd name="connsiteY4" fmla="*/ 81 h 1522122"/>
                <a:gd name="connsiteX5" fmla="*/ 1600 w 1460779"/>
                <a:gd name="connsiteY5" fmla="*/ 0 h 1522122"/>
                <a:gd name="connsiteX0" fmla="*/ 1600 w 1460779"/>
                <a:gd name="connsiteY0" fmla="*/ 0 h 1522122"/>
                <a:gd name="connsiteX1" fmla="*/ 1460779 w 1460779"/>
                <a:gd name="connsiteY1" fmla="*/ 1067495 h 1522122"/>
                <a:gd name="connsiteX2" fmla="*/ 1460500 w 1460779"/>
                <a:gd name="connsiteY2" fmla="*/ 1071272 h 1522122"/>
                <a:gd name="connsiteX3" fmla="*/ 0 w 1460779"/>
                <a:gd name="connsiteY3" fmla="*/ 1522122 h 1522122"/>
                <a:gd name="connsiteX4" fmla="*/ 0 w 1460779"/>
                <a:gd name="connsiteY4" fmla="*/ 81 h 1522122"/>
                <a:gd name="connsiteX5" fmla="*/ 1600 w 1460779"/>
                <a:gd name="connsiteY5" fmla="*/ 0 h 1522122"/>
                <a:gd name="connsiteX0" fmla="*/ 1600 w 1460779"/>
                <a:gd name="connsiteY0" fmla="*/ 0 h 1510280"/>
                <a:gd name="connsiteX1" fmla="*/ 1460779 w 1460779"/>
                <a:gd name="connsiteY1" fmla="*/ 1067495 h 1510280"/>
                <a:gd name="connsiteX2" fmla="*/ 1460500 w 1460779"/>
                <a:gd name="connsiteY2" fmla="*/ 1071272 h 1510280"/>
                <a:gd name="connsiteX3" fmla="*/ 17763 w 1460779"/>
                <a:gd name="connsiteY3" fmla="*/ 1510280 h 1510280"/>
                <a:gd name="connsiteX4" fmla="*/ 0 w 1460779"/>
                <a:gd name="connsiteY4" fmla="*/ 81 h 1510280"/>
                <a:gd name="connsiteX5" fmla="*/ 1600 w 1460779"/>
                <a:gd name="connsiteY5" fmla="*/ 0 h 1510280"/>
                <a:gd name="connsiteX0" fmla="*/ 1600 w 1460779"/>
                <a:gd name="connsiteY0" fmla="*/ 0 h 1510280"/>
                <a:gd name="connsiteX1" fmla="*/ 1460779 w 1460779"/>
                <a:gd name="connsiteY1" fmla="*/ 1067495 h 1510280"/>
                <a:gd name="connsiteX2" fmla="*/ 1460500 w 1460779"/>
                <a:gd name="connsiteY2" fmla="*/ 1071272 h 1510280"/>
                <a:gd name="connsiteX3" fmla="*/ 17763 w 1460779"/>
                <a:gd name="connsiteY3" fmla="*/ 1510280 h 1510280"/>
                <a:gd name="connsiteX4" fmla="*/ 0 w 1460779"/>
                <a:gd name="connsiteY4" fmla="*/ 81 h 1510280"/>
                <a:gd name="connsiteX5" fmla="*/ 1600 w 1460779"/>
                <a:gd name="connsiteY5" fmla="*/ 0 h 1510280"/>
                <a:gd name="connsiteX0" fmla="*/ 51929 w 1460779"/>
                <a:gd name="connsiteY0" fmla="*/ 0 h 1519162"/>
                <a:gd name="connsiteX1" fmla="*/ 1460779 w 1460779"/>
                <a:gd name="connsiteY1" fmla="*/ 1076377 h 1519162"/>
                <a:gd name="connsiteX2" fmla="*/ 1460500 w 1460779"/>
                <a:gd name="connsiteY2" fmla="*/ 1080154 h 1519162"/>
                <a:gd name="connsiteX3" fmla="*/ 17763 w 1460779"/>
                <a:gd name="connsiteY3" fmla="*/ 1519162 h 1519162"/>
                <a:gd name="connsiteX4" fmla="*/ 0 w 1460779"/>
                <a:gd name="connsiteY4" fmla="*/ 8963 h 1519162"/>
                <a:gd name="connsiteX5" fmla="*/ 51929 w 1460779"/>
                <a:gd name="connsiteY5" fmla="*/ 0 h 1519162"/>
                <a:gd name="connsiteX0" fmla="*/ 196078 w 1604928"/>
                <a:gd name="connsiteY0" fmla="*/ 0 h 1519162"/>
                <a:gd name="connsiteX1" fmla="*/ 1604928 w 1604928"/>
                <a:gd name="connsiteY1" fmla="*/ 1076377 h 1519162"/>
                <a:gd name="connsiteX2" fmla="*/ 1604649 w 1604928"/>
                <a:gd name="connsiteY2" fmla="*/ 1080154 h 1519162"/>
                <a:gd name="connsiteX3" fmla="*/ 161912 w 1604928"/>
                <a:gd name="connsiteY3" fmla="*/ 1519162 h 1519162"/>
                <a:gd name="connsiteX4" fmla="*/ 196078 w 1604928"/>
                <a:gd name="connsiteY4" fmla="*/ 0 h 1519162"/>
                <a:gd name="connsiteX0" fmla="*/ 196078 w 1604928"/>
                <a:gd name="connsiteY0" fmla="*/ 0 h 1504359"/>
                <a:gd name="connsiteX1" fmla="*/ 1604928 w 1604928"/>
                <a:gd name="connsiteY1" fmla="*/ 1061574 h 1504359"/>
                <a:gd name="connsiteX2" fmla="*/ 1604649 w 1604928"/>
                <a:gd name="connsiteY2" fmla="*/ 1065351 h 1504359"/>
                <a:gd name="connsiteX3" fmla="*/ 161912 w 1604928"/>
                <a:gd name="connsiteY3" fmla="*/ 1504359 h 1504359"/>
                <a:gd name="connsiteX4" fmla="*/ 196078 w 1604928"/>
                <a:gd name="connsiteY4" fmla="*/ 0 h 1504359"/>
                <a:gd name="connsiteX0" fmla="*/ 117267 w 1526117"/>
                <a:gd name="connsiteY0" fmla="*/ 0 h 1504359"/>
                <a:gd name="connsiteX1" fmla="*/ 1526117 w 1526117"/>
                <a:gd name="connsiteY1" fmla="*/ 1061574 h 1504359"/>
                <a:gd name="connsiteX2" fmla="*/ 1525838 w 1526117"/>
                <a:gd name="connsiteY2" fmla="*/ 1065351 h 1504359"/>
                <a:gd name="connsiteX3" fmla="*/ 83101 w 1526117"/>
                <a:gd name="connsiteY3" fmla="*/ 1504359 h 1504359"/>
                <a:gd name="connsiteX4" fmla="*/ 117267 w 1526117"/>
                <a:gd name="connsiteY4" fmla="*/ 0 h 1504359"/>
                <a:gd name="connsiteX0" fmla="*/ 34166 w 1443016"/>
                <a:gd name="connsiteY0" fmla="*/ 0 h 1504359"/>
                <a:gd name="connsiteX1" fmla="*/ 1443016 w 1443016"/>
                <a:gd name="connsiteY1" fmla="*/ 1061574 h 1504359"/>
                <a:gd name="connsiteX2" fmla="*/ 1442737 w 1443016"/>
                <a:gd name="connsiteY2" fmla="*/ 1065351 h 1504359"/>
                <a:gd name="connsiteX3" fmla="*/ 0 w 1443016"/>
                <a:gd name="connsiteY3" fmla="*/ 1504359 h 1504359"/>
                <a:gd name="connsiteX4" fmla="*/ 34166 w 1443016"/>
                <a:gd name="connsiteY4" fmla="*/ 0 h 1504359"/>
                <a:gd name="connsiteX0" fmla="*/ 34166 w 1443016"/>
                <a:gd name="connsiteY0" fmla="*/ 0 h 1504359"/>
                <a:gd name="connsiteX1" fmla="*/ 1443016 w 1443016"/>
                <a:gd name="connsiteY1" fmla="*/ 1061574 h 1504359"/>
                <a:gd name="connsiteX2" fmla="*/ 1442737 w 1443016"/>
                <a:gd name="connsiteY2" fmla="*/ 1065351 h 1504359"/>
                <a:gd name="connsiteX3" fmla="*/ 0 w 1443016"/>
                <a:gd name="connsiteY3" fmla="*/ 1504359 h 1504359"/>
                <a:gd name="connsiteX4" fmla="*/ 34166 w 1443016"/>
                <a:gd name="connsiteY4" fmla="*/ 0 h 1504359"/>
                <a:gd name="connsiteX0" fmla="*/ 34166 w 1443016"/>
                <a:gd name="connsiteY0" fmla="*/ 0 h 1504359"/>
                <a:gd name="connsiteX1" fmla="*/ 1443016 w 1443016"/>
                <a:gd name="connsiteY1" fmla="*/ 1061574 h 1504359"/>
                <a:gd name="connsiteX2" fmla="*/ 1442737 w 1443016"/>
                <a:gd name="connsiteY2" fmla="*/ 1065351 h 1504359"/>
                <a:gd name="connsiteX3" fmla="*/ 0 w 1443016"/>
                <a:gd name="connsiteY3" fmla="*/ 1504359 h 1504359"/>
                <a:gd name="connsiteX4" fmla="*/ 34166 w 1443016"/>
                <a:gd name="connsiteY4" fmla="*/ 0 h 1504359"/>
                <a:gd name="connsiteX0" fmla="*/ 48969 w 1457819"/>
                <a:gd name="connsiteY0" fmla="*/ 0 h 1516201"/>
                <a:gd name="connsiteX1" fmla="*/ 1457819 w 1457819"/>
                <a:gd name="connsiteY1" fmla="*/ 1061574 h 1516201"/>
                <a:gd name="connsiteX2" fmla="*/ 1457540 w 1457819"/>
                <a:gd name="connsiteY2" fmla="*/ 1065351 h 1516201"/>
                <a:gd name="connsiteX3" fmla="*/ 0 w 1457819"/>
                <a:gd name="connsiteY3" fmla="*/ 1516201 h 1516201"/>
                <a:gd name="connsiteX4" fmla="*/ 48969 w 1457819"/>
                <a:gd name="connsiteY4" fmla="*/ 0 h 1516201"/>
                <a:gd name="connsiteX0" fmla="*/ 48969 w 1457819"/>
                <a:gd name="connsiteY0" fmla="*/ 0 h 1516201"/>
                <a:gd name="connsiteX1" fmla="*/ 1457819 w 1457819"/>
                <a:gd name="connsiteY1" fmla="*/ 1061574 h 1516201"/>
                <a:gd name="connsiteX2" fmla="*/ 1457540 w 1457819"/>
                <a:gd name="connsiteY2" fmla="*/ 1065351 h 1516201"/>
                <a:gd name="connsiteX3" fmla="*/ 0 w 1457819"/>
                <a:gd name="connsiteY3" fmla="*/ 1516201 h 1516201"/>
                <a:gd name="connsiteX4" fmla="*/ 48969 w 1457819"/>
                <a:gd name="connsiteY4" fmla="*/ 0 h 1516201"/>
                <a:gd name="connsiteX0" fmla="*/ 48969 w 1457819"/>
                <a:gd name="connsiteY0" fmla="*/ 0 h 1516201"/>
                <a:gd name="connsiteX1" fmla="*/ 1457819 w 1457819"/>
                <a:gd name="connsiteY1" fmla="*/ 1061574 h 1516201"/>
                <a:gd name="connsiteX2" fmla="*/ 1457540 w 1457819"/>
                <a:gd name="connsiteY2" fmla="*/ 1065351 h 1516201"/>
                <a:gd name="connsiteX3" fmla="*/ 0 w 1457819"/>
                <a:gd name="connsiteY3" fmla="*/ 1516201 h 1516201"/>
                <a:gd name="connsiteX4" fmla="*/ 48969 w 1457819"/>
                <a:gd name="connsiteY4" fmla="*/ 0 h 1516201"/>
                <a:gd name="connsiteX0" fmla="*/ 48969 w 1457819"/>
                <a:gd name="connsiteY0" fmla="*/ 0 h 1516201"/>
                <a:gd name="connsiteX1" fmla="*/ 1457819 w 1457819"/>
                <a:gd name="connsiteY1" fmla="*/ 1061574 h 1516201"/>
                <a:gd name="connsiteX2" fmla="*/ 1457540 w 1457819"/>
                <a:gd name="connsiteY2" fmla="*/ 1065351 h 1516201"/>
                <a:gd name="connsiteX3" fmla="*/ 0 w 1457819"/>
                <a:gd name="connsiteY3" fmla="*/ 1516201 h 1516201"/>
                <a:gd name="connsiteX4" fmla="*/ 48969 w 1457819"/>
                <a:gd name="connsiteY4" fmla="*/ 0 h 1516201"/>
                <a:gd name="connsiteX0" fmla="*/ 48969 w 1457819"/>
                <a:gd name="connsiteY0" fmla="*/ 0 h 1516201"/>
                <a:gd name="connsiteX1" fmla="*/ 1457819 w 1457819"/>
                <a:gd name="connsiteY1" fmla="*/ 1061574 h 1516201"/>
                <a:gd name="connsiteX2" fmla="*/ 1457540 w 1457819"/>
                <a:gd name="connsiteY2" fmla="*/ 1065351 h 1516201"/>
                <a:gd name="connsiteX3" fmla="*/ 0 w 1457819"/>
                <a:gd name="connsiteY3" fmla="*/ 1516201 h 1516201"/>
                <a:gd name="connsiteX4" fmla="*/ 48969 w 1457819"/>
                <a:gd name="connsiteY4" fmla="*/ 0 h 1516201"/>
                <a:gd name="connsiteX0" fmla="*/ 48969 w 1457819"/>
                <a:gd name="connsiteY0" fmla="*/ 0 h 1516201"/>
                <a:gd name="connsiteX1" fmla="*/ 1457819 w 1457819"/>
                <a:gd name="connsiteY1" fmla="*/ 1061574 h 1516201"/>
                <a:gd name="connsiteX2" fmla="*/ 1457540 w 1457819"/>
                <a:gd name="connsiteY2" fmla="*/ 1065351 h 1516201"/>
                <a:gd name="connsiteX3" fmla="*/ 0 w 1457819"/>
                <a:gd name="connsiteY3" fmla="*/ 1516201 h 1516201"/>
                <a:gd name="connsiteX4" fmla="*/ 48969 w 1457819"/>
                <a:gd name="connsiteY4" fmla="*/ 0 h 1516201"/>
                <a:gd name="connsiteX0" fmla="*/ 48969 w 1457819"/>
                <a:gd name="connsiteY0" fmla="*/ 0 h 1516201"/>
                <a:gd name="connsiteX1" fmla="*/ 1457819 w 1457819"/>
                <a:gd name="connsiteY1" fmla="*/ 1061574 h 1516201"/>
                <a:gd name="connsiteX2" fmla="*/ 1457540 w 1457819"/>
                <a:gd name="connsiteY2" fmla="*/ 1065351 h 1516201"/>
                <a:gd name="connsiteX3" fmla="*/ 0 w 1457819"/>
                <a:gd name="connsiteY3" fmla="*/ 1516201 h 1516201"/>
                <a:gd name="connsiteX4" fmla="*/ 48969 w 1457819"/>
                <a:gd name="connsiteY4" fmla="*/ 0 h 151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7819" h="1516201">
                  <a:moveTo>
                    <a:pt x="48969" y="0"/>
                  </a:moveTo>
                  <a:cubicBezTo>
                    <a:pt x="732909" y="0"/>
                    <a:pt x="1261776" y="442542"/>
                    <a:pt x="1457819" y="1061574"/>
                  </a:cubicBezTo>
                  <a:lnTo>
                    <a:pt x="1457540" y="1065351"/>
                  </a:lnTo>
                  <a:cubicBezTo>
                    <a:pt x="1154260" y="1304450"/>
                    <a:pt x="184859" y="1502102"/>
                    <a:pt x="0" y="1516201"/>
                  </a:cubicBezTo>
                  <a:cubicBezTo>
                    <a:pt x="98365" y="1328721"/>
                    <a:pt x="238825" y="345432"/>
                    <a:pt x="48969" y="0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椭圆 31"/>
            <p:cNvSpPr/>
            <p:nvPr/>
          </p:nvSpPr>
          <p:spPr>
            <a:xfrm>
              <a:off x="4504311" y="3364903"/>
              <a:ext cx="1461869" cy="1509364"/>
            </a:xfrm>
            <a:custGeom>
              <a:avLst/>
              <a:gdLst>
                <a:gd name="connsiteX0" fmla="*/ 1468059 w 1538982"/>
                <a:gd name="connsiteY0" fmla="*/ 0 h 1678894"/>
                <a:gd name="connsiteX1" fmla="*/ 1538982 w 1538982"/>
                <a:gd name="connsiteY1" fmla="*/ 437310 h 1678894"/>
                <a:gd name="connsiteX2" fmla="*/ 901371 w 1538982"/>
                <a:gd name="connsiteY2" fmla="*/ 1678894 h 1678894"/>
                <a:gd name="connsiteX3" fmla="*/ 0 w 1538982"/>
                <a:gd name="connsiteY3" fmla="*/ 428400 h 1678894"/>
                <a:gd name="connsiteX4" fmla="*/ 1468059 w 1538982"/>
                <a:gd name="connsiteY4" fmla="*/ 0 h 1678894"/>
                <a:gd name="connsiteX0" fmla="*/ 1468059 w 1538982"/>
                <a:gd name="connsiteY0" fmla="*/ 0 h 1678894"/>
                <a:gd name="connsiteX1" fmla="*/ 1538982 w 1538982"/>
                <a:gd name="connsiteY1" fmla="*/ 437310 h 1678894"/>
                <a:gd name="connsiteX2" fmla="*/ 901371 w 1538982"/>
                <a:gd name="connsiteY2" fmla="*/ 1678894 h 1678894"/>
                <a:gd name="connsiteX3" fmla="*/ 0 w 1538982"/>
                <a:gd name="connsiteY3" fmla="*/ 428400 h 1678894"/>
                <a:gd name="connsiteX4" fmla="*/ 1468059 w 1538982"/>
                <a:gd name="connsiteY4" fmla="*/ 0 h 1678894"/>
                <a:gd name="connsiteX0" fmla="*/ 1468059 w 1538982"/>
                <a:gd name="connsiteY0" fmla="*/ 0 h 1678894"/>
                <a:gd name="connsiteX1" fmla="*/ 1538982 w 1538982"/>
                <a:gd name="connsiteY1" fmla="*/ 437310 h 1678894"/>
                <a:gd name="connsiteX2" fmla="*/ 901371 w 1538982"/>
                <a:gd name="connsiteY2" fmla="*/ 1678894 h 1678894"/>
                <a:gd name="connsiteX3" fmla="*/ 0 w 1538982"/>
                <a:gd name="connsiteY3" fmla="*/ 428400 h 1678894"/>
                <a:gd name="connsiteX4" fmla="*/ 1468059 w 1538982"/>
                <a:gd name="connsiteY4" fmla="*/ 0 h 1678894"/>
                <a:gd name="connsiteX0" fmla="*/ 1468059 w 1538982"/>
                <a:gd name="connsiteY0" fmla="*/ 0 h 1678894"/>
                <a:gd name="connsiteX1" fmla="*/ 1538982 w 1538982"/>
                <a:gd name="connsiteY1" fmla="*/ 437310 h 1678894"/>
                <a:gd name="connsiteX2" fmla="*/ 901371 w 1538982"/>
                <a:gd name="connsiteY2" fmla="*/ 1678894 h 1678894"/>
                <a:gd name="connsiteX3" fmla="*/ 0 w 1538982"/>
                <a:gd name="connsiteY3" fmla="*/ 428400 h 1678894"/>
                <a:gd name="connsiteX4" fmla="*/ 1468059 w 1538982"/>
                <a:gd name="connsiteY4" fmla="*/ 0 h 1678894"/>
                <a:gd name="connsiteX0" fmla="*/ 1485822 w 1538982"/>
                <a:gd name="connsiteY0" fmla="*/ 0 h 1619683"/>
                <a:gd name="connsiteX1" fmla="*/ 1538982 w 1538982"/>
                <a:gd name="connsiteY1" fmla="*/ 378099 h 1619683"/>
                <a:gd name="connsiteX2" fmla="*/ 901371 w 1538982"/>
                <a:gd name="connsiteY2" fmla="*/ 1619683 h 1619683"/>
                <a:gd name="connsiteX3" fmla="*/ 0 w 1538982"/>
                <a:gd name="connsiteY3" fmla="*/ 369189 h 1619683"/>
                <a:gd name="connsiteX4" fmla="*/ 1485822 w 1538982"/>
                <a:gd name="connsiteY4" fmla="*/ 0 h 1619683"/>
                <a:gd name="connsiteX0" fmla="*/ 1485822 w 1538982"/>
                <a:gd name="connsiteY0" fmla="*/ 0 h 1619683"/>
                <a:gd name="connsiteX1" fmla="*/ 1538982 w 1538982"/>
                <a:gd name="connsiteY1" fmla="*/ 378099 h 1619683"/>
                <a:gd name="connsiteX2" fmla="*/ 901371 w 1538982"/>
                <a:gd name="connsiteY2" fmla="*/ 1619683 h 1619683"/>
                <a:gd name="connsiteX3" fmla="*/ 0 w 1538982"/>
                <a:gd name="connsiteY3" fmla="*/ 369189 h 1619683"/>
                <a:gd name="connsiteX4" fmla="*/ 1485822 w 1538982"/>
                <a:gd name="connsiteY4" fmla="*/ 0 h 1619683"/>
                <a:gd name="connsiteX0" fmla="*/ 1485822 w 1538982"/>
                <a:gd name="connsiteY0" fmla="*/ 0 h 1566393"/>
                <a:gd name="connsiteX1" fmla="*/ 1538982 w 1538982"/>
                <a:gd name="connsiteY1" fmla="*/ 378099 h 1566393"/>
                <a:gd name="connsiteX2" fmla="*/ 942819 w 1538982"/>
                <a:gd name="connsiteY2" fmla="*/ 1566393 h 1566393"/>
                <a:gd name="connsiteX3" fmla="*/ 0 w 1538982"/>
                <a:gd name="connsiteY3" fmla="*/ 369189 h 1566393"/>
                <a:gd name="connsiteX4" fmla="*/ 1485822 w 1538982"/>
                <a:gd name="connsiteY4" fmla="*/ 0 h 1566393"/>
                <a:gd name="connsiteX0" fmla="*/ 1485822 w 1538982"/>
                <a:gd name="connsiteY0" fmla="*/ 0 h 1584156"/>
                <a:gd name="connsiteX1" fmla="*/ 1538982 w 1538982"/>
                <a:gd name="connsiteY1" fmla="*/ 378099 h 1584156"/>
                <a:gd name="connsiteX2" fmla="*/ 960582 w 1538982"/>
                <a:gd name="connsiteY2" fmla="*/ 1584156 h 1584156"/>
                <a:gd name="connsiteX3" fmla="*/ 0 w 1538982"/>
                <a:gd name="connsiteY3" fmla="*/ 369189 h 1584156"/>
                <a:gd name="connsiteX4" fmla="*/ 1485822 w 1538982"/>
                <a:gd name="connsiteY4" fmla="*/ 0 h 1584156"/>
                <a:gd name="connsiteX0" fmla="*/ 1485822 w 1538982"/>
                <a:gd name="connsiteY0" fmla="*/ 0 h 1584156"/>
                <a:gd name="connsiteX1" fmla="*/ 1538982 w 1538982"/>
                <a:gd name="connsiteY1" fmla="*/ 378099 h 1584156"/>
                <a:gd name="connsiteX2" fmla="*/ 960582 w 1538982"/>
                <a:gd name="connsiteY2" fmla="*/ 1584156 h 1584156"/>
                <a:gd name="connsiteX3" fmla="*/ 0 w 1538982"/>
                <a:gd name="connsiteY3" fmla="*/ 369189 h 1584156"/>
                <a:gd name="connsiteX4" fmla="*/ 1485822 w 1538982"/>
                <a:gd name="connsiteY4" fmla="*/ 0 h 1584156"/>
                <a:gd name="connsiteX0" fmla="*/ 1485822 w 1538982"/>
                <a:gd name="connsiteY0" fmla="*/ 0 h 1584156"/>
                <a:gd name="connsiteX1" fmla="*/ 1538982 w 1538982"/>
                <a:gd name="connsiteY1" fmla="*/ 378099 h 1584156"/>
                <a:gd name="connsiteX2" fmla="*/ 960582 w 1538982"/>
                <a:gd name="connsiteY2" fmla="*/ 1584156 h 1584156"/>
                <a:gd name="connsiteX3" fmla="*/ 0 w 1538982"/>
                <a:gd name="connsiteY3" fmla="*/ 369189 h 1584156"/>
                <a:gd name="connsiteX4" fmla="*/ 1485822 w 1538982"/>
                <a:gd name="connsiteY4" fmla="*/ 0 h 1584156"/>
                <a:gd name="connsiteX0" fmla="*/ 1485822 w 1538982"/>
                <a:gd name="connsiteY0" fmla="*/ 0 h 1584156"/>
                <a:gd name="connsiteX1" fmla="*/ 1538982 w 1538982"/>
                <a:gd name="connsiteY1" fmla="*/ 378099 h 1584156"/>
                <a:gd name="connsiteX2" fmla="*/ 960582 w 1538982"/>
                <a:gd name="connsiteY2" fmla="*/ 1584156 h 1584156"/>
                <a:gd name="connsiteX3" fmla="*/ 0 w 1538982"/>
                <a:gd name="connsiteY3" fmla="*/ 369189 h 1584156"/>
                <a:gd name="connsiteX4" fmla="*/ 1485822 w 1538982"/>
                <a:gd name="connsiteY4" fmla="*/ 0 h 1584156"/>
                <a:gd name="connsiteX0" fmla="*/ 1485822 w 1538982"/>
                <a:gd name="connsiteY0" fmla="*/ 0 h 1584156"/>
                <a:gd name="connsiteX1" fmla="*/ 1538982 w 1538982"/>
                <a:gd name="connsiteY1" fmla="*/ 378099 h 1584156"/>
                <a:gd name="connsiteX2" fmla="*/ 960582 w 1538982"/>
                <a:gd name="connsiteY2" fmla="*/ 1584156 h 1584156"/>
                <a:gd name="connsiteX3" fmla="*/ 0 w 1538982"/>
                <a:gd name="connsiteY3" fmla="*/ 369189 h 1584156"/>
                <a:gd name="connsiteX4" fmla="*/ 1485822 w 1538982"/>
                <a:gd name="connsiteY4" fmla="*/ 0 h 1584156"/>
                <a:gd name="connsiteX0" fmla="*/ 1479901 w 1533061"/>
                <a:gd name="connsiteY0" fmla="*/ 0 h 1584156"/>
                <a:gd name="connsiteX1" fmla="*/ 1533061 w 1533061"/>
                <a:gd name="connsiteY1" fmla="*/ 378099 h 1584156"/>
                <a:gd name="connsiteX2" fmla="*/ 954661 w 1533061"/>
                <a:gd name="connsiteY2" fmla="*/ 1584156 h 1584156"/>
                <a:gd name="connsiteX3" fmla="*/ 0 w 1533061"/>
                <a:gd name="connsiteY3" fmla="*/ 375110 h 1584156"/>
                <a:gd name="connsiteX4" fmla="*/ 1479901 w 1533061"/>
                <a:gd name="connsiteY4" fmla="*/ 0 h 1584156"/>
                <a:gd name="connsiteX0" fmla="*/ 1479901 w 1533061"/>
                <a:gd name="connsiteY0" fmla="*/ 0 h 1584156"/>
                <a:gd name="connsiteX1" fmla="*/ 1533061 w 1533061"/>
                <a:gd name="connsiteY1" fmla="*/ 378099 h 1584156"/>
                <a:gd name="connsiteX2" fmla="*/ 954661 w 1533061"/>
                <a:gd name="connsiteY2" fmla="*/ 1584156 h 1584156"/>
                <a:gd name="connsiteX3" fmla="*/ 0 w 1533061"/>
                <a:gd name="connsiteY3" fmla="*/ 375110 h 1584156"/>
                <a:gd name="connsiteX4" fmla="*/ 1479901 w 1533061"/>
                <a:gd name="connsiteY4" fmla="*/ 0 h 1584156"/>
                <a:gd name="connsiteX0" fmla="*/ 1479901 w 1533061"/>
                <a:gd name="connsiteY0" fmla="*/ 0 h 1584156"/>
                <a:gd name="connsiteX1" fmla="*/ 1533061 w 1533061"/>
                <a:gd name="connsiteY1" fmla="*/ 378099 h 1584156"/>
                <a:gd name="connsiteX2" fmla="*/ 954661 w 1533061"/>
                <a:gd name="connsiteY2" fmla="*/ 1584156 h 1584156"/>
                <a:gd name="connsiteX3" fmla="*/ 0 w 1533061"/>
                <a:gd name="connsiteY3" fmla="*/ 375110 h 1584156"/>
                <a:gd name="connsiteX4" fmla="*/ 1479901 w 1533061"/>
                <a:gd name="connsiteY4" fmla="*/ 0 h 1584156"/>
                <a:gd name="connsiteX0" fmla="*/ 1479901 w 1533061"/>
                <a:gd name="connsiteY0" fmla="*/ 0 h 1584156"/>
                <a:gd name="connsiteX1" fmla="*/ 1533061 w 1533061"/>
                <a:gd name="connsiteY1" fmla="*/ 378099 h 1584156"/>
                <a:gd name="connsiteX2" fmla="*/ 954661 w 1533061"/>
                <a:gd name="connsiteY2" fmla="*/ 1584156 h 1584156"/>
                <a:gd name="connsiteX3" fmla="*/ 0 w 1533061"/>
                <a:gd name="connsiteY3" fmla="*/ 375110 h 1584156"/>
                <a:gd name="connsiteX4" fmla="*/ 1479901 w 1533061"/>
                <a:gd name="connsiteY4" fmla="*/ 0 h 1584156"/>
                <a:gd name="connsiteX0" fmla="*/ 1479901 w 1553055"/>
                <a:gd name="connsiteY0" fmla="*/ 0 h 1584156"/>
                <a:gd name="connsiteX1" fmla="*/ 1553055 w 1553055"/>
                <a:gd name="connsiteY1" fmla="*/ 378099 h 1584156"/>
                <a:gd name="connsiteX2" fmla="*/ 954661 w 1553055"/>
                <a:gd name="connsiteY2" fmla="*/ 1584156 h 1584156"/>
                <a:gd name="connsiteX3" fmla="*/ 0 w 1553055"/>
                <a:gd name="connsiteY3" fmla="*/ 375110 h 1584156"/>
                <a:gd name="connsiteX4" fmla="*/ 1479901 w 1553055"/>
                <a:gd name="connsiteY4" fmla="*/ 0 h 1584156"/>
                <a:gd name="connsiteX0" fmla="*/ 1479901 w 1554389"/>
                <a:gd name="connsiteY0" fmla="*/ 0 h 1584156"/>
                <a:gd name="connsiteX1" fmla="*/ 1553055 w 1554389"/>
                <a:gd name="connsiteY1" fmla="*/ 378099 h 1584156"/>
                <a:gd name="connsiteX2" fmla="*/ 954661 w 1554389"/>
                <a:gd name="connsiteY2" fmla="*/ 1584156 h 1584156"/>
                <a:gd name="connsiteX3" fmla="*/ 0 w 1554389"/>
                <a:gd name="connsiteY3" fmla="*/ 375110 h 1584156"/>
                <a:gd name="connsiteX4" fmla="*/ 1479901 w 1554389"/>
                <a:gd name="connsiteY4" fmla="*/ 0 h 1584156"/>
                <a:gd name="connsiteX0" fmla="*/ 1479901 w 1553918"/>
                <a:gd name="connsiteY0" fmla="*/ 0 h 1584156"/>
                <a:gd name="connsiteX1" fmla="*/ 1553055 w 1553918"/>
                <a:gd name="connsiteY1" fmla="*/ 378099 h 1584156"/>
                <a:gd name="connsiteX2" fmla="*/ 954661 w 1553918"/>
                <a:gd name="connsiteY2" fmla="*/ 1584156 h 1584156"/>
                <a:gd name="connsiteX3" fmla="*/ 0 w 1553918"/>
                <a:gd name="connsiteY3" fmla="*/ 375110 h 1584156"/>
                <a:gd name="connsiteX4" fmla="*/ 1479901 w 1553918"/>
                <a:gd name="connsiteY4" fmla="*/ 0 h 1584156"/>
                <a:gd name="connsiteX0" fmla="*/ 1479901 w 1534683"/>
                <a:gd name="connsiteY0" fmla="*/ 0 h 1584156"/>
                <a:gd name="connsiteX1" fmla="*/ 1533061 w 1534683"/>
                <a:gd name="connsiteY1" fmla="*/ 404758 h 1584156"/>
                <a:gd name="connsiteX2" fmla="*/ 954661 w 1534683"/>
                <a:gd name="connsiteY2" fmla="*/ 1584156 h 1584156"/>
                <a:gd name="connsiteX3" fmla="*/ 0 w 1534683"/>
                <a:gd name="connsiteY3" fmla="*/ 375110 h 1584156"/>
                <a:gd name="connsiteX4" fmla="*/ 1479901 w 1534683"/>
                <a:gd name="connsiteY4" fmla="*/ 0 h 1584156"/>
                <a:gd name="connsiteX0" fmla="*/ 1479901 w 1534306"/>
                <a:gd name="connsiteY0" fmla="*/ 0 h 1584156"/>
                <a:gd name="connsiteX1" fmla="*/ 1533061 w 1534306"/>
                <a:gd name="connsiteY1" fmla="*/ 404758 h 1584156"/>
                <a:gd name="connsiteX2" fmla="*/ 954661 w 1534306"/>
                <a:gd name="connsiteY2" fmla="*/ 1584156 h 1584156"/>
                <a:gd name="connsiteX3" fmla="*/ 0 w 1534306"/>
                <a:gd name="connsiteY3" fmla="*/ 375110 h 1584156"/>
                <a:gd name="connsiteX4" fmla="*/ 1479901 w 1534306"/>
                <a:gd name="connsiteY4" fmla="*/ 0 h 1584156"/>
                <a:gd name="connsiteX0" fmla="*/ 1479901 w 1534306"/>
                <a:gd name="connsiteY0" fmla="*/ 0 h 1584156"/>
                <a:gd name="connsiteX1" fmla="*/ 1533061 w 1534306"/>
                <a:gd name="connsiteY1" fmla="*/ 404758 h 1584156"/>
                <a:gd name="connsiteX2" fmla="*/ 954661 w 1534306"/>
                <a:gd name="connsiteY2" fmla="*/ 1584156 h 1584156"/>
                <a:gd name="connsiteX3" fmla="*/ 0 w 1534306"/>
                <a:gd name="connsiteY3" fmla="*/ 375110 h 1584156"/>
                <a:gd name="connsiteX4" fmla="*/ 1479901 w 1534306"/>
                <a:gd name="connsiteY4" fmla="*/ 0 h 158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306" h="1584156">
                  <a:moveTo>
                    <a:pt x="1479901" y="0"/>
                  </a:moveTo>
                  <a:cubicBezTo>
                    <a:pt x="1526073" y="145423"/>
                    <a:pt x="1538671" y="244042"/>
                    <a:pt x="1533061" y="404758"/>
                  </a:cubicBezTo>
                  <a:cubicBezTo>
                    <a:pt x="1514283" y="942706"/>
                    <a:pt x="1314558" y="1314057"/>
                    <a:pt x="954661" y="1584156"/>
                  </a:cubicBezTo>
                  <a:cubicBezTo>
                    <a:pt x="598941" y="1356799"/>
                    <a:pt x="154404" y="714967"/>
                    <a:pt x="0" y="375110"/>
                  </a:cubicBezTo>
                  <a:cubicBezTo>
                    <a:pt x="311481" y="414369"/>
                    <a:pt x="1241607" y="362215"/>
                    <a:pt x="1479901" y="0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椭圆 34"/>
            <p:cNvSpPr/>
            <p:nvPr/>
          </p:nvSpPr>
          <p:spPr>
            <a:xfrm>
              <a:off x="3698522" y="3741787"/>
              <a:ext cx="1637560" cy="1461187"/>
            </a:xfrm>
            <a:custGeom>
              <a:avLst/>
              <a:gdLst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954561 w 1850910"/>
                <a:gd name="connsiteY0" fmla="*/ 0 h 1533592"/>
                <a:gd name="connsiteX1" fmla="*/ 1850910 w 1850910"/>
                <a:gd name="connsiteY1" fmla="*/ 1243151 h 1533592"/>
                <a:gd name="connsiteX2" fmla="*/ 956161 w 1850910"/>
                <a:gd name="connsiteY2" fmla="*/ 1533592 h 1533592"/>
                <a:gd name="connsiteX3" fmla="*/ 55233 w 1850910"/>
                <a:gd name="connsiteY3" fmla="*/ 1238530 h 1533592"/>
                <a:gd name="connsiteX4" fmla="*/ 0 w 1850910"/>
                <a:gd name="connsiteY4" fmla="*/ 1166768 h 1533592"/>
                <a:gd name="connsiteX5" fmla="*/ 954561 w 1850910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899328 w 1795677"/>
                <a:gd name="connsiteY4" fmla="*/ 0 h 1533592"/>
                <a:gd name="connsiteX0" fmla="*/ 804591 w 1700940"/>
                <a:gd name="connsiteY0" fmla="*/ 0 h 1533592"/>
                <a:gd name="connsiteX1" fmla="*/ 1700940 w 1700940"/>
                <a:gd name="connsiteY1" fmla="*/ 1243151 h 1533592"/>
                <a:gd name="connsiteX2" fmla="*/ 806191 w 1700940"/>
                <a:gd name="connsiteY2" fmla="*/ 1533592 h 1533592"/>
                <a:gd name="connsiteX3" fmla="*/ 0 w 1700940"/>
                <a:gd name="connsiteY3" fmla="*/ 1291819 h 1533592"/>
                <a:gd name="connsiteX4" fmla="*/ 804591 w 1700940"/>
                <a:gd name="connsiteY4" fmla="*/ 0 h 1533592"/>
                <a:gd name="connsiteX0" fmla="*/ 804591 w 1700940"/>
                <a:gd name="connsiteY0" fmla="*/ 0 h 1533592"/>
                <a:gd name="connsiteX1" fmla="*/ 1700940 w 1700940"/>
                <a:gd name="connsiteY1" fmla="*/ 1243151 h 1533592"/>
                <a:gd name="connsiteX2" fmla="*/ 806191 w 1700940"/>
                <a:gd name="connsiteY2" fmla="*/ 1533592 h 1533592"/>
                <a:gd name="connsiteX3" fmla="*/ 0 w 1700940"/>
                <a:gd name="connsiteY3" fmla="*/ 1291819 h 1533592"/>
                <a:gd name="connsiteX4" fmla="*/ 804591 w 1700940"/>
                <a:gd name="connsiteY4" fmla="*/ 0 h 1533592"/>
                <a:gd name="connsiteX0" fmla="*/ 804591 w 1700940"/>
                <a:gd name="connsiteY0" fmla="*/ 0 h 1533592"/>
                <a:gd name="connsiteX1" fmla="*/ 1700940 w 1700940"/>
                <a:gd name="connsiteY1" fmla="*/ 1243151 h 1533592"/>
                <a:gd name="connsiteX2" fmla="*/ 806191 w 1700940"/>
                <a:gd name="connsiteY2" fmla="*/ 1533592 h 1533592"/>
                <a:gd name="connsiteX3" fmla="*/ 0 w 1700940"/>
                <a:gd name="connsiteY3" fmla="*/ 1291819 h 1533592"/>
                <a:gd name="connsiteX4" fmla="*/ 804591 w 1700940"/>
                <a:gd name="connsiteY4" fmla="*/ 0 h 1533592"/>
                <a:gd name="connsiteX0" fmla="*/ 804591 w 1700940"/>
                <a:gd name="connsiteY0" fmla="*/ 0 h 1533592"/>
                <a:gd name="connsiteX1" fmla="*/ 1700940 w 1700940"/>
                <a:gd name="connsiteY1" fmla="*/ 1243151 h 1533592"/>
                <a:gd name="connsiteX2" fmla="*/ 806191 w 1700940"/>
                <a:gd name="connsiteY2" fmla="*/ 1533592 h 1533592"/>
                <a:gd name="connsiteX3" fmla="*/ 0 w 1700940"/>
                <a:gd name="connsiteY3" fmla="*/ 1291819 h 1533592"/>
                <a:gd name="connsiteX4" fmla="*/ 804591 w 1700940"/>
                <a:gd name="connsiteY4" fmla="*/ 0 h 1533592"/>
                <a:gd name="connsiteX0" fmla="*/ 822354 w 1718703"/>
                <a:gd name="connsiteY0" fmla="*/ 0 h 1533592"/>
                <a:gd name="connsiteX1" fmla="*/ 1718703 w 1718703"/>
                <a:gd name="connsiteY1" fmla="*/ 1243151 h 1533592"/>
                <a:gd name="connsiteX2" fmla="*/ 823954 w 1718703"/>
                <a:gd name="connsiteY2" fmla="*/ 1533592 h 1533592"/>
                <a:gd name="connsiteX3" fmla="*/ 0 w 1718703"/>
                <a:gd name="connsiteY3" fmla="*/ 1274056 h 1533592"/>
                <a:gd name="connsiteX4" fmla="*/ 822354 w 1718703"/>
                <a:gd name="connsiteY4" fmla="*/ 0 h 1533592"/>
                <a:gd name="connsiteX0" fmla="*/ 822354 w 1718703"/>
                <a:gd name="connsiteY0" fmla="*/ 0 h 1533592"/>
                <a:gd name="connsiteX1" fmla="*/ 1718703 w 1718703"/>
                <a:gd name="connsiteY1" fmla="*/ 1243151 h 1533592"/>
                <a:gd name="connsiteX2" fmla="*/ 823954 w 1718703"/>
                <a:gd name="connsiteY2" fmla="*/ 1533592 h 1533592"/>
                <a:gd name="connsiteX3" fmla="*/ 0 w 1718703"/>
                <a:gd name="connsiteY3" fmla="*/ 1274056 h 1533592"/>
                <a:gd name="connsiteX4" fmla="*/ 822354 w 1718703"/>
                <a:gd name="connsiteY4" fmla="*/ 0 h 1533592"/>
                <a:gd name="connsiteX0" fmla="*/ 822354 w 1718703"/>
                <a:gd name="connsiteY0" fmla="*/ 0 h 1533592"/>
                <a:gd name="connsiteX1" fmla="*/ 1718703 w 1718703"/>
                <a:gd name="connsiteY1" fmla="*/ 1243151 h 1533592"/>
                <a:gd name="connsiteX2" fmla="*/ 823954 w 1718703"/>
                <a:gd name="connsiteY2" fmla="*/ 1533592 h 1533592"/>
                <a:gd name="connsiteX3" fmla="*/ 0 w 1718703"/>
                <a:gd name="connsiteY3" fmla="*/ 1274056 h 1533592"/>
                <a:gd name="connsiteX4" fmla="*/ 822354 w 1718703"/>
                <a:gd name="connsiteY4" fmla="*/ 0 h 1533592"/>
                <a:gd name="connsiteX0" fmla="*/ 822354 w 1718703"/>
                <a:gd name="connsiteY0" fmla="*/ 0 h 1533592"/>
                <a:gd name="connsiteX1" fmla="*/ 1718703 w 1718703"/>
                <a:gd name="connsiteY1" fmla="*/ 1243151 h 1533592"/>
                <a:gd name="connsiteX2" fmla="*/ 823954 w 1718703"/>
                <a:gd name="connsiteY2" fmla="*/ 1533592 h 1533592"/>
                <a:gd name="connsiteX3" fmla="*/ 0 w 1718703"/>
                <a:gd name="connsiteY3" fmla="*/ 1274056 h 1533592"/>
                <a:gd name="connsiteX4" fmla="*/ 822354 w 1718703"/>
                <a:gd name="connsiteY4" fmla="*/ 0 h 1533592"/>
                <a:gd name="connsiteX0" fmla="*/ 822354 w 1718703"/>
                <a:gd name="connsiteY0" fmla="*/ 0 h 1533592"/>
                <a:gd name="connsiteX1" fmla="*/ 1718703 w 1718703"/>
                <a:gd name="connsiteY1" fmla="*/ 1243151 h 1533592"/>
                <a:gd name="connsiteX2" fmla="*/ 823954 w 1718703"/>
                <a:gd name="connsiteY2" fmla="*/ 1533592 h 1533592"/>
                <a:gd name="connsiteX3" fmla="*/ 0 w 1718703"/>
                <a:gd name="connsiteY3" fmla="*/ 1274056 h 1533592"/>
                <a:gd name="connsiteX4" fmla="*/ 822354 w 1718703"/>
                <a:gd name="connsiteY4" fmla="*/ 0 h 1533592"/>
                <a:gd name="connsiteX0" fmla="*/ 822354 w 1718703"/>
                <a:gd name="connsiteY0" fmla="*/ 0 h 1533592"/>
                <a:gd name="connsiteX1" fmla="*/ 1718703 w 1718703"/>
                <a:gd name="connsiteY1" fmla="*/ 1243151 h 1533592"/>
                <a:gd name="connsiteX2" fmla="*/ 823954 w 1718703"/>
                <a:gd name="connsiteY2" fmla="*/ 1533592 h 1533592"/>
                <a:gd name="connsiteX3" fmla="*/ 0 w 1718703"/>
                <a:gd name="connsiteY3" fmla="*/ 1274056 h 1533592"/>
                <a:gd name="connsiteX4" fmla="*/ 822354 w 1718703"/>
                <a:gd name="connsiteY4" fmla="*/ 0 h 153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8703" h="1533592">
                  <a:moveTo>
                    <a:pt x="822354" y="0"/>
                  </a:moveTo>
                  <a:cubicBezTo>
                    <a:pt x="907260" y="570946"/>
                    <a:pt x="1276134" y="1179779"/>
                    <a:pt x="1718703" y="1243151"/>
                  </a:cubicBezTo>
                  <a:cubicBezTo>
                    <a:pt x="1467776" y="1426364"/>
                    <a:pt x="1158387" y="1533592"/>
                    <a:pt x="823954" y="1533592"/>
                  </a:cubicBezTo>
                  <a:cubicBezTo>
                    <a:pt x="486750" y="1533592"/>
                    <a:pt x="246060" y="1430500"/>
                    <a:pt x="0" y="1274056"/>
                  </a:cubicBezTo>
                  <a:cubicBezTo>
                    <a:pt x="500562" y="1152788"/>
                    <a:pt x="727295" y="437715"/>
                    <a:pt x="822354" y="0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椭圆 37"/>
            <p:cNvSpPr/>
            <p:nvPr/>
          </p:nvSpPr>
          <p:spPr>
            <a:xfrm>
              <a:off x="2975196" y="3341418"/>
              <a:ext cx="1471738" cy="1550326"/>
            </a:xfrm>
            <a:custGeom>
              <a:avLst/>
              <a:gdLst>
                <a:gd name="connsiteX0" fmla="*/ 59889 w 1535782"/>
                <a:gd name="connsiteY0" fmla="*/ 0 h 1638991"/>
                <a:gd name="connsiteX1" fmla="*/ 1535782 w 1535782"/>
                <a:gd name="connsiteY1" fmla="*/ 398685 h 1638991"/>
                <a:gd name="connsiteX2" fmla="*/ 645195 w 1535782"/>
                <a:gd name="connsiteY2" fmla="*/ 1632173 h 1638991"/>
                <a:gd name="connsiteX3" fmla="*/ 636724 w 1535782"/>
                <a:gd name="connsiteY3" fmla="*/ 1638991 h 1638991"/>
                <a:gd name="connsiteX4" fmla="*/ 0 w 1535782"/>
                <a:gd name="connsiteY4" fmla="*/ 398070 h 1638991"/>
                <a:gd name="connsiteX5" fmla="*/ 59889 w 1535782"/>
                <a:gd name="connsiteY5" fmla="*/ 0 h 1638991"/>
                <a:gd name="connsiteX0" fmla="*/ 59889 w 1535782"/>
                <a:gd name="connsiteY0" fmla="*/ 0 h 1638991"/>
                <a:gd name="connsiteX1" fmla="*/ 1535782 w 1535782"/>
                <a:gd name="connsiteY1" fmla="*/ 398685 h 1638991"/>
                <a:gd name="connsiteX2" fmla="*/ 645195 w 1535782"/>
                <a:gd name="connsiteY2" fmla="*/ 1632173 h 1638991"/>
                <a:gd name="connsiteX3" fmla="*/ 636724 w 1535782"/>
                <a:gd name="connsiteY3" fmla="*/ 1638991 h 1638991"/>
                <a:gd name="connsiteX4" fmla="*/ 0 w 1535782"/>
                <a:gd name="connsiteY4" fmla="*/ 398070 h 1638991"/>
                <a:gd name="connsiteX5" fmla="*/ 59889 w 1535782"/>
                <a:gd name="connsiteY5" fmla="*/ 0 h 1638991"/>
                <a:gd name="connsiteX0" fmla="*/ 59889 w 1535782"/>
                <a:gd name="connsiteY0" fmla="*/ 0 h 1638991"/>
                <a:gd name="connsiteX1" fmla="*/ 1535782 w 1535782"/>
                <a:gd name="connsiteY1" fmla="*/ 398685 h 1638991"/>
                <a:gd name="connsiteX2" fmla="*/ 645195 w 1535782"/>
                <a:gd name="connsiteY2" fmla="*/ 1632173 h 1638991"/>
                <a:gd name="connsiteX3" fmla="*/ 636724 w 1535782"/>
                <a:gd name="connsiteY3" fmla="*/ 1638991 h 1638991"/>
                <a:gd name="connsiteX4" fmla="*/ 0 w 1535782"/>
                <a:gd name="connsiteY4" fmla="*/ 398070 h 1638991"/>
                <a:gd name="connsiteX5" fmla="*/ 59889 w 1535782"/>
                <a:gd name="connsiteY5" fmla="*/ 0 h 1638991"/>
                <a:gd name="connsiteX0" fmla="*/ 59889 w 1535782"/>
                <a:gd name="connsiteY0" fmla="*/ 0 h 1638991"/>
                <a:gd name="connsiteX1" fmla="*/ 1535782 w 1535782"/>
                <a:gd name="connsiteY1" fmla="*/ 398685 h 1638991"/>
                <a:gd name="connsiteX2" fmla="*/ 645195 w 1535782"/>
                <a:gd name="connsiteY2" fmla="*/ 1632173 h 1638991"/>
                <a:gd name="connsiteX3" fmla="*/ 636724 w 1535782"/>
                <a:gd name="connsiteY3" fmla="*/ 1638991 h 1638991"/>
                <a:gd name="connsiteX4" fmla="*/ 0 w 1535782"/>
                <a:gd name="connsiteY4" fmla="*/ 398070 h 1638991"/>
                <a:gd name="connsiteX5" fmla="*/ 59889 w 1535782"/>
                <a:gd name="connsiteY5" fmla="*/ 0 h 1638991"/>
                <a:gd name="connsiteX0" fmla="*/ 59889 w 1535782"/>
                <a:gd name="connsiteY0" fmla="*/ 0 h 1638991"/>
                <a:gd name="connsiteX1" fmla="*/ 1535782 w 1535782"/>
                <a:gd name="connsiteY1" fmla="*/ 398685 h 1638991"/>
                <a:gd name="connsiteX2" fmla="*/ 722169 w 1535782"/>
                <a:gd name="connsiteY2" fmla="*/ 1623291 h 1638991"/>
                <a:gd name="connsiteX3" fmla="*/ 636724 w 1535782"/>
                <a:gd name="connsiteY3" fmla="*/ 1638991 h 1638991"/>
                <a:gd name="connsiteX4" fmla="*/ 0 w 1535782"/>
                <a:gd name="connsiteY4" fmla="*/ 398070 h 1638991"/>
                <a:gd name="connsiteX5" fmla="*/ 59889 w 1535782"/>
                <a:gd name="connsiteY5" fmla="*/ 0 h 1638991"/>
                <a:gd name="connsiteX0" fmla="*/ 59889 w 1544350"/>
                <a:gd name="connsiteY0" fmla="*/ 0 h 1638991"/>
                <a:gd name="connsiteX1" fmla="*/ 1535782 w 1544350"/>
                <a:gd name="connsiteY1" fmla="*/ 398685 h 1638991"/>
                <a:gd name="connsiteX2" fmla="*/ 636724 w 1544350"/>
                <a:gd name="connsiteY2" fmla="*/ 1638991 h 1638991"/>
                <a:gd name="connsiteX3" fmla="*/ 0 w 1544350"/>
                <a:gd name="connsiteY3" fmla="*/ 398070 h 1638991"/>
                <a:gd name="connsiteX4" fmla="*/ 59889 w 1544350"/>
                <a:gd name="connsiteY4" fmla="*/ 0 h 1638991"/>
                <a:gd name="connsiteX0" fmla="*/ 59889 w 1543780"/>
                <a:gd name="connsiteY0" fmla="*/ 0 h 1638991"/>
                <a:gd name="connsiteX1" fmla="*/ 1535782 w 1543780"/>
                <a:gd name="connsiteY1" fmla="*/ 398685 h 1638991"/>
                <a:gd name="connsiteX2" fmla="*/ 636724 w 1543780"/>
                <a:gd name="connsiteY2" fmla="*/ 1638991 h 1638991"/>
                <a:gd name="connsiteX3" fmla="*/ 0 w 1543780"/>
                <a:gd name="connsiteY3" fmla="*/ 398070 h 1638991"/>
                <a:gd name="connsiteX4" fmla="*/ 59889 w 1543780"/>
                <a:gd name="connsiteY4" fmla="*/ 0 h 1638991"/>
                <a:gd name="connsiteX0" fmla="*/ 59889 w 1535782"/>
                <a:gd name="connsiteY0" fmla="*/ 0 h 1638991"/>
                <a:gd name="connsiteX1" fmla="*/ 1535782 w 1535782"/>
                <a:gd name="connsiteY1" fmla="*/ 398685 h 1638991"/>
                <a:gd name="connsiteX2" fmla="*/ 636724 w 1535782"/>
                <a:gd name="connsiteY2" fmla="*/ 1638991 h 1638991"/>
                <a:gd name="connsiteX3" fmla="*/ 0 w 1535782"/>
                <a:gd name="connsiteY3" fmla="*/ 398070 h 1638991"/>
                <a:gd name="connsiteX4" fmla="*/ 59889 w 1535782"/>
                <a:gd name="connsiteY4" fmla="*/ 0 h 1638991"/>
                <a:gd name="connsiteX0" fmla="*/ 59889 w 1535782"/>
                <a:gd name="connsiteY0" fmla="*/ 0 h 1638991"/>
                <a:gd name="connsiteX1" fmla="*/ 1535782 w 1535782"/>
                <a:gd name="connsiteY1" fmla="*/ 398685 h 1638991"/>
                <a:gd name="connsiteX2" fmla="*/ 636724 w 1535782"/>
                <a:gd name="connsiteY2" fmla="*/ 1638991 h 1638991"/>
                <a:gd name="connsiteX3" fmla="*/ 0 w 1535782"/>
                <a:gd name="connsiteY3" fmla="*/ 398070 h 1638991"/>
                <a:gd name="connsiteX4" fmla="*/ 59889 w 1535782"/>
                <a:gd name="connsiteY4" fmla="*/ 0 h 1638991"/>
                <a:gd name="connsiteX0" fmla="*/ 59889 w 1535782"/>
                <a:gd name="connsiteY0" fmla="*/ 0 h 1638991"/>
                <a:gd name="connsiteX1" fmla="*/ 1535782 w 1535782"/>
                <a:gd name="connsiteY1" fmla="*/ 398685 h 1638991"/>
                <a:gd name="connsiteX2" fmla="*/ 636724 w 1535782"/>
                <a:gd name="connsiteY2" fmla="*/ 1638991 h 1638991"/>
                <a:gd name="connsiteX3" fmla="*/ 0 w 1535782"/>
                <a:gd name="connsiteY3" fmla="*/ 398070 h 1638991"/>
                <a:gd name="connsiteX4" fmla="*/ 59889 w 1535782"/>
                <a:gd name="connsiteY4" fmla="*/ 0 h 1638991"/>
                <a:gd name="connsiteX0" fmla="*/ 59889 w 1535782"/>
                <a:gd name="connsiteY0" fmla="*/ 0 h 1638991"/>
                <a:gd name="connsiteX1" fmla="*/ 1535782 w 1535782"/>
                <a:gd name="connsiteY1" fmla="*/ 398685 h 1638991"/>
                <a:gd name="connsiteX2" fmla="*/ 636724 w 1535782"/>
                <a:gd name="connsiteY2" fmla="*/ 1638991 h 1638991"/>
                <a:gd name="connsiteX3" fmla="*/ 0 w 1535782"/>
                <a:gd name="connsiteY3" fmla="*/ 398070 h 1638991"/>
                <a:gd name="connsiteX4" fmla="*/ 59889 w 1535782"/>
                <a:gd name="connsiteY4" fmla="*/ 0 h 1638991"/>
                <a:gd name="connsiteX0" fmla="*/ 59889 w 1535782"/>
                <a:gd name="connsiteY0" fmla="*/ 0 h 1638991"/>
                <a:gd name="connsiteX1" fmla="*/ 1535782 w 1535782"/>
                <a:gd name="connsiteY1" fmla="*/ 398685 h 1638991"/>
                <a:gd name="connsiteX2" fmla="*/ 636724 w 1535782"/>
                <a:gd name="connsiteY2" fmla="*/ 1638991 h 1638991"/>
                <a:gd name="connsiteX3" fmla="*/ 0 w 1535782"/>
                <a:gd name="connsiteY3" fmla="*/ 398070 h 1638991"/>
                <a:gd name="connsiteX4" fmla="*/ 59889 w 1535782"/>
                <a:gd name="connsiteY4" fmla="*/ 0 h 1638991"/>
                <a:gd name="connsiteX0" fmla="*/ 59889 w 1535782"/>
                <a:gd name="connsiteY0" fmla="*/ 0 h 1638991"/>
                <a:gd name="connsiteX1" fmla="*/ 1535782 w 1535782"/>
                <a:gd name="connsiteY1" fmla="*/ 398685 h 1638991"/>
                <a:gd name="connsiteX2" fmla="*/ 636724 w 1535782"/>
                <a:gd name="connsiteY2" fmla="*/ 1638991 h 1638991"/>
                <a:gd name="connsiteX3" fmla="*/ 0 w 1535782"/>
                <a:gd name="connsiteY3" fmla="*/ 398070 h 1638991"/>
                <a:gd name="connsiteX4" fmla="*/ 59889 w 1535782"/>
                <a:gd name="connsiteY4" fmla="*/ 0 h 1638991"/>
                <a:gd name="connsiteX0" fmla="*/ 65810 w 1535782"/>
                <a:gd name="connsiteY0" fmla="*/ 0 h 1636030"/>
                <a:gd name="connsiteX1" fmla="*/ 1535782 w 1535782"/>
                <a:gd name="connsiteY1" fmla="*/ 395724 h 1636030"/>
                <a:gd name="connsiteX2" fmla="*/ 636724 w 1535782"/>
                <a:gd name="connsiteY2" fmla="*/ 1636030 h 1636030"/>
                <a:gd name="connsiteX3" fmla="*/ 0 w 1535782"/>
                <a:gd name="connsiteY3" fmla="*/ 395109 h 1636030"/>
                <a:gd name="connsiteX4" fmla="*/ 65810 w 1535782"/>
                <a:gd name="connsiteY4" fmla="*/ 0 h 1636030"/>
                <a:gd name="connsiteX0" fmla="*/ 74692 w 1544664"/>
                <a:gd name="connsiteY0" fmla="*/ 0 h 1636030"/>
                <a:gd name="connsiteX1" fmla="*/ 1544664 w 1544664"/>
                <a:gd name="connsiteY1" fmla="*/ 395724 h 1636030"/>
                <a:gd name="connsiteX2" fmla="*/ 645606 w 1544664"/>
                <a:gd name="connsiteY2" fmla="*/ 1636030 h 1636030"/>
                <a:gd name="connsiteX3" fmla="*/ 0 w 1544664"/>
                <a:gd name="connsiteY3" fmla="*/ 412872 h 1636030"/>
                <a:gd name="connsiteX4" fmla="*/ 74692 w 1544664"/>
                <a:gd name="connsiteY4" fmla="*/ 0 h 1636030"/>
                <a:gd name="connsiteX0" fmla="*/ 74692 w 1544664"/>
                <a:gd name="connsiteY0" fmla="*/ 0 h 1636030"/>
                <a:gd name="connsiteX1" fmla="*/ 1544664 w 1544664"/>
                <a:gd name="connsiteY1" fmla="*/ 395724 h 1636030"/>
                <a:gd name="connsiteX2" fmla="*/ 645606 w 1544664"/>
                <a:gd name="connsiteY2" fmla="*/ 1636030 h 1636030"/>
                <a:gd name="connsiteX3" fmla="*/ 0 w 1544664"/>
                <a:gd name="connsiteY3" fmla="*/ 412872 h 1636030"/>
                <a:gd name="connsiteX4" fmla="*/ 74692 w 1544664"/>
                <a:gd name="connsiteY4" fmla="*/ 0 h 1636030"/>
                <a:gd name="connsiteX0" fmla="*/ 74692 w 1544664"/>
                <a:gd name="connsiteY0" fmla="*/ 0 h 1627148"/>
                <a:gd name="connsiteX1" fmla="*/ 1544664 w 1544664"/>
                <a:gd name="connsiteY1" fmla="*/ 395724 h 1627148"/>
                <a:gd name="connsiteX2" fmla="*/ 645606 w 1544664"/>
                <a:gd name="connsiteY2" fmla="*/ 1627148 h 1627148"/>
                <a:gd name="connsiteX3" fmla="*/ 0 w 1544664"/>
                <a:gd name="connsiteY3" fmla="*/ 412872 h 1627148"/>
                <a:gd name="connsiteX4" fmla="*/ 74692 w 1544664"/>
                <a:gd name="connsiteY4" fmla="*/ 0 h 1627148"/>
                <a:gd name="connsiteX0" fmla="*/ 74692 w 1544664"/>
                <a:gd name="connsiteY0" fmla="*/ 0 h 1627148"/>
                <a:gd name="connsiteX1" fmla="*/ 1544664 w 1544664"/>
                <a:gd name="connsiteY1" fmla="*/ 395724 h 1627148"/>
                <a:gd name="connsiteX2" fmla="*/ 645606 w 1544664"/>
                <a:gd name="connsiteY2" fmla="*/ 1627148 h 1627148"/>
                <a:gd name="connsiteX3" fmla="*/ 0 w 1544664"/>
                <a:gd name="connsiteY3" fmla="*/ 412872 h 1627148"/>
                <a:gd name="connsiteX4" fmla="*/ 74692 w 1544664"/>
                <a:gd name="connsiteY4" fmla="*/ 0 h 1627148"/>
                <a:gd name="connsiteX0" fmla="*/ 74692 w 1544664"/>
                <a:gd name="connsiteY0" fmla="*/ 0 h 1627148"/>
                <a:gd name="connsiteX1" fmla="*/ 1544664 w 1544664"/>
                <a:gd name="connsiteY1" fmla="*/ 395724 h 1627148"/>
                <a:gd name="connsiteX2" fmla="*/ 645606 w 1544664"/>
                <a:gd name="connsiteY2" fmla="*/ 1627148 h 1627148"/>
                <a:gd name="connsiteX3" fmla="*/ 0 w 1544664"/>
                <a:gd name="connsiteY3" fmla="*/ 412872 h 1627148"/>
                <a:gd name="connsiteX4" fmla="*/ 74692 w 1544664"/>
                <a:gd name="connsiteY4" fmla="*/ 0 h 1627148"/>
                <a:gd name="connsiteX0" fmla="*/ 74692 w 1544664"/>
                <a:gd name="connsiteY0" fmla="*/ 0 h 1627148"/>
                <a:gd name="connsiteX1" fmla="*/ 1544664 w 1544664"/>
                <a:gd name="connsiteY1" fmla="*/ 395724 h 1627148"/>
                <a:gd name="connsiteX2" fmla="*/ 645606 w 1544664"/>
                <a:gd name="connsiteY2" fmla="*/ 1627148 h 1627148"/>
                <a:gd name="connsiteX3" fmla="*/ 0 w 1544664"/>
                <a:gd name="connsiteY3" fmla="*/ 412872 h 1627148"/>
                <a:gd name="connsiteX4" fmla="*/ 74692 w 1544664"/>
                <a:gd name="connsiteY4" fmla="*/ 0 h 162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4664" h="1627148">
                  <a:moveTo>
                    <a:pt x="74692" y="0"/>
                  </a:moveTo>
                  <a:cubicBezTo>
                    <a:pt x="285991" y="386343"/>
                    <a:pt x="1294067" y="472922"/>
                    <a:pt x="1544664" y="395724"/>
                  </a:cubicBezTo>
                  <a:cubicBezTo>
                    <a:pt x="1445407" y="704415"/>
                    <a:pt x="889729" y="1417053"/>
                    <a:pt x="645606" y="1627148"/>
                  </a:cubicBezTo>
                  <a:cubicBezTo>
                    <a:pt x="292114" y="1382909"/>
                    <a:pt x="14803" y="927163"/>
                    <a:pt x="0" y="412872"/>
                  </a:cubicBezTo>
                  <a:cubicBezTo>
                    <a:pt x="0" y="251371"/>
                    <a:pt x="27967" y="146040"/>
                    <a:pt x="74692" y="0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8" name="TextBox 11"/>
          <p:cNvSpPr txBox="1">
            <a:spLocks noChangeArrowheads="1"/>
          </p:cNvSpPr>
          <p:nvPr/>
        </p:nvSpPr>
        <p:spPr bwMode="auto">
          <a:xfrm flipH="1">
            <a:off x="1001713" y="2636838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100138" y="3062288"/>
            <a:ext cx="199866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1001713" y="3663950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100138" y="4089400"/>
            <a:ext cx="199866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1"/>
          <p:cNvSpPr txBox="1">
            <a:spLocks noChangeArrowheads="1"/>
          </p:cNvSpPr>
          <p:nvPr/>
        </p:nvSpPr>
        <p:spPr bwMode="auto">
          <a:xfrm flipH="1">
            <a:off x="1001713" y="4765675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100138" y="5191125"/>
            <a:ext cx="341471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1"/>
          <p:cNvSpPr txBox="1">
            <a:spLocks noChangeArrowheads="1"/>
          </p:cNvSpPr>
          <p:nvPr/>
        </p:nvSpPr>
        <p:spPr bwMode="auto">
          <a:xfrm flipH="1">
            <a:off x="7170738" y="2636838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5819775" y="3062288"/>
            <a:ext cx="23495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1"/>
          <p:cNvSpPr txBox="1">
            <a:spLocks noChangeArrowheads="1"/>
          </p:cNvSpPr>
          <p:nvPr/>
        </p:nvSpPr>
        <p:spPr bwMode="auto">
          <a:xfrm flipH="1">
            <a:off x="7170738" y="4371975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461000" y="4797425"/>
            <a:ext cx="2708275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1"/>
          <p:cNvSpPr txBox="1">
            <a:spLocks noChangeArrowheads="1"/>
          </p:cNvSpPr>
          <p:nvPr/>
        </p:nvSpPr>
        <p:spPr bwMode="auto">
          <a:xfrm flipH="1">
            <a:off x="7170738" y="3973513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椭圆 10"/>
          <p:cNvSpPr>
            <a:spLocks noChangeArrowheads="1"/>
          </p:cNvSpPr>
          <p:nvPr/>
        </p:nvSpPr>
        <p:spPr bwMode="auto">
          <a:xfrm>
            <a:off x="1874635" y="4887688"/>
            <a:ext cx="5222980" cy="1257560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5072" name="TextBox 29"/>
          <p:cNvSpPr txBox="1">
            <a:spLocks noChangeArrowheads="1"/>
          </p:cNvSpPr>
          <p:nvPr/>
        </p:nvSpPr>
        <p:spPr bwMode="auto">
          <a:xfrm>
            <a:off x="5494338" y="260350"/>
            <a:ext cx="2930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靶型分割并列关系</a:t>
            </a:r>
            <a:r>
              <a:rPr lang="en-US" altLang="zh-CN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组合 3"/>
          <p:cNvGrpSpPr>
            <a:grpSpLocks/>
          </p:cNvGrpSpPr>
          <p:nvPr/>
        </p:nvGrpSpPr>
        <p:grpSpPr bwMode="auto">
          <a:xfrm>
            <a:off x="3546475" y="2428875"/>
            <a:ext cx="2668588" cy="2274888"/>
            <a:chOff x="3545731" y="2428154"/>
            <a:chExt cx="2670092" cy="2275413"/>
          </a:xfrm>
        </p:grpSpPr>
        <p:sp>
          <p:nvSpPr>
            <p:cNvPr id="5" name="椭圆 6"/>
            <p:cNvSpPr/>
            <p:nvPr/>
          </p:nvSpPr>
          <p:spPr>
            <a:xfrm rot="10800000">
              <a:off x="3912651" y="2428154"/>
              <a:ext cx="2295230" cy="2275413"/>
            </a:xfrm>
            <a:custGeom>
              <a:avLst/>
              <a:gdLst/>
              <a:ahLst/>
              <a:cxnLst/>
              <a:rect l="l" t="t" r="r" b="b"/>
              <a:pathLst>
                <a:path w="2295129" h="2275413">
                  <a:moveTo>
                    <a:pt x="1337568" y="0"/>
                  </a:moveTo>
                  <a:cubicBezTo>
                    <a:pt x="1713211" y="0"/>
                    <a:pt x="2052687" y="154850"/>
                    <a:pt x="2295129" y="404701"/>
                  </a:cubicBezTo>
                  <a:cubicBezTo>
                    <a:pt x="1827474" y="1308842"/>
                    <a:pt x="772209" y="2025485"/>
                    <a:pt x="384531" y="2275413"/>
                  </a:cubicBezTo>
                  <a:cubicBezTo>
                    <a:pt x="146596" y="2034317"/>
                    <a:pt x="0" y="1703062"/>
                    <a:pt x="0" y="1337568"/>
                  </a:cubicBezTo>
                  <a:cubicBezTo>
                    <a:pt x="0" y="598850"/>
                    <a:pt x="598850" y="0"/>
                    <a:pt x="1337568" y="0"/>
                  </a:cubicBezTo>
                  <a:close/>
                </a:path>
              </a:pathLst>
            </a:custGeom>
            <a:gradFill flip="none" rotWithShape="1">
              <a:gsLst>
                <a:gs pos="43000">
                  <a:srgbClr val="FF7711"/>
                </a:gs>
                <a:gs pos="67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椭圆 6"/>
            <p:cNvSpPr/>
            <p:nvPr/>
          </p:nvSpPr>
          <p:spPr>
            <a:xfrm rot="10800000">
              <a:off x="3920694" y="2428154"/>
              <a:ext cx="2295129" cy="2275413"/>
            </a:xfrm>
            <a:custGeom>
              <a:avLst/>
              <a:gdLst/>
              <a:ahLst/>
              <a:cxnLst/>
              <a:rect l="l" t="t" r="r" b="b"/>
              <a:pathLst>
                <a:path w="2295129" h="2275413">
                  <a:moveTo>
                    <a:pt x="1337568" y="0"/>
                  </a:moveTo>
                  <a:cubicBezTo>
                    <a:pt x="1713211" y="0"/>
                    <a:pt x="2052687" y="154850"/>
                    <a:pt x="2295129" y="404701"/>
                  </a:cubicBezTo>
                  <a:cubicBezTo>
                    <a:pt x="1827474" y="1308842"/>
                    <a:pt x="772209" y="2025485"/>
                    <a:pt x="384531" y="2275413"/>
                  </a:cubicBezTo>
                  <a:cubicBezTo>
                    <a:pt x="146596" y="2034317"/>
                    <a:pt x="0" y="1703062"/>
                    <a:pt x="0" y="1337568"/>
                  </a:cubicBezTo>
                  <a:cubicBezTo>
                    <a:pt x="0" y="598850"/>
                    <a:pt x="598850" y="0"/>
                    <a:pt x="1337568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rgbClr val="ED4A01">
                    <a:alpha val="80000"/>
                  </a:srgbClr>
                </a:gs>
                <a:gs pos="98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 rot="5217985">
              <a:off x="5300404" y="3062918"/>
              <a:ext cx="1014502" cy="502943"/>
            </a:xfrm>
            <a:prstGeom prst="ellipse">
              <a:avLst/>
            </a:prstGeom>
            <a:gradFill flip="none" rotWithShape="1">
              <a:gsLst>
                <a:gs pos="84000">
                  <a:schemeClr val="bg1">
                    <a:alpha val="0"/>
                  </a:schemeClr>
                </a:gs>
                <a:gs pos="12000">
                  <a:schemeClr val="bg1">
                    <a:alpha val="60000"/>
                  </a:schemeClr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18967632">
              <a:off x="3545731" y="3150634"/>
              <a:ext cx="2652619" cy="419197"/>
            </a:xfrm>
            <a:prstGeom prst="ellipse">
              <a:avLst/>
            </a:prstGeom>
            <a:gradFill flip="none" rotWithShape="1">
              <a:gsLst>
                <a:gs pos="64000">
                  <a:srgbClr val="FF7711"/>
                </a:gs>
                <a:gs pos="80000">
                  <a:srgbClr val="FFAA01"/>
                </a:gs>
                <a:gs pos="100000">
                  <a:srgbClr val="FECE02"/>
                </a:gs>
                <a:gs pos="40000">
                  <a:srgbClr val="CC570B"/>
                </a:gs>
                <a:gs pos="0">
                  <a:srgbClr val="7D2701"/>
                </a:gs>
                <a:gs pos="94000">
                  <a:srgbClr val="FFC000"/>
                </a:gs>
              </a:gsLst>
              <a:lin ang="186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 flipH="1">
              <a:off x="4646489" y="3822301"/>
              <a:ext cx="1310425" cy="3699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text2</a:t>
              </a:r>
            </a:p>
          </p:txBody>
        </p:sp>
      </p:grpSp>
      <p:grpSp>
        <p:nvGrpSpPr>
          <p:cNvPr id="46082" name="组合 9"/>
          <p:cNvGrpSpPr>
            <a:grpSpLocks/>
          </p:cNvGrpSpPr>
          <p:nvPr/>
        </p:nvGrpSpPr>
        <p:grpSpPr bwMode="auto">
          <a:xfrm>
            <a:off x="2817813" y="2573338"/>
            <a:ext cx="2309812" cy="2274887"/>
            <a:chOff x="2846694" y="2581300"/>
            <a:chExt cx="2310500" cy="2275414"/>
          </a:xfrm>
        </p:grpSpPr>
        <p:sp>
          <p:nvSpPr>
            <p:cNvPr id="11" name="椭圆 6"/>
            <p:cNvSpPr/>
            <p:nvPr/>
          </p:nvSpPr>
          <p:spPr>
            <a:xfrm>
              <a:off x="2862574" y="2581300"/>
              <a:ext cx="2294620" cy="2275414"/>
            </a:xfrm>
            <a:custGeom>
              <a:avLst/>
              <a:gdLst/>
              <a:ahLst/>
              <a:cxnLst/>
              <a:rect l="l" t="t" r="r" b="b"/>
              <a:pathLst>
                <a:path w="2295129" h="2275413">
                  <a:moveTo>
                    <a:pt x="1337568" y="0"/>
                  </a:moveTo>
                  <a:cubicBezTo>
                    <a:pt x="1713211" y="0"/>
                    <a:pt x="2052687" y="154850"/>
                    <a:pt x="2295129" y="404701"/>
                  </a:cubicBezTo>
                  <a:cubicBezTo>
                    <a:pt x="1827474" y="1308842"/>
                    <a:pt x="772209" y="2025485"/>
                    <a:pt x="384531" y="2275413"/>
                  </a:cubicBezTo>
                  <a:cubicBezTo>
                    <a:pt x="146596" y="2034317"/>
                    <a:pt x="0" y="1703062"/>
                    <a:pt x="0" y="1337568"/>
                  </a:cubicBezTo>
                  <a:cubicBezTo>
                    <a:pt x="0" y="598850"/>
                    <a:pt x="598850" y="0"/>
                    <a:pt x="133756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5000">
                  <a:srgbClr val="D2144F"/>
                </a:gs>
                <a:gs pos="42000">
                  <a:srgbClr val="BE1247"/>
                </a:gs>
                <a:gs pos="100000">
                  <a:srgbClr val="FA9496"/>
                </a:gs>
              </a:gsLst>
              <a:lin ang="144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rot="19429506">
              <a:off x="3067135" y="2948183"/>
              <a:ext cx="1014502" cy="502943"/>
            </a:xfrm>
            <a:prstGeom prst="ellipse">
              <a:avLst/>
            </a:prstGeom>
            <a:gradFill flip="none" rotWithShape="1">
              <a:gsLst>
                <a:gs pos="84000">
                  <a:schemeClr val="bg1">
                    <a:alpha val="0"/>
                  </a:schemeClr>
                </a:gs>
                <a:gs pos="12000">
                  <a:schemeClr val="bg1">
                    <a:alpha val="60000"/>
                  </a:schemeClr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椭圆 6"/>
            <p:cNvSpPr/>
            <p:nvPr/>
          </p:nvSpPr>
          <p:spPr>
            <a:xfrm>
              <a:off x="2846694" y="2581300"/>
              <a:ext cx="2295129" cy="2275413"/>
            </a:xfrm>
            <a:custGeom>
              <a:avLst/>
              <a:gdLst/>
              <a:ahLst/>
              <a:cxnLst/>
              <a:rect l="l" t="t" r="r" b="b"/>
              <a:pathLst>
                <a:path w="2295129" h="2275413">
                  <a:moveTo>
                    <a:pt x="1337568" y="0"/>
                  </a:moveTo>
                  <a:cubicBezTo>
                    <a:pt x="1713211" y="0"/>
                    <a:pt x="2052687" y="154850"/>
                    <a:pt x="2295129" y="404701"/>
                  </a:cubicBezTo>
                  <a:cubicBezTo>
                    <a:pt x="1827474" y="1308842"/>
                    <a:pt x="772209" y="2025485"/>
                    <a:pt x="384531" y="2275413"/>
                  </a:cubicBezTo>
                  <a:cubicBezTo>
                    <a:pt x="146596" y="2034317"/>
                    <a:pt x="0" y="1703062"/>
                    <a:pt x="0" y="1337568"/>
                  </a:cubicBezTo>
                  <a:cubicBezTo>
                    <a:pt x="0" y="598850"/>
                    <a:pt x="598850" y="0"/>
                    <a:pt x="1337568" y="0"/>
                  </a:cubicBezTo>
                  <a:close/>
                </a:path>
              </a:pathLst>
            </a:custGeom>
            <a:gradFill flip="none" rotWithShape="1">
              <a:gsLst>
                <a:gs pos="84000">
                  <a:srgbClr val="BE1247">
                    <a:alpha val="80000"/>
                  </a:srgbClr>
                </a:gs>
                <a:gs pos="100000">
                  <a:schemeClr val="bg1">
                    <a:alpha val="0"/>
                  </a:schemeClr>
                </a:gs>
                <a:gs pos="53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3338513" y="3290888"/>
            <a:ext cx="1308100" cy="369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text1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5918200" y="2573338"/>
            <a:ext cx="200025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187450" y="4745038"/>
            <a:ext cx="200025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 flipH="1">
            <a:off x="1120775" y="4291013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 flipH="1">
            <a:off x="1116013" y="3927475"/>
            <a:ext cx="1455737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 flipH="1">
            <a:off x="6840538" y="2968625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6588125" y="2605088"/>
            <a:ext cx="1457325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椭圆 10"/>
          <p:cNvSpPr>
            <a:spLocks noChangeArrowheads="1"/>
          </p:cNvSpPr>
          <p:nvPr/>
        </p:nvSpPr>
        <p:spPr bwMode="auto">
          <a:xfrm flipH="1" flipV="1">
            <a:off x="2062509" y="4522180"/>
            <a:ext cx="4958231" cy="1302387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6093" name="TextBox 21"/>
          <p:cNvSpPr txBox="1">
            <a:spLocks noChangeArrowheads="1"/>
          </p:cNvSpPr>
          <p:nvPr/>
        </p:nvSpPr>
        <p:spPr bwMode="auto">
          <a:xfrm>
            <a:off x="4570413" y="260350"/>
            <a:ext cx="3854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圆球一分为二错位对比关系</a:t>
            </a:r>
            <a:r>
              <a:rPr lang="en-US" altLang="zh-CN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6">
            <a:hlinkClick r:id="rId2"/>
          </p:cNvPr>
          <p:cNvSpPr txBox="1">
            <a:spLocks noChangeArrowheads="1"/>
          </p:cNvSpPr>
          <p:nvPr/>
        </p:nvSpPr>
        <p:spPr bwMode="auto">
          <a:xfrm rot="-1094509">
            <a:off x="-12700" y="1863725"/>
            <a:ext cx="33797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2000">
                <a:latin typeface="方正大标宋简体" pitchFamily="65" charset="-122"/>
                <a:ea typeface="方正大标宋简体" pitchFamily="65" charset="-122"/>
              </a:rPr>
              <a:t>PPT</a:t>
            </a:r>
            <a:r>
              <a:rPr lang="zh-CN" altLang="en-US" sz="2000">
                <a:latin typeface="方正大标宋简体" pitchFamily="65" charset="-122"/>
                <a:ea typeface="方正大标宋简体" pitchFamily="65" charset="-122"/>
              </a:rPr>
              <a:t>设计：</a:t>
            </a:r>
          </a:p>
          <a:p>
            <a:pPr>
              <a:lnSpc>
                <a:spcPts val="1400"/>
              </a:lnSpc>
            </a:pPr>
            <a:r>
              <a:rPr lang="en-US" altLang="zh-CN" sz="2400">
                <a:latin typeface="方正大标宋简体" pitchFamily="65" charset="-122"/>
                <a:ea typeface="方正大标宋简体" pitchFamily="65" charset="-122"/>
              </a:rPr>
              <a:t>www.rapidesign.cn</a:t>
            </a:r>
            <a:endParaRPr lang="zh-CN" altLang="en-US" sz="2400">
              <a:latin typeface="方正大标宋简体" pitchFamily="65" charset="-122"/>
              <a:ea typeface="方正大标宋简体" pitchFamily="65" charset="-122"/>
            </a:endParaRPr>
          </a:p>
        </p:txBody>
      </p:sp>
      <p:sp>
        <p:nvSpPr>
          <p:cNvPr id="47106" name="TextBox 7">
            <a:hlinkClick r:id="rId3"/>
          </p:cNvPr>
          <p:cNvSpPr txBox="1">
            <a:spLocks noChangeArrowheads="1"/>
          </p:cNvSpPr>
          <p:nvPr/>
        </p:nvSpPr>
        <p:spPr bwMode="auto">
          <a:xfrm rot="-1080000">
            <a:off x="2936875" y="1860550"/>
            <a:ext cx="33797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2000">
                <a:latin typeface="方正大标宋简体" pitchFamily="65" charset="-122"/>
                <a:ea typeface="方正大标宋简体" pitchFamily="65" charset="-122"/>
              </a:rPr>
              <a:t>PPT</a:t>
            </a:r>
            <a:r>
              <a:rPr lang="zh-CN" altLang="en-US" sz="2000">
                <a:latin typeface="方正大标宋简体" pitchFamily="65" charset="-122"/>
                <a:ea typeface="方正大标宋简体" pitchFamily="65" charset="-122"/>
              </a:rPr>
              <a:t>商城：</a:t>
            </a:r>
          </a:p>
          <a:p>
            <a:pPr>
              <a:lnSpc>
                <a:spcPts val="1400"/>
              </a:lnSpc>
            </a:pPr>
            <a:r>
              <a:rPr lang="en-US" altLang="zh-CN" sz="2400">
                <a:latin typeface="方正大标宋简体" pitchFamily="65" charset="-122"/>
                <a:ea typeface="方正大标宋简体" pitchFamily="65" charset="-122"/>
              </a:rPr>
              <a:t>www.rapidppt.com</a:t>
            </a:r>
            <a:endParaRPr lang="zh-CN" altLang="en-US" sz="2400">
              <a:latin typeface="方正大标宋简体" pitchFamily="65" charset="-122"/>
              <a:ea typeface="方正大标宋简体" pitchFamily="65" charset="-122"/>
            </a:endParaRPr>
          </a:p>
        </p:txBody>
      </p:sp>
      <p:sp>
        <p:nvSpPr>
          <p:cNvPr id="47107" name="TextBox 8">
            <a:hlinkClick r:id="rId4"/>
          </p:cNvPr>
          <p:cNvSpPr txBox="1">
            <a:spLocks noChangeArrowheads="1"/>
          </p:cNvSpPr>
          <p:nvPr/>
        </p:nvSpPr>
        <p:spPr bwMode="auto">
          <a:xfrm rot="-960000">
            <a:off x="6027738" y="1836738"/>
            <a:ext cx="337978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2000">
                <a:latin typeface="方正大标宋简体" pitchFamily="65" charset="-122"/>
                <a:ea typeface="方正大标宋简体" pitchFamily="65" charset="-122"/>
              </a:rPr>
              <a:t>PPT</a:t>
            </a:r>
            <a:r>
              <a:rPr lang="zh-CN" altLang="en-US" sz="2000">
                <a:latin typeface="方正大标宋简体" pitchFamily="65" charset="-122"/>
                <a:ea typeface="方正大标宋简体" pitchFamily="65" charset="-122"/>
              </a:rPr>
              <a:t>论坛：</a:t>
            </a:r>
          </a:p>
          <a:p>
            <a:pPr>
              <a:lnSpc>
                <a:spcPts val="1400"/>
              </a:lnSpc>
            </a:pPr>
            <a:r>
              <a:rPr lang="en-US" altLang="zh-CN" sz="2400">
                <a:latin typeface="方正大标宋简体" pitchFamily="65" charset="-122"/>
                <a:ea typeface="方正大标宋简体" pitchFamily="65" charset="-122"/>
              </a:rPr>
              <a:t>www.rapidbbs.cn</a:t>
            </a:r>
            <a:endParaRPr lang="zh-CN" altLang="en-US" sz="2400">
              <a:latin typeface="方正大标宋简体" pitchFamily="65" charset="-122"/>
              <a:ea typeface="方正大标宋简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0" y="5002213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835150" y="4005263"/>
            <a:ext cx="493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51PPT</a:t>
            </a:r>
            <a:r>
              <a:rPr lang="zh-CN" altLang="en-US"/>
              <a:t>模板网搜集整理 </a:t>
            </a:r>
            <a:r>
              <a:rPr lang="en-US" altLang="zh-CN">
                <a:hlinkClick r:id="rId2"/>
              </a:rPr>
              <a:t>www.51pptmoban.com</a:t>
            </a:r>
            <a:r>
              <a:rPr lang="en-US" altLang="zh-CN"/>
              <a:t> 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547813" y="5229225"/>
            <a:ext cx="561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/>
              <a:t>锐普模板专题：</a:t>
            </a:r>
            <a:r>
              <a:rPr lang="en-US" altLang="zh-CN">
                <a:hlinkClick r:id="rId3"/>
              </a:rPr>
              <a:t>http://www.51pptmoban.com/zt/ruipu/</a:t>
            </a:r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组合 3"/>
          <p:cNvGrpSpPr>
            <a:grpSpLocks/>
          </p:cNvGrpSpPr>
          <p:nvPr/>
        </p:nvGrpSpPr>
        <p:grpSpPr bwMode="auto">
          <a:xfrm>
            <a:off x="2303463" y="2732088"/>
            <a:ext cx="4537075" cy="2120900"/>
            <a:chOff x="1691680" y="2146616"/>
            <a:chExt cx="5256584" cy="2457618"/>
          </a:xfrm>
        </p:grpSpPr>
        <p:sp>
          <p:nvSpPr>
            <p:cNvPr id="5" name="矩形 2"/>
            <p:cNvSpPr/>
            <p:nvPr/>
          </p:nvSpPr>
          <p:spPr>
            <a:xfrm>
              <a:off x="1691680" y="2864034"/>
              <a:ext cx="3959910" cy="1740200"/>
            </a:xfrm>
            <a:custGeom>
              <a:avLst/>
              <a:gdLst/>
              <a:ahLst/>
              <a:cxnLst/>
              <a:rect l="l" t="t" r="r" b="b"/>
              <a:pathLst>
                <a:path w="3960440" h="1739745">
                  <a:moveTo>
                    <a:pt x="1800200" y="0"/>
                  </a:moveTo>
                  <a:lnTo>
                    <a:pt x="3456384" y="0"/>
                  </a:lnTo>
                  <a:lnTo>
                    <a:pt x="3960440" y="0"/>
                  </a:lnTo>
                  <a:lnTo>
                    <a:pt x="3960440" y="504056"/>
                  </a:lnTo>
                  <a:lnTo>
                    <a:pt x="3960440" y="1025788"/>
                  </a:lnTo>
                  <a:lnTo>
                    <a:pt x="3960440" y="1152128"/>
                  </a:lnTo>
                  <a:lnTo>
                    <a:pt x="3960440" y="1517598"/>
                  </a:lnTo>
                  <a:lnTo>
                    <a:pt x="468052" y="1517598"/>
                  </a:lnTo>
                  <a:lnTo>
                    <a:pt x="468052" y="1739745"/>
                  </a:lnTo>
                  <a:lnTo>
                    <a:pt x="0" y="1271693"/>
                  </a:lnTo>
                  <a:lnTo>
                    <a:pt x="468052" y="803641"/>
                  </a:lnTo>
                  <a:lnTo>
                    <a:pt x="468052" y="1025788"/>
                  </a:lnTo>
                  <a:lnTo>
                    <a:pt x="3456384" y="1025788"/>
                  </a:lnTo>
                  <a:lnTo>
                    <a:pt x="3456384" y="504056"/>
                  </a:lnTo>
                  <a:lnTo>
                    <a:pt x="1800200" y="5040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矩形 2"/>
            <p:cNvSpPr/>
            <p:nvPr/>
          </p:nvSpPr>
          <p:spPr>
            <a:xfrm rot="10800000">
              <a:off x="2988353" y="2146616"/>
              <a:ext cx="3959911" cy="1740200"/>
            </a:xfrm>
            <a:custGeom>
              <a:avLst/>
              <a:gdLst/>
              <a:ahLst/>
              <a:cxnLst/>
              <a:rect l="l" t="t" r="r" b="b"/>
              <a:pathLst>
                <a:path w="3960440" h="1739745">
                  <a:moveTo>
                    <a:pt x="1800200" y="0"/>
                  </a:moveTo>
                  <a:lnTo>
                    <a:pt x="3456384" y="0"/>
                  </a:lnTo>
                  <a:lnTo>
                    <a:pt x="3960440" y="0"/>
                  </a:lnTo>
                  <a:lnTo>
                    <a:pt x="3960440" y="504056"/>
                  </a:lnTo>
                  <a:lnTo>
                    <a:pt x="3960440" y="1025788"/>
                  </a:lnTo>
                  <a:lnTo>
                    <a:pt x="3960440" y="1152128"/>
                  </a:lnTo>
                  <a:lnTo>
                    <a:pt x="3960440" y="1517598"/>
                  </a:lnTo>
                  <a:lnTo>
                    <a:pt x="468052" y="1517598"/>
                  </a:lnTo>
                  <a:lnTo>
                    <a:pt x="468052" y="1739745"/>
                  </a:lnTo>
                  <a:lnTo>
                    <a:pt x="0" y="1271693"/>
                  </a:lnTo>
                  <a:lnTo>
                    <a:pt x="468052" y="803641"/>
                  </a:lnTo>
                  <a:lnTo>
                    <a:pt x="468052" y="1025788"/>
                  </a:lnTo>
                  <a:lnTo>
                    <a:pt x="3456384" y="1025788"/>
                  </a:lnTo>
                  <a:lnTo>
                    <a:pt x="3456384" y="504056"/>
                  </a:lnTo>
                  <a:lnTo>
                    <a:pt x="1800200" y="504056"/>
                  </a:ln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TextBox 11"/>
          <p:cNvSpPr txBox="1">
            <a:spLocks noChangeArrowheads="1"/>
          </p:cNvSpPr>
          <p:nvPr/>
        </p:nvSpPr>
        <p:spPr bwMode="auto">
          <a:xfrm flipH="1">
            <a:off x="4859338" y="2987675"/>
            <a:ext cx="1592262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sz="16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2711450" y="4314825"/>
            <a:ext cx="1592263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sz="16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2778125" y="2125663"/>
            <a:ext cx="808038" cy="950912"/>
          </a:xfrm>
          <a:custGeom>
            <a:avLst/>
            <a:gdLst>
              <a:gd name="connsiteX0" fmla="*/ 807522 w 807522"/>
              <a:gd name="connsiteY0" fmla="*/ 950026 h 950026"/>
              <a:gd name="connsiteX1" fmla="*/ 391886 w 807522"/>
              <a:gd name="connsiteY1" fmla="*/ 0 h 950026"/>
              <a:gd name="connsiteX2" fmla="*/ 0 w 807522"/>
              <a:gd name="connsiteY2" fmla="*/ 0 h 95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7522" h="950026">
                <a:moveTo>
                  <a:pt x="807522" y="950026"/>
                </a:moveTo>
                <a:lnTo>
                  <a:pt x="391886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778125" y="1701800"/>
            <a:ext cx="0" cy="180022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1"/>
          <p:cNvSpPr txBox="1">
            <a:spLocks noChangeArrowheads="1"/>
          </p:cNvSpPr>
          <p:nvPr/>
        </p:nvSpPr>
        <p:spPr bwMode="auto">
          <a:xfrm flipH="1">
            <a:off x="1631950" y="1716088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1631950" y="2201863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 flipH="1" flipV="1">
            <a:off x="5535613" y="4576763"/>
            <a:ext cx="915987" cy="781050"/>
          </a:xfrm>
          <a:custGeom>
            <a:avLst/>
            <a:gdLst>
              <a:gd name="connsiteX0" fmla="*/ 807522 w 807522"/>
              <a:gd name="connsiteY0" fmla="*/ 950026 h 950026"/>
              <a:gd name="connsiteX1" fmla="*/ 391886 w 807522"/>
              <a:gd name="connsiteY1" fmla="*/ 0 h 950026"/>
              <a:gd name="connsiteX2" fmla="*/ 0 w 807522"/>
              <a:gd name="connsiteY2" fmla="*/ 0 h 95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7522" h="950026">
                <a:moveTo>
                  <a:pt x="807522" y="950026"/>
                </a:moveTo>
                <a:lnTo>
                  <a:pt x="391886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438900" y="3998913"/>
            <a:ext cx="0" cy="180022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1"/>
          <p:cNvSpPr txBox="1">
            <a:spLocks noChangeArrowheads="1"/>
          </p:cNvSpPr>
          <p:nvPr/>
        </p:nvSpPr>
        <p:spPr bwMode="auto">
          <a:xfrm flipH="1">
            <a:off x="6438900" y="4891088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 flipH="1">
            <a:off x="6438900" y="5376863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60" name="矩形 1"/>
          <p:cNvSpPr>
            <a:spLocks noChangeArrowheads="1"/>
          </p:cNvSpPr>
          <p:nvPr/>
        </p:nvSpPr>
        <p:spPr bwMode="auto">
          <a:xfrm>
            <a:off x="5514975" y="255588"/>
            <a:ext cx="316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二元素反向对比关系</a:t>
            </a:r>
            <a:r>
              <a:rPr lang="en-US" altLang="zh-CN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上箭头 3"/>
          <p:cNvSpPr/>
          <p:nvPr/>
        </p:nvSpPr>
        <p:spPr>
          <a:xfrm>
            <a:off x="4275138" y="2406650"/>
            <a:ext cx="568325" cy="509588"/>
          </a:xfrm>
          <a:prstGeom prst="upArrow">
            <a:avLst>
              <a:gd name="adj1" fmla="val 66492"/>
              <a:gd name="adj2" fmla="val 56558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  <a:gs pos="4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上箭头 4"/>
          <p:cNvSpPr/>
          <p:nvPr/>
        </p:nvSpPr>
        <p:spPr>
          <a:xfrm rot="16200000">
            <a:off x="3047206" y="2848769"/>
            <a:ext cx="568325" cy="509588"/>
          </a:xfrm>
          <a:prstGeom prst="upArrow">
            <a:avLst>
              <a:gd name="adj1" fmla="val 66492"/>
              <a:gd name="adj2" fmla="val 56558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  <a:gs pos="4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上箭头 5"/>
          <p:cNvSpPr/>
          <p:nvPr/>
        </p:nvSpPr>
        <p:spPr>
          <a:xfrm rot="16200000">
            <a:off x="3050381" y="4352132"/>
            <a:ext cx="568325" cy="509588"/>
          </a:xfrm>
          <a:prstGeom prst="upArrow">
            <a:avLst>
              <a:gd name="adj1" fmla="val 66492"/>
              <a:gd name="adj2" fmla="val 56558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  <a:gs pos="4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上箭头 6"/>
          <p:cNvSpPr/>
          <p:nvPr/>
        </p:nvSpPr>
        <p:spPr>
          <a:xfrm rot="5400000">
            <a:off x="5477669" y="2848769"/>
            <a:ext cx="568325" cy="509587"/>
          </a:xfrm>
          <a:prstGeom prst="upArrow">
            <a:avLst>
              <a:gd name="adj1" fmla="val 66492"/>
              <a:gd name="adj2" fmla="val 56558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  <a:gs pos="4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上箭头 7"/>
          <p:cNvSpPr/>
          <p:nvPr/>
        </p:nvSpPr>
        <p:spPr>
          <a:xfrm rot="5400000">
            <a:off x="5477669" y="4352132"/>
            <a:ext cx="568325" cy="509587"/>
          </a:xfrm>
          <a:prstGeom prst="upArrow">
            <a:avLst>
              <a:gd name="adj1" fmla="val 66492"/>
              <a:gd name="adj2" fmla="val 56558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  <a:gs pos="4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上箭头 8"/>
          <p:cNvSpPr/>
          <p:nvPr/>
        </p:nvSpPr>
        <p:spPr>
          <a:xfrm rot="10800000">
            <a:off x="4275138" y="4794250"/>
            <a:ext cx="568325" cy="509588"/>
          </a:xfrm>
          <a:prstGeom prst="upArrow">
            <a:avLst>
              <a:gd name="adj1" fmla="val 66492"/>
              <a:gd name="adj2" fmla="val 56558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  <a:gs pos="4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5400000">
            <a:off x="4363244" y="2507457"/>
            <a:ext cx="374650" cy="11922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  <a:gs pos="71000">
                <a:schemeClr val="bg1"/>
              </a:gs>
              <a:gs pos="27000">
                <a:schemeClr val="bg1">
                  <a:lumMod val="95000"/>
                </a:schemeClr>
              </a:gs>
            </a:gsLst>
            <a:lin ang="540000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5400000">
            <a:off x="4363244" y="4010819"/>
            <a:ext cx="374650" cy="11922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  <a:gs pos="71000">
                <a:schemeClr val="bg1"/>
              </a:gs>
              <a:gs pos="27000">
                <a:schemeClr val="bg1">
                  <a:lumMod val="95000"/>
                </a:schemeClr>
              </a:gs>
            </a:gsLst>
            <a:lin ang="540000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上箭头 11"/>
          <p:cNvSpPr/>
          <p:nvPr/>
        </p:nvSpPr>
        <p:spPr>
          <a:xfrm>
            <a:off x="5041900" y="2406650"/>
            <a:ext cx="568325" cy="1250950"/>
          </a:xfrm>
          <a:prstGeom prst="upArrow">
            <a:avLst>
              <a:gd name="adj1" fmla="val 66492"/>
              <a:gd name="adj2" fmla="val 50000"/>
            </a:avLst>
          </a:prstGeom>
          <a:gradFill flip="none" rotWithShape="1">
            <a:gsLst>
              <a:gs pos="27000">
                <a:srgbClr val="FF7711"/>
              </a:gs>
              <a:gs pos="59000">
                <a:srgbClr val="FFAA01"/>
              </a:gs>
              <a:gs pos="100000">
                <a:srgbClr val="FECE02"/>
              </a:gs>
              <a:gs pos="0">
                <a:srgbClr val="C73E01"/>
              </a:gs>
              <a:gs pos="80000">
                <a:srgbClr val="FFC000"/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上箭头 12"/>
          <p:cNvSpPr/>
          <p:nvPr/>
        </p:nvSpPr>
        <p:spPr>
          <a:xfrm rot="10800000">
            <a:off x="5041900" y="4019550"/>
            <a:ext cx="568325" cy="1250950"/>
          </a:xfrm>
          <a:prstGeom prst="upArrow">
            <a:avLst>
              <a:gd name="adj1" fmla="val 66492"/>
              <a:gd name="adj2" fmla="val 50000"/>
            </a:avLst>
          </a:prstGeom>
          <a:gradFill flip="none" rotWithShape="1">
            <a:gsLst>
              <a:gs pos="27000">
                <a:srgbClr val="FF7711"/>
              </a:gs>
              <a:gs pos="59000">
                <a:srgbClr val="FFAA01"/>
              </a:gs>
              <a:gs pos="100000">
                <a:srgbClr val="FECE02"/>
              </a:gs>
              <a:gs pos="0">
                <a:srgbClr val="C73E01"/>
              </a:gs>
              <a:gs pos="80000">
                <a:srgbClr val="FFC000"/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上箭头 13"/>
          <p:cNvSpPr/>
          <p:nvPr/>
        </p:nvSpPr>
        <p:spPr>
          <a:xfrm>
            <a:off x="3487738" y="2409825"/>
            <a:ext cx="568325" cy="1250950"/>
          </a:xfrm>
          <a:prstGeom prst="upArrow">
            <a:avLst>
              <a:gd name="adj1" fmla="val 66492"/>
              <a:gd name="adj2" fmla="val 50000"/>
            </a:avLst>
          </a:prstGeom>
          <a:gradFill flip="none" rotWithShape="1">
            <a:gsLst>
              <a:gs pos="18000">
                <a:srgbClr val="119707"/>
              </a:gs>
              <a:gs pos="67000">
                <a:srgbClr val="8AD53F"/>
              </a:gs>
              <a:gs pos="100000">
                <a:srgbClr val="BCEB6F"/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上箭头 14"/>
          <p:cNvSpPr/>
          <p:nvPr/>
        </p:nvSpPr>
        <p:spPr>
          <a:xfrm rot="10800000">
            <a:off x="3487738" y="4019550"/>
            <a:ext cx="568325" cy="1250950"/>
          </a:xfrm>
          <a:prstGeom prst="upArrow">
            <a:avLst>
              <a:gd name="adj1" fmla="val 66492"/>
              <a:gd name="adj2" fmla="val 50000"/>
            </a:avLst>
          </a:prstGeom>
          <a:gradFill flip="none" rotWithShape="1">
            <a:gsLst>
              <a:gs pos="18000">
                <a:srgbClr val="119707"/>
              </a:gs>
              <a:gs pos="67000">
                <a:srgbClr val="8AD53F"/>
              </a:gs>
              <a:gs pos="100000">
                <a:srgbClr val="BCEB6F"/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上箭头 15"/>
          <p:cNvSpPr/>
          <p:nvPr/>
        </p:nvSpPr>
        <p:spPr>
          <a:xfrm rot="16200000">
            <a:off x="3462337" y="3213101"/>
            <a:ext cx="568325" cy="1250950"/>
          </a:xfrm>
          <a:prstGeom prst="upArrow">
            <a:avLst>
              <a:gd name="adj1" fmla="val 66492"/>
              <a:gd name="adj2" fmla="val 50000"/>
            </a:avLst>
          </a:pr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上箭头 16"/>
          <p:cNvSpPr/>
          <p:nvPr/>
        </p:nvSpPr>
        <p:spPr>
          <a:xfrm rot="5400000">
            <a:off x="5087937" y="3213101"/>
            <a:ext cx="568325" cy="1250950"/>
          </a:xfrm>
          <a:prstGeom prst="upArrow">
            <a:avLst>
              <a:gd name="adj1" fmla="val 66492"/>
              <a:gd name="adj2" fmla="val 50000"/>
            </a:avLst>
          </a:pr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 flipH="1">
            <a:off x="3986213" y="2068513"/>
            <a:ext cx="11461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 flipH="1">
            <a:off x="3198813" y="2068513"/>
            <a:ext cx="11461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4752975" y="2068513"/>
            <a:ext cx="11461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 flipH="1">
            <a:off x="3986213" y="5413375"/>
            <a:ext cx="11461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 flipH="1">
            <a:off x="3198813" y="5413375"/>
            <a:ext cx="11461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 flipH="1">
            <a:off x="4752975" y="5413375"/>
            <a:ext cx="11461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 flipH="1">
            <a:off x="2052638" y="2965450"/>
            <a:ext cx="11461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 flipH="1">
            <a:off x="2052638" y="3698875"/>
            <a:ext cx="1146175" cy="2778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 flipH="1">
            <a:off x="2052638" y="4468813"/>
            <a:ext cx="11461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 flipH="1">
            <a:off x="5946775" y="2965450"/>
            <a:ext cx="11461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 flipH="1">
            <a:off x="5946775" y="3698875"/>
            <a:ext cx="1146175" cy="2778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 flipH="1">
            <a:off x="5946775" y="4468813"/>
            <a:ext cx="11461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371975" y="3300413"/>
            <a:ext cx="374650" cy="10985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  <a:gs pos="71000">
                <a:schemeClr val="bg1"/>
              </a:gs>
              <a:gs pos="27000">
                <a:schemeClr val="bg1">
                  <a:lumMod val="95000"/>
                </a:schemeClr>
              </a:gs>
            </a:gsLst>
            <a:lin ang="540000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700" name="矩形 1"/>
          <p:cNvSpPr>
            <a:spLocks noChangeArrowheads="1"/>
          </p:cNvSpPr>
          <p:nvPr/>
        </p:nvSpPr>
        <p:spPr bwMode="auto">
          <a:xfrm>
            <a:off x="5283200" y="255588"/>
            <a:ext cx="3392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十二箭头四面交叉关系</a:t>
            </a:r>
            <a:r>
              <a:rPr lang="en-US" altLang="zh-CN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0"/>
          <p:cNvSpPr>
            <a:spLocks noChangeArrowheads="1"/>
          </p:cNvSpPr>
          <p:nvPr/>
        </p:nvSpPr>
        <p:spPr bwMode="auto">
          <a:xfrm>
            <a:off x="467544" y="4642259"/>
            <a:ext cx="8208912" cy="1085608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31709" y="2272381"/>
            <a:ext cx="2882187" cy="2872142"/>
            <a:chOff x="3131708" y="1925084"/>
            <a:chExt cx="2882187" cy="2872142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6" name="新月形 5"/>
            <p:cNvSpPr/>
            <p:nvPr/>
          </p:nvSpPr>
          <p:spPr>
            <a:xfrm rot="20751297">
              <a:off x="3131708" y="2126690"/>
              <a:ext cx="1331655" cy="2663311"/>
            </a:xfrm>
            <a:prstGeom prst="moon">
              <a:avLst>
                <a:gd name="adj" fmla="val 15190"/>
              </a:avLst>
            </a:prstGeom>
            <a:gradFill flip="none" rotWithShape="1">
              <a:gsLst>
                <a:gs pos="17000">
                  <a:srgbClr val="00B0F0">
                    <a:shade val="30000"/>
                    <a:satMod val="115000"/>
                  </a:srgbClr>
                </a:gs>
                <a:gs pos="56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新月形 6"/>
            <p:cNvSpPr/>
            <p:nvPr/>
          </p:nvSpPr>
          <p:spPr>
            <a:xfrm rot="4551297">
              <a:off x="3813700" y="1259257"/>
              <a:ext cx="1331655" cy="2663310"/>
            </a:xfrm>
            <a:prstGeom prst="moon">
              <a:avLst>
                <a:gd name="adj" fmla="val 15190"/>
              </a:avLst>
            </a:pr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新月形 7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name="adj" fmla="val 15190"/>
              </a:avLst>
            </a:pr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新月形 8"/>
            <p:cNvSpPr/>
            <p:nvPr/>
          </p:nvSpPr>
          <p:spPr>
            <a:xfrm rot="15351297">
              <a:off x="4011669" y="2799744"/>
              <a:ext cx="1331655" cy="2663310"/>
            </a:xfrm>
            <a:prstGeom prst="moon">
              <a:avLst>
                <a:gd name="adj" fmla="val 15190"/>
              </a:avLst>
            </a:prstGeom>
            <a:gradFill flip="none" rotWithShape="1">
              <a:gsLst>
                <a:gs pos="18000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11"/>
          <p:cNvSpPr txBox="1">
            <a:spLocks noChangeArrowheads="1"/>
          </p:cNvSpPr>
          <p:nvPr/>
        </p:nvSpPr>
        <p:spPr bwMode="auto">
          <a:xfrm flipH="1">
            <a:off x="3843338" y="3436938"/>
            <a:ext cx="14573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sz="1600" b="1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9702" name="组合 44"/>
          <p:cNvGrpSpPr>
            <a:grpSpLocks/>
          </p:cNvGrpSpPr>
          <p:nvPr/>
        </p:nvGrpSpPr>
        <p:grpSpPr bwMode="auto">
          <a:xfrm flipH="1">
            <a:off x="1016000" y="2667000"/>
            <a:ext cx="2184400" cy="463550"/>
            <a:chOff x="-362770" y="3102960"/>
            <a:chExt cx="2183514" cy="463550"/>
          </a:xfrm>
        </p:grpSpPr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675034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1038225" y="2249488"/>
            <a:ext cx="14573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9704" name="组合 44"/>
          <p:cNvGrpSpPr>
            <a:grpSpLocks/>
          </p:cNvGrpSpPr>
          <p:nvPr/>
        </p:nvGrpSpPr>
        <p:grpSpPr bwMode="auto">
          <a:xfrm flipH="1">
            <a:off x="6000750" y="2116138"/>
            <a:ext cx="2184400" cy="463550"/>
            <a:chOff x="-362770" y="3102960"/>
            <a:chExt cx="2183514" cy="463550"/>
          </a:xfrm>
        </p:grpSpPr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675034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" name="TextBox 11"/>
          <p:cNvSpPr txBox="1">
            <a:spLocks noChangeArrowheads="1"/>
          </p:cNvSpPr>
          <p:nvPr/>
        </p:nvSpPr>
        <p:spPr bwMode="auto">
          <a:xfrm flipH="1">
            <a:off x="6022975" y="1700213"/>
            <a:ext cx="1455738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9706" name="组合 44"/>
          <p:cNvGrpSpPr>
            <a:grpSpLocks/>
          </p:cNvGrpSpPr>
          <p:nvPr/>
        </p:nvGrpSpPr>
        <p:grpSpPr bwMode="auto">
          <a:xfrm flipH="1">
            <a:off x="6126163" y="3887788"/>
            <a:ext cx="2184400" cy="463550"/>
            <a:chOff x="-362770" y="3102960"/>
            <a:chExt cx="2183514" cy="463550"/>
          </a:xfrm>
        </p:grpSpPr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>
              <a:off x="675034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2" name="TextBox 11"/>
          <p:cNvSpPr txBox="1">
            <a:spLocks noChangeArrowheads="1"/>
          </p:cNvSpPr>
          <p:nvPr/>
        </p:nvSpPr>
        <p:spPr bwMode="auto">
          <a:xfrm flipH="1">
            <a:off x="6149975" y="3471863"/>
            <a:ext cx="1455738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9708" name="组合 44"/>
          <p:cNvGrpSpPr>
            <a:grpSpLocks/>
          </p:cNvGrpSpPr>
          <p:nvPr/>
        </p:nvGrpSpPr>
        <p:grpSpPr bwMode="auto">
          <a:xfrm flipH="1">
            <a:off x="992188" y="4318000"/>
            <a:ext cx="2184400" cy="463550"/>
            <a:chOff x="-362770" y="3102960"/>
            <a:chExt cx="2183514" cy="463550"/>
          </a:xfrm>
        </p:grpSpPr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>
              <a:off x="675034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6" name="TextBox 11"/>
          <p:cNvSpPr txBox="1">
            <a:spLocks noChangeArrowheads="1"/>
          </p:cNvSpPr>
          <p:nvPr/>
        </p:nvSpPr>
        <p:spPr bwMode="auto">
          <a:xfrm flipH="1">
            <a:off x="1014413" y="3900488"/>
            <a:ext cx="1455737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1038225" y="3130550"/>
            <a:ext cx="2268538" cy="0"/>
          </a:xfrm>
          <a:prstGeom prst="line">
            <a:avLst/>
          </a:prstGeom>
          <a:ln w="12700">
            <a:solidFill>
              <a:srgbClr val="005DDF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1038225" y="4781550"/>
            <a:ext cx="2646363" cy="0"/>
          </a:xfrm>
          <a:prstGeom prst="line">
            <a:avLst/>
          </a:prstGeom>
          <a:ln w="12700">
            <a:solidFill>
              <a:srgbClr val="11970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5435600" y="2579688"/>
            <a:ext cx="2841625" cy="0"/>
          </a:xfrm>
          <a:prstGeom prst="line">
            <a:avLst/>
          </a:prstGeom>
          <a:ln w="12700">
            <a:solidFill>
              <a:srgbClr val="BE124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5810250" y="4359275"/>
            <a:ext cx="2460625" cy="0"/>
          </a:xfrm>
          <a:prstGeom prst="line">
            <a:avLst/>
          </a:prstGeom>
          <a:ln w="12700">
            <a:solidFill>
              <a:srgbClr val="C73E0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4" name="矩形 1"/>
          <p:cNvSpPr>
            <a:spLocks noChangeArrowheads="1"/>
          </p:cNvSpPr>
          <p:nvPr/>
        </p:nvSpPr>
        <p:spPr bwMode="auto">
          <a:xfrm>
            <a:off x="5514975" y="255588"/>
            <a:ext cx="316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四元素交替循环关系</a:t>
            </a:r>
            <a:r>
              <a:rPr lang="en-US" altLang="zh-CN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1332805" y="4129647"/>
            <a:ext cx="6675120" cy="1881051"/>
          </a:xfrm>
          <a:custGeom>
            <a:avLst/>
            <a:gdLst>
              <a:gd name="connsiteX0" fmla="*/ 1645920 w 6675120"/>
              <a:gd name="connsiteY0" fmla="*/ 0 h 1881051"/>
              <a:gd name="connsiteX1" fmla="*/ 0 w 6675120"/>
              <a:gd name="connsiteY1" fmla="*/ 587829 h 1881051"/>
              <a:gd name="connsiteX2" fmla="*/ 5721532 w 6675120"/>
              <a:gd name="connsiteY2" fmla="*/ 1881051 h 1881051"/>
              <a:gd name="connsiteX3" fmla="*/ 6675120 w 6675120"/>
              <a:gd name="connsiteY3" fmla="*/ 927463 h 1881051"/>
              <a:gd name="connsiteX4" fmla="*/ 1645920 w 6675120"/>
              <a:gd name="connsiteY4" fmla="*/ 0 h 1881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5120" h="1881051">
                <a:moveTo>
                  <a:pt x="1645920" y="0"/>
                </a:moveTo>
                <a:lnTo>
                  <a:pt x="0" y="587829"/>
                </a:lnTo>
                <a:lnTo>
                  <a:pt x="5721532" y="1881051"/>
                </a:lnTo>
                <a:lnTo>
                  <a:pt x="6675120" y="927463"/>
                </a:lnTo>
                <a:lnTo>
                  <a:pt x="1645920" y="0"/>
                </a:lnTo>
                <a:close/>
              </a:path>
            </a:pathLst>
          </a:custGeom>
          <a:solidFill>
            <a:schemeClr val="bg1">
              <a:lumMod val="65000"/>
              <a:alpha val="43000"/>
            </a:schemeClr>
          </a:solidFill>
          <a:ln w="3175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extrusionH="76200" contourW="6350">
            <a:bevelT prst="convex"/>
            <a:extrusionClr>
              <a:schemeClr val="tx1">
                <a:lumMod val="50000"/>
                <a:lumOff val="50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1317625" y="3063875"/>
            <a:ext cx="0" cy="165576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7921625" y="3021013"/>
            <a:ext cx="0" cy="203993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333500" y="3811588"/>
            <a:ext cx="1654175" cy="68262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987675" y="2343150"/>
            <a:ext cx="0" cy="175736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317625" y="3449638"/>
            <a:ext cx="1670050" cy="687387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317625" y="2363788"/>
            <a:ext cx="1670050" cy="700087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1317625" y="2725738"/>
            <a:ext cx="1670050" cy="67627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1317625" y="3087688"/>
            <a:ext cx="1670050" cy="687387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987675" y="2343150"/>
            <a:ext cx="4933950" cy="677863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987675" y="2725738"/>
            <a:ext cx="4933950" cy="67627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987675" y="3087688"/>
            <a:ext cx="4933950" cy="728662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987675" y="3449638"/>
            <a:ext cx="4933950" cy="792162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987675" y="3816350"/>
            <a:ext cx="4933950" cy="849313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任意多边形 17"/>
          <p:cNvSpPr/>
          <p:nvPr/>
        </p:nvSpPr>
        <p:spPr>
          <a:xfrm>
            <a:off x="2608263" y="3465513"/>
            <a:ext cx="5083175" cy="1789112"/>
          </a:xfrm>
          <a:custGeom>
            <a:avLst/>
            <a:gdLst>
              <a:gd name="connsiteX0" fmla="*/ 5076900 w 5080914"/>
              <a:gd name="connsiteY0" fmla="*/ 0 h 1826956"/>
              <a:gd name="connsiteX1" fmla="*/ 5076900 w 5080914"/>
              <a:gd name="connsiteY1" fmla="*/ 1649954 h 1826956"/>
              <a:gd name="connsiteX2" fmla="*/ 5080914 w 5080914"/>
              <a:gd name="connsiteY2" fmla="*/ 1705576 h 1826956"/>
              <a:gd name="connsiteX3" fmla="*/ 5076900 w 5080914"/>
              <a:gd name="connsiteY3" fmla="*/ 1723604 h 1826956"/>
              <a:gd name="connsiteX4" fmla="*/ 4996406 w 5080914"/>
              <a:gd name="connsiteY4" fmla="*/ 1804524 h 1826956"/>
              <a:gd name="connsiteX5" fmla="*/ 4996249 w 5080914"/>
              <a:gd name="connsiteY5" fmla="*/ 1796288 h 1826956"/>
              <a:gd name="connsiteX6" fmla="*/ 4967625 w 5080914"/>
              <a:gd name="connsiteY6" fmla="*/ 1826956 h 1826956"/>
              <a:gd name="connsiteX7" fmla="*/ 4967625 w 5080914"/>
              <a:gd name="connsiteY7" fmla="*/ 292772 h 1826956"/>
              <a:gd name="connsiteX8" fmla="*/ 4964208 w 5080914"/>
              <a:gd name="connsiteY8" fmla="*/ 113289 h 1826956"/>
              <a:gd name="connsiteX9" fmla="*/ 4505394 w 5080914"/>
              <a:gd name="connsiteY9" fmla="*/ 388418 h 1826956"/>
              <a:gd name="connsiteX10" fmla="*/ 3539469 w 5080914"/>
              <a:gd name="connsiteY10" fmla="*/ 712099 h 1826956"/>
              <a:gd name="connsiteX11" fmla="*/ 2654037 w 5080914"/>
              <a:gd name="connsiteY11" fmla="*/ 372234 h 1826956"/>
              <a:gd name="connsiteX12" fmla="*/ 1398334 w 5080914"/>
              <a:gd name="connsiteY12" fmla="*/ 550259 h 1826956"/>
              <a:gd name="connsiteX13" fmla="*/ 0 w 5080914"/>
              <a:gd name="connsiteY13" fmla="*/ 518127 h 1826956"/>
              <a:gd name="connsiteX14" fmla="*/ 160376 w 5080914"/>
              <a:gd name="connsiteY14" fmla="*/ 445649 h 1826956"/>
              <a:gd name="connsiteX15" fmla="*/ 1486877 w 5080914"/>
              <a:gd name="connsiteY15" fmla="*/ 461246 h 1826956"/>
              <a:gd name="connsiteX16" fmla="*/ 2766729 w 5080914"/>
              <a:gd name="connsiteY16" fmla="*/ 291313 h 1826956"/>
              <a:gd name="connsiteX17" fmla="*/ 3660209 w 5080914"/>
              <a:gd name="connsiteY17" fmla="*/ 623087 h 1826956"/>
              <a:gd name="connsiteX18" fmla="*/ 4577839 w 5080914"/>
              <a:gd name="connsiteY18" fmla="*/ 307497 h 1826956"/>
              <a:gd name="connsiteX19" fmla="*/ 5076900 w 5080914"/>
              <a:gd name="connsiteY19" fmla="*/ 0 h 1826956"/>
              <a:gd name="connsiteX0" fmla="*/ 5076900 w 5076900"/>
              <a:gd name="connsiteY0" fmla="*/ 0 h 1826956"/>
              <a:gd name="connsiteX1" fmla="*/ 5076900 w 5076900"/>
              <a:gd name="connsiteY1" fmla="*/ 1649954 h 1826956"/>
              <a:gd name="connsiteX2" fmla="*/ 5076900 w 5076900"/>
              <a:gd name="connsiteY2" fmla="*/ 1723604 h 1826956"/>
              <a:gd name="connsiteX3" fmla="*/ 4996406 w 5076900"/>
              <a:gd name="connsiteY3" fmla="*/ 1804524 h 1826956"/>
              <a:gd name="connsiteX4" fmla="*/ 4996249 w 5076900"/>
              <a:gd name="connsiteY4" fmla="*/ 1796288 h 1826956"/>
              <a:gd name="connsiteX5" fmla="*/ 4967625 w 5076900"/>
              <a:gd name="connsiteY5" fmla="*/ 1826956 h 1826956"/>
              <a:gd name="connsiteX6" fmla="*/ 4967625 w 5076900"/>
              <a:gd name="connsiteY6" fmla="*/ 292772 h 1826956"/>
              <a:gd name="connsiteX7" fmla="*/ 4964208 w 5076900"/>
              <a:gd name="connsiteY7" fmla="*/ 113289 h 1826956"/>
              <a:gd name="connsiteX8" fmla="*/ 4505394 w 5076900"/>
              <a:gd name="connsiteY8" fmla="*/ 388418 h 1826956"/>
              <a:gd name="connsiteX9" fmla="*/ 3539469 w 5076900"/>
              <a:gd name="connsiteY9" fmla="*/ 712099 h 1826956"/>
              <a:gd name="connsiteX10" fmla="*/ 2654037 w 5076900"/>
              <a:gd name="connsiteY10" fmla="*/ 372234 h 1826956"/>
              <a:gd name="connsiteX11" fmla="*/ 1398334 w 5076900"/>
              <a:gd name="connsiteY11" fmla="*/ 550259 h 1826956"/>
              <a:gd name="connsiteX12" fmla="*/ 0 w 5076900"/>
              <a:gd name="connsiteY12" fmla="*/ 518127 h 1826956"/>
              <a:gd name="connsiteX13" fmla="*/ 160376 w 5076900"/>
              <a:gd name="connsiteY13" fmla="*/ 445649 h 1826956"/>
              <a:gd name="connsiteX14" fmla="*/ 1486877 w 5076900"/>
              <a:gd name="connsiteY14" fmla="*/ 461246 h 1826956"/>
              <a:gd name="connsiteX15" fmla="*/ 2766729 w 5076900"/>
              <a:gd name="connsiteY15" fmla="*/ 291313 h 1826956"/>
              <a:gd name="connsiteX16" fmla="*/ 3660209 w 5076900"/>
              <a:gd name="connsiteY16" fmla="*/ 623087 h 1826956"/>
              <a:gd name="connsiteX17" fmla="*/ 4577839 w 5076900"/>
              <a:gd name="connsiteY17" fmla="*/ 307497 h 1826956"/>
              <a:gd name="connsiteX18" fmla="*/ 5076900 w 5076900"/>
              <a:gd name="connsiteY18" fmla="*/ 0 h 1826956"/>
              <a:gd name="connsiteX0" fmla="*/ 5076900 w 5076900"/>
              <a:gd name="connsiteY0" fmla="*/ 0 h 1826956"/>
              <a:gd name="connsiteX1" fmla="*/ 5076900 w 5076900"/>
              <a:gd name="connsiteY1" fmla="*/ 1723604 h 1826956"/>
              <a:gd name="connsiteX2" fmla="*/ 4996406 w 5076900"/>
              <a:gd name="connsiteY2" fmla="*/ 1804524 h 1826956"/>
              <a:gd name="connsiteX3" fmla="*/ 4996249 w 5076900"/>
              <a:gd name="connsiteY3" fmla="*/ 1796288 h 1826956"/>
              <a:gd name="connsiteX4" fmla="*/ 4967625 w 5076900"/>
              <a:gd name="connsiteY4" fmla="*/ 1826956 h 1826956"/>
              <a:gd name="connsiteX5" fmla="*/ 4967625 w 5076900"/>
              <a:gd name="connsiteY5" fmla="*/ 292772 h 1826956"/>
              <a:gd name="connsiteX6" fmla="*/ 4964208 w 5076900"/>
              <a:gd name="connsiteY6" fmla="*/ 113289 h 1826956"/>
              <a:gd name="connsiteX7" fmla="*/ 4505394 w 5076900"/>
              <a:gd name="connsiteY7" fmla="*/ 388418 h 1826956"/>
              <a:gd name="connsiteX8" fmla="*/ 3539469 w 5076900"/>
              <a:gd name="connsiteY8" fmla="*/ 712099 h 1826956"/>
              <a:gd name="connsiteX9" fmla="*/ 2654037 w 5076900"/>
              <a:gd name="connsiteY9" fmla="*/ 372234 h 1826956"/>
              <a:gd name="connsiteX10" fmla="*/ 1398334 w 5076900"/>
              <a:gd name="connsiteY10" fmla="*/ 550259 h 1826956"/>
              <a:gd name="connsiteX11" fmla="*/ 0 w 5076900"/>
              <a:gd name="connsiteY11" fmla="*/ 518127 h 1826956"/>
              <a:gd name="connsiteX12" fmla="*/ 160376 w 5076900"/>
              <a:gd name="connsiteY12" fmla="*/ 445649 h 1826956"/>
              <a:gd name="connsiteX13" fmla="*/ 1486877 w 5076900"/>
              <a:gd name="connsiteY13" fmla="*/ 461246 h 1826956"/>
              <a:gd name="connsiteX14" fmla="*/ 2766729 w 5076900"/>
              <a:gd name="connsiteY14" fmla="*/ 291313 h 1826956"/>
              <a:gd name="connsiteX15" fmla="*/ 3660209 w 5076900"/>
              <a:gd name="connsiteY15" fmla="*/ 623087 h 1826956"/>
              <a:gd name="connsiteX16" fmla="*/ 4577839 w 5076900"/>
              <a:gd name="connsiteY16" fmla="*/ 307497 h 1826956"/>
              <a:gd name="connsiteX17" fmla="*/ 5076900 w 5076900"/>
              <a:gd name="connsiteY17" fmla="*/ 0 h 1826956"/>
              <a:gd name="connsiteX0" fmla="*/ 5076900 w 5076900"/>
              <a:gd name="connsiteY0" fmla="*/ 0 h 1826956"/>
              <a:gd name="connsiteX1" fmla="*/ 5076900 w 5076900"/>
              <a:gd name="connsiteY1" fmla="*/ 1723604 h 1826956"/>
              <a:gd name="connsiteX2" fmla="*/ 4996249 w 5076900"/>
              <a:gd name="connsiteY2" fmla="*/ 1796288 h 1826956"/>
              <a:gd name="connsiteX3" fmla="*/ 4967625 w 5076900"/>
              <a:gd name="connsiteY3" fmla="*/ 1826956 h 1826956"/>
              <a:gd name="connsiteX4" fmla="*/ 4967625 w 5076900"/>
              <a:gd name="connsiteY4" fmla="*/ 292772 h 1826956"/>
              <a:gd name="connsiteX5" fmla="*/ 4964208 w 5076900"/>
              <a:gd name="connsiteY5" fmla="*/ 113289 h 1826956"/>
              <a:gd name="connsiteX6" fmla="*/ 4505394 w 5076900"/>
              <a:gd name="connsiteY6" fmla="*/ 388418 h 1826956"/>
              <a:gd name="connsiteX7" fmla="*/ 3539469 w 5076900"/>
              <a:gd name="connsiteY7" fmla="*/ 712099 h 1826956"/>
              <a:gd name="connsiteX8" fmla="*/ 2654037 w 5076900"/>
              <a:gd name="connsiteY8" fmla="*/ 372234 h 1826956"/>
              <a:gd name="connsiteX9" fmla="*/ 1398334 w 5076900"/>
              <a:gd name="connsiteY9" fmla="*/ 550259 h 1826956"/>
              <a:gd name="connsiteX10" fmla="*/ 0 w 5076900"/>
              <a:gd name="connsiteY10" fmla="*/ 518127 h 1826956"/>
              <a:gd name="connsiteX11" fmla="*/ 160376 w 5076900"/>
              <a:gd name="connsiteY11" fmla="*/ 445649 h 1826956"/>
              <a:gd name="connsiteX12" fmla="*/ 1486877 w 5076900"/>
              <a:gd name="connsiteY12" fmla="*/ 461246 h 1826956"/>
              <a:gd name="connsiteX13" fmla="*/ 2766729 w 5076900"/>
              <a:gd name="connsiteY13" fmla="*/ 291313 h 1826956"/>
              <a:gd name="connsiteX14" fmla="*/ 3660209 w 5076900"/>
              <a:gd name="connsiteY14" fmla="*/ 623087 h 1826956"/>
              <a:gd name="connsiteX15" fmla="*/ 4577839 w 5076900"/>
              <a:gd name="connsiteY15" fmla="*/ 307497 h 1826956"/>
              <a:gd name="connsiteX16" fmla="*/ 5076900 w 5076900"/>
              <a:gd name="connsiteY16" fmla="*/ 0 h 1826956"/>
              <a:gd name="connsiteX0" fmla="*/ 5076900 w 5076900"/>
              <a:gd name="connsiteY0" fmla="*/ 0 h 1826956"/>
              <a:gd name="connsiteX1" fmla="*/ 5076900 w 5076900"/>
              <a:gd name="connsiteY1" fmla="*/ 1723604 h 1826956"/>
              <a:gd name="connsiteX2" fmla="*/ 4967625 w 5076900"/>
              <a:gd name="connsiteY2" fmla="*/ 1826956 h 1826956"/>
              <a:gd name="connsiteX3" fmla="*/ 4967625 w 5076900"/>
              <a:gd name="connsiteY3" fmla="*/ 292772 h 1826956"/>
              <a:gd name="connsiteX4" fmla="*/ 4964208 w 5076900"/>
              <a:gd name="connsiteY4" fmla="*/ 113289 h 1826956"/>
              <a:gd name="connsiteX5" fmla="*/ 4505394 w 5076900"/>
              <a:gd name="connsiteY5" fmla="*/ 388418 h 1826956"/>
              <a:gd name="connsiteX6" fmla="*/ 3539469 w 5076900"/>
              <a:gd name="connsiteY6" fmla="*/ 712099 h 1826956"/>
              <a:gd name="connsiteX7" fmla="*/ 2654037 w 5076900"/>
              <a:gd name="connsiteY7" fmla="*/ 372234 h 1826956"/>
              <a:gd name="connsiteX8" fmla="*/ 1398334 w 5076900"/>
              <a:gd name="connsiteY8" fmla="*/ 550259 h 1826956"/>
              <a:gd name="connsiteX9" fmla="*/ 0 w 5076900"/>
              <a:gd name="connsiteY9" fmla="*/ 518127 h 1826956"/>
              <a:gd name="connsiteX10" fmla="*/ 160376 w 5076900"/>
              <a:gd name="connsiteY10" fmla="*/ 445649 h 1826956"/>
              <a:gd name="connsiteX11" fmla="*/ 1486877 w 5076900"/>
              <a:gd name="connsiteY11" fmla="*/ 461246 h 1826956"/>
              <a:gd name="connsiteX12" fmla="*/ 2766729 w 5076900"/>
              <a:gd name="connsiteY12" fmla="*/ 291313 h 1826956"/>
              <a:gd name="connsiteX13" fmla="*/ 3660209 w 5076900"/>
              <a:gd name="connsiteY13" fmla="*/ 623087 h 1826956"/>
              <a:gd name="connsiteX14" fmla="*/ 4577839 w 5076900"/>
              <a:gd name="connsiteY14" fmla="*/ 307497 h 1826956"/>
              <a:gd name="connsiteX15" fmla="*/ 5076900 w 5076900"/>
              <a:gd name="connsiteY15" fmla="*/ 0 h 1826956"/>
              <a:gd name="connsiteX0" fmla="*/ 5076900 w 5076900"/>
              <a:gd name="connsiteY0" fmla="*/ 0 h 1798381"/>
              <a:gd name="connsiteX1" fmla="*/ 5076900 w 5076900"/>
              <a:gd name="connsiteY1" fmla="*/ 1723604 h 1798381"/>
              <a:gd name="connsiteX2" fmla="*/ 4979532 w 5076900"/>
              <a:gd name="connsiteY2" fmla="*/ 1798381 h 1798381"/>
              <a:gd name="connsiteX3" fmla="*/ 4967625 w 5076900"/>
              <a:gd name="connsiteY3" fmla="*/ 292772 h 1798381"/>
              <a:gd name="connsiteX4" fmla="*/ 4964208 w 5076900"/>
              <a:gd name="connsiteY4" fmla="*/ 113289 h 1798381"/>
              <a:gd name="connsiteX5" fmla="*/ 4505394 w 5076900"/>
              <a:gd name="connsiteY5" fmla="*/ 388418 h 1798381"/>
              <a:gd name="connsiteX6" fmla="*/ 3539469 w 5076900"/>
              <a:gd name="connsiteY6" fmla="*/ 712099 h 1798381"/>
              <a:gd name="connsiteX7" fmla="*/ 2654037 w 5076900"/>
              <a:gd name="connsiteY7" fmla="*/ 372234 h 1798381"/>
              <a:gd name="connsiteX8" fmla="*/ 1398334 w 5076900"/>
              <a:gd name="connsiteY8" fmla="*/ 550259 h 1798381"/>
              <a:gd name="connsiteX9" fmla="*/ 0 w 5076900"/>
              <a:gd name="connsiteY9" fmla="*/ 518127 h 1798381"/>
              <a:gd name="connsiteX10" fmla="*/ 160376 w 5076900"/>
              <a:gd name="connsiteY10" fmla="*/ 445649 h 1798381"/>
              <a:gd name="connsiteX11" fmla="*/ 1486877 w 5076900"/>
              <a:gd name="connsiteY11" fmla="*/ 461246 h 1798381"/>
              <a:gd name="connsiteX12" fmla="*/ 2766729 w 5076900"/>
              <a:gd name="connsiteY12" fmla="*/ 291313 h 1798381"/>
              <a:gd name="connsiteX13" fmla="*/ 3660209 w 5076900"/>
              <a:gd name="connsiteY13" fmla="*/ 623087 h 1798381"/>
              <a:gd name="connsiteX14" fmla="*/ 4577839 w 5076900"/>
              <a:gd name="connsiteY14" fmla="*/ 307497 h 1798381"/>
              <a:gd name="connsiteX15" fmla="*/ 5076900 w 5076900"/>
              <a:gd name="connsiteY15" fmla="*/ 0 h 1798381"/>
              <a:gd name="connsiteX0" fmla="*/ 5076900 w 5076900"/>
              <a:gd name="connsiteY0" fmla="*/ 0 h 1788856"/>
              <a:gd name="connsiteX1" fmla="*/ 5076900 w 5076900"/>
              <a:gd name="connsiteY1" fmla="*/ 1723604 h 1788856"/>
              <a:gd name="connsiteX2" fmla="*/ 4979532 w 5076900"/>
              <a:gd name="connsiteY2" fmla="*/ 1788856 h 1788856"/>
              <a:gd name="connsiteX3" fmla="*/ 4967625 w 5076900"/>
              <a:gd name="connsiteY3" fmla="*/ 292772 h 1788856"/>
              <a:gd name="connsiteX4" fmla="*/ 4964208 w 5076900"/>
              <a:gd name="connsiteY4" fmla="*/ 113289 h 1788856"/>
              <a:gd name="connsiteX5" fmla="*/ 4505394 w 5076900"/>
              <a:gd name="connsiteY5" fmla="*/ 388418 h 1788856"/>
              <a:gd name="connsiteX6" fmla="*/ 3539469 w 5076900"/>
              <a:gd name="connsiteY6" fmla="*/ 712099 h 1788856"/>
              <a:gd name="connsiteX7" fmla="*/ 2654037 w 5076900"/>
              <a:gd name="connsiteY7" fmla="*/ 372234 h 1788856"/>
              <a:gd name="connsiteX8" fmla="*/ 1398334 w 5076900"/>
              <a:gd name="connsiteY8" fmla="*/ 550259 h 1788856"/>
              <a:gd name="connsiteX9" fmla="*/ 0 w 5076900"/>
              <a:gd name="connsiteY9" fmla="*/ 518127 h 1788856"/>
              <a:gd name="connsiteX10" fmla="*/ 160376 w 5076900"/>
              <a:gd name="connsiteY10" fmla="*/ 445649 h 1788856"/>
              <a:gd name="connsiteX11" fmla="*/ 1486877 w 5076900"/>
              <a:gd name="connsiteY11" fmla="*/ 461246 h 1788856"/>
              <a:gd name="connsiteX12" fmla="*/ 2766729 w 5076900"/>
              <a:gd name="connsiteY12" fmla="*/ 291313 h 1788856"/>
              <a:gd name="connsiteX13" fmla="*/ 3660209 w 5076900"/>
              <a:gd name="connsiteY13" fmla="*/ 623087 h 1788856"/>
              <a:gd name="connsiteX14" fmla="*/ 4577839 w 5076900"/>
              <a:gd name="connsiteY14" fmla="*/ 307497 h 1788856"/>
              <a:gd name="connsiteX15" fmla="*/ 5076900 w 5076900"/>
              <a:gd name="connsiteY15" fmla="*/ 0 h 1788856"/>
              <a:gd name="connsiteX0" fmla="*/ 5083250 w 5083250"/>
              <a:gd name="connsiteY0" fmla="*/ 0 h 1788856"/>
              <a:gd name="connsiteX1" fmla="*/ 5083250 w 5083250"/>
              <a:gd name="connsiteY1" fmla="*/ 1723604 h 1788856"/>
              <a:gd name="connsiteX2" fmla="*/ 4985882 w 5083250"/>
              <a:gd name="connsiteY2" fmla="*/ 1788856 h 1788856"/>
              <a:gd name="connsiteX3" fmla="*/ 4973975 w 5083250"/>
              <a:gd name="connsiteY3" fmla="*/ 292772 h 1788856"/>
              <a:gd name="connsiteX4" fmla="*/ 4970558 w 5083250"/>
              <a:gd name="connsiteY4" fmla="*/ 113289 h 1788856"/>
              <a:gd name="connsiteX5" fmla="*/ 4511744 w 5083250"/>
              <a:gd name="connsiteY5" fmla="*/ 388418 h 1788856"/>
              <a:gd name="connsiteX6" fmla="*/ 3545819 w 5083250"/>
              <a:gd name="connsiteY6" fmla="*/ 712099 h 1788856"/>
              <a:gd name="connsiteX7" fmla="*/ 2660387 w 5083250"/>
              <a:gd name="connsiteY7" fmla="*/ 372234 h 1788856"/>
              <a:gd name="connsiteX8" fmla="*/ 1404684 w 5083250"/>
              <a:gd name="connsiteY8" fmla="*/ 550259 h 1788856"/>
              <a:gd name="connsiteX9" fmla="*/ 0 w 5083250"/>
              <a:gd name="connsiteY9" fmla="*/ 530827 h 1788856"/>
              <a:gd name="connsiteX10" fmla="*/ 166726 w 5083250"/>
              <a:gd name="connsiteY10" fmla="*/ 445649 h 1788856"/>
              <a:gd name="connsiteX11" fmla="*/ 1493227 w 5083250"/>
              <a:gd name="connsiteY11" fmla="*/ 461246 h 1788856"/>
              <a:gd name="connsiteX12" fmla="*/ 2773079 w 5083250"/>
              <a:gd name="connsiteY12" fmla="*/ 291313 h 1788856"/>
              <a:gd name="connsiteX13" fmla="*/ 3666559 w 5083250"/>
              <a:gd name="connsiteY13" fmla="*/ 623087 h 1788856"/>
              <a:gd name="connsiteX14" fmla="*/ 4584189 w 5083250"/>
              <a:gd name="connsiteY14" fmla="*/ 307497 h 1788856"/>
              <a:gd name="connsiteX15" fmla="*/ 5083250 w 5083250"/>
              <a:gd name="connsiteY15" fmla="*/ 0 h 178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3250" h="1788856">
                <a:moveTo>
                  <a:pt x="5083250" y="0"/>
                </a:moveTo>
                <a:lnTo>
                  <a:pt x="5083250" y="1723604"/>
                </a:lnTo>
                <a:lnTo>
                  <a:pt x="4985882" y="1788856"/>
                </a:lnTo>
                <a:lnTo>
                  <a:pt x="4973975" y="292772"/>
                </a:lnTo>
                <a:lnTo>
                  <a:pt x="4970558" y="113289"/>
                </a:lnTo>
                <a:lnTo>
                  <a:pt x="4511744" y="388418"/>
                </a:lnTo>
                <a:lnTo>
                  <a:pt x="3545819" y="712099"/>
                </a:lnTo>
                <a:lnTo>
                  <a:pt x="2660387" y="372234"/>
                </a:lnTo>
                <a:lnTo>
                  <a:pt x="1404684" y="550259"/>
                </a:lnTo>
                <a:lnTo>
                  <a:pt x="0" y="530827"/>
                </a:lnTo>
                <a:lnTo>
                  <a:pt x="166726" y="445649"/>
                </a:lnTo>
                <a:lnTo>
                  <a:pt x="1493227" y="461246"/>
                </a:lnTo>
                <a:lnTo>
                  <a:pt x="2773079" y="291313"/>
                </a:lnTo>
                <a:lnTo>
                  <a:pt x="3666559" y="623087"/>
                </a:lnTo>
                <a:lnTo>
                  <a:pt x="4584189" y="307497"/>
                </a:lnTo>
                <a:lnTo>
                  <a:pt x="5083250" y="0"/>
                </a:ln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54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2605088" y="3565525"/>
            <a:ext cx="4987925" cy="1689100"/>
          </a:xfrm>
          <a:custGeom>
            <a:avLst/>
            <a:gdLst>
              <a:gd name="connsiteX0" fmla="*/ 0 w 4988688"/>
              <a:gd name="connsiteY0" fmla="*/ 717630 h 1689903"/>
              <a:gd name="connsiteX1" fmla="*/ 0 w 4988688"/>
              <a:gd name="connsiteY1" fmla="*/ 428263 h 1689903"/>
              <a:gd name="connsiteX2" fmla="*/ 1377387 w 4988688"/>
              <a:gd name="connsiteY2" fmla="*/ 439838 h 1689903"/>
              <a:gd name="connsiteX3" fmla="*/ 2662177 w 4988688"/>
              <a:gd name="connsiteY3" fmla="*/ 266217 h 1689903"/>
              <a:gd name="connsiteX4" fmla="*/ 3553428 w 4988688"/>
              <a:gd name="connsiteY4" fmla="*/ 601883 h 1689903"/>
              <a:gd name="connsiteX5" fmla="*/ 4525701 w 4988688"/>
              <a:gd name="connsiteY5" fmla="*/ 277792 h 1689903"/>
              <a:gd name="connsiteX6" fmla="*/ 4988688 w 4988688"/>
              <a:gd name="connsiteY6" fmla="*/ 0 h 1689903"/>
              <a:gd name="connsiteX7" fmla="*/ 4988688 w 4988688"/>
              <a:gd name="connsiteY7" fmla="*/ 1689903 h 1689903"/>
              <a:gd name="connsiteX8" fmla="*/ 0 w 4988688"/>
              <a:gd name="connsiteY8" fmla="*/ 717630 h 168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8688" h="1689903">
                <a:moveTo>
                  <a:pt x="0" y="717630"/>
                </a:moveTo>
                <a:lnTo>
                  <a:pt x="0" y="428263"/>
                </a:lnTo>
                <a:lnTo>
                  <a:pt x="1377387" y="439838"/>
                </a:lnTo>
                <a:lnTo>
                  <a:pt x="2662177" y="266217"/>
                </a:lnTo>
                <a:lnTo>
                  <a:pt x="3553428" y="601883"/>
                </a:lnTo>
                <a:lnTo>
                  <a:pt x="4525701" y="277792"/>
                </a:lnTo>
                <a:lnTo>
                  <a:pt x="4988688" y="0"/>
                </a:lnTo>
                <a:lnTo>
                  <a:pt x="4988688" y="1689903"/>
                </a:lnTo>
                <a:lnTo>
                  <a:pt x="0" y="717630"/>
                </a:ln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108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1822450" y="4221163"/>
            <a:ext cx="5400675" cy="1473200"/>
          </a:xfrm>
          <a:custGeom>
            <a:avLst/>
            <a:gdLst>
              <a:gd name="connsiteX0" fmla="*/ 3646182 w 5394515"/>
              <a:gd name="connsiteY0" fmla="*/ 0 h 1506931"/>
              <a:gd name="connsiteX1" fmla="*/ 5394515 w 5394515"/>
              <a:gd name="connsiteY1" fmla="*/ 117043 h 1506931"/>
              <a:gd name="connsiteX2" fmla="*/ 5394515 w 5394515"/>
              <a:gd name="connsiteY2" fmla="*/ 1397203 h 1506931"/>
              <a:gd name="connsiteX3" fmla="*/ 5255526 w 5394515"/>
              <a:gd name="connsiteY3" fmla="*/ 1506931 h 1506931"/>
              <a:gd name="connsiteX4" fmla="*/ 5255526 w 5394515"/>
              <a:gd name="connsiteY4" fmla="*/ 234086 h 1506931"/>
              <a:gd name="connsiteX5" fmla="*/ 3529139 w 5394515"/>
              <a:gd name="connsiteY5" fmla="*/ 102412 h 1506931"/>
              <a:gd name="connsiteX6" fmla="*/ 2548902 w 5394515"/>
              <a:gd name="connsiteY6" fmla="*/ 307238 h 1506931"/>
              <a:gd name="connsiteX7" fmla="*/ 0 w 5394515"/>
              <a:gd name="connsiteY7" fmla="*/ 167437 h 1506931"/>
              <a:gd name="connsiteX8" fmla="*/ 235600 w 5394515"/>
              <a:gd name="connsiteY8" fmla="*/ 64812 h 1506931"/>
              <a:gd name="connsiteX9" fmla="*/ 2680576 w 5394515"/>
              <a:gd name="connsiteY9" fmla="*/ 190195 h 1506931"/>
              <a:gd name="connsiteX10" fmla="*/ 3646182 w 5394515"/>
              <a:gd name="connsiteY10" fmla="*/ 0 h 1506931"/>
              <a:gd name="connsiteX0" fmla="*/ 3653326 w 5401659"/>
              <a:gd name="connsiteY0" fmla="*/ 0 h 1506931"/>
              <a:gd name="connsiteX1" fmla="*/ 5401659 w 5401659"/>
              <a:gd name="connsiteY1" fmla="*/ 117043 h 1506931"/>
              <a:gd name="connsiteX2" fmla="*/ 5401659 w 5401659"/>
              <a:gd name="connsiteY2" fmla="*/ 1397203 h 1506931"/>
              <a:gd name="connsiteX3" fmla="*/ 5262670 w 5401659"/>
              <a:gd name="connsiteY3" fmla="*/ 1506931 h 1506931"/>
              <a:gd name="connsiteX4" fmla="*/ 5262670 w 5401659"/>
              <a:gd name="connsiteY4" fmla="*/ 234086 h 1506931"/>
              <a:gd name="connsiteX5" fmla="*/ 3536283 w 5401659"/>
              <a:gd name="connsiteY5" fmla="*/ 102412 h 1506931"/>
              <a:gd name="connsiteX6" fmla="*/ 2556046 w 5401659"/>
              <a:gd name="connsiteY6" fmla="*/ 307238 h 1506931"/>
              <a:gd name="connsiteX7" fmla="*/ 0 w 5401659"/>
              <a:gd name="connsiteY7" fmla="*/ 167437 h 1506931"/>
              <a:gd name="connsiteX8" fmla="*/ 242744 w 5401659"/>
              <a:gd name="connsiteY8" fmla="*/ 64812 h 1506931"/>
              <a:gd name="connsiteX9" fmla="*/ 2687720 w 5401659"/>
              <a:gd name="connsiteY9" fmla="*/ 190195 h 1506931"/>
              <a:gd name="connsiteX10" fmla="*/ 3653326 w 5401659"/>
              <a:gd name="connsiteY10" fmla="*/ 0 h 1506931"/>
              <a:gd name="connsiteX0" fmla="*/ 3653326 w 5401659"/>
              <a:gd name="connsiteY0" fmla="*/ 0 h 1506931"/>
              <a:gd name="connsiteX1" fmla="*/ 5401659 w 5401659"/>
              <a:gd name="connsiteY1" fmla="*/ 117043 h 1506931"/>
              <a:gd name="connsiteX2" fmla="*/ 5401659 w 5401659"/>
              <a:gd name="connsiteY2" fmla="*/ 1374978 h 1506931"/>
              <a:gd name="connsiteX3" fmla="*/ 5262670 w 5401659"/>
              <a:gd name="connsiteY3" fmla="*/ 1506931 h 1506931"/>
              <a:gd name="connsiteX4" fmla="*/ 5262670 w 5401659"/>
              <a:gd name="connsiteY4" fmla="*/ 234086 h 1506931"/>
              <a:gd name="connsiteX5" fmla="*/ 3536283 w 5401659"/>
              <a:gd name="connsiteY5" fmla="*/ 102412 h 1506931"/>
              <a:gd name="connsiteX6" fmla="*/ 2556046 w 5401659"/>
              <a:gd name="connsiteY6" fmla="*/ 307238 h 1506931"/>
              <a:gd name="connsiteX7" fmla="*/ 0 w 5401659"/>
              <a:gd name="connsiteY7" fmla="*/ 167437 h 1506931"/>
              <a:gd name="connsiteX8" fmla="*/ 242744 w 5401659"/>
              <a:gd name="connsiteY8" fmla="*/ 64812 h 1506931"/>
              <a:gd name="connsiteX9" fmla="*/ 2687720 w 5401659"/>
              <a:gd name="connsiteY9" fmla="*/ 190195 h 1506931"/>
              <a:gd name="connsiteX10" fmla="*/ 3653326 w 5401659"/>
              <a:gd name="connsiteY10" fmla="*/ 0 h 1506931"/>
              <a:gd name="connsiteX0" fmla="*/ 3653326 w 5401659"/>
              <a:gd name="connsiteY0" fmla="*/ 0 h 1484706"/>
              <a:gd name="connsiteX1" fmla="*/ 5401659 w 5401659"/>
              <a:gd name="connsiteY1" fmla="*/ 117043 h 1484706"/>
              <a:gd name="connsiteX2" fmla="*/ 5401659 w 5401659"/>
              <a:gd name="connsiteY2" fmla="*/ 1374978 h 1484706"/>
              <a:gd name="connsiteX3" fmla="*/ 5262670 w 5401659"/>
              <a:gd name="connsiteY3" fmla="*/ 1484706 h 1484706"/>
              <a:gd name="connsiteX4" fmla="*/ 5262670 w 5401659"/>
              <a:gd name="connsiteY4" fmla="*/ 234086 h 1484706"/>
              <a:gd name="connsiteX5" fmla="*/ 3536283 w 5401659"/>
              <a:gd name="connsiteY5" fmla="*/ 102412 h 1484706"/>
              <a:gd name="connsiteX6" fmla="*/ 2556046 w 5401659"/>
              <a:gd name="connsiteY6" fmla="*/ 307238 h 1484706"/>
              <a:gd name="connsiteX7" fmla="*/ 0 w 5401659"/>
              <a:gd name="connsiteY7" fmla="*/ 167437 h 1484706"/>
              <a:gd name="connsiteX8" fmla="*/ 242744 w 5401659"/>
              <a:gd name="connsiteY8" fmla="*/ 64812 h 1484706"/>
              <a:gd name="connsiteX9" fmla="*/ 2687720 w 5401659"/>
              <a:gd name="connsiteY9" fmla="*/ 190195 h 1484706"/>
              <a:gd name="connsiteX10" fmla="*/ 3653326 w 5401659"/>
              <a:gd name="connsiteY10" fmla="*/ 0 h 1484706"/>
              <a:gd name="connsiteX0" fmla="*/ 3653326 w 5401659"/>
              <a:gd name="connsiteY0" fmla="*/ 0 h 1468831"/>
              <a:gd name="connsiteX1" fmla="*/ 5401659 w 5401659"/>
              <a:gd name="connsiteY1" fmla="*/ 117043 h 1468831"/>
              <a:gd name="connsiteX2" fmla="*/ 5401659 w 5401659"/>
              <a:gd name="connsiteY2" fmla="*/ 1374978 h 1468831"/>
              <a:gd name="connsiteX3" fmla="*/ 5269020 w 5401659"/>
              <a:gd name="connsiteY3" fmla="*/ 1468831 h 1468831"/>
              <a:gd name="connsiteX4" fmla="*/ 5262670 w 5401659"/>
              <a:gd name="connsiteY4" fmla="*/ 234086 h 1468831"/>
              <a:gd name="connsiteX5" fmla="*/ 3536283 w 5401659"/>
              <a:gd name="connsiteY5" fmla="*/ 102412 h 1468831"/>
              <a:gd name="connsiteX6" fmla="*/ 2556046 w 5401659"/>
              <a:gd name="connsiteY6" fmla="*/ 307238 h 1468831"/>
              <a:gd name="connsiteX7" fmla="*/ 0 w 5401659"/>
              <a:gd name="connsiteY7" fmla="*/ 167437 h 1468831"/>
              <a:gd name="connsiteX8" fmla="*/ 242744 w 5401659"/>
              <a:gd name="connsiteY8" fmla="*/ 64812 h 1468831"/>
              <a:gd name="connsiteX9" fmla="*/ 2687720 w 5401659"/>
              <a:gd name="connsiteY9" fmla="*/ 190195 h 1468831"/>
              <a:gd name="connsiteX10" fmla="*/ 3653326 w 5401659"/>
              <a:gd name="connsiteY10" fmla="*/ 0 h 1468831"/>
              <a:gd name="connsiteX0" fmla="*/ 3653326 w 5401659"/>
              <a:gd name="connsiteY0" fmla="*/ 0 h 1473594"/>
              <a:gd name="connsiteX1" fmla="*/ 5401659 w 5401659"/>
              <a:gd name="connsiteY1" fmla="*/ 117043 h 1473594"/>
              <a:gd name="connsiteX2" fmla="*/ 5401659 w 5401659"/>
              <a:gd name="connsiteY2" fmla="*/ 1374978 h 1473594"/>
              <a:gd name="connsiteX3" fmla="*/ 5266639 w 5401659"/>
              <a:gd name="connsiteY3" fmla="*/ 1473594 h 1473594"/>
              <a:gd name="connsiteX4" fmla="*/ 5262670 w 5401659"/>
              <a:gd name="connsiteY4" fmla="*/ 234086 h 1473594"/>
              <a:gd name="connsiteX5" fmla="*/ 3536283 w 5401659"/>
              <a:gd name="connsiteY5" fmla="*/ 102412 h 1473594"/>
              <a:gd name="connsiteX6" fmla="*/ 2556046 w 5401659"/>
              <a:gd name="connsiteY6" fmla="*/ 307238 h 1473594"/>
              <a:gd name="connsiteX7" fmla="*/ 0 w 5401659"/>
              <a:gd name="connsiteY7" fmla="*/ 167437 h 1473594"/>
              <a:gd name="connsiteX8" fmla="*/ 242744 w 5401659"/>
              <a:gd name="connsiteY8" fmla="*/ 64812 h 1473594"/>
              <a:gd name="connsiteX9" fmla="*/ 2687720 w 5401659"/>
              <a:gd name="connsiteY9" fmla="*/ 190195 h 1473594"/>
              <a:gd name="connsiteX10" fmla="*/ 3653326 w 5401659"/>
              <a:gd name="connsiteY10" fmla="*/ 0 h 147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01659" h="1473594">
                <a:moveTo>
                  <a:pt x="3653326" y="0"/>
                </a:moveTo>
                <a:lnTo>
                  <a:pt x="5401659" y="117043"/>
                </a:lnTo>
                <a:lnTo>
                  <a:pt x="5401659" y="1374978"/>
                </a:lnTo>
                <a:lnTo>
                  <a:pt x="5266639" y="1473594"/>
                </a:lnTo>
                <a:cubicBezTo>
                  <a:pt x="5264522" y="1062012"/>
                  <a:pt x="5264787" y="645668"/>
                  <a:pt x="5262670" y="234086"/>
                </a:cubicBezTo>
                <a:lnTo>
                  <a:pt x="3536283" y="102412"/>
                </a:lnTo>
                <a:lnTo>
                  <a:pt x="2556046" y="307238"/>
                </a:lnTo>
                <a:lnTo>
                  <a:pt x="0" y="167437"/>
                </a:lnTo>
                <a:lnTo>
                  <a:pt x="242744" y="64812"/>
                </a:lnTo>
                <a:lnTo>
                  <a:pt x="2687720" y="190195"/>
                </a:lnTo>
                <a:lnTo>
                  <a:pt x="3653326" y="0"/>
                </a:lnTo>
                <a:close/>
              </a:path>
            </a:pathLst>
          </a:custGeom>
          <a:gradFill flip="none" rotWithShape="1">
            <a:gsLst>
              <a:gs pos="27000">
                <a:srgbClr val="FF7711"/>
              </a:gs>
              <a:gs pos="59000">
                <a:srgbClr val="FFAA01"/>
              </a:gs>
              <a:gs pos="100000">
                <a:srgbClr val="FECE02"/>
              </a:gs>
              <a:gs pos="0">
                <a:srgbClr val="C73E01"/>
              </a:gs>
              <a:gs pos="80000">
                <a:srgbClr val="FFC000"/>
              </a:gs>
            </a:gsLst>
            <a:lin ang="54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1817688" y="4316413"/>
            <a:ext cx="5272087" cy="1377950"/>
          </a:xfrm>
          <a:custGeom>
            <a:avLst/>
            <a:gdLst>
              <a:gd name="connsiteX0" fmla="*/ 0 w 5272644"/>
              <a:gd name="connsiteY0" fmla="*/ 249381 h 1377537"/>
              <a:gd name="connsiteX1" fmla="*/ 0 w 5272644"/>
              <a:gd name="connsiteY1" fmla="*/ 249381 h 1377537"/>
              <a:gd name="connsiteX2" fmla="*/ 5272644 w 5272644"/>
              <a:gd name="connsiteY2" fmla="*/ 1377537 h 1377537"/>
              <a:gd name="connsiteX3" fmla="*/ 5272644 w 5272644"/>
              <a:gd name="connsiteY3" fmla="*/ 118753 h 1377537"/>
              <a:gd name="connsiteX4" fmla="*/ 3538847 w 5272644"/>
              <a:gd name="connsiteY4" fmla="*/ 0 h 1377537"/>
              <a:gd name="connsiteX5" fmla="*/ 2553195 w 5272644"/>
              <a:gd name="connsiteY5" fmla="*/ 190005 h 1377537"/>
              <a:gd name="connsiteX6" fmla="*/ 0 w 5272644"/>
              <a:gd name="connsiteY6" fmla="*/ 59376 h 1377537"/>
              <a:gd name="connsiteX7" fmla="*/ 0 w 5272644"/>
              <a:gd name="connsiteY7" fmla="*/ 249381 h 1377537"/>
              <a:gd name="connsiteX0" fmla="*/ 0 w 5272644"/>
              <a:gd name="connsiteY0" fmla="*/ 249381 h 1377537"/>
              <a:gd name="connsiteX1" fmla="*/ 0 w 5272644"/>
              <a:gd name="connsiteY1" fmla="*/ 249381 h 1377537"/>
              <a:gd name="connsiteX2" fmla="*/ 5272644 w 5272644"/>
              <a:gd name="connsiteY2" fmla="*/ 1377537 h 1377537"/>
              <a:gd name="connsiteX3" fmla="*/ 5272644 w 5272644"/>
              <a:gd name="connsiteY3" fmla="*/ 118753 h 1377537"/>
              <a:gd name="connsiteX4" fmla="*/ 3538847 w 5272644"/>
              <a:gd name="connsiteY4" fmla="*/ 0 h 1377537"/>
              <a:gd name="connsiteX5" fmla="*/ 2553195 w 5272644"/>
              <a:gd name="connsiteY5" fmla="*/ 190005 h 1377537"/>
              <a:gd name="connsiteX6" fmla="*/ 0 w 5272644"/>
              <a:gd name="connsiteY6" fmla="*/ 83189 h 1377537"/>
              <a:gd name="connsiteX7" fmla="*/ 0 w 5272644"/>
              <a:gd name="connsiteY7" fmla="*/ 249381 h 1377537"/>
              <a:gd name="connsiteX0" fmla="*/ 0 w 5272644"/>
              <a:gd name="connsiteY0" fmla="*/ 249381 h 1377537"/>
              <a:gd name="connsiteX1" fmla="*/ 0 w 5272644"/>
              <a:gd name="connsiteY1" fmla="*/ 249381 h 1377537"/>
              <a:gd name="connsiteX2" fmla="*/ 5272644 w 5272644"/>
              <a:gd name="connsiteY2" fmla="*/ 1377537 h 1377537"/>
              <a:gd name="connsiteX3" fmla="*/ 5272644 w 5272644"/>
              <a:gd name="connsiteY3" fmla="*/ 118753 h 1377537"/>
              <a:gd name="connsiteX4" fmla="*/ 3538847 w 5272644"/>
              <a:gd name="connsiteY4" fmla="*/ 0 h 1377537"/>
              <a:gd name="connsiteX5" fmla="*/ 2553195 w 5272644"/>
              <a:gd name="connsiteY5" fmla="*/ 190005 h 1377537"/>
              <a:gd name="connsiteX6" fmla="*/ 4762 w 5272644"/>
              <a:gd name="connsiteY6" fmla="*/ 68902 h 1377537"/>
              <a:gd name="connsiteX7" fmla="*/ 0 w 5272644"/>
              <a:gd name="connsiteY7" fmla="*/ 249381 h 137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2644" h="1377537">
                <a:moveTo>
                  <a:pt x="0" y="249381"/>
                </a:moveTo>
                <a:lnTo>
                  <a:pt x="0" y="249381"/>
                </a:lnTo>
                <a:lnTo>
                  <a:pt x="5272644" y="1377537"/>
                </a:lnTo>
                <a:lnTo>
                  <a:pt x="5272644" y="118753"/>
                </a:lnTo>
                <a:lnTo>
                  <a:pt x="3538847" y="0"/>
                </a:lnTo>
                <a:lnTo>
                  <a:pt x="2553195" y="190005"/>
                </a:lnTo>
                <a:lnTo>
                  <a:pt x="4762" y="68902"/>
                </a:lnTo>
                <a:lnTo>
                  <a:pt x="0" y="249381"/>
                </a:lnTo>
                <a:close/>
              </a:path>
            </a:pathLst>
          </a:custGeom>
          <a:gradFill flip="none" rotWithShape="1">
            <a:gsLst>
              <a:gs pos="27000">
                <a:srgbClr val="FF7711"/>
              </a:gs>
              <a:gs pos="59000">
                <a:srgbClr val="FFAA01"/>
              </a:gs>
              <a:gs pos="100000">
                <a:srgbClr val="FECE02"/>
              </a:gs>
              <a:gs pos="0">
                <a:srgbClr val="C73E01"/>
              </a:gs>
              <a:gs pos="80000">
                <a:srgbClr val="FFC000"/>
              </a:gs>
            </a:gsLst>
            <a:lin ang="108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 rot="783008" flipH="1">
            <a:off x="1292225" y="4835525"/>
            <a:ext cx="1250950" cy="277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 rot="783008" flipH="1">
            <a:off x="2163763" y="5051425"/>
            <a:ext cx="1252537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 rot="783008" flipH="1">
            <a:off x="3035300" y="5265738"/>
            <a:ext cx="1252538" cy="277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 rot="783008" flipH="1">
            <a:off x="3908425" y="5481638"/>
            <a:ext cx="1252538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 rot="783008" flipH="1">
            <a:off x="4779963" y="5697538"/>
            <a:ext cx="1252537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 rot="783008" flipH="1">
            <a:off x="5651500" y="5911850"/>
            <a:ext cx="1252538" cy="277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 flipH="1">
            <a:off x="565150" y="4592638"/>
            <a:ext cx="1252538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 flipH="1">
            <a:off x="565150" y="4254500"/>
            <a:ext cx="1252538" cy="277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 flipH="1">
            <a:off x="565150" y="3917950"/>
            <a:ext cx="1252538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10</a:t>
            </a:r>
          </a:p>
        </p:txBody>
      </p:sp>
      <p:sp>
        <p:nvSpPr>
          <p:cNvPr id="31" name="TextBox 11"/>
          <p:cNvSpPr txBox="1">
            <a:spLocks noChangeArrowheads="1"/>
          </p:cNvSpPr>
          <p:nvPr/>
        </p:nvSpPr>
        <p:spPr bwMode="auto">
          <a:xfrm flipH="1">
            <a:off x="565150" y="3581400"/>
            <a:ext cx="1252538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11"/>
          <p:cNvSpPr txBox="1">
            <a:spLocks noChangeArrowheads="1"/>
          </p:cNvSpPr>
          <p:nvPr/>
        </p:nvSpPr>
        <p:spPr bwMode="auto">
          <a:xfrm flipH="1">
            <a:off x="565150" y="3243263"/>
            <a:ext cx="1252538" cy="277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 flipH="1">
            <a:off x="565150" y="2906713"/>
            <a:ext cx="1252538" cy="277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25</a:t>
            </a: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 flipH="1">
            <a:off x="5127625" y="1665288"/>
            <a:ext cx="24923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 flipH="1">
            <a:off x="5127625" y="1930400"/>
            <a:ext cx="2492375" cy="2778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402263" y="1511300"/>
            <a:ext cx="3170237" cy="460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 flipH="1">
            <a:off x="7094538" y="1189038"/>
            <a:ext cx="1455737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平行四边形 37"/>
          <p:cNvSpPr/>
          <p:nvPr/>
        </p:nvSpPr>
        <p:spPr>
          <a:xfrm>
            <a:off x="7620000" y="1838325"/>
            <a:ext cx="839788" cy="304800"/>
          </a:xfrm>
          <a:prstGeom prst="parallelogram">
            <a:avLst>
              <a:gd name="adj" fmla="val 65639"/>
            </a:avLst>
          </a:prstGeom>
          <a:gradFill flip="none" rotWithShape="1">
            <a:gsLst>
              <a:gs pos="27000">
                <a:srgbClr val="FF7711"/>
              </a:gs>
              <a:gs pos="59000">
                <a:srgbClr val="FFAA01"/>
              </a:gs>
              <a:gs pos="100000">
                <a:srgbClr val="FECE02"/>
              </a:gs>
              <a:gs pos="0">
                <a:srgbClr val="C73E01"/>
              </a:gs>
              <a:gs pos="80000">
                <a:srgbClr val="FFC000"/>
              </a:gs>
            </a:gsLst>
            <a:lin ang="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平行四边形 38"/>
          <p:cNvSpPr/>
          <p:nvPr/>
        </p:nvSpPr>
        <p:spPr>
          <a:xfrm>
            <a:off x="7620000" y="1639888"/>
            <a:ext cx="839788" cy="304800"/>
          </a:xfrm>
          <a:prstGeom prst="parallelogram">
            <a:avLst>
              <a:gd name="adj" fmla="val 65639"/>
            </a:avLst>
          </a:pr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759" name="矩形 1"/>
          <p:cNvSpPr>
            <a:spLocks noChangeArrowheads="1"/>
          </p:cNvSpPr>
          <p:nvPr/>
        </p:nvSpPr>
        <p:spPr bwMode="auto">
          <a:xfrm>
            <a:off x="6899275" y="255588"/>
            <a:ext cx="1776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折线图</a:t>
            </a:r>
            <a:r>
              <a:rPr lang="en-US" altLang="zh-CN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0"/>
          <p:cNvSpPr>
            <a:spLocks noChangeArrowheads="1"/>
          </p:cNvSpPr>
          <p:nvPr/>
        </p:nvSpPr>
        <p:spPr bwMode="auto">
          <a:xfrm>
            <a:off x="3131840" y="4509120"/>
            <a:ext cx="3627800" cy="1222440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987675" y="4695825"/>
            <a:ext cx="3916363" cy="10001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1749" name="组合 5"/>
          <p:cNvGrpSpPr>
            <a:grpSpLocks/>
          </p:cNvGrpSpPr>
          <p:nvPr/>
        </p:nvGrpSpPr>
        <p:grpSpPr bwMode="auto">
          <a:xfrm>
            <a:off x="1762125" y="1547813"/>
            <a:ext cx="3454400" cy="3868737"/>
            <a:chOff x="1761333" y="1547424"/>
            <a:chExt cx="3455310" cy="3869531"/>
          </a:xfrm>
        </p:grpSpPr>
        <p:sp>
          <p:nvSpPr>
            <p:cNvPr id="7" name="任意多边形 6"/>
            <p:cNvSpPr/>
            <p:nvPr/>
          </p:nvSpPr>
          <p:spPr>
            <a:xfrm>
              <a:off x="1761333" y="2144447"/>
              <a:ext cx="1141714" cy="266755"/>
            </a:xfrm>
            <a:custGeom>
              <a:avLst/>
              <a:gdLst>
                <a:gd name="connsiteX0" fmla="*/ 469338 w 1140977"/>
                <a:gd name="connsiteY0" fmla="*/ 0 h 267037"/>
                <a:gd name="connsiteX1" fmla="*/ 0 w 1140977"/>
                <a:gd name="connsiteY1" fmla="*/ 267037 h 267037"/>
                <a:gd name="connsiteX2" fmla="*/ 695915 w 1140977"/>
                <a:gd name="connsiteY2" fmla="*/ 267037 h 267037"/>
                <a:gd name="connsiteX3" fmla="*/ 1140977 w 1140977"/>
                <a:gd name="connsiteY3" fmla="*/ 0 h 267037"/>
                <a:gd name="connsiteX4" fmla="*/ 469338 w 1140977"/>
                <a:gd name="connsiteY4" fmla="*/ 0 h 267037"/>
                <a:gd name="connsiteX0" fmla="*/ 469338 w 1140977"/>
                <a:gd name="connsiteY0" fmla="*/ 0 h 267037"/>
                <a:gd name="connsiteX1" fmla="*/ 0 w 1140977"/>
                <a:gd name="connsiteY1" fmla="*/ 267037 h 267037"/>
                <a:gd name="connsiteX2" fmla="*/ 695915 w 1140977"/>
                <a:gd name="connsiteY2" fmla="*/ 267037 h 267037"/>
                <a:gd name="connsiteX3" fmla="*/ 1140977 w 1140977"/>
                <a:gd name="connsiteY3" fmla="*/ 0 h 267037"/>
                <a:gd name="connsiteX4" fmla="*/ 469338 w 1140977"/>
                <a:gd name="connsiteY4" fmla="*/ 0 h 267037"/>
                <a:gd name="connsiteX0" fmla="*/ 469338 w 1140977"/>
                <a:gd name="connsiteY0" fmla="*/ 0 h 267037"/>
                <a:gd name="connsiteX1" fmla="*/ 0 w 1140977"/>
                <a:gd name="connsiteY1" fmla="*/ 267037 h 267037"/>
                <a:gd name="connsiteX2" fmla="*/ 695915 w 1140977"/>
                <a:gd name="connsiteY2" fmla="*/ 267037 h 267037"/>
                <a:gd name="connsiteX3" fmla="*/ 1140977 w 1140977"/>
                <a:gd name="connsiteY3" fmla="*/ 0 h 267037"/>
                <a:gd name="connsiteX4" fmla="*/ 469338 w 1140977"/>
                <a:gd name="connsiteY4" fmla="*/ 0 h 267037"/>
                <a:gd name="connsiteX0" fmla="*/ 469338 w 1140977"/>
                <a:gd name="connsiteY0" fmla="*/ 0 h 267037"/>
                <a:gd name="connsiteX1" fmla="*/ 0 w 1140977"/>
                <a:gd name="connsiteY1" fmla="*/ 267037 h 267037"/>
                <a:gd name="connsiteX2" fmla="*/ 695915 w 1140977"/>
                <a:gd name="connsiteY2" fmla="*/ 267037 h 267037"/>
                <a:gd name="connsiteX3" fmla="*/ 1140977 w 1140977"/>
                <a:gd name="connsiteY3" fmla="*/ 0 h 267037"/>
                <a:gd name="connsiteX4" fmla="*/ 469338 w 1140977"/>
                <a:gd name="connsiteY4" fmla="*/ 0 h 267037"/>
                <a:gd name="connsiteX0" fmla="*/ 469338 w 1140977"/>
                <a:gd name="connsiteY0" fmla="*/ 0 h 267037"/>
                <a:gd name="connsiteX1" fmla="*/ 0 w 1140977"/>
                <a:gd name="connsiteY1" fmla="*/ 267037 h 267037"/>
                <a:gd name="connsiteX2" fmla="*/ 695915 w 1140977"/>
                <a:gd name="connsiteY2" fmla="*/ 267037 h 267037"/>
                <a:gd name="connsiteX3" fmla="*/ 1140977 w 1140977"/>
                <a:gd name="connsiteY3" fmla="*/ 0 h 267037"/>
                <a:gd name="connsiteX4" fmla="*/ 469338 w 1140977"/>
                <a:gd name="connsiteY4" fmla="*/ 0 h 26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977" h="267037">
                  <a:moveTo>
                    <a:pt x="469338" y="0"/>
                  </a:moveTo>
                  <a:cubicBezTo>
                    <a:pt x="312892" y="24276"/>
                    <a:pt x="204998" y="56644"/>
                    <a:pt x="0" y="267037"/>
                  </a:cubicBezTo>
                  <a:lnTo>
                    <a:pt x="695915" y="267037"/>
                  </a:lnTo>
                  <a:cubicBezTo>
                    <a:pt x="787625" y="137565"/>
                    <a:pt x="919794" y="64735"/>
                    <a:pt x="1140977" y="0"/>
                  </a:cubicBezTo>
                  <a:lnTo>
                    <a:pt x="46933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54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下箭头 3"/>
            <p:cNvSpPr/>
            <p:nvPr/>
          </p:nvSpPr>
          <p:spPr>
            <a:xfrm rot="20239615">
              <a:off x="2836354" y="1547424"/>
              <a:ext cx="2372350" cy="3869531"/>
            </a:xfrm>
            <a:custGeom>
              <a:avLst/>
              <a:gdLst>
                <a:gd name="connsiteX0" fmla="*/ 123164 w 2372736"/>
                <a:gd name="connsiteY0" fmla="*/ 45026 h 3843642"/>
                <a:gd name="connsiteX1" fmla="*/ 199212 w 2372736"/>
                <a:gd name="connsiteY1" fmla="*/ 77997 h 3843642"/>
                <a:gd name="connsiteX2" fmla="*/ 0 w 2372736"/>
                <a:gd name="connsiteY2" fmla="*/ 0 h 3843642"/>
                <a:gd name="connsiteX3" fmla="*/ 123164 w 2372736"/>
                <a:gd name="connsiteY3" fmla="*/ 45026 h 3843642"/>
                <a:gd name="connsiteX4" fmla="*/ 735051 w 2372736"/>
                <a:gd name="connsiteY4" fmla="*/ 313125 h 3843642"/>
                <a:gd name="connsiteX5" fmla="*/ 1771051 w 2372736"/>
                <a:gd name="connsiteY5" fmla="*/ 2517415 h 3843642"/>
                <a:gd name="connsiteX6" fmla="*/ 2150196 w 2372736"/>
                <a:gd name="connsiteY6" fmla="*/ 2312949 h 3843642"/>
                <a:gd name="connsiteX7" fmla="*/ 2150322 w 2372736"/>
                <a:gd name="connsiteY7" fmla="*/ 2312698 h 3843642"/>
                <a:gd name="connsiteX8" fmla="*/ 2150609 w 2372736"/>
                <a:gd name="connsiteY8" fmla="*/ 2312726 h 3843642"/>
                <a:gd name="connsiteX9" fmla="*/ 2165297 w 2372736"/>
                <a:gd name="connsiteY9" fmla="*/ 2304805 h 3843642"/>
                <a:gd name="connsiteX10" fmla="*/ 2160767 w 2372736"/>
                <a:gd name="connsiteY10" fmla="*/ 2313737 h 3843642"/>
                <a:gd name="connsiteX11" fmla="*/ 2372736 w 2372736"/>
                <a:gd name="connsiteY11" fmla="*/ 2334828 h 3843642"/>
                <a:gd name="connsiteX12" fmla="*/ 1594413 w 2372736"/>
                <a:gd name="connsiteY12" fmla="*/ 3843642 h 3843642"/>
                <a:gd name="connsiteX13" fmla="*/ 1383858 w 2372736"/>
                <a:gd name="connsiteY13" fmla="*/ 3839336 h 3843642"/>
                <a:gd name="connsiteX14" fmla="*/ 1386294 w 2372736"/>
                <a:gd name="connsiteY14" fmla="*/ 3834485 h 3843642"/>
                <a:gd name="connsiteX15" fmla="*/ 526241 w 2372736"/>
                <a:gd name="connsiteY15" fmla="*/ 2218860 h 3843642"/>
                <a:gd name="connsiteX16" fmla="*/ 540497 w 2372736"/>
                <a:gd name="connsiteY16" fmla="*/ 2225455 h 3843642"/>
                <a:gd name="connsiteX17" fmla="*/ 754116 w 2372736"/>
                <a:gd name="connsiteY17" fmla="*/ 2250654 h 3843642"/>
                <a:gd name="connsiteX18" fmla="*/ 805440 w 2372736"/>
                <a:gd name="connsiteY18" fmla="*/ 2348027 h 3843642"/>
                <a:gd name="connsiteX19" fmla="*/ 1067227 w 2372736"/>
                <a:gd name="connsiteY19" fmla="*/ 2469139 h 3843642"/>
                <a:gd name="connsiteX20" fmla="*/ 199212 w 2372736"/>
                <a:gd name="connsiteY20" fmla="*/ 77997 h 3843642"/>
                <a:gd name="connsiteX21" fmla="*/ 735051 w 2372736"/>
                <a:gd name="connsiteY21" fmla="*/ 313125 h 3843642"/>
                <a:gd name="connsiteX0" fmla="*/ 123164 w 2372736"/>
                <a:gd name="connsiteY0" fmla="*/ 45026 h 3843642"/>
                <a:gd name="connsiteX1" fmla="*/ 199212 w 2372736"/>
                <a:gd name="connsiteY1" fmla="*/ 77997 h 3843642"/>
                <a:gd name="connsiteX2" fmla="*/ 0 w 2372736"/>
                <a:gd name="connsiteY2" fmla="*/ 0 h 3843642"/>
                <a:gd name="connsiteX3" fmla="*/ 123164 w 2372736"/>
                <a:gd name="connsiteY3" fmla="*/ 45026 h 3843642"/>
                <a:gd name="connsiteX4" fmla="*/ 735051 w 2372736"/>
                <a:gd name="connsiteY4" fmla="*/ 313125 h 3843642"/>
                <a:gd name="connsiteX5" fmla="*/ 1771051 w 2372736"/>
                <a:gd name="connsiteY5" fmla="*/ 2517415 h 3843642"/>
                <a:gd name="connsiteX6" fmla="*/ 2150196 w 2372736"/>
                <a:gd name="connsiteY6" fmla="*/ 2312949 h 3843642"/>
                <a:gd name="connsiteX7" fmla="*/ 2150322 w 2372736"/>
                <a:gd name="connsiteY7" fmla="*/ 2312698 h 3843642"/>
                <a:gd name="connsiteX8" fmla="*/ 2150609 w 2372736"/>
                <a:gd name="connsiteY8" fmla="*/ 2312726 h 3843642"/>
                <a:gd name="connsiteX9" fmla="*/ 2165297 w 2372736"/>
                <a:gd name="connsiteY9" fmla="*/ 2304805 h 3843642"/>
                <a:gd name="connsiteX10" fmla="*/ 2160767 w 2372736"/>
                <a:gd name="connsiteY10" fmla="*/ 2313737 h 3843642"/>
                <a:gd name="connsiteX11" fmla="*/ 2372736 w 2372736"/>
                <a:gd name="connsiteY11" fmla="*/ 2334828 h 3843642"/>
                <a:gd name="connsiteX12" fmla="*/ 1594413 w 2372736"/>
                <a:gd name="connsiteY12" fmla="*/ 3843642 h 3843642"/>
                <a:gd name="connsiteX13" fmla="*/ 1383858 w 2372736"/>
                <a:gd name="connsiteY13" fmla="*/ 3839336 h 3843642"/>
                <a:gd name="connsiteX14" fmla="*/ 1445502 w 2372736"/>
                <a:gd name="connsiteY14" fmla="*/ 3663470 h 3843642"/>
                <a:gd name="connsiteX15" fmla="*/ 526241 w 2372736"/>
                <a:gd name="connsiteY15" fmla="*/ 2218860 h 3843642"/>
                <a:gd name="connsiteX16" fmla="*/ 540497 w 2372736"/>
                <a:gd name="connsiteY16" fmla="*/ 2225455 h 3843642"/>
                <a:gd name="connsiteX17" fmla="*/ 754116 w 2372736"/>
                <a:gd name="connsiteY17" fmla="*/ 2250654 h 3843642"/>
                <a:gd name="connsiteX18" fmla="*/ 805440 w 2372736"/>
                <a:gd name="connsiteY18" fmla="*/ 2348027 h 3843642"/>
                <a:gd name="connsiteX19" fmla="*/ 1067227 w 2372736"/>
                <a:gd name="connsiteY19" fmla="*/ 2469139 h 3843642"/>
                <a:gd name="connsiteX20" fmla="*/ 199212 w 2372736"/>
                <a:gd name="connsiteY20" fmla="*/ 77997 h 3843642"/>
                <a:gd name="connsiteX21" fmla="*/ 735051 w 2372736"/>
                <a:gd name="connsiteY21" fmla="*/ 313125 h 3843642"/>
                <a:gd name="connsiteX0" fmla="*/ 123164 w 2372736"/>
                <a:gd name="connsiteY0" fmla="*/ 45026 h 3843642"/>
                <a:gd name="connsiteX1" fmla="*/ 199212 w 2372736"/>
                <a:gd name="connsiteY1" fmla="*/ 77997 h 3843642"/>
                <a:gd name="connsiteX2" fmla="*/ 0 w 2372736"/>
                <a:gd name="connsiteY2" fmla="*/ 0 h 3843642"/>
                <a:gd name="connsiteX3" fmla="*/ 123164 w 2372736"/>
                <a:gd name="connsiteY3" fmla="*/ 45026 h 3843642"/>
                <a:gd name="connsiteX4" fmla="*/ 735051 w 2372736"/>
                <a:gd name="connsiteY4" fmla="*/ 313125 h 3843642"/>
                <a:gd name="connsiteX5" fmla="*/ 1771051 w 2372736"/>
                <a:gd name="connsiteY5" fmla="*/ 2517415 h 3843642"/>
                <a:gd name="connsiteX6" fmla="*/ 2150196 w 2372736"/>
                <a:gd name="connsiteY6" fmla="*/ 2312949 h 3843642"/>
                <a:gd name="connsiteX7" fmla="*/ 2150322 w 2372736"/>
                <a:gd name="connsiteY7" fmla="*/ 2312698 h 3843642"/>
                <a:gd name="connsiteX8" fmla="*/ 2150609 w 2372736"/>
                <a:gd name="connsiteY8" fmla="*/ 2312726 h 3843642"/>
                <a:gd name="connsiteX9" fmla="*/ 2165297 w 2372736"/>
                <a:gd name="connsiteY9" fmla="*/ 2304805 h 3843642"/>
                <a:gd name="connsiteX10" fmla="*/ 2160767 w 2372736"/>
                <a:gd name="connsiteY10" fmla="*/ 2313737 h 3843642"/>
                <a:gd name="connsiteX11" fmla="*/ 2372736 w 2372736"/>
                <a:gd name="connsiteY11" fmla="*/ 2334828 h 3843642"/>
                <a:gd name="connsiteX12" fmla="*/ 1594413 w 2372736"/>
                <a:gd name="connsiteY12" fmla="*/ 3843642 h 3843642"/>
                <a:gd name="connsiteX13" fmla="*/ 1489873 w 2372736"/>
                <a:gd name="connsiteY13" fmla="*/ 3761281 h 3843642"/>
                <a:gd name="connsiteX14" fmla="*/ 1445502 w 2372736"/>
                <a:gd name="connsiteY14" fmla="*/ 3663470 h 3843642"/>
                <a:gd name="connsiteX15" fmla="*/ 526241 w 2372736"/>
                <a:gd name="connsiteY15" fmla="*/ 2218860 h 3843642"/>
                <a:gd name="connsiteX16" fmla="*/ 540497 w 2372736"/>
                <a:gd name="connsiteY16" fmla="*/ 2225455 h 3843642"/>
                <a:gd name="connsiteX17" fmla="*/ 754116 w 2372736"/>
                <a:gd name="connsiteY17" fmla="*/ 2250654 h 3843642"/>
                <a:gd name="connsiteX18" fmla="*/ 805440 w 2372736"/>
                <a:gd name="connsiteY18" fmla="*/ 2348027 h 3843642"/>
                <a:gd name="connsiteX19" fmla="*/ 1067227 w 2372736"/>
                <a:gd name="connsiteY19" fmla="*/ 2469139 h 3843642"/>
                <a:gd name="connsiteX20" fmla="*/ 199212 w 2372736"/>
                <a:gd name="connsiteY20" fmla="*/ 77997 h 3843642"/>
                <a:gd name="connsiteX21" fmla="*/ 735051 w 2372736"/>
                <a:gd name="connsiteY21" fmla="*/ 313125 h 3843642"/>
                <a:gd name="connsiteX0" fmla="*/ 123164 w 2372736"/>
                <a:gd name="connsiteY0" fmla="*/ 45026 h 3843642"/>
                <a:gd name="connsiteX1" fmla="*/ 199212 w 2372736"/>
                <a:gd name="connsiteY1" fmla="*/ 77997 h 3843642"/>
                <a:gd name="connsiteX2" fmla="*/ 0 w 2372736"/>
                <a:gd name="connsiteY2" fmla="*/ 0 h 3843642"/>
                <a:gd name="connsiteX3" fmla="*/ 123164 w 2372736"/>
                <a:gd name="connsiteY3" fmla="*/ 45026 h 3843642"/>
                <a:gd name="connsiteX4" fmla="*/ 735051 w 2372736"/>
                <a:gd name="connsiteY4" fmla="*/ 313125 h 3843642"/>
                <a:gd name="connsiteX5" fmla="*/ 1771051 w 2372736"/>
                <a:gd name="connsiteY5" fmla="*/ 2517415 h 3843642"/>
                <a:gd name="connsiteX6" fmla="*/ 2150196 w 2372736"/>
                <a:gd name="connsiteY6" fmla="*/ 2312949 h 3843642"/>
                <a:gd name="connsiteX7" fmla="*/ 2150322 w 2372736"/>
                <a:gd name="connsiteY7" fmla="*/ 2312698 h 3843642"/>
                <a:gd name="connsiteX8" fmla="*/ 2150609 w 2372736"/>
                <a:gd name="connsiteY8" fmla="*/ 2312726 h 3843642"/>
                <a:gd name="connsiteX9" fmla="*/ 2165297 w 2372736"/>
                <a:gd name="connsiteY9" fmla="*/ 2304805 h 3843642"/>
                <a:gd name="connsiteX10" fmla="*/ 2160767 w 2372736"/>
                <a:gd name="connsiteY10" fmla="*/ 2313737 h 3843642"/>
                <a:gd name="connsiteX11" fmla="*/ 2372736 w 2372736"/>
                <a:gd name="connsiteY11" fmla="*/ 2334828 h 3843642"/>
                <a:gd name="connsiteX12" fmla="*/ 1594413 w 2372736"/>
                <a:gd name="connsiteY12" fmla="*/ 3843642 h 3843642"/>
                <a:gd name="connsiteX13" fmla="*/ 1501152 w 2372736"/>
                <a:gd name="connsiteY13" fmla="*/ 3734283 h 3843642"/>
                <a:gd name="connsiteX14" fmla="*/ 1445502 w 2372736"/>
                <a:gd name="connsiteY14" fmla="*/ 3663470 h 3843642"/>
                <a:gd name="connsiteX15" fmla="*/ 526241 w 2372736"/>
                <a:gd name="connsiteY15" fmla="*/ 2218860 h 3843642"/>
                <a:gd name="connsiteX16" fmla="*/ 540497 w 2372736"/>
                <a:gd name="connsiteY16" fmla="*/ 2225455 h 3843642"/>
                <a:gd name="connsiteX17" fmla="*/ 754116 w 2372736"/>
                <a:gd name="connsiteY17" fmla="*/ 2250654 h 3843642"/>
                <a:gd name="connsiteX18" fmla="*/ 805440 w 2372736"/>
                <a:gd name="connsiteY18" fmla="*/ 2348027 h 3843642"/>
                <a:gd name="connsiteX19" fmla="*/ 1067227 w 2372736"/>
                <a:gd name="connsiteY19" fmla="*/ 2469139 h 3843642"/>
                <a:gd name="connsiteX20" fmla="*/ 199212 w 2372736"/>
                <a:gd name="connsiteY20" fmla="*/ 77997 h 3843642"/>
                <a:gd name="connsiteX21" fmla="*/ 735051 w 2372736"/>
                <a:gd name="connsiteY21" fmla="*/ 313125 h 3843642"/>
                <a:gd name="connsiteX0" fmla="*/ 123164 w 2372736"/>
                <a:gd name="connsiteY0" fmla="*/ 45026 h 3843642"/>
                <a:gd name="connsiteX1" fmla="*/ 199212 w 2372736"/>
                <a:gd name="connsiteY1" fmla="*/ 77997 h 3843642"/>
                <a:gd name="connsiteX2" fmla="*/ 0 w 2372736"/>
                <a:gd name="connsiteY2" fmla="*/ 0 h 3843642"/>
                <a:gd name="connsiteX3" fmla="*/ 123164 w 2372736"/>
                <a:gd name="connsiteY3" fmla="*/ 45026 h 3843642"/>
                <a:gd name="connsiteX4" fmla="*/ 735051 w 2372736"/>
                <a:gd name="connsiteY4" fmla="*/ 313125 h 3843642"/>
                <a:gd name="connsiteX5" fmla="*/ 1771051 w 2372736"/>
                <a:gd name="connsiteY5" fmla="*/ 2517415 h 3843642"/>
                <a:gd name="connsiteX6" fmla="*/ 2150196 w 2372736"/>
                <a:gd name="connsiteY6" fmla="*/ 2312949 h 3843642"/>
                <a:gd name="connsiteX7" fmla="*/ 2150322 w 2372736"/>
                <a:gd name="connsiteY7" fmla="*/ 2312698 h 3843642"/>
                <a:gd name="connsiteX8" fmla="*/ 2150609 w 2372736"/>
                <a:gd name="connsiteY8" fmla="*/ 2312726 h 3843642"/>
                <a:gd name="connsiteX9" fmla="*/ 2165297 w 2372736"/>
                <a:gd name="connsiteY9" fmla="*/ 2304805 h 3843642"/>
                <a:gd name="connsiteX10" fmla="*/ 2160767 w 2372736"/>
                <a:gd name="connsiteY10" fmla="*/ 2313737 h 3843642"/>
                <a:gd name="connsiteX11" fmla="*/ 2372736 w 2372736"/>
                <a:gd name="connsiteY11" fmla="*/ 2334828 h 3843642"/>
                <a:gd name="connsiteX12" fmla="*/ 1594413 w 2372736"/>
                <a:gd name="connsiteY12" fmla="*/ 3843642 h 3843642"/>
                <a:gd name="connsiteX13" fmla="*/ 1501152 w 2372736"/>
                <a:gd name="connsiteY13" fmla="*/ 3734283 h 3843642"/>
                <a:gd name="connsiteX14" fmla="*/ 1443282 w 2372736"/>
                <a:gd name="connsiteY14" fmla="*/ 3630832 h 3843642"/>
                <a:gd name="connsiteX15" fmla="*/ 526241 w 2372736"/>
                <a:gd name="connsiteY15" fmla="*/ 2218860 h 3843642"/>
                <a:gd name="connsiteX16" fmla="*/ 540497 w 2372736"/>
                <a:gd name="connsiteY16" fmla="*/ 2225455 h 3843642"/>
                <a:gd name="connsiteX17" fmla="*/ 754116 w 2372736"/>
                <a:gd name="connsiteY17" fmla="*/ 2250654 h 3843642"/>
                <a:gd name="connsiteX18" fmla="*/ 805440 w 2372736"/>
                <a:gd name="connsiteY18" fmla="*/ 2348027 h 3843642"/>
                <a:gd name="connsiteX19" fmla="*/ 1067227 w 2372736"/>
                <a:gd name="connsiteY19" fmla="*/ 2469139 h 3843642"/>
                <a:gd name="connsiteX20" fmla="*/ 199212 w 2372736"/>
                <a:gd name="connsiteY20" fmla="*/ 77997 h 3843642"/>
                <a:gd name="connsiteX21" fmla="*/ 735051 w 2372736"/>
                <a:gd name="connsiteY21" fmla="*/ 313125 h 3843642"/>
                <a:gd name="connsiteX0" fmla="*/ 123164 w 2372736"/>
                <a:gd name="connsiteY0" fmla="*/ 45026 h 3843642"/>
                <a:gd name="connsiteX1" fmla="*/ 199212 w 2372736"/>
                <a:gd name="connsiteY1" fmla="*/ 77997 h 3843642"/>
                <a:gd name="connsiteX2" fmla="*/ 0 w 2372736"/>
                <a:gd name="connsiteY2" fmla="*/ 0 h 3843642"/>
                <a:gd name="connsiteX3" fmla="*/ 123164 w 2372736"/>
                <a:gd name="connsiteY3" fmla="*/ 45026 h 3843642"/>
                <a:gd name="connsiteX4" fmla="*/ 735051 w 2372736"/>
                <a:gd name="connsiteY4" fmla="*/ 313125 h 3843642"/>
                <a:gd name="connsiteX5" fmla="*/ 1771051 w 2372736"/>
                <a:gd name="connsiteY5" fmla="*/ 2517415 h 3843642"/>
                <a:gd name="connsiteX6" fmla="*/ 2150196 w 2372736"/>
                <a:gd name="connsiteY6" fmla="*/ 2312949 h 3843642"/>
                <a:gd name="connsiteX7" fmla="*/ 2150322 w 2372736"/>
                <a:gd name="connsiteY7" fmla="*/ 2312698 h 3843642"/>
                <a:gd name="connsiteX8" fmla="*/ 2150609 w 2372736"/>
                <a:gd name="connsiteY8" fmla="*/ 2312726 h 3843642"/>
                <a:gd name="connsiteX9" fmla="*/ 2165297 w 2372736"/>
                <a:gd name="connsiteY9" fmla="*/ 2304805 h 3843642"/>
                <a:gd name="connsiteX10" fmla="*/ 2160767 w 2372736"/>
                <a:gd name="connsiteY10" fmla="*/ 2313737 h 3843642"/>
                <a:gd name="connsiteX11" fmla="*/ 2372736 w 2372736"/>
                <a:gd name="connsiteY11" fmla="*/ 2334828 h 3843642"/>
                <a:gd name="connsiteX12" fmla="*/ 1594413 w 2372736"/>
                <a:gd name="connsiteY12" fmla="*/ 3843642 h 3843642"/>
                <a:gd name="connsiteX13" fmla="*/ 1500042 w 2372736"/>
                <a:gd name="connsiteY13" fmla="*/ 3717962 h 3843642"/>
                <a:gd name="connsiteX14" fmla="*/ 1443282 w 2372736"/>
                <a:gd name="connsiteY14" fmla="*/ 3630832 h 3843642"/>
                <a:gd name="connsiteX15" fmla="*/ 526241 w 2372736"/>
                <a:gd name="connsiteY15" fmla="*/ 2218860 h 3843642"/>
                <a:gd name="connsiteX16" fmla="*/ 540497 w 2372736"/>
                <a:gd name="connsiteY16" fmla="*/ 2225455 h 3843642"/>
                <a:gd name="connsiteX17" fmla="*/ 754116 w 2372736"/>
                <a:gd name="connsiteY17" fmla="*/ 2250654 h 3843642"/>
                <a:gd name="connsiteX18" fmla="*/ 805440 w 2372736"/>
                <a:gd name="connsiteY18" fmla="*/ 2348027 h 3843642"/>
                <a:gd name="connsiteX19" fmla="*/ 1067227 w 2372736"/>
                <a:gd name="connsiteY19" fmla="*/ 2469139 h 3843642"/>
                <a:gd name="connsiteX20" fmla="*/ 199212 w 2372736"/>
                <a:gd name="connsiteY20" fmla="*/ 77997 h 3843642"/>
                <a:gd name="connsiteX21" fmla="*/ 735051 w 2372736"/>
                <a:gd name="connsiteY21" fmla="*/ 313125 h 3843642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150196 w 2372736"/>
                <a:gd name="connsiteY6" fmla="*/ 2312949 h 3869531"/>
                <a:gd name="connsiteX7" fmla="*/ 2150322 w 2372736"/>
                <a:gd name="connsiteY7" fmla="*/ 2312698 h 3869531"/>
                <a:gd name="connsiteX8" fmla="*/ 2150609 w 2372736"/>
                <a:gd name="connsiteY8" fmla="*/ 2312726 h 3869531"/>
                <a:gd name="connsiteX9" fmla="*/ 2165297 w 2372736"/>
                <a:gd name="connsiteY9" fmla="*/ 2304805 h 3869531"/>
                <a:gd name="connsiteX10" fmla="*/ 2160767 w 2372736"/>
                <a:gd name="connsiteY10" fmla="*/ 2313737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500042 w 2372736"/>
                <a:gd name="connsiteY13" fmla="*/ 3717962 h 3869531"/>
                <a:gd name="connsiteX14" fmla="*/ 1443282 w 2372736"/>
                <a:gd name="connsiteY14" fmla="*/ 3630832 h 3869531"/>
                <a:gd name="connsiteX15" fmla="*/ 526241 w 2372736"/>
                <a:gd name="connsiteY15" fmla="*/ 2218860 h 3869531"/>
                <a:gd name="connsiteX16" fmla="*/ 540497 w 2372736"/>
                <a:gd name="connsiteY16" fmla="*/ 2225455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150196 w 2372736"/>
                <a:gd name="connsiteY6" fmla="*/ 2312949 h 3869531"/>
                <a:gd name="connsiteX7" fmla="*/ 2150322 w 2372736"/>
                <a:gd name="connsiteY7" fmla="*/ 2312698 h 3869531"/>
                <a:gd name="connsiteX8" fmla="*/ 2150609 w 2372736"/>
                <a:gd name="connsiteY8" fmla="*/ 2312726 h 3869531"/>
                <a:gd name="connsiteX9" fmla="*/ 2165297 w 2372736"/>
                <a:gd name="connsiteY9" fmla="*/ 2304805 h 3869531"/>
                <a:gd name="connsiteX10" fmla="*/ 2160767 w 2372736"/>
                <a:gd name="connsiteY10" fmla="*/ 2313737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500042 w 2372736"/>
                <a:gd name="connsiteY13" fmla="*/ 3717962 h 3869531"/>
                <a:gd name="connsiteX14" fmla="*/ 1443282 w 2372736"/>
                <a:gd name="connsiteY14" fmla="*/ 3630832 h 3869531"/>
                <a:gd name="connsiteX15" fmla="*/ 605770 w 2372736"/>
                <a:gd name="connsiteY15" fmla="*/ 2326874 h 3869531"/>
                <a:gd name="connsiteX16" fmla="*/ 540497 w 2372736"/>
                <a:gd name="connsiteY16" fmla="*/ 2225455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150196 w 2372736"/>
                <a:gd name="connsiteY6" fmla="*/ 2312949 h 3869531"/>
                <a:gd name="connsiteX7" fmla="*/ 2150322 w 2372736"/>
                <a:gd name="connsiteY7" fmla="*/ 2312698 h 3869531"/>
                <a:gd name="connsiteX8" fmla="*/ 2150609 w 2372736"/>
                <a:gd name="connsiteY8" fmla="*/ 2312726 h 3869531"/>
                <a:gd name="connsiteX9" fmla="*/ 2165297 w 2372736"/>
                <a:gd name="connsiteY9" fmla="*/ 2304805 h 3869531"/>
                <a:gd name="connsiteX10" fmla="*/ 2160767 w 2372736"/>
                <a:gd name="connsiteY10" fmla="*/ 2313737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500042 w 2372736"/>
                <a:gd name="connsiteY13" fmla="*/ 3717962 h 3869531"/>
                <a:gd name="connsiteX14" fmla="*/ 1443282 w 2372736"/>
                <a:gd name="connsiteY14" fmla="*/ 3630832 h 3869531"/>
                <a:gd name="connsiteX15" fmla="*/ 605770 w 2372736"/>
                <a:gd name="connsiteY15" fmla="*/ 2326874 h 3869531"/>
                <a:gd name="connsiteX16" fmla="*/ 596582 w 2372736"/>
                <a:gd name="connsiteY16" fmla="*/ 2329908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150196 w 2372736"/>
                <a:gd name="connsiteY6" fmla="*/ 2312949 h 3869531"/>
                <a:gd name="connsiteX7" fmla="*/ 2150322 w 2372736"/>
                <a:gd name="connsiteY7" fmla="*/ 2312698 h 3869531"/>
                <a:gd name="connsiteX8" fmla="*/ 2150609 w 2372736"/>
                <a:gd name="connsiteY8" fmla="*/ 2312726 h 3869531"/>
                <a:gd name="connsiteX9" fmla="*/ 2165297 w 2372736"/>
                <a:gd name="connsiteY9" fmla="*/ 2304805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500042 w 2372736"/>
                <a:gd name="connsiteY13" fmla="*/ 3717962 h 3869531"/>
                <a:gd name="connsiteX14" fmla="*/ 1443282 w 2372736"/>
                <a:gd name="connsiteY14" fmla="*/ 3630832 h 3869531"/>
                <a:gd name="connsiteX15" fmla="*/ 605770 w 2372736"/>
                <a:gd name="connsiteY15" fmla="*/ 2326874 h 3869531"/>
                <a:gd name="connsiteX16" fmla="*/ 596582 w 2372736"/>
                <a:gd name="connsiteY16" fmla="*/ 2329908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150196 w 2372736"/>
                <a:gd name="connsiteY6" fmla="*/ 2312949 h 3869531"/>
                <a:gd name="connsiteX7" fmla="*/ 2150322 w 2372736"/>
                <a:gd name="connsiteY7" fmla="*/ 2312698 h 3869531"/>
                <a:gd name="connsiteX8" fmla="*/ 2150609 w 2372736"/>
                <a:gd name="connsiteY8" fmla="*/ 2312726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500042 w 2372736"/>
                <a:gd name="connsiteY13" fmla="*/ 3717962 h 3869531"/>
                <a:gd name="connsiteX14" fmla="*/ 1443282 w 2372736"/>
                <a:gd name="connsiteY14" fmla="*/ 3630832 h 3869531"/>
                <a:gd name="connsiteX15" fmla="*/ 605770 w 2372736"/>
                <a:gd name="connsiteY15" fmla="*/ 2326874 h 3869531"/>
                <a:gd name="connsiteX16" fmla="*/ 596582 w 2372736"/>
                <a:gd name="connsiteY16" fmla="*/ 2329908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150196 w 2372736"/>
                <a:gd name="connsiteY6" fmla="*/ 2312949 h 3869531"/>
                <a:gd name="connsiteX7" fmla="*/ 2150322 w 2372736"/>
                <a:gd name="connsiteY7" fmla="*/ 2312698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500042 w 2372736"/>
                <a:gd name="connsiteY13" fmla="*/ 3717962 h 3869531"/>
                <a:gd name="connsiteX14" fmla="*/ 1443282 w 2372736"/>
                <a:gd name="connsiteY14" fmla="*/ 3630832 h 3869531"/>
                <a:gd name="connsiteX15" fmla="*/ 605770 w 2372736"/>
                <a:gd name="connsiteY15" fmla="*/ 2326874 h 3869531"/>
                <a:gd name="connsiteX16" fmla="*/ 596582 w 2372736"/>
                <a:gd name="connsiteY16" fmla="*/ 2329908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150196 w 2372736"/>
                <a:gd name="connsiteY6" fmla="*/ 2312949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500042 w 2372736"/>
                <a:gd name="connsiteY13" fmla="*/ 3717962 h 3869531"/>
                <a:gd name="connsiteX14" fmla="*/ 1443282 w 2372736"/>
                <a:gd name="connsiteY14" fmla="*/ 3630832 h 3869531"/>
                <a:gd name="connsiteX15" fmla="*/ 605770 w 2372736"/>
                <a:gd name="connsiteY15" fmla="*/ 2326874 h 3869531"/>
                <a:gd name="connsiteX16" fmla="*/ 596582 w 2372736"/>
                <a:gd name="connsiteY16" fmla="*/ 2329908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500042 w 2372736"/>
                <a:gd name="connsiteY13" fmla="*/ 3717962 h 3869531"/>
                <a:gd name="connsiteX14" fmla="*/ 1443282 w 2372736"/>
                <a:gd name="connsiteY14" fmla="*/ 3630832 h 3869531"/>
                <a:gd name="connsiteX15" fmla="*/ 605770 w 2372736"/>
                <a:gd name="connsiteY15" fmla="*/ 2326874 h 3869531"/>
                <a:gd name="connsiteX16" fmla="*/ 596582 w 2372736"/>
                <a:gd name="connsiteY16" fmla="*/ 2329908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500042 w 2372736"/>
                <a:gd name="connsiteY13" fmla="*/ 3717962 h 3869531"/>
                <a:gd name="connsiteX14" fmla="*/ 1443282 w 2372736"/>
                <a:gd name="connsiteY14" fmla="*/ 3630832 h 3869531"/>
                <a:gd name="connsiteX15" fmla="*/ 605770 w 2372736"/>
                <a:gd name="connsiteY15" fmla="*/ 2326874 h 3869531"/>
                <a:gd name="connsiteX16" fmla="*/ 437265 w 2372736"/>
                <a:gd name="connsiteY16" fmla="*/ 2414752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500042 w 2372736"/>
                <a:gd name="connsiteY13" fmla="*/ 3717962 h 3869531"/>
                <a:gd name="connsiteX14" fmla="*/ 1443282 w 2372736"/>
                <a:gd name="connsiteY14" fmla="*/ 3630832 h 3869531"/>
                <a:gd name="connsiteX15" fmla="*/ 485093 w 2372736"/>
                <a:gd name="connsiteY15" fmla="*/ 2430899 h 3869531"/>
                <a:gd name="connsiteX16" fmla="*/ 437265 w 2372736"/>
                <a:gd name="connsiteY16" fmla="*/ 2414752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500042 w 2372736"/>
                <a:gd name="connsiteY13" fmla="*/ 3717962 h 3869531"/>
                <a:gd name="connsiteX14" fmla="*/ 1443282 w 2372736"/>
                <a:gd name="connsiteY14" fmla="*/ 3630832 h 3869531"/>
                <a:gd name="connsiteX15" fmla="*/ 551811 w 2372736"/>
                <a:gd name="connsiteY15" fmla="*/ 2394422 h 3869531"/>
                <a:gd name="connsiteX16" fmla="*/ 437265 w 2372736"/>
                <a:gd name="connsiteY16" fmla="*/ 2414752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500042 w 2372736"/>
                <a:gd name="connsiteY13" fmla="*/ 3717962 h 3869531"/>
                <a:gd name="connsiteX14" fmla="*/ 1443282 w 2372736"/>
                <a:gd name="connsiteY14" fmla="*/ 3630832 h 3869531"/>
                <a:gd name="connsiteX15" fmla="*/ 551811 w 2372736"/>
                <a:gd name="connsiteY15" fmla="*/ 2394422 h 3869531"/>
                <a:gd name="connsiteX16" fmla="*/ 529574 w 2372736"/>
                <a:gd name="connsiteY16" fmla="*/ 2363226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948886"/>
                <a:gd name="connsiteX1" fmla="*/ 199212 w 2372736"/>
                <a:gd name="connsiteY1" fmla="*/ 77997 h 3948886"/>
                <a:gd name="connsiteX2" fmla="*/ 0 w 2372736"/>
                <a:gd name="connsiteY2" fmla="*/ 0 h 3948886"/>
                <a:gd name="connsiteX3" fmla="*/ 123164 w 2372736"/>
                <a:gd name="connsiteY3" fmla="*/ 45026 h 3948886"/>
                <a:gd name="connsiteX4" fmla="*/ 735051 w 2372736"/>
                <a:gd name="connsiteY4" fmla="*/ 313125 h 3948886"/>
                <a:gd name="connsiteX5" fmla="*/ 1771051 w 2372736"/>
                <a:gd name="connsiteY5" fmla="*/ 2517415 h 3948886"/>
                <a:gd name="connsiteX6" fmla="*/ 2079117 w 2372736"/>
                <a:gd name="connsiteY6" fmla="*/ 2352624 h 3948886"/>
                <a:gd name="connsiteX7" fmla="*/ 2066222 w 2372736"/>
                <a:gd name="connsiteY7" fmla="*/ 2364821 h 3948886"/>
                <a:gd name="connsiteX8" fmla="*/ 2074032 w 2372736"/>
                <a:gd name="connsiteY8" fmla="*/ 2361759 h 3948886"/>
                <a:gd name="connsiteX9" fmla="*/ 2086502 w 2372736"/>
                <a:gd name="connsiteY9" fmla="*/ 2359144 h 3948886"/>
                <a:gd name="connsiteX10" fmla="*/ 2108976 w 2372736"/>
                <a:gd name="connsiteY10" fmla="*/ 2348194 h 3948886"/>
                <a:gd name="connsiteX11" fmla="*/ 2372736 w 2372736"/>
                <a:gd name="connsiteY11" fmla="*/ 2334828 h 3948886"/>
                <a:gd name="connsiteX12" fmla="*/ 1599453 w 2372736"/>
                <a:gd name="connsiteY12" fmla="*/ 3869531 h 3948886"/>
                <a:gd name="connsiteX13" fmla="*/ 1443746 w 2372736"/>
                <a:gd name="connsiteY13" fmla="*/ 3948886 h 3948886"/>
                <a:gd name="connsiteX14" fmla="*/ 1443282 w 2372736"/>
                <a:gd name="connsiteY14" fmla="*/ 3630832 h 3948886"/>
                <a:gd name="connsiteX15" fmla="*/ 551811 w 2372736"/>
                <a:gd name="connsiteY15" fmla="*/ 2394422 h 3948886"/>
                <a:gd name="connsiteX16" fmla="*/ 529574 w 2372736"/>
                <a:gd name="connsiteY16" fmla="*/ 2363226 h 3948886"/>
                <a:gd name="connsiteX17" fmla="*/ 754116 w 2372736"/>
                <a:gd name="connsiteY17" fmla="*/ 2250654 h 3948886"/>
                <a:gd name="connsiteX18" fmla="*/ 805440 w 2372736"/>
                <a:gd name="connsiteY18" fmla="*/ 2348027 h 3948886"/>
                <a:gd name="connsiteX19" fmla="*/ 1067227 w 2372736"/>
                <a:gd name="connsiteY19" fmla="*/ 2469139 h 3948886"/>
                <a:gd name="connsiteX20" fmla="*/ 199212 w 2372736"/>
                <a:gd name="connsiteY20" fmla="*/ 77997 h 3948886"/>
                <a:gd name="connsiteX21" fmla="*/ 735051 w 2372736"/>
                <a:gd name="connsiteY21" fmla="*/ 313125 h 3948886"/>
                <a:gd name="connsiteX0" fmla="*/ 123164 w 2372736"/>
                <a:gd name="connsiteY0" fmla="*/ 45026 h 3948886"/>
                <a:gd name="connsiteX1" fmla="*/ 199212 w 2372736"/>
                <a:gd name="connsiteY1" fmla="*/ 77997 h 3948886"/>
                <a:gd name="connsiteX2" fmla="*/ 0 w 2372736"/>
                <a:gd name="connsiteY2" fmla="*/ 0 h 3948886"/>
                <a:gd name="connsiteX3" fmla="*/ 123164 w 2372736"/>
                <a:gd name="connsiteY3" fmla="*/ 45026 h 3948886"/>
                <a:gd name="connsiteX4" fmla="*/ 735051 w 2372736"/>
                <a:gd name="connsiteY4" fmla="*/ 313125 h 3948886"/>
                <a:gd name="connsiteX5" fmla="*/ 1771051 w 2372736"/>
                <a:gd name="connsiteY5" fmla="*/ 2517415 h 3948886"/>
                <a:gd name="connsiteX6" fmla="*/ 2079117 w 2372736"/>
                <a:gd name="connsiteY6" fmla="*/ 2352624 h 3948886"/>
                <a:gd name="connsiteX7" fmla="*/ 2066222 w 2372736"/>
                <a:gd name="connsiteY7" fmla="*/ 2364821 h 3948886"/>
                <a:gd name="connsiteX8" fmla="*/ 2074032 w 2372736"/>
                <a:gd name="connsiteY8" fmla="*/ 2361759 h 3948886"/>
                <a:gd name="connsiteX9" fmla="*/ 2086502 w 2372736"/>
                <a:gd name="connsiteY9" fmla="*/ 2359144 h 3948886"/>
                <a:gd name="connsiteX10" fmla="*/ 2108976 w 2372736"/>
                <a:gd name="connsiteY10" fmla="*/ 2348194 h 3948886"/>
                <a:gd name="connsiteX11" fmla="*/ 2372736 w 2372736"/>
                <a:gd name="connsiteY11" fmla="*/ 2334828 h 3948886"/>
                <a:gd name="connsiteX12" fmla="*/ 1599453 w 2372736"/>
                <a:gd name="connsiteY12" fmla="*/ 3869531 h 3948886"/>
                <a:gd name="connsiteX13" fmla="*/ 1443746 w 2372736"/>
                <a:gd name="connsiteY13" fmla="*/ 3948886 h 3948886"/>
                <a:gd name="connsiteX14" fmla="*/ 1336765 w 2372736"/>
                <a:gd name="connsiteY14" fmla="*/ 3693467 h 3948886"/>
                <a:gd name="connsiteX15" fmla="*/ 551811 w 2372736"/>
                <a:gd name="connsiteY15" fmla="*/ 2394422 h 3948886"/>
                <a:gd name="connsiteX16" fmla="*/ 529574 w 2372736"/>
                <a:gd name="connsiteY16" fmla="*/ 2363226 h 3948886"/>
                <a:gd name="connsiteX17" fmla="*/ 754116 w 2372736"/>
                <a:gd name="connsiteY17" fmla="*/ 2250654 h 3948886"/>
                <a:gd name="connsiteX18" fmla="*/ 805440 w 2372736"/>
                <a:gd name="connsiteY18" fmla="*/ 2348027 h 3948886"/>
                <a:gd name="connsiteX19" fmla="*/ 1067227 w 2372736"/>
                <a:gd name="connsiteY19" fmla="*/ 2469139 h 3948886"/>
                <a:gd name="connsiteX20" fmla="*/ 199212 w 2372736"/>
                <a:gd name="connsiteY20" fmla="*/ 77997 h 3948886"/>
                <a:gd name="connsiteX21" fmla="*/ 735051 w 2372736"/>
                <a:gd name="connsiteY21" fmla="*/ 313125 h 3948886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376347 w 2372736"/>
                <a:gd name="connsiteY13" fmla="*/ 3853771 h 3869531"/>
                <a:gd name="connsiteX14" fmla="*/ 1336765 w 2372736"/>
                <a:gd name="connsiteY14" fmla="*/ 3693467 h 3869531"/>
                <a:gd name="connsiteX15" fmla="*/ 551811 w 2372736"/>
                <a:gd name="connsiteY15" fmla="*/ 2394422 h 3869531"/>
                <a:gd name="connsiteX16" fmla="*/ 529574 w 2372736"/>
                <a:gd name="connsiteY16" fmla="*/ 2363226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376347 w 2372736"/>
                <a:gd name="connsiteY13" fmla="*/ 3853771 h 3869531"/>
                <a:gd name="connsiteX14" fmla="*/ 1311283 w 2372736"/>
                <a:gd name="connsiteY14" fmla="*/ 3671231 h 3869531"/>
                <a:gd name="connsiteX15" fmla="*/ 551811 w 2372736"/>
                <a:gd name="connsiteY15" fmla="*/ 2394422 h 3869531"/>
                <a:gd name="connsiteX16" fmla="*/ 529574 w 2372736"/>
                <a:gd name="connsiteY16" fmla="*/ 2363226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376347 w 2372736"/>
                <a:gd name="connsiteY13" fmla="*/ 3853771 h 3869531"/>
                <a:gd name="connsiteX14" fmla="*/ 1311283 w 2372736"/>
                <a:gd name="connsiteY14" fmla="*/ 3671231 h 3869531"/>
                <a:gd name="connsiteX15" fmla="*/ 551811 w 2372736"/>
                <a:gd name="connsiteY15" fmla="*/ 2394422 h 3869531"/>
                <a:gd name="connsiteX16" fmla="*/ 529574 w 2372736"/>
                <a:gd name="connsiteY16" fmla="*/ 2363226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376347 w 2372736"/>
                <a:gd name="connsiteY13" fmla="*/ 3853771 h 3869531"/>
                <a:gd name="connsiteX14" fmla="*/ 1311283 w 2372736"/>
                <a:gd name="connsiteY14" fmla="*/ 3671231 h 3869531"/>
                <a:gd name="connsiteX15" fmla="*/ 551811 w 2372736"/>
                <a:gd name="connsiteY15" fmla="*/ 2394422 h 3869531"/>
                <a:gd name="connsiteX16" fmla="*/ 529574 w 2372736"/>
                <a:gd name="connsiteY16" fmla="*/ 2363226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392399 w 2372736"/>
                <a:gd name="connsiteY13" fmla="*/ 3843092 h 3869531"/>
                <a:gd name="connsiteX14" fmla="*/ 1311283 w 2372736"/>
                <a:gd name="connsiteY14" fmla="*/ 3671231 h 3869531"/>
                <a:gd name="connsiteX15" fmla="*/ 551811 w 2372736"/>
                <a:gd name="connsiteY15" fmla="*/ 2394422 h 3869531"/>
                <a:gd name="connsiteX16" fmla="*/ 529574 w 2372736"/>
                <a:gd name="connsiteY16" fmla="*/ 2363226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392399 w 2372736"/>
                <a:gd name="connsiteY13" fmla="*/ 3843092 h 3869531"/>
                <a:gd name="connsiteX14" fmla="*/ 1311283 w 2372736"/>
                <a:gd name="connsiteY14" fmla="*/ 3671231 h 3869531"/>
                <a:gd name="connsiteX15" fmla="*/ 551811 w 2372736"/>
                <a:gd name="connsiteY15" fmla="*/ 2394422 h 3869531"/>
                <a:gd name="connsiteX16" fmla="*/ 529574 w 2372736"/>
                <a:gd name="connsiteY16" fmla="*/ 2363226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392399 w 2372736"/>
                <a:gd name="connsiteY13" fmla="*/ 3843092 h 3869531"/>
                <a:gd name="connsiteX14" fmla="*/ 1311283 w 2372736"/>
                <a:gd name="connsiteY14" fmla="*/ 3671231 h 3869531"/>
                <a:gd name="connsiteX15" fmla="*/ 551811 w 2372736"/>
                <a:gd name="connsiteY15" fmla="*/ 2394422 h 3869531"/>
                <a:gd name="connsiteX16" fmla="*/ 529574 w 2372736"/>
                <a:gd name="connsiteY16" fmla="*/ 2363226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392399 w 2372736"/>
                <a:gd name="connsiteY13" fmla="*/ 3843092 h 3869531"/>
                <a:gd name="connsiteX14" fmla="*/ 551811 w 2372736"/>
                <a:gd name="connsiteY14" fmla="*/ 2394422 h 3869531"/>
                <a:gd name="connsiteX15" fmla="*/ 529574 w 2372736"/>
                <a:gd name="connsiteY15" fmla="*/ 2363226 h 3869531"/>
                <a:gd name="connsiteX16" fmla="*/ 754116 w 2372736"/>
                <a:gd name="connsiteY16" fmla="*/ 2250654 h 3869531"/>
                <a:gd name="connsiteX17" fmla="*/ 805440 w 2372736"/>
                <a:gd name="connsiteY17" fmla="*/ 2348027 h 3869531"/>
                <a:gd name="connsiteX18" fmla="*/ 1067227 w 2372736"/>
                <a:gd name="connsiteY18" fmla="*/ 2469139 h 3869531"/>
                <a:gd name="connsiteX19" fmla="*/ 199212 w 2372736"/>
                <a:gd name="connsiteY19" fmla="*/ 77997 h 3869531"/>
                <a:gd name="connsiteX20" fmla="*/ 735051 w 2372736"/>
                <a:gd name="connsiteY20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372736 w 2372736"/>
                <a:gd name="connsiteY10" fmla="*/ 2334828 h 3869531"/>
                <a:gd name="connsiteX11" fmla="*/ 1599453 w 2372736"/>
                <a:gd name="connsiteY11" fmla="*/ 3869531 h 3869531"/>
                <a:gd name="connsiteX12" fmla="*/ 1392399 w 2372736"/>
                <a:gd name="connsiteY12" fmla="*/ 3843092 h 3869531"/>
                <a:gd name="connsiteX13" fmla="*/ 551811 w 2372736"/>
                <a:gd name="connsiteY13" fmla="*/ 2394422 h 3869531"/>
                <a:gd name="connsiteX14" fmla="*/ 529574 w 2372736"/>
                <a:gd name="connsiteY14" fmla="*/ 2363226 h 3869531"/>
                <a:gd name="connsiteX15" fmla="*/ 754116 w 2372736"/>
                <a:gd name="connsiteY15" fmla="*/ 2250654 h 3869531"/>
                <a:gd name="connsiteX16" fmla="*/ 805440 w 2372736"/>
                <a:gd name="connsiteY16" fmla="*/ 2348027 h 3869531"/>
                <a:gd name="connsiteX17" fmla="*/ 1067227 w 2372736"/>
                <a:gd name="connsiteY17" fmla="*/ 2469139 h 3869531"/>
                <a:gd name="connsiteX18" fmla="*/ 199212 w 2372736"/>
                <a:gd name="connsiteY18" fmla="*/ 77997 h 3869531"/>
                <a:gd name="connsiteX19" fmla="*/ 735051 w 2372736"/>
                <a:gd name="connsiteY19" fmla="*/ 313125 h 386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72736" h="3869531">
                  <a:moveTo>
                    <a:pt x="123164" y="45026"/>
                  </a:moveTo>
                  <a:lnTo>
                    <a:pt x="199212" y="77997"/>
                  </a:lnTo>
                  <a:lnTo>
                    <a:pt x="0" y="0"/>
                  </a:lnTo>
                  <a:cubicBezTo>
                    <a:pt x="42656" y="14265"/>
                    <a:pt x="83690" y="29286"/>
                    <a:pt x="123164" y="45026"/>
                  </a:cubicBezTo>
                  <a:close/>
                  <a:moveTo>
                    <a:pt x="735051" y="313125"/>
                  </a:moveTo>
                  <a:cubicBezTo>
                    <a:pt x="1855964" y="872993"/>
                    <a:pt x="1771001" y="1742820"/>
                    <a:pt x="1771051" y="2517415"/>
                  </a:cubicBezTo>
                  <a:lnTo>
                    <a:pt x="2079117" y="2352624"/>
                  </a:lnTo>
                  <a:lnTo>
                    <a:pt x="2066222" y="2364821"/>
                  </a:lnTo>
                  <a:lnTo>
                    <a:pt x="2074032" y="2361759"/>
                  </a:lnTo>
                  <a:lnTo>
                    <a:pt x="2086502" y="2359144"/>
                  </a:lnTo>
                  <a:lnTo>
                    <a:pt x="2372736" y="2334828"/>
                  </a:lnTo>
                  <a:lnTo>
                    <a:pt x="1599453" y="3869531"/>
                  </a:lnTo>
                  <a:lnTo>
                    <a:pt x="1392399" y="3843092"/>
                  </a:lnTo>
                  <a:cubicBezTo>
                    <a:pt x="1217792" y="3597241"/>
                    <a:pt x="695615" y="2641066"/>
                    <a:pt x="551811" y="2394422"/>
                  </a:cubicBezTo>
                  <a:lnTo>
                    <a:pt x="529574" y="2363226"/>
                  </a:lnTo>
                  <a:lnTo>
                    <a:pt x="754116" y="2250654"/>
                  </a:lnTo>
                  <a:lnTo>
                    <a:pt x="805440" y="2348027"/>
                  </a:lnTo>
                  <a:lnTo>
                    <a:pt x="1067227" y="2469139"/>
                  </a:lnTo>
                  <a:cubicBezTo>
                    <a:pt x="1070191" y="1727575"/>
                    <a:pt x="1335153" y="583112"/>
                    <a:pt x="199212" y="77997"/>
                  </a:cubicBezTo>
                  <a:cubicBezTo>
                    <a:pt x="366837" y="143627"/>
                    <a:pt x="567426" y="247495"/>
                    <a:pt x="735051" y="31312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54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下箭头 3"/>
            <p:cNvSpPr/>
            <p:nvPr/>
          </p:nvSpPr>
          <p:spPr>
            <a:xfrm rot="20239615">
              <a:off x="2979267" y="1568065"/>
              <a:ext cx="2237376" cy="3807606"/>
            </a:xfrm>
            <a:custGeom>
              <a:avLst/>
              <a:gdLst>
                <a:gd name="connsiteX0" fmla="*/ 0 w 1961673"/>
                <a:gd name="connsiteY0" fmla="*/ 2484422 h 3766728"/>
                <a:gd name="connsiteX1" fmla="*/ 606177 w 1961673"/>
                <a:gd name="connsiteY1" fmla="*/ 2484422 h 3766728"/>
                <a:gd name="connsiteX2" fmla="*/ 606177 w 1961673"/>
                <a:gd name="connsiteY2" fmla="*/ 0 h 3766728"/>
                <a:gd name="connsiteX3" fmla="*/ 1355496 w 1961673"/>
                <a:gd name="connsiteY3" fmla="*/ 0 h 3766728"/>
                <a:gd name="connsiteX4" fmla="*/ 1355496 w 1961673"/>
                <a:gd name="connsiteY4" fmla="*/ 2484422 h 3766728"/>
                <a:gd name="connsiteX5" fmla="*/ 1961673 w 1961673"/>
                <a:gd name="connsiteY5" fmla="*/ 2484422 h 3766728"/>
                <a:gd name="connsiteX6" fmla="*/ 980837 w 1961673"/>
                <a:gd name="connsiteY6" fmla="*/ 3766728 h 3766728"/>
                <a:gd name="connsiteX7" fmla="*/ 0 w 1961673"/>
                <a:gd name="connsiteY7" fmla="*/ 2484422 h 3766728"/>
                <a:gd name="connsiteX0" fmla="*/ 0 w 1961673"/>
                <a:gd name="connsiteY0" fmla="*/ 2484422 h 3766728"/>
                <a:gd name="connsiteX1" fmla="*/ 596798 w 1961673"/>
                <a:gd name="connsiteY1" fmla="*/ 2346587 h 3766728"/>
                <a:gd name="connsiteX2" fmla="*/ 606177 w 1961673"/>
                <a:gd name="connsiteY2" fmla="*/ 0 h 3766728"/>
                <a:gd name="connsiteX3" fmla="*/ 1355496 w 1961673"/>
                <a:gd name="connsiteY3" fmla="*/ 0 h 3766728"/>
                <a:gd name="connsiteX4" fmla="*/ 1355496 w 1961673"/>
                <a:gd name="connsiteY4" fmla="*/ 2484422 h 3766728"/>
                <a:gd name="connsiteX5" fmla="*/ 1961673 w 1961673"/>
                <a:gd name="connsiteY5" fmla="*/ 2484422 h 3766728"/>
                <a:gd name="connsiteX6" fmla="*/ 980837 w 1961673"/>
                <a:gd name="connsiteY6" fmla="*/ 3766728 h 3766728"/>
                <a:gd name="connsiteX7" fmla="*/ 0 w 1961673"/>
                <a:gd name="connsiteY7" fmla="*/ 2484422 h 3766728"/>
                <a:gd name="connsiteX0" fmla="*/ 0 w 1961673"/>
                <a:gd name="connsiteY0" fmla="*/ 2484422 h 3766728"/>
                <a:gd name="connsiteX1" fmla="*/ 596798 w 1961673"/>
                <a:gd name="connsiteY1" fmla="*/ 2346587 h 3766728"/>
                <a:gd name="connsiteX2" fmla="*/ 606177 w 1961673"/>
                <a:gd name="connsiteY2" fmla="*/ 0 h 3766728"/>
                <a:gd name="connsiteX3" fmla="*/ 1355496 w 1961673"/>
                <a:gd name="connsiteY3" fmla="*/ 0 h 3766728"/>
                <a:gd name="connsiteX4" fmla="*/ 1355645 w 1961673"/>
                <a:gd name="connsiteY4" fmla="*/ 2323784 h 3766728"/>
                <a:gd name="connsiteX5" fmla="*/ 1961673 w 1961673"/>
                <a:gd name="connsiteY5" fmla="*/ 2484422 h 3766728"/>
                <a:gd name="connsiteX6" fmla="*/ 980837 w 1961673"/>
                <a:gd name="connsiteY6" fmla="*/ 3766728 h 3766728"/>
                <a:gd name="connsiteX7" fmla="*/ 0 w 1961673"/>
                <a:gd name="connsiteY7" fmla="*/ 2484422 h 3766728"/>
                <a:gd name="connsiteX0" fmla="*/ 0 w 1953308"/>
                <a:gd name="connsiteY0" fmla="*/ 2484422 h 3766728"/>
                <a:gd name="connsiteX1" fmla="*/ 596798 w 1953308"/>
                <a:gd name="connsiteY1" fmla="*/ 2346587 h 3766728"/>
                <a:gd name="connsiteX2" fmla="*/ 606177 w 1953308"/>
                <a:gd name="connsiteY2" fmla="*/ 0 h 3766728"/>
                <a:gd name="connsiteX3" fmla="*/ 1355496 w 1953308"/>
                <a:gd name="connsiteY3" fmla="*/ 0 h 3766728"/>
                <a:gd name="connsiteX4" fmla="*/ 1355645 w 1953308"/>
                <a:gd name="connsiteY4" fmla="*/ 2323784 h 3766728"/>
                <a:gd name="connsiteX5" fmla="*/ 1953308 w 1953308"/>
                <a:gd name="connsiteY5" fmla="*/ 2280052 h 3766728"/>
                <a:gd name="connsiteX6" fmla="*/ 980837 w 1953308"/>
                <a:gd name="connsiteY6" fmla="*/ 3766728 h 3766728"/>
                <a:gd name="connsiteX7" fmla="*/ 0 w 1953308"/>
                <a:gd name="connsiteY7" fmla="*/ 2484422 h 3766728"/>
                <a:gd name="connsiteX0" fmla="*/ 0 w 1938156"/>
                <a:gd name="connsiteY0" fmla="*/ 2484422 h 3766728"/>
                <a:gd name="connsiteX1" fmla="*/ 596798 w 1938156"/>
                <a:gd name="connsiteY1" fmla="*/ 2346587 h 3766728"/>
                <a:gd name="connsiteX2" fmla="*/ 606177 w 1938156"/>
                <a:gd name="connsiteY2" fmla="*/ 0 h 3766728"/>
                <a:gd name="connsiteX3" fmla="*/ 1355496 w 1938156"/>
                <a:gd name="connsiteY3" fmla="*/ 0 h 3766728"/>
                <a:gd name="connsiteX4" fmla="*/ 1355645 w 1938156"/>
                <a:gd name="connsiteY4" fmla="*/ 2323784 h 3766728"/>
                <a:gd name="connsiteX5" fmla="*/ 1938156 w 1938156"/>
                <a:gd name="connsiteY5" fmla="*/ 2220156 h 3766728"/>
                <a:gd name="connsiteX6" fmla="*/ 980837 w 1938156"/>
                <a:gd name="connsiteY6" fmla="*/ 3766728 h 3766728"/>
                <a:gd name="connsiteX7" fmla="*/ 0 w 1938156"/>
                <a:gd name="connsiteY7" fmla="*/ 2484422 h 3766728"/>
                <a:gd name="connsiteX0" fmla="*/ 0 w 1938156"/>
                <a:gd name="connsiteY0" fmla="*/ 2484422 h 3766728"/>
                <a:gd name="connsiteX1" fmla="*/ 603437 w 1938156"/>
                <a:gd name="connsiteY1" fmla="*/ 2362752 h 3766728"/>
                <a:gd name="connsiteX2" fmla="*/ 606177 w 1938156"/>
                <a:gd name="connsiteY2" fmla="*/ 0 h 3766728"/>
                <a:gd name="connsiteX3" fmla="*/ 1355496 w 1938156"/>
                <a:gd name="connsiteY3" fmla="*/ 0 h 3766728"/>
                <a:gd name="connsiteX4" fmla="*/ 1355645 w 1938156"/>
                <a:gd name="connsiteY4" fmla="*/ 2323784 h 3766728"/>
                <a:gd name="connsiteX5" fmla="*/ 1938156 w 1938156"/>
                <a:gd name="connsiteY5" fmla="*/ 2220156 h 3766728"/>
                <a:gd name="connsiteX6" fmla="*/ 980837 w 1938156"/>
                <a:gd name="connsiteY6" fmla="*/ 3766728 h 3766728"/>
                <a:gd name="connsiteX7" fmla="*/ 0 w 1938156"/>
                <a:gd name="connsiteY7" fmla="*/ 2484422 h 3766728"/>
                <a:gd name="connsiteX0" fmla="*/ 507903 w 2446059"/>
                <a:gd name="connsiteY0" fmla="*/ 2484422 h 3766728"/>
                <a:gd name="connsiteX1" fmla="*/ 1111340 w 2446059"/>
                <a:gd name="connsiteY1" fmla="*/ 2362752 h 3766728"/>
                <a:gd name="connsiteX2" fmla="*/ 6 w 2446059"/>
                <a:gd name="connsiteY2" fmla="*/ 70254 h 3766728"/>
                <a:gd name="connsiteX3" fmla="*/ 1863399 w 2446059"/>
                <a:gd name="connsiteY3" fmla="*/ 0 h 3766728"/>
                <a:gd name="connsiteX4" fmla="*/ 1863548 w 2446059"/>
                <a:gd name="connsiteY4" fmla="*/ 2323784 h 3766728"/>
                <a:gd name="connsiteX5" fmla="*/ 2446059 w 2446059"/>
                <a:gd name="connsiteY5" fmla="*/ 2220156 h 3766728"/>
                <a:gd name="connsiteX6" fmla="*/ 1488740 w 2446059"/>
                <a:gd name="connsiteY6" fmla="*/ 3766728 h 3766728"/>
                <a:gd name="connsiteX7" fmla="*/ 507903 w 2446059"/>
                <a:gd name="connsiteY7" fmla="*/ 2484422 h 3766728"/>
                <a:gd name="connsiteX0" fmla="*/ 507897 w 2446053"/>
                <a:gd name="connsiteY0" fmla="*/ 2484422 h 3766728"/>
                <a:gd name="connsiteX1" fmla="*/ 1111334 w 2446053"/>
                <a:gd name="connsiteY1" fmla="*/ 2362752 h 3766728"/>
                <a:gd name="connsiteX2" fmla="*/ 0 w 2446053"/>
                <a:gd name="connsiteY2" fmla="*/ 70254 h 3766728"/>
                <a:gd name="connsiteX3" fmla="*/ 1863393 w 2446053"/>
                <a:gd name="connsiteY3" fmla="*/ 0 h 3766728"/>
                <a:gd name="connsiteX4" fmla="*/ 1863542 w 2446053"/>
                <a:gd name="connsiteY4" fmla="*/ 2323784 h 3766728"/>
                <a:gd name="connsiteX5" fmla="*/ 2446053 w 2446053"/>
                <a:gd name="connsiteY5" fmla="*/ 2220156 h 3766728"/>
                <a:gd name="connsiteX6" fmla="*/ 1488734 w 2446053"/>
                <a:gd name="connsiteY6" fmla="*/ 3766728 h 3766728"/>
                <a:gd name="connsiteX7" fmla="*/ 507897 w 2446053"/>
                <a:gd name="connsiteY7" fmla="*/ 2484422 h 3766728"/>
                <a:gd name="connsiteX0" fmla="*/ 507897 w 2446053"/>
                <a:gd name="connsiteY0" fmla="*/ 2437419 h 3719725"/>
                <a:gd name="connsiteX1" fmla="*/ 1111334 w 2446053"/>
                <a:gd name="connsiteY1" fmla="*/ 2315749 h 3719725"/>
                <a:gd name="connsiteX2" fmla="*/ 0 w 2446053"/>
                <a:gd name="connsiteY2" fmla="*/ 23251 h 3719725"/>
                <a:gd name="connsiteX3" fmla="*/ 276932 w 2446053"/>
                <a:gd name="connsiteY3" fmla="*/ 0 h 3719725"/>
                <a:gd name="connsiteX4" fmla="*/ 1863542 w 2446053"/>
                <a:gd name="connsiteY4" fmla="*/ 2276781 h 3719725"/>
                <a:gd name="connsiteX5" fmla="*/ 2446053 w 2446053"/>
                <a:gd name="connsiteY5" fmla="*/ 2173153 h 3719725"/>
                <a:gd name="connsiteX6" fmla="*/ 1488734 w 2446053"/>
                <a:gd name="connsiteY6" fmla="*/ 3719725 h 3719725"/>
                <a:gd name="connsiteX7" fmla="*/ 507897 w 2446053"/>
                <a:gd name="connsiteY7" fmla="*/ 2437419 h 3719725"/>
                <a:gd name="connsiteX0" fmla="*/ 507897 w 2446053"/>
                <a:gd name="connsiteY0" fmla="*/ 2437419 h 3719725"/>
                <a:gd name="connsiteX1" fmla="*/ 1111334 w 2446053"/>
                <a:gd name="connsiteY1" fmla="*/ 2315749 h 3719725"/>
                <a:gd name="connsiteX2" fmla="*/ 0 w 2446053"/>
                <a:gd name="connsiteY2" fmla="*/ 23251 h 3719725"/>
                <a:gd name="connsiteX3" fmla="*/ 276932 w 2446053"/>
                <a:gd name="connsiteY3" fmla="*/ 0 h 3719725"/>
                <a:gd name="connsiteX4" fmla="*/ 1863542 w 2446053"/>
                <a:gd name="connsiteY4" fmla="*/ 2276781 h 3719725"/>
                <a:gd name="connsiteX5" fmla="*/ 2446053 w 2446053"/>
                <a:gd name="connsiteY5" fmla="*/ 2173153 h 3719725"/>
                <a:gd name="connsiteX6" fmla="*/ 1488734 w 2446053"/>
                <a:gd name="connsiteY6" fmla="*/ 3719725 h 3719725"/>
                <a:gd name="connsiteX7" fmla="*/ 507897 w 2446053"/>
                <a:gd name="connsiteY7" fmla="*/ 2437419 h 3719725"/>
                <a:gd name="connsiteX0" fmla="*/ 507897 w 2446053"/>
                <a:gd name="connsiteY0" fmla="*/ 2440564 h 3722870"/>
                <a:gd name="connsiteX1" fmla="*/ 1111334 w 2446053"/>
                <a:gd name="connsiteY1" fmla="*/ 2318894 h 3722870"/>
                <a:gd name="connsiteX2" fmla="*/ 0 w 2446053"/>
                <a:gd name="connsiteY2" fmla="*/ 26396 h 3722870"/>
                <a:gd name="connsiteX3" fmla="*/ 276932 w 2446053"/>
                <a:gd name="connsiteY3" fmla="*/ 3145 h 3722870"/>
                <a:gd name="connsiteX4" fmla="*/ 1863542 w 2446053"/>
                <a:gd name="connsiteY4" fmla="*/ 2279926 h 3722870"/>
                <a:gd name="connsiteX5" fmla="*/ 2446053 w 2446053"/>
                <a:gd name="connsiteY5" fmla="*/ 2176298 h 3722870"/>
                <a:gd name="connsiteX6" fmla="*/ 1488734 w 2446053"/>
                <a:gd name="connsiteY6" fmla="*/ 3722870 h 3722870"/>
                <a:gd name="connsiteX7" fmla="*/ 507897 w 2446053"/>
                <a:gd name="connsiteY7" fmla="*/ 2440564 h 3722870"/>
                <a:gd name="connsiteX0" fmla="*/ 507897 w 2446053"/>
                <a:gd name="connsiteY0" fmla="*/ 2437419 h 3719725"/>
                <a:gd name="connsiteX1" fmla="*/ 1111334 w 2446053"/>
                <a:gd name="connsiteY1" fmla="*/ 2315749 h 3719725"/>
                <a:gd name="connsiteX2" fmla="*/ 0 w 2446053"/>
                <a:gd name="connsiteY2" fmla="*/ 23251 h 3719725"/>
                <a:gd name="connsiteX3" fmla="*/ 276932 w 2446053"/>
                <a:gd name="connsiteY3" fmla="*/ 0 h 3719725"/>
                <a:gd name="connsiteX4" fmla="*/ 1863542 w 2446053"/>
                <a:gd name="connsiteY4" fmla="*/ 2276781 h 3719725"/>
                <a:gd name="connsiteX5" fmla="*/ 2446053 w 2446053"/>
                <a:gd name="connsiteY5" fmla="*/ 2173153 h 3719725"/>
                <a:gd name="connsiteX6" fmla="*/ 1488734 w 2446053"/>
                <a:gd name="connsiteY6" fmla="*/ 3719725 h 3719725"/>
                <a:gd name="connsiteX7" fmla="*/ 507897 w 2446053"/>
                <a:gd name="connsiteY7" fmla="*/ 2437419 h 3719725"/>
                <a:gd name="connsiteX0" fmla="*/ 507897 w 2446053"/>
                <a:gd name="connsiteY0" fmla="*/ 2437419 h 3719725"/>
                <a:gd name="connsiteX1" fmla="*/ 1111334 w 2446053"/>
                <a:gd name="connsiteY1" fmla="*/ 2315749 h 3719725"/>
                <a:gd name="connsiteX2" fmla="*/ 0 w 2446053"/>
                <a:gd name="connsiteY2" fmla="*/ 23251 h 3719725"/>
                <a:gd name="connsiteX3" fmla="*/ 276932 w 2446053"/>
                <a:gd name="connsiteY3" fmla="*/ 0 h 3719725"/>
                <a:gd name="connsiteX4" fmla="*/ 1863542 w 2446053"/>
                <a:gd name="connsiteY4" fmla="*/ 2276781 h 3719725"/>
                <a:gd name="connsiteX5" fmla="*/ 2446053 w 2446053"/>
                <a:gd name="connsiteY5" fmla="*/ 2173153 h 3719725"/>
                <a:gd name="connsiteX6" fmla="*/ 1488734 w 2446053"/>
                <a:gd name="connsiteY6" fmla="*/ 3719725 h 3719725"/>
                <a:gd name="connsiteX7" fmla="*/ 507897 w 2446053"/>
                <a:gd name="connsiteY7" fmla="*/ 2437419 h 3719725"/>
                <a:gd name="connsiteX0" fmla="*/ 674310 w 2446053"/>
                <a:gd name="connsiteY0" fmla="*/ 2359631 h 3719725"/>
                <a:gd name="connsiteX1" fmla="*/ 1111334 w 2446053"/>
                <a:gd name="connsiteY1" fmla="*/ 2315749 h 3719725"/>
                <a:gd name="connsiteX2" fmla="*/ 0 w 2446053"/>
                <a:gd name="connsiteY2" fmla="*/ 23251 h 3719725"/>
                <a:gd name="connsiteX3" fmla="*/ 276932 w 2446053"/>
                <a:gd name="connsiteY3" fmla="*/ 0 h 3719725"/>
                <a:gd name="connsiteX4" fmla="*/ 1863542 w 2446053"/>
                <a:gd name="connsiteY4" fmla="*/ 2276781 h 3719725"/>
                <a:gd name="connsiteX5" fmla="*/ 2446053 w 2446053"/>
                <a:gd name="connsiteY5" fmla="*/ 2173153 h 3719725"/>
                <a:gd name="connsiteX6" fmla="*/ 1488734 w 2446053"/>
                <a:gd name="connsiteY6" fmla="*/ 3719725 h 3719725"/>
                <a:gd name="connsiteX7" fmla="*/ 674310 w 2446053"/>
                <a:gd name="connsiteY7" fmla="*/ 2359631 h 3719725"/>
                <a:gd name="connsiteX0" fmla="*/ 674310 w 2240672"/>
                <a:gd name="connsiteY0" fmla="*/ 2359631 h 3719725"/>
                <a:gd name="connsiteX1" fmla="*/ 1111334 w 2240672"/>
                <a:gd name="connsiteY1" fmla="*/ 2315749 h 3719725"/>
                <a:gd name="connsiteX2" fmla="*/ 0 w 2240672"/>
                <a:gd name="connsiteY2" fmla="*/ 23251 h 3719725"/>
                <a:gd name="connsiteX3" fmla="*/ 276932 w 2240672"/>
                <a:gd name="connsiteY3" fmla="*/ 0 h 3719725"/>
                <a:gd name="connsiteX4" fmla="*/ 1863542 w 2240672"/>
                <a:gd name="connsiteY4" fmla="*/ 2276781 h 3719725"/>
                <a:gd name="connsiteX5" fmla="*/ 2240672 w 2240672"/>
                <a:gd name="connsiteY5" fmla="*/ 2248053 h 3719725"/>
                <a:gd name="connsiteX6" fmla="*/ 1488734 w 2240672"/>
                <a:gd name="connsiteY6" fmla="*/ 3719725 h 3719725"/>
                <a:gd name="connsiteX7" fmla="*/ 674310 w 2240672"/>
                <a:gd name="connsiteY7" fmla="*/ 2359631 h 3719725"/>
                <a:gd name="connsiteX0" fmla="*/ 674310 w 2240672"/>
                <a:gd name="connsiteY0" fmla="*/ 2359631 h 3719725"/>
                <a:gd name="connsiteX1" fmla="*/ 1111334 w 2240672"/>
                <a:gd name="connsiteY1" fmla="*/ 2315749 h 3719725"/>
                <a:gd name="connsiteX2" fmla="*/ 0 w 2240672"/>
                <a:gd name="connsiteY2" fmla="*/ 23251 h 3719725"/>
                <a:gd name="connsiteX3" fmla="*/ 276932 w 2240672"/>
                <a:gd name="connsiteY3" fmla="*/ 0 h 3719725"/>
                <a:gd name="connsiteX4" fmla="*/ 1863542 w 2240672"/>
                <a:gd name="connsiteY4" fmla="*/ 2276781 h 3719725"/>
                <a:gd name="connsiteX5" fmla="*/ 2240672 w 2240672"/>
                <a:gd name="connsiteY5" fmla="*/ 2248053 h 3719725"/>
                <a:gd name="connsiteX6" fmla="*/ 1488734 w 2240672"/>
                <a:gd name="connsiteY6" fmla="*/ 3719725 h 3719725"/>
                <a:gd name="connsiteX7" fmla="*/ 674310 w 2240672"/>
                <a:gd name="connsiteY7" fmla="*/ 2359631 h 3719725"/>
                <a:gd name="connsiteX0" fmla="*/ 674310 w 2240672"/>
                <a:gd name="connsiteY0" fmla="*/ 2336380 h 3696474"/>
                <a:gd name="connsiteX1" fmla="*/ 1111334 w 2240672"/>
                <a:gd name="connsiteY1" fmla="*/ 2292498 h 3696474"/>
                <a:gd name="connsiteX2" fmla="*/ 0 w 2240672"/>
                <a:gd name="connsiteY2" fmla="*/ 0 h 3696474"/>
                <a:gd name="connsiteX3" fmla="*/ 516371 w 2240672"/>
                <a:gd name="connsiteY3" fmla="*/ 76776 h 3696474"/>
                <a:gd name="connsiteX4" fmla="*/ 1863542 w 2240672"/>
                <a:gd name="connsiteY4" fmla="*/ 2253530 h 3696474"/>
                <a:gd name="connsiteX5" fmla="*/ 2240672 w 2240672"/>
                <a:gd name="connsiteY5" fmla="*/ 2224802 h 3696474"/>
                <a:gd name="connsiteX6" fmla="*/ 1488734 w 2240672"/>
                <a:gd name="connsiteY6" fmla="*/ 3696474 h 3696474"/>
                <a:gd name="connsiteX7" fmla="*/ 674310 w 2240672"/>
                <a:gd name="connsiteY7" fmla="*/ 2336380 h 3696474"/>
                <a:gd name="connsiteX0" fmla="*/ 674310 w 2240672"/>
                <a:gd name="connsiteY0" fmla="*/ 2336380 h 3696474"/>
                <a:gd name="connsiteX1" fmla="*/ 1111334 w 2240672"/>
                <a:gd name="connsiteY1" fmla="*/ 2292498 h 3696474"/>
                <a:gd name="connsiteX2" fmla="*/ 0 w 2240672"/>
                <a:gd name="connsiteY2" fmla="*/ 0 h 3696474"/>
                <a:gd name="connsiteX3" fmla="*/ 516371 w 2240672"/>
                <a:gd name="connsiteY3" fmla="*/ 76776 h 3696474"/>
                <a:gd name="connsiteX4" fmla="*/ 1863542 w 2240672"/>
                <a:gd name="connsiteY4" fmla="*/ 2253530 h 3696474"/>
                <a:gd name="connsiteX5" fmla="*/ 2240672 w 2240672"/>
                <a:gd name="connsiteY5" fmla="*/ 2224802 h 3696474"/>
                <a:gd name="connsiteX6" fmla="*/ 1488734 w 2240672"/>
                <a:gd name="connsiteY6" fmla="*/ 3696474 h 3696474"/>
                <a:gd name="connsiteX7" fmla="*/ 674310 w 2240672"/>
                <a:gd name="connsiteY7" fmla="*/ 2336380 h 3696474"/>
                <a:gd name="connsiteX0" fmla="*/ 665646 w 2232008"/>
                <a:gd name="connsiteY0" fmla="*/ 2453286 h 3813380"/>
                <a:gd name="connsiteX1" fmla="*/ 1102670 w 2232008"/>
                <a:gd name="connsiteY1" fmla="*/ 2409404 h 3813380"/>
                <a:gd name="connsiteX2" fmla="*/ 0 w 2232008"/>
                <a:gd name="connsiteY2" fmla="*/ 0 h 3813380"/>
                <a:gd name="connsiteX3" fmla="*/ 507707 w 2232008"/>
                <a:gd name="connsiteY3" fmla="*/ 193682 h 3813380"/>
                <a:gd name="connsiteX4" fmla="*/ 1854878 w 2232008"/>
                <a:gd name="connsiteY4" fmla="*/ 2370436 h 3813380"/>
                <a:gd name="connsiteX5" fmla="*/ 2232008 w 2232008"/>
                <a:gd name="connsiteY5" fmla="*/ 2341708 h 3813380"/>
                <a:gd name="connsiteX6" fmla="*/ 1480070 w 2232008"/>
                <a:gd name="connsiteY6" fmla="*/ 3813380 h 3813380"/>
                <a:gd name="connsiteX7" fmla="*/ 665646 w 2232008"/>
                <a:gd name="connsiteY7" fmla="*/ 2453286 h 3813380"/>
                <a:gd name="connsiteX0" fmla="*/ 667522 w 2233884"/>
                <a:gd name="connsiteY0" fmla="*/ 2480853 h 3840947"/>
                <a:gd name="connsiteX1" fmla="*/ 1104546 w 2233884"/>
                <a:gd name="connsiteY1" fmla="*/ 2436971 h 3840947"/>
                <a:gd name="connsiteX2" fmla="*/ 0 w 2233884"/>
                <a:gd name="connsiteY2" fmla="*/ 0 h 3840947"/>
                <a:gd name="connsiteX3" fmla="*/ 509583 w 2233884"/>
                <a:gd name="connsiteY3" fmla="*/ 221249 h 3840947"/>
                <a:gd name="connsiteX4" fmla="*/ 1856754 w 2233884"/>
                <a:gd name="connsiteY4" fmla="*/ 2398003 h 3840947"/>
                <a:gd name="connsiteX5" fmla="*/ 2233884 w 2233884"/>
                <a:gd name="connsiteY5" fmla="*/ 2369275 h 3840947"/>
                <a:gd name="connsiteX6" fmla="*/ 1481946 w 2233884"/>
                <a:gd name="connsiteY6" fmla="*/ 3840947 h 3840947"/>
                <a:gd name="connsiteX7" fmla="*/ 667522 w 2233884"/>
                <a:gd name="connsiteY7" fmla="*/ 2480853 h 3840947"/>
                <a:gd name="connsiteX0" fmla="*/ 667522 w 2233884"/>
                <a:gd name="connsiteY0" fmla="*/ 2480853 h 3840947"/>
                <a:gd name="connsiteX1" fmla="*/ 1104546 w 2233884"/>
                <a:gd name="connsiteY1" fmla="*/ 2436971 h 3840947"/>
                <a:gd name="connsiteX2" fmla="*/ 0 w 2233884"/>
                <a:gd name="connsiteY2" fmla="*/ 0 h 3840947"/>
                <a:gd name="connsiteX3" fmla="*/ 509583 w 2233884"/>
                <a:gd name="connsiteY3" fmla="*/ 221249 h 3840947"/>
                <a:gd name="connsiteX4" fmla="*/ 1856754 w 2233884"/>
                <a:gd name="connsiteY4" fmla="*/ 2398003 h 3840947"/>
                <a:gd name="connsiteX5" fmla="*/ 2233884 w 2233884"/>
                <a:gd name="connsiteY5" fmla="*/ 2369275 h 3840947"/>
                <a:gd name="connsiteX6" fmla="*/ 1481946 w 2233884"/>
                <a:gd name="connsiteY6" fmla="*/ 3840947 h 3840947"/>
                <a:gd name="connsiteX7" fmla="*/ 667522 w 2233884"/>
                <a:gd name="connsiteY7" fmla="*/ 2480853 h 3840947"/>
                <a:gd name="connsiteX0" fmla="*/ 667522 w 2233884"/>
                <a:gd name="connsiteY0" fmla="*/ 2480853 h 3840947"/>
                <a:gd name="connsiteX1" fmla="*/ 1104546 w 2233884"/>
                <a:gd name="connsiteY1" fmla="*/ 2436971 h 3840947"/>
                <a:gd name="connsiteX2" fmla="*/ 0 w 2233884"/>
                <a:gd name="connsiteY2" fmla="*/ 0 h 3840947"/>
                <a:gd name="connsiteX3" fmla="*/ 519109 w 2233884"/>
                <a:gd name="connsiteY3" fmla="*/ 198445 h 3840947"/>
                <a:gd name="connsiteX4" fmla="*/ 1856754 w 2233884"/>
                <a:gd name="connsiteY4" fmla="*/ 2398003 h 3840947"/>
                <a:gd name="connsiteX5" fmla="*/ 2233884 w 2233884"/>
                <a:gd name="connsiteY5" fmla="*/ 2369275 h 3840947"/>
                <a:gd name="connsiteX6" fmla="*/ 1481946 w 2233884"/>
                <a:gd name="connsiteY6" fmla="*/ 3840947 h 3840947"/>
                <a:gd name="connsiteX7" fmla="*/ 667522 w 2233884"/>
                <a:gd name="connsiteY7" fmla="*/ 2480853 h 3840947"/>
                <a:gd name="connsiteX0" fmla="*/ 667522 w 2233884"/>
                <a:gd name="connsiteY0" fmla="*/ 2480853 h 3840947"/>
                <a:gd name="connsiteX1" fmla="*/ 1104546 w 2233884"/>
                <a:gd name="connsiteY1" fmla="*/ 2436971 h 3840947"/>
                <a:gd name="connsiteX2" fmla="*/ 0 w 2233884"/>
                <a:gd name="connsiteY2" fmla="*/ 0 h 3840947"/>
                <a:gd name="connsiteX3" fmla="*/ 519109 w 2233884"/>
                <a:gd name="connsiteY3" fmla="*/ 198445 h 3840947"/>
                <a:gd name="connsiteX4" fmla="*/ 1856754 w 2233884"/>
                <a:gd name="connsiteY4" fmla="*/ 2398003 h 3840947"/>
                <a:gd name="connsiteX5" fmla="*/ 2233884 w 2233884"/>
                <a:gd name="connsiteY5" fmla="*/ 2369275 h 3840947"/>
                <a:gd name="connsiteX6" fmla="*/ 1481946 w 2233884"/>
                <a:gd name="connsiteY6" fmla="*/ 3840947 h 3840947"/>
                <a:gd name="connsiteX7" fmla="*/ 667522 w 2233884"/>
                <a:gd name="connsiteY7" fmla="*/ 2480853 h 3840947"/>
                <a:gd name="connsiteX0" fmla="*/ 667522 w 2233884"/>
                <a:gd name="connsiteY0" fmla="*/ 2480853 h 3840947"/>
                <a:gd name="connsiteX1" fmla="*/ 1104546 w 2233884"/>
                <a:gd name="connsiteY1" fmla="*/ 2436971 h 3840947"/>
                <a:gd name="connsiteX2" fmla="*/ 0 w 2233884"/>
                <a:gd name="connsiteY2" fmla="*/ 0 h 3840947"/>
                <a:gd name="connsiteX3" fmla="*/ 728337 w 2233884"/>
                <a:gd name="connsiteY3" fmla="*/ 297791 h 3840947"/>
                <a:gd name="connsiteX4" fmla="*/ 1856754 w 2233884"/>
                <a:gd name="connsiteY4" fmla="*/ 2398003 h 3840947"/>
                <a:gd name="connsiteX5" fmla="*/ 2233884 w 2233884"/>
                <a:gd name="connsiteY5" fmla="*/ 2369275 h 3840947"/>
                <a:gd name="connsiteX6" fmla="*/ 1481946 w 2233884"/>
                <a:gd name="connsiteY6" fmla="*/ 3840947 h 3840947"/>
                <a:gd name="connsiteX7" fmla="*/ 667522 w 2233884"/>
                <a:gd name="connsiteY7" fmla="*/ 2480853 h 3840947"/>
                <a:gd name="connsiteX0" fmla="*/ 473475 w 2233884"/>
                <a:gd name="connsiteY0" fmla="*/ 2459488 h 3840947"/>
                <a:gd name="connsiteX1" fmla="*/ 1104546 w 2233884"/>
                <a:gd name="connsiteY1" fmla="*/ 2436971 h 3840947"/>
                <a:gd name="connsiteX2" fmla="*/ 0 w 2233884"/>
                <a:gd name="connsiteY2" fmla="*/ 0 h 3840947"/>
                <a:gd name="connsiteX3" fmla="*/ 728337 w 2233884"/>
                <a:gd name="connsiteY3" fmla="*/ 297791 h 3840947"/>
                <a:gd name="connsiteX4" fmla="*/ 1856754 w 2233884"/>
                <a:gd name="connsiteY4" fmla="*/ 2398003 h 3840947"/>
                <a:gd name="connsiteX5" fmla="*/ 2233884 w 2233884"/>
                <a:gd name="connsiteY5" fmla="*/ 2369275 h 3840947"/>
                <a:gd name="connsiteX6" fmla="*/ 1481946 w 2233884"/>
                <a:gd name="connsiteY6" fmla="*/ 3840947 h 3840947"/>
                <a:gd name="connsiteX7" fmla="*/ 473475 w 2233884"/>
                <a:gd name="connsiteY7" fmla="*/ 2459488 h 3840947"/>
                <a:gd name="connsiteX0" fmla="*/ 473475 w 2225390"/>
                <a:gd name="connsiteY0" fmla="*/ 2459488 h 3840947"/>
                <a:gd name="connsiteX1" fmla="*/ 1104546 w 2225390"/>
                <a:gd name="connsiteY1" fmla="*/ 2436971 h 3840947"/>
                <a:gd name="connsiteX2" fmla="*/ 0 w 2225390"/>
                <a:gd name="connsiteY2" fmla="*/ 0 h 3840947"/>
                <a:gd name="connsiteX3" fmla="*/ 728337 w 2225390"/>
                <a:gd name="connsiteY3" fmla="*/ 297791 h 3840947"/>
                <a:gd name="connsiteX4" fmla="*/ 1856754 w 2225390"/>
                <a:gd name="connsiteY4" fmla="*/ 2398003 h 3840947"/>
                <a:gd name="connsiteX5" fmla="*/ 2225390 w 2225390"/>
                <a:gd name="connsiteY5" fmla="*/ 2389605 h 3840947"/>
                <a:gd name="connsiteX6" fmla="*/ 1481946 w 2225390"/>
                <a:gd name="connsiteY6" fmla="*/ 3840947 h 3840947"/>
                <a:gd name="connsiteX7" fmla="*/ 473475 w 2225390"/>
                <a:gd name="connsiteY7" fmla="*/ 2459488 h 3840947"/>
                <a:gd name="connsiteX0" fmla="*/ 473475 w 2225390"/>
                <a:gd name="connsiteY0" fmla="*/ 2459488 h 3807876"/>
                <a:gd name="connsiteX1" fmla="*/ 1104546 w 2225390"/>
                <a:gd name="connsiteY1" fmla="*/ 2436971 h 3807876"/>
                <a:gd name="connsiteX2" fmla="*/ 0 w 2225390"/>
                <a:gd name="connsiteY2" fmla="*/ 0 h 3807876"/>
                <a:gd name="connsiteX3" fmla="*/ 728337 w 2225390"/>
                <a:gd name="connsiteY3" fmla="*/ 297791 h 3807876"/>
                <a:gd name="connsiteX4" fmla="*/ 1856754 w 2225390"/>
                <a:gd name="connsiteY4" fmla="*/ 2398003 h 3807876"/>
                <a:gd name="connsiteX5" fmla="*/ 2225390 w 2225390"/>
                <a:gd name="connsiteY5" fmla="*/ 2389605 h 3807876"/>
                <a:gd name="connsiteX6" fmla="*/ 1459944 w 2225390"/>
                <a:gd name="connsiteY6" fmla="*/ 3807876 h 3807876"/>
                <a:gd name="connsiteX7" fmla="*/ 473475 w 2225390"/>
                <a:gd name="connsiteY7" fmla="*/ 2459488 h 3807876"/>
                <a:gd name="connsiteX0" fmla="*/ 582854 w 2225390"/>
                <a:gd name="connsiteY0" fmla="*/ 2397725 h 3807876"/>
                <a:gd name="connsiteX1" fmla="*/ 1104546 w 2225390"/>
                <a:gd name="connsiteY1" fmla="*/ 2436971 h 3807876"/>
                <a:gd name="connsiteX2" fmla="*/ 0 w 2225390"/>
                <a:gd name="connsiteY2" fmla="*/ 0 h 3807876"/>
                <a:gd name="connsiteX3" fmla="*/ 728337 w 2225390"/>
                <a:gd name="connsiteY3" fmla="*/ 297791 h 3807876"/>
                <a:gd name="connsiteX4" fmla="*/ 1856754 w 2225390"/>
                <a:gd name="connsiteY4" fmla="*/ 2398003 h 3807876"/>
                <a:gd name="connsiteX5" fmla="*/ 2225390 w 2225390"/>
                <a:gd name="connsiteY5" fmla="*/ 2389605 h 3807876"/>
                <a:gd name="connsiteX6" fmla="*/ 1459944 w 2225390"/>
                <a:gd name="connsiteY6" fmla="*/ 3807876 h 3807876"/>
                <a:gd name="connsiteX7" fmla="*/ 582854 w 2225390"/>
                <a:gd name="connsiteY7" fmla="*/ 2397725 h 3807876"/>
                <a:gd name="connsiteX0" fmla="*/ 582854 w 2225390"/>
                <a:gd name="connsiteY0" fmla="*/ 2397725 h 3807876"/>
                <a:gd name="connsiteX1" fmla="*/ 1104546 w 2225390"/>
                <a:gd name="connsiteY1" fmla="*/ 2436971 h 3807876"/>
                <a:gd name="connsiteX2" fmla="*/ 0 w 2225390"/>
                <a:gd name="connsiteY2" fmla="*/ 0 h 3807876"/>
                <a:gd name="connsiteX3" fmla="*/ 728337 w 2225390"/>
                <a:gd name="connsiteY3" fmla="*/ 297791 h 3807876"/>
                <a:gd name="connsiteX4" fmla="*/ 1843112 w 2225390"/>
                <a:gd name="connsiteY4" fmla="*/ 2487821 h 3807876"/>
                <a:gd name="connsiteX5" fmla="*/ 2225390 w 2225390"/>
                <a:gd name="connsiteY5" fmla="*/ 2389605 h 3807876"/>
                <a:gd name="connsiteX6" fmla="*/ 1459944 w 2225390"/>
                <a:gd name="connsiteY6" fmla="*/ 3807876 h 3807876"/>
                <a:gd name="connsiteX7" fmla="*/ 582854 w 2225390"/>
                <a:gd name="connsiteY7" fmla="*/ 2397725 h 3807876"/>
                <a:gd name="connsiteX0" fmla="*/ 582854 w 2213419"/>
                <a:gd name="connsiteY0" fmla="*/ 2397725 h 3807876"/>
                <a:gd name="connsiteX1" fmla="*/ 1104546 w 2213419"/>
                <a:gd name="connsiteY1" fmla="*/ 2436971 h 3807876"/>
                <a:gd name="connsiteX2" fmla="*/ 0 w 2213419"/>
                <a:gd name="connsiteY2" fmla="*/ 0 h 3807876"/>
                <a:gd name="connsiteX3" fmla="*/ 728337 w 2213419"/>
                <a:gd name="connsiteY3" fmla="*/ 297791 h 3807876"/>
                <a:gd name="connsiteX4" fmla="*/ 1843112 w 2213419"/>
                <a:gd name="connsiteY4" fmla="*/ 2487821 h 3807876"/>
                <a:gd name="connsiteX5" fmla="*/ 2213419 w 2213419"/>
                <a:gd name="connsiteY5" fmla="*/ 2504000 h 3807876"/>
                <a:gd name="connsiteX6" fmla="*/ 1459944 w 2213419"/>
                <a:gd name="connsiteY6" fmla="*/ 3807876 h 3807876"/>
                <a:gd name="connsiteX7" fmla="*/ 582854 w 2213419"/>
                <a:gd name="connsiteY7" fmla="*/ 2397725 h 3807876"/>
                <a:gd name="connsiteX0" fmla="*/ 582854 w 2206597"/>
                <a:gd name="connsiteY0" fmla="*/ 2397725 h 3807876"/>
                <a:gd name="connsiteX1" fmla="*/ 1104546 w 2206597"/>
                <a:gd name="connsiteY1" fmla="*/ 2436971 h 3807876"/>
                <a:gd name="connsiteX2" fmla="*/ 0 w 2206597"/>
                <a:gd name="connsiteY2" fmla="*/ 0 h 3807876"/>
                <a:gd name="connsiteX3" fmla="*/ 728337 w 2206597"/>
                <a:gd name="connsiteY3" fmla="*/ 297791 h 3807876"/>
                <a:gd name="connsiteX4" fmla="*/ 1843112 w 2206597"/>
                <a:gd name="connsiteY4" fmla="*/ 2487821 h 3807876"/>
                <a:gd name="connsiteX5" fmla="*/ 2206597 w 2206597"/>
                <a:gd name="connsiteY5" fmla="*/ 2548909 h 3807876"/>
                <a:gd name="connsiteX6" fmla="*/ 1459944 w 2206597"/>
                <a:gd name="connsiteY6" fmla="*/ 3807876 h 3807876"/>
                <a:gd name="connsiteX7" fmla="*/ 582854 w 2206597"/>
                <a:gd name="connsiteY7" fmla="*/ 2397725 h 3807876"/>
                <a:gd name="connsiteX0" fmla="*/ 582854 w 2206597"/>
                <a:gd name="connsiteY0" fmla="*/ 2397725 h 3807876"/>
                <a:gd name="connsiteX1" fmla="*/ 1099529 w 2206597"/>
                <a:gd name="connsiteY1" fmla="*/ 2363238 h 3807876"/>
                <a:gd name="connsiteX2" fmla="*/ 0 w 2206597"/>
                <a:gd name="connsiteY2" fmla="*/ 0 h 3807876"/>
                <a:gd name="connsiteX3" fmla="*/ 728337 w 2206597"/>
                <a:gd name="connsiteY3" fmla="*/ 297791 h 3807876"/>
                <a:gd name="connsiteX4" fmla="*/ 1843112 w 2206597"/>
                <a:gd name="connsiteY4" fmla="*/ 2487821 h 3807876"/>
                <a:gd name="connsiteX5" fmla="*/ 2206597 w 2206597"/>
                <a:gd name="connsiteY5" fmla="*/ 2548909 h 3807876"/>
                <a:gd name="connsiteX6" fmla="*/ 1459944 w 2206597"/>
                <a:gd name="connsiteY6" fmla="*/ 3807876 h 3807876"/>
                <a:gd name="connsiteX7" fmla="*/ 582854 w 2206597"/>
                <a:gd name="connsiteY7" fmla="*/ 2397725 h 3807876"/>
                <a:gd name="connsiteX0" fmla="*/ 598302 w 2206597"/>
                <a:gd name="connsiteY0" fmla="*/ 2189266 h 3807876"/>
                <a:gd name="connsiteX1" fmla="*/ 1099529 w 2206597"/>
                <a:gd name="connsiteY1" fmla="*/ 2363238 h 3807876"/>
                <a:gd name="connsiteX2" fmla="*/ 0 w 2206597"/>
                <a:gd name="connsiteY2" fmla="*/ 0 h 3807876"/>
                <a:gd name="connsiteX3" fmla="*/ 728337 w 2206597"/>
                <a:gd name="connsiteY3" fmla="*/ 297791 h 3807876"/>
                <a:gd name="connsiteX4" fmla="*/ 1843112 w 2206597"/>
                <a:gd name="connsiteY4" fmla="*/ 2487821 h 3807876"/>
                <a:gd name="connsiteX5" fmla="*/ 2206597 w 2206597"/>
                <a:gd name="connsiteY5" fmla="*/ 2548909 h 3807876"/>
                <a:gd name="connsiteX6" fmla="*/ 1459944 w 2206597"/>
                <a:gd name="connsiteY6" fmla="*/ 3807876 h 3807876"/>
                <a:gd name="connsiteX7" fmla="*/ 598302 w 2206597"/>
                <a:gd name="connsiteY7" fmla="*/ 2189266 h 3807876"/>
                <a:gd name="connsiteX0" fmla="*/ 598302 w 2143162"/>
                <a:gd name="connsiteY0" fmla="*/ 2189266 h 3807876"/>
                <a:gd name="connsiteX1" fmla="*/ 1099529 w 2143162"/>
                <a:gd name="connsiteY1" fmla="*/ 2363238 h 3807876"/>
                <a:gd name="connsiteX2" fmla="*/ 0 w 2143162"/>
                <a:gd name="connsiteY2" fmla="*/ 0 h 3807876"/>
                <a:gd name="connsiteX3" fmla="*/ 728337 w 2143162"/>
                <a:gd name="connsiteY3" fmla="*/ 297791 h 3807876"/>
                <a:gd name="connsiteX4" fmla="*/ 1843112 w 2143162"/>
                <a:gd name="connsiteY4" fmla="*/ 2487821 h 3807876"/>
                <a:gd name="connsiteX5" fmla="*/ 2143162 w 2143162"/>
                <a:gd name="connsiteY5" fmla="*/ 2414954 h 3807876"/>
                <a:gd name="connsiteX6" fmla="*/ 1459944 w 2143162"/>
                <a:gd name="connsiteY6" fmla="*/ 3807876 h 3807876"/>
                <a:gd name="connsiteX7" fmla="*/ 598302 w 2143162"/>
                <a:gd name="connsiteY7" fmla="*/ 2189266 h 3807876"/>
                <a:gd name="connsiteX0" fmla="*/ 598302 w 2171986"/>
                <a:gd name="connsiteY0" fmla="*/ 2189266 h 3807876"/>
                <a:gd name="connsiteX1" fmla="*/ 1099529 w 2171986"/>
                <a:gd name="connsiteY1" fmla="*/ 2363238 h 3807876"/>
                <a:gd name="connsiteX2" fmla="*/ 0 w 2171986"/>
                <a:gd name="connsiteY2" fmla="*/ 0 h 3807876"/>
                <a:gd name="connsiteX3" fmla="*/ 728337 w 2171986"/>
                <a:gd name="connsiteY3" fmla="*/ 297791 h 3807876"/>
                <a:gd name="connsiteX4" fmla="*/ 1843112 w 2171986"/>
                <a:gd name="connsiteY4" fmla="*/ 2487821 h 3807876"/>
                <a:gd name="connsiteX5" fmla="*/ 2171986 w 2171986"/>
                <a:gd name="connsiteY5" fmla="*/ 2403115 h 3807876"/>
                <a:gd name="connsiteX6" fmla="*/ 1459944 w 2171986"/>
                <a:gd name="connsiteY6" fmla="*/ 3807876 h 3807876"/>
                <a:gd name="connsiteX7" fmla="*/ 598302 w 2171986"/>
                <a:gd name="connsiteY7" fmla="*/ 2189266 h 3807876"/>
                <a:gd name="connsiteX0" fmla="*/ 598302 w 2171986"/>
                <a:gd name="connsiteY0" fmla="*/ 2189266 h 3807876"/>
                <a:gd name="connsiteX1" fmla="*/ 1139288 w 2171986"/>
                <a:gd name="connsiteY1" fmla="*/ 2439545 h 3807876"/>
                <a:gd name="connsiteX2" fmla="*/ 0 w 2171986"/>
                <a:gd name="connsiteY2" fmla="*/ 0 h 3807876"/>
                <a:gd name="connsiteX3" fmla="*/ 728337 w 2171986"/>
                <a:gd name="connsiteY3" fmla="*/ 297791 h 3807876"/>
                <a:gd name="connsiteX4" fmla="*/ 1843112 w 2171986"/>
                <a:gd name="connsiteY4" fmla="*/ 2487821 h 3807876"/>
                <a:gd name="connsiteX5" fmla="*/ 2171986 w 2171986"/>
                <a:gd name="connsiteY5" fmla="*/ 2403115 h 3807876"/>
                <a:gd name="connsiteX6" fmla="*/ 1459944 w 2171986"/>
                <a:gd name="connsiteY6" fmla="*/ 3807876 h 3807876"/>
                <a:gd name="connsiteX7" fmla="*/ 598302 w 2171986"/>
                <a:gd name="connsiteY7" fmla="*/ 2189266 h 3807876"/>
                <a:gd name="connsiteX0" fmla="*/ 598302 w 2219469"/>
                <a:gd name="connsiteY0" fmla="*/ 2189266 h 3807876"/>
                <a:gd name="connsiteX1" fmla="*/ 1139288 w 2219469"/>
                <a:gd name="connsiteY1" fmla="*/ 2439545 h 3807876"/>
                <a:gd name="connsiteX2" fmla="*/ 0 w 2219469"/>
                <a:gd name="connsiteY2" fmla="*/ 0 h 3807876"/>
                <a:gd name="connsiteX3" fmla="*/ 728337 w 2219469"/>
                <a:gd name="connsiteY3" fmla="*/ 297791 h 3807876"/>
                <a:gd name="connsiteX4" fmla="*/ 1843112 w 2219469"/>
                <a:gd name="connsiteY4" fmla="*/ 2487821 h 3807876"/>
                <a:gd name="connsiteX5" fmla="*/ 2219469 w 2219469"/>
                <a:gd name="connsiteY5" fmla="*/ 2375194 h 3807876"/>
                <a:gd name="connsiteX6" fmla="*/ 1459944 w 2219469"/>
                <a:gd name="connsiteY6" fmla="*/ 3807876 h 3807876"/>
                <a:gd name="connsiteX7" fmla="*/ 598302 w 2219469"/>
                <a:gd name="connsiteY7" fmla="*/ 2189266 h 3807876"/>
                <a:gd name="connsiteX0" fmla="*/ 598302 w 2237358"/>
                <a:gd name="connsiteY0" fmla="*/ 2189266 h 3807876"/>
                <a:gd name="connsiteX1" fmla="*/ 1139288 w 2237358"/>
                <a:gd name="connsiteY1" fmla="*/ 2439545 h 3807876"/>
                <a:gd name="connsiteX2" fmla="*/ 0 w 2237358"/>
                <a:gd name="connsiteY2" fmla="*/ 0 h 3807876"/>
                <a:gd name="connsiteX3" fmla="*/ 728337 w 2237358"/>
                <a:gd name="connsiteY3" fmla="*/ 297791 h 3807876"/>
                <a:gd name="connsiteX4" fmla="*/ 1843112 w 2237358"/>
                <a:gd name="connsiteY4" fmla="*/ 2487821 h 3807876"/>
                <a:gd name="connsiteX5" fmla="*/ 2237358 w 2237358"/>
                <a:gd name="connsiteY5" fmla="*/ 2275211 h 3807876"/>
                <a:gd name="connsiteX6" fmla="*/ 1459944 w 2237358"/>
                <a:gd name="connsiteY6" fmla="*/ 3807876 h 3807876"/>
                <a:gd name="connsiteX7" fmla="*/ 598302 w 2237358"/>
                <a:gd name="connsiteY7" fmla="*/ 2189266 h 380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7358" h="3807876">
                  <a:moveTo>
                    <a:pt x="598302" y="2189266"/>
                  </a:moveTo>
                  <a:lnTo>
                    <a:pt x="1139288" y="2439545"/>
                  </a:lnTo>
                  <a:cubicBezTo>
                    <a:pt x="1142414" y="1657349"/>
                    <a:pt x="1364975" y="456487"/>
                    <a:pt x="0" y="0"/>
                  </a:cubicBezTo>
                  <a:lnTo>
                    <a:pt x="728337" y="297791"/>
                  </a:lnTo>
                  <a:cubicBezTo>
                    <a:pt x="1849250" y="857659"/>
                    <a:pt x="1843062" y="1713226"/>
                    <a:pt x="1843112" y="2487821"/>
                  </a:cubicBezTo>
                  <a:lnTo>
                    <a:pt x="2237358" y="2275211"/>
                  </a:lnTo>
                  <a:lnTo>
                    <a:pt x="1459944" y="3807876"/>
                  </a:lnTo>
                  <a:lnTo>
                    <a:pt x="598302" y="218926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750" name="TextBox 9"/>
          <p:cNvSpPr txBox="1">
            <a:spLocks noChangeArrowheads="1"/>
          </p:cNvSpPr>
          <p:nvPr/>
        </p:nvSpPr>
        <p:spPr bwMode="auto">
          <a:xfrm flipH="1">
            <a:off x="1841500" y="2352675"/>
            <a:ext cx="542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000000"/>
                </a:solidFill>
                <a:latin typeface="方正大标宋简体" pitchFamily="65" charset="-122"/>
                <a:ea typeface="方正大标宋简体" pitchFamily="65" charset="-122"/>
              </a:rPr>
              <a:t>2008</a:t>
            </a:r>
            <a:endParaRPr lang="zh-CN" altLang="en-US" sz="1400">
              <a:solidFill>
                <a:srgbClr val="000000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sp>
        <p:nvSpPr>
          <p:cNvPr id="31751" name="TextBox 10"/>
          <p:cNvSpPr txBox="1">
            <a:spLocks noChangeArrowheads="1"/>
          </p:cNvSpPr>
          <p:nvPr/>
        </p:nvSpPr>
        <p:spPr bwMode="auto">
          <a:xfrm flipH="1">
            <a:off x="5676900" y="4914900"/>
            <a:ext cx="9032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方正大标宋简体" pitchFamily="65" charset="-122"/>
                <a:ea typeface="方正大标宋简体" pitchFamily="65" charset="-122"/>
              </a:rPr>
              <a:t>2013</a:t>
            </a:r>
            <a:endParaRPr lang="zh-CN" altLang="en-US" sz="2800">
              <a:latin typeface="方正大标宋简体" pitchFamily="65" charset="-122"/>
              <a:ea typeface="方正大标宋简体" pitchFamily="65" charset="-122"/>
            </a:endParaRPr>
          </a:p>
        </p:txBody>
      </p:sp>
      <p:sp>
        <p:nvSpPr>
          <p:cNvPr id="31752" name="TextBox 11"/>
          <p:cNvSpPr txBox="1">
            <a:spLocks noChangeArrowheads="1"/>
          </p:cNvSpPr>
          <p:nvPr/>
        </p:nvSpPr>
        <p:spPr bwMode="auto">
          <a:xfrm flipH="1">
            <a:off x="3457575" y="2241550"/>
            <a:ext cx="595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000000"/>
                </a:solidFill>
                <a:latin typeface="方正大标宋简体" pitchFamily="65" charset="-122"/>
                <a:ea typeface="方正大标宋简体" pitchFamily="65" charset="-122"/>
              </a:rPr>
              <a:t>2009</a:t>
            </a:r>
            <a:endParaRPr lang="zh-CN" altLang="en-US" sz="1600">
              <a:solidFill>
                <a:srgbClr val="000000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sp>
        <p:nvSpPr>
          <p:cNvPr id="31753" name="TextBox 12"/>
          <p:cNvSpPr txBox="1">
            <a:spLocks noChangeArrowheads="1"/>
          </p:cNvSpPr>
          <p:nvPr/>
        </p:nvSpPr>
        <p:spPr bwMode="auto">
          <a:xfrm flipH="1">
            <a:off x="3905250" y="2711450"/>
            <a:ext cx="595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000000"/>
                </a:solidFill>
                <a:latin typeface="方正大标宋简体" pitchFamily="65" charset="-122"/>
                <a:ea typeface="方正大标宋简体" pitchFamily="65" charset="-122"/>
              </a:rPr>
              <a:t>2010</a:t>
            </a:r>
            <a:endParaRPr lang="zh-CN" altLang="en-US" sz="1600">
              <a:solidFill>
                <a:srgbClr val="000000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sp>
        <p:nvSpPr>
          <p:cNvPr id="31754" name="TextBox 13"/>
          <p:cNvSpPr txBox="1">
            <a:spLocks noChangeArrowheads="1"/>
          </p:cNvSpPr>
          <p:nvPr/>
        </p:nvSpPr>
        <p:spPr bwMode="auto">
          <a:xfrm flipH="1">
            <a:off x="4167188" y="3181350"/>
            <a:ext cx="595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000000"/>
                </a:solidFill>
                <a:latin typeface="方正大标宋简体" pitchFamily="65" charset="-122"/>
                <a:ea typeface="方正大标宋简体" pitchFamily="65" charset="-122"/>
              </a:rPr>
              <a:t>2011</a:t>
            </a:r>
            <a:endParaRPr lang="zh-CN" altLang="en-US" sz="1600">
              <a:solidFill>
                <a:srgbClr val="000000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sp>
        <p:nvSpPr>
          <p:cNvPr id="31755" name="TextBox 14"/>
          <p:cNvSpPr txBox="1">
            <a:spLocks noChangeArrowheads="1"/>
          </p:cNvSpPr>
          <p:nvPr/>
        </p:nvSpPr>
        <p:spPr bwMode="auto">
          <a:xfrm flipH="1">
            <a:off x="4413250" y="3651250"/>
            <a:ext cx="595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000000"/>
                </a:solidFill>
                <a:latin typeface="方正大标宋简体" pitchFamily="65" charset="-122"/>
                <a:ea typeface="方正大标宋简体" pitchFamily="65" charset="-122"/>
              </a:rPr>
              <a:t>2012</a:t>
            </a:r>
            <a:endParaRPr lang="zh-CN" altLang="en-US" sz="1600">
              <a:solidFill>
                <a:srgbClr val="000000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110038" y="2411413"/>
            <a:ext cx="427831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572000" y="2876550"/>
            <a:ext cx="381635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859338" y="3343275"/>
            <a:ext cx="352901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292725" y="3810000"/>
            <a:ext cx="3095625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7135813" y="2409825"/>
            <a:ext cx="1252537" cy="277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 flipH="1">
            <a:off x="7135813" y="2882900"/>
            <a:ext cx="1252537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 flipH="1">
            <a:off x="7135813" y="3333750"/>
            <a:ext cx="1252537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 flipH="1">
            <a:off x="7135813" y="3805238"/>
            <a:ext cx="1252537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764" name="矩形 1"/>
          <p:cNvSpPr>
            <a:spLocks noChangeArrowheads="1"/>
          </p:cNvSpPr>
          <p:nvPr/>
        </p:nvSpPr>
        <p:spPr bwMode="auto">
          <a:xfrm>
            <a:off x="6207125" y="255588"/>
            <a:ext cx="2468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箭头型时间轴</a:t>
            </a:r>
            <a:r>
              <a:rPr lang="en-US" altLang="zh-CN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0"/>
          <p:cNvSpPr>
            <a:spLocks noChangeArrowheads="1"/>
          </p:cNvSpPr>
          <p:nvPr/>
        </p:nvSpPr>
        <p:spPr bwMode="auto">
          <a:xfrm>
            <a:off x="265973" y="4390018"/>
            <a:ext cx="6115403" cy="1085608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矩形 5"/>
          <p:cNvSpPr/>
          <p:nvPr/>
        </p:nvSpPr>
        <p:spPr>
          <a:xfrm>
            <a:off x="2489988" y="1965339"/>
            <a:ext cx="1667374" cy="3139452"/>
          </a:xfrm>
          <a:custGeom>
            <a:avLst/>
            <a:gdLst>
              <a:gd name="connsiteX0" fmla="*/ 0 w 2160240"/>
              <a:gd name="connsiteY0" fmla="*/ 0 h 3416004"/>
              <a:gd name="connsiteX1" fmla="*/ 2160240 w 2160240"/>
              <a:gd name="connsiteY1" fmla="*/ 0 h 3416004"/>
              <a:gd name="connsiteX2" fmla="*/ 2160240 w 2160240"/>
              <a:gd name="connsiteY2" fmla="*/ 3416004 h 3416004"/>
              <a:gd name="connsiteX3" fmla="*/ 0 w 2160240"/>
              <a:gd name="connsiteY3" fmla="*/ 3416004 h 3416004"/>
              <a:gd name="connsiteX4" fmla="*/ 0 w 2160240"/>
              <a:gd name="connsiteY4" fmla="*/ 0 h 3416004"/>
              <a:gd name="connsiteX0" fmla="*/ 0 w 2172597"/>
              <a:gd name="connsiteY0" fmla="*/ 0 h 3416004"/>
              <a:gd name="connsiteX1" fmla="*/ 2172597 w 2172597"/>
              <a:gd name="connsiteY1" fmla="*/ 333633 h 3416004"/>
              <a:gd name="connsiteX2" fmla="*/ 2160240 w 2172597"/>
              <a:gd name="connsiteY2" fmla="*/ 3416004 h 3416004"/>
              <a:gd name="connsiteX3" fmla="*/ 0 w 2172597"/>
              <a:gd name="connsiteY3" fmla="*/ 3416004 h 3416004"/>
              <a:gd name="connsiteX4" fmla="*/ 0 w 2172597"/>
              <a:gd name="connsiteY4" fmla="*/ 0 h 3416004"/>
              <a:gd name="connsiteX0" fmla="*/ 0 w 2172597"/>
              <a:gd name="connsiteY0" fmla="*/ 0 h 3416004"/>
              <a:gd name="connsiteX1" fmla="*/ 2172597 w 2172597"/>
              <a:gd name="connsiteY1" fmla="*/ 333633 h 3416004"/>
              <a:gd name="connsiteX2" fmla="*/ 2172596 w 2172597"/>
              <a:gd name="connsiteY2" fmla="*/ 2983517 h 3416004"/>
              <a:gd name="connsiteX3" fmla="*/ 0 w 2172597"/>
              <a:gd name="connsiteY3" fmla="*/ 3416004 h 3416004"/>
              <a:gd name="connsiteX4" fmla="*/ 0 w 2172597"/>
              <a:gd name="connsiteY4" fmla="*/ 0 h 3416004"/>
              <a:gd name="connsiteX0" fmla="*/ 0 w 2172597"/>
              <a:gd name="connsiteY0" fmla="*/ 0 h 3416004"/>
              <a:gd name="connsiteX1" fmla="*/ 2172597 w 2172597"/>
              <a:gd name="connsiteY1" fmla="*/ 333633 h 3416004"/>
              <a:gd name="connsiteX2" fmla="*/ 1814250 w 2172597"/>
              <a:gd name="connsiteY2" fmla="*/ 3008230 h 3416004"/>
              <a:gd name="connsiteX3" fmla="*/ 0 w 2172597"/>
              <a:gd name="connsiteY3" fmla="*/ 3416004 h 3416004"/>
              <a:gd name="connsiteX4" fmla="*/ 0 w 2172597"/>
              <a:gd name="connsiteY4" fmla="*/ 0 h 3416004"/>
              <a:gd name="connsiteX0" fmla="*/ 0 w 1851322"/>
              <a:gd name="connsiteY0" fmla="*/ 0 h 3416004"/>
              <a:gd name="connsiteX1" fmla="*/ 1851322 w 1851322"/>
              <a:gd name="connsiteY1" fmla="*/ 308919 h 3416004"/>
              <a:gd name="connsiteX2" fmla="*/ 1814250 w 1851322"/>
              <a:gd name="connsiteY2" fmla="*/ 3008230 h 3416004"/>
              <a:gd name="connsiteX3" fmla="*/ 0 w 1851322"/>
              <a:gd name="connsiteY3" fmla="*/ 3416004 h 3416004"/>
              <a:gd name="connsiteX4" fmla="*/ 0 w 1851322"/>
              <a:gd name="connsiteY4" fmla="*/ 0 h 3416004"/>
              <a:gd name="connsiteX0" fmla="*/ 0 w 1814252"/>
              <a:gd name="connsiteY0" fmla="*/ 0 h 3416004"/>
              <a:gd name="connsiteX1" fmla="*/ 1814252 w 1814252"/>
              <a:gd name="connsiteY1" fmla="*/ 321276 h 3416004"/>
              <a:gd name="connsiteX2" fmla="*/ 1814250 w 1814252"/>
              <a:gd name="connsiteY2" fmla="*/ 3008230 h 3416004"/>
              <a:gd name="connsiteX3" fmla="*/ 0 w 1814252"/>
              <a:gd name="connsiteY3" fmla="*/ 3416004 h 3416004"/>
              <a:gd name="connsiteX4" fmla="*/ 0 w 1814252"/>
              <a:gd name="connsiteY4" fmla="*/ 0 h 341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252" h="3416004">
                <a:moveTo>
                  <a:pt x="0" y="0"/>
                </a:moveTo>
                <a:lnTo>
                  <a:pt x="1814252" y="321276"/>
                </a:lnTo>
                <a:cubicBezTo>
                  <a:pt x="1814252" y="1204571"/>
                  <a:pt x="1814250" y="2124935"/>
                  <a:pt x="1814250" y="3008230"/>
                </a:cubicBezTo>
                <a:lnTo>
                  <a:pt x="0" y="341600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  <a:gs pos="55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24225" y="3598863"/>
            <a:ext cx="307975" cy="1052512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87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右箭头 1"/>
          <p:cNvSpPr/>
          <p:nvPr/>
        </p:nvSpPr>
        <p:spPr>
          <a:xfrm rot="20832865">
            <a:off x="866775" y="2535238"/>
            <a:ext cx="5219700" cy="2125662"/>
          </a:xfrm>
          <a:custGeom>
            <a:avLst/>
            <a:gdLst/>
            <a:ahLst/>
            <a:cxnLst/>
            <a:rect l="l" t="t" r="r" b="b"/>
            <a:pathLst>
              <a:path w="5680224" h="2312897">
                <a:moveTo>
                  <a:pt x="1493657" y="1010955"/>
                </a:moveTo>
                <a:lnTo>
                  <a:pt x="1434086" y="1273463"/>
                </a:lnTo>
                <a:lnTo>
                  <a:pt x="0" y="1156300"/>
                </a:lnTo>
                <a:lnTo>
                  <a:pt x="12204" y="1156596"/>
                </a:lnTo>
                <a:close/>
                <a:moveTo>
                  <a:pt x="3924196" y="0"/>
                </a:moveTo>
                <a:lnTo>
                  <a:pt x="5680224" y="1120299"/>
                </a:lnTo>
                <a:lnTo>
                  <a:pt x="3924196" y="2312897"/>
                </a:lnTo>
                <a:lnTo>
                  <a:pt x="4424565" y="1517782"/>
                </a:lnTo>
                <a:lnTo>
                  <a:pt x="2852765" y="1389368"/>
                </a:lnTo>
                <a:cubicBezTo>
                  <a:pt x="2845727" y="1390995"/>
                  <a:pt x="2838572" y="1390760"/>
                  <a:pt x="2831389" y="1389906"/>
                </a:cubicBezTo>
                <a:lnTo>
                  <a:pt x="2819121" y="1386619"/>
                </a:lnTo>
                <a:lnTo>
                  <a:pt x="2788448" y="1384113"/>
                </a:lnTo>
                <a:lnTo>
                  <a:pt x="2790082" y="1376914"/>
                </a:lnTo>
                <a:cubicBezTo>
                  <a:pt x="2714731" y="1340933"/>
                  <a:pt x="2668650" y="1232861"/>
                  <a:pt x="2682986" y="1112243"/>
                </a:cubicBezTo>
                <a:cubicBezTo>
                  <a:pt x="2699818" y="970636"/>
                  <a:pt x="2793549" y="865360"/>
                  <a:pt x="2892341" y="877102"/>
                </a:cubicBezTo>
                <a:lnTo>
                  <a:pt x="2902864" y="879922"/>
                </a:lnTo>
                <a:lnTo>
                  <a:pt x="2904606" y="872245"/>
                </a:lnTo>
                <a:lnTo>
                  <a:pt x="4424565" y="722818"/>
                </a:ln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10800000" scaled="1"/>
            <a:tileRect/>
          </a:gra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 rot="20832865">
            <a:off x="4291013" y="2119313"/>
            <a:ext cx="1838325" cy="1063625"/>
          </a:xfrm>
          <a:custGeom>
            <a:avLst/>
            <a:gdLst>
              <a:gd name="connsiteX0" fmla="*/ 0 w 2305318"/>
              <a:gd name="connsiteY0" fmla="*/ 0 h 1242812"/>
              <a:gd name="connsiteX1" fmla="*/ 2028422 w 2305318"/>
              <a:gd name="connsiteY1" fmla="*/ 1223493 h 1242812"/>
              <a:gd name="connsiteX2" fmla="*/ 2305318 w 2305318"/>
              <a:gd name="connsiteY2" fmla="*/ 1242812 h 1242812"/>
              <a:gd name="connsiteX3" fmla="*/ 0 w 2305318"/>
              <a:gd name="connsiteY3" fmla="*/ 0 h 124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318" h="1242812">
                <a:moveTo>
                  <a:pt x="0" y="0"/>
                </a:moveTo>
                <a:lnTo>
                  <a:pt x="2028422" y="1223493"/>
                </a:lnTo>
                <a:lnTo>
                  <a:pt x="2305318" y="124281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5400000" scaled="1"/>
            <a:tileRect/>
          </a:gra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 rot="20832865">
            <a:off x="4562475" y="3128963"/>
            <a:ext cx="1787525" cy="1076325"/>
          </a:xfrm>
          <a:custGeom>
            <a:avLst/>
            <a:gdLst>
              <a:gd name="connsiteX0" fmla="*/ 1964028 w 2240924"/>
              <a:gd name="connsiteY0" fmla="*/ 0 h 1249251"/>
              <a:gd name="connsiteX1" fmla="*/ 2240924 w 2240924"/>
              <a:gd name="connsiteY1" fmla="*/ 25758 h 1249251"/>
              <a:gd name="connsiteX2" fmla="*/ 0 w 2240924"/>
              <a:gd name="connsiteY2" fmla="*/ 1249251 h 1249251"/>
              <a:gd name="connsiteX3" fmla="*/ 1964028 w 2240924"/>
              <a:gd name="connsiteY3" fmla="*/ 0 h 124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924" h="1249251">
                <a:moveTo>
                  <a:pt x="1964028" y="0"/>
                </a:moveTo>
                <a:lnTo>
                  <a:pt x="2240924" y="25758"/>
                </a:lnTo>
                <a:lnTo>
                  <a:pt x="0" y="1249251"/>
                </a:lnTo>
                <a:lnTo>
                  <a:pt x="1964028" y="0"/>
                </a:ln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5400000" scaled="1"/>
            <a:tileRect/>
          </a:gra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2254680" y="1965339"/>
            <a:ext cx="259020" cy="3145718"/>
          </a:xfrm>
          <a:custGeom>
            <a:avLst/>
            <a:gdLst>
              <a:gd name="connsiteX0" fmla="*/ 284206 w 284206"/>
              <a:gd name="connsiteY0" fmla="*/ 0 h 3422822"/>
              <a:gd name="connsiteX1" fmla="*/ 0 w 284206"/>
              <a:gd name="connsiteY1" fmla="*/ 74140 h 3422822"/>
              <a:gd name="connsiteX2" fmla="*/ 0 w 284206"/>
              <a:gd name="connsiteY2" fmla="*/ 3311611 h 3422822"/>
              <a:gd name="connsiteX3" fmla="*/ 271849 w 284206"/>
              <a:gd name="connsiteY3" fmla="*/ 3422822 h 3422822"/>
              <a:gd name="connsiteX4" fmla="*/ 284206 w 284206"/>
              <a:gd name="connsiteY4" fmla="*/ 0 h 34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206" h="3422822">
                <a:moveTo>
                  <a:pt x="284206" y="0"/>
                </a:moveTo>
                <a:lnTo>
                  <a:pt x="0" y="74140"/>
                </a:lnTo>
                <a:lnTo>
                  <a:pt x="0" y="3311611"/>
                </a:lnTo>
                <a:lnTo>
                  <a:pt x="271849" y="3422822"/>
                </a:lnTo>
                <a:lnTo>
                  <a:pt x="284206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  <a:gs pos="55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 rot="20855908" flipH="1">
            <a:off x="4084638" y="3063875"/>
            <a:ext cx="1604962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sz="16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2533650" y="2092325"/>
            <a:ext cx="425450" cy="1427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2780" name="组合 44"/>
          <p:cNvGrpSpPr>
            <a:grpSpLocks/>
          </p:cNvGrpSpPr>
          <p:nvPr/>
        </p:nvGrpSpPr>
        <p:grpSpPr bwMode="auto">
          <a:xfrm flipH="1">
            <a:off x="5935663" y="4249738"/>
            <a:ext cx="2184400" cy="463550"/>
            <a:chOff x="-362770" y="3102960"/>
            <a:chExt cx="2183514" cy="463550"/>
          </a:xfrm>
        </p:grpSpPr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675034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6" name="TextBox 11"/>
          <p:cNvSpPr txBox="1">
            <a:spLocks noChangeArrowheads="1"/>
          </p:cNvSpPr>
          <p:nvPr/>
        </p:nvSpPr>
        <p:spPr bwMode="auto">
          <a:xfrm flipH="1">
            <a:off x="5957888" y="3833813"/>
            <a:ext cx="1457325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782" name="矩形 1"/>
          <p:cNvSpPr>
            <a:spLocks noChangeArrowheads="1"/>
          </p:cNvSpPr>
          <p:nvPr/>
        </p:nvSpPr>
        <p:spPr bwMode="auto">
          <a:xfrm>
            <a:off x="5975350" y="255588"/>
            <a:ext cx="2700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突破型递进关系</a:t>
            </a:r>
            <a:r>
              <a:rPr lang="en-US" altLang="zh-CN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0"/>
          <p:cNvSpPr>
            <a:spLocks noChangeArrowheads="1"/>
          </p:cNvSpPr>
          <p:nvPr/>
        </p:nvSpPr>
        <p:spPr bwMode="auto">
          <a:xfrm>
            <a:off x="1952567" y="3960845"/>
            <a:ext cx="5222980" cy="1296145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grpSp>
        <p:nvGrpSpPr>
          <p:cNvPr id="33796" name="组合 4"/>
          <p:cNvGrpSpPr>
            <a:grpSpLocks/>
          </p:cNvGrpSpPr>
          <p:nvPr/>
        </p:nvGrpSpPr>
        <p:grpSpPr bwMode="auto">
          <a:xfrm>
            <a:off x="1273175" y="3554413"/>
            <a:ext cx="3527425" cy="1189037"/>
            <a:chOff x="537424" y="2540908"/>
            <a:chExt cx="4236496" cy="1427243"/>
          </a:xfrm>
        </p:grpSpPr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537424" y="3179261"/>
              <a:ext cx="4236496" cy="769835"/>
            </a:xfrm>
            <a:custGeom>
              <a:avLst/>
              <a:gdLst>
                <a:gd name="T0" fmla="*/ 1128 w 1128"/>
                <a:gd name="T1" fmla="*/ 188 h 302"/>
                <a:gd name="T2" fmla="*/ 974 w 1128"/>
                <a:gd name="T3" fmla="*/ 252 h 302"/>
                <a:gd name="T4" fmla="*/ 352 w 1128"/>
                <a:gd name="T5" fmla="*/ 230 h 302"/>
                <a:gd name="T6" fmla="*/ 404 w 1128"/>
                <a:gd name="T7" fmla="*/ 276 h 302"/>
                <a:gd name="T8" fmla="*/ 0 w 1128"/>
                <a:gd name="T9" fmla="*/ 302 h 302"/>
                <a:gd name="T10" fmla="*/ 200 w 1128"/>
                <a:gd name="T11" fmla="*/ 128 h 302"/>
                <a:gd name="T12" fmla="*/ 250 w 1128"/>
                <a:gd name="T13" fmla="*/ 166 h 302"/>
                <a:gd name="T14" fmla="*/ 1128 w 1128"/>
                <a:gd name="T15" fmla="*/ 188 h 302"/>
                <a:gd name="connsiteX0" fmla="*/ 10254 w 10254"/>
                <a:gd name="connsiteY0" fmla="*/ 2963 h 6942"/>
                <a:gd name="connsiteX1" fmla="*/ 8889 w 10254"/>
                <a:gd name="connsiteY1" fmla="*/ 5082 h 6942"/>
                <a:gd name="connsiteX2" fmla="*/ 3375 w 10254"/>
                <a:gd name="connsiteY2" fmla="*/ 4354 h 6942"/>
                <a:gd name="connsiteX3" fmla="*/ 3836 w 10254"/>
                <a:gd name="connsiteY3" fmla="*/ 5877 h 6942"/>
                <a:gd name="connsiteX4" fmla="*/ 254 w 10254"/>
                <a:gd name="connsiteY4" fmla="*/ 6738 h 6942"/>
                <a:gd name="connsiteX5" fmla="*/ 287 w 10254"/>
                <a:gd name="connsiteY5" fmla="*/ 2803 h 6942"/>
                <a:gd name="connsiteX6" fmla="*/ 2470 w 10254"/>
                <a:gd name="connsiteY6" fmla="*/ 2235 h 6942"/>
                <a:gd name="connsiteX7" fmla="*/ 10254 w 10254"/>
                <a:gd name="connsiteY7" fmla="*/ 2963 h 6942"/>
                <a:gd name="connsiteX0" fmla="*/ 10000 w 10000"/>
                <a:gd name="connsiteY0" fmla="*/ 4267 h 9999"/>
                <a:gd name="connsiteX1" fmla="*/ 8669 w 10000"/>
                <a:gd name="connsiteY1" fmla="*/ 7320 h 9999"/>
                <a:gd name="connsiteX2" fmla="*/ 3291 w 10000"/>
                <a:gd name="connsiteY2" fmla="*/ 6271 h 9999"/>
                <a:gd name="connsiteX3" fmla="*/ 3741 w 10000"/>
                <a:gd name="connsiteY3" fmla="*/ 8465 h 9999"/>
                <a:gd name="connsiteX4" fmla="*/ 248 w 10000"/>
                <a:gd name="connsiteY4" fmla="*/ 9705 h 9999"/>
                <a:gd name="connsiteX5" fmla="*/ 280 w 10000"/>
                <a:gd name="connsiteY5" fmla="*/ 4037 h 9999"/>
                <a:gd name="connsiteX6" fmla="*/ 2409 w 10000"/>
                <a:gd name="connsiteY6" fmla="*/ 3219 h 9999"/>
                <a:gd name="connsiteX7" fmla="*/ 10000 w 10000"/>
                <a:gd name="connsiteY7" fmla="*/ 4267 h 9999"/>
                <a:gd name="connsiteX0" fmla="*/ 9753 w 9753"/>
                <a:gd name="connsiteY0" fmla="*/ 4267 h 10085"/>
                <a:gd name="connsiteX1" fmla="*/ 8422 w 9753"/>
                <a:gd name="connsiteY1" fmla="*/ 7321 h 10085"/>
                <a:gd name="connsiteX2" fmla="*/ 3044 w 9753"/>
                <a:gd name="connsiteY2" fmla="*/ 6272 h 10085"/>
                <a:gd name="connsiteX3" fmla="*/ 3494 w 9753"/>
                <a:gd name="connsiteY3" fmla="*/ 8466 h 10085"/>
                <a:gd name="connsiteX4" fmla="*/ 1 w 9753"/>
                <a:gd name="connsiteY4" fmla="*/ 9706 h 10085"/>
                <a:gd name="connsiteX5" fmla="*/ 33 w 9753"/>
                <a:gd name="connsiteY5" fmla="*/ 4037 h 10085"/>
                <a:gd name="connsiteX6" fmla="*/ 2162 w 9753"/>
                <a:gd name="connsiteY6" fmla="*/ 3219 h 10085"/>
                <a:gd name="connsiteX7" fmla="*/ 9753 w 9753"/>
                <a:gd name="connsiteY7" fmla="*/ 4267 h 10085"/>
                <a:gd name="connsiteX0" fmla="*/ 10000 w 10000"/>
                <a:gd name="connsiteY0" fmla="*/ 4231 h 9624"/>
                <a:gd name="connsiteX1" fmla="*/ 8635 w 10000"/>
                <a:gd name="connsiteY1" fmla="*/ 7259 h 9624"/>
                <a:gd name="connsiteX2" fmla="*/ 3121 w 10000"/>
                <a:gd name="connsiteY2" fmla="*/ 6219 h 9624"/>
                <a:gd name="connsiteX3" fmla="*/ 3582 w 10000"/>
                <a:gd name="connsiteY3" fmla="*/ 8395 h 9624"/>
                <a:gd name="connsiteX4" fmla="*/ 1 w 10000"/>
                <a:gd name="connsiteY4" fmla="*/ 9624 h 9624"/>
                <a:gd name="connsiteX5" fmla="*/ 34 w 10000"/>
                <a:gd name="connsiteY5" fmla="*/ 4003 h 9624"/>
                <a:gd name="connsiteX6" fmla="*/ 2217 w 10000"/>
                <a:gd name="connsiteY6" fmla="*/ 3192 h 9624"/>
                <a:gd name="connsiteX7" fmla="*/ 10000 w 10000"/>
                <a:gd name="connsiteY7" fmla="*/ 4231 h 9624"/>
                <a:gd name="connsiteX0" fmla="*/ 10258 w 10258"/>
                <a:gd name="connsiteY0" fmla="*/ 4487 h 10238"/>
                <a:gd name="connsiteX1" fmla="*/ 8893 w 10258"/>
                <a:gd name="connsiteY1" fmla="*/ 7634 h 10238"/>
                <a:gd name="connsiteX2" fmla="*/ 3379 w 10258"/>
                <a:gd name="connsiteY2" fmla="*/ 6553 h 10238"/>
                <a:gd name="connsiteX3" fmla="*/ 3840 w 10258"/>
                <a:gd name="connsiteY3" fmla="*/ 8814 h 10238"/>
                <a:gd name="connsiteX4" fmla="*/ 259 w 10258"/>
                <a:gd name="connsiteY4" fmla="*/ 10091 h 10238"/>
                <a:gd name="connsiteX5" fmla="*/ 278 w 10258"/>
                <a:gd name="connsiteY5" fmla="*/ 6434 h 10238"/>
                <a:gd name="connsiteX6" fmla="*/ 2475 w 10258"/>
                <a:gd name="connsiteY6" fmla="*/ 3408 h 10238"/>
                <a:gd name="connsiteX7" fmla="*/ 10258 w 10258"/>
                <a:gd name="connsiteY7" fmla="*/ 4487 h 10238"/>
                <a:gd name="connsiteX0" fmla="*/ 10012 w 10012"/>
                <a:gd name="connsiteY0" fmla="*/ 4487 h 10214"/>
                <a:gd name="connsiteX1" fmla="*/ 8647 w 10012"/>
                <a:gd name="connsiteY1" fmla="*/ 7634 h 10214"/>
                <a:gd name="connsiteX2" fmla="*/ 3133 w 10012"/>
                <a:gd name="connsiteY2" fmla="*/ 6553 h 10214"/>
                <a:gd name="connsiteX3" fmla="*/ 3594 w 10012"/>
                <a:gd name="connsiteY3" fmla="*/ 8814 h 10214"/>
                <a:gd name="connsiteX4" fmla="*/ 13 w 10012"/>
                <a:gd name="connsiteY4" fmla="*/ 10091 h 10214"/>
                <a:gd name="connsiteX5" fmla="*/ 32 w 10012"/>
                <a:gd name="connsiteY5" fmla="*/ 6434 h 10214"/>
                <a:gd name="connsiteX6" fmla="*/ 2229 w 10012"/>
                <a:gd name="connsiteY6" fmla="*/ 3408 h 10214"/>
                <a:gd name="connsiteX7" fmla="*/ 10012 w 10012"/>
                <a:gd name="connsiteY7" fmla="*/ 4487 h 10214"/>
                <a:gd name="connsiteX0" fmla="*/ 10013 w 10013"/>
                <a:gd name="connsiteY0" fmla="*/ 4487 h 10091"/>
                <a:gd name="connsiteX1" fmla="*/ 8648 w 10013"/>
                <a:gd name="connsiteY1" fmla="*/ 7634 h 10091"/>
                <a:gd name="connsiteX2" fmla="*/ 3134 w 10013"/>
                <a:gd name="connsiteY2" fmla="*/ 6553 h 10091"/>
                <a:gd name="connsiteX3" fmla="*/ 3595 w 10013"/>
                <a:gd name="connsiteY3" fmla="*/ 8814 h 10091"/>
                <a:gd name="connsiteX4" fmla="*/ 14 w 10013"/>
                <a:gd name="connsiteY4" fmla="*/ 10091 h 10091"/>
                <a:gd name="connsiteX5" fmla="*/ 33 w 10013"/>
                <a:gd name="connsiteY5" fmla="*/ 6434 h 10091"/>
                <a:gd name="connsiteX6" fmla="*/ 2230 w 10013"/>
                <a:gd name="connsiteY6" fmla="*/ 3408 h 10091"/>
                <a:gd name="connsiteX7" fmla="*/ 10013 w 10013"/>
                <a:gd name="connsiteY7" fmla="*/ 4487 h 10091"/>
                <a:gd name="connsiteX0" fmla="*/ 10013 w 10013"/>
                <a:gd name="connsiteY0" fmla="*/ 4487 h 10091"/>
                <a:gd name="connsiteX1" fmla="*/ 8648 w 10013"/>
                <a:gd name="connsiteY1" fmla="*/ 7634 h 10091"/>
                <a:gd name="connsiteX2" fmla="*/ 3134 w 10013"/>
                <a:gd name="connsiteY2" fmla="*/ 6553 h 10091"/>
                <a:gd name="connsiteX3" fmla="*/ 3595 w 10013"/>
                <a:gd name="connsiteY3" fmla="*/ 8814 h 10091"/>
                <a:gd name="connsiteX4" fmla="*/ 14 w 10013"/>
                <a:gd name="connsiteY4" fmla="*/ 10091 h 10091"/>
                <a:gd name="connsiteX5" fmla="*/ 33 w 10013"/>
                <a:gd name="connsiteY5" fmla="*/ 6434 h 10091"/>
                <a:gd name="connsiteX6" fmla="*/ 2230 w 10013"/>
                <a:gd name="connsiteY6" fmla="*/ 3408 h 10091"/>
                <a:gd name="connsiteX7" fmla="*/ 10013 w 10013"/>
                <a:gd name="connsiteY7" fmla="*/ 4487 h 1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13" h="10091">
                  <a:moveTo>
                    <a:pt x="10013" y="4487"/>
                  </a:moveTo>
                  <a:lnTo>
                    <a:pt x="8648" y="7634"/>
                  </a:lnTo>
                  <a:cubicBezTo>
                    <a:pt x="8648" y="7634"/>
                    <a:pt x="6432" y="1047"/>
                    <a:pt x="3134" y="6553"/>
                  </a:cubicBezTo>
                  <a:cubicBezTo>
                    <a:pt x="3288" y="7306"/>
                    <a:pt x="3441" y="8061"/>
                    <a:pt x="3595" y="8814"/>
                  </a:cubicBezTo>
                  <a:cubicBezTo>
                    <a:pt x="14" y="10091"/>
                    <a:pt x="643" y="9828"/>
                    <a:pt x="14" y="10091"/>
                  </a:cubicBezTo>
                  <a:cubicBezTo>
                    <a:pt x="-25" y="10107"/>
                    <a:pt x="33" y="6434"/>
                    <a:pt x="33" y="6434"/>
                  </a:cubicBezTo>
                  <a:cubicBezTo>
                    <a:pt x="815" y="5817"/>
                    <a:pt x="567" y="3733"/>
                    <a:pt x="2230" y="3408"/>
                  </a:cubicBezTo>
                  <a:cubicBezTo>
                    <a:pt x="3893" y="3083"/>
                    <a:pt x="6113" y="-4751"/>
                    <a:pt x="10013" y="4487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108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543144" y="2540908"/>
              <a:ext cx="4230776" cy="1133791"/>
            </a:xfrm>
            <a:custGeom>
              <a:avLst/>
              <a:gdLst>
                <a:gd name="T0" fmla="*/ 1128 w 1128"/>
                <a:gd name="T1" fmla="*/ 188 h 302"/>
                <a:gd name="T2" fmla="*/ 974 w 1128"/>
                <a:gd name="T3" fmla="*/ 252 h 302"/>
                <a:gd name="T4" fmla="*/ 352 w 1128"/>
                <a:gd name="T5" fmla="*/ 230 h 302"/>
                <a:gd name="T6" fmla="*/ 404 w 1128"/>
                <a:gd name="T7" fmla="*/ 276 h 302"/>
                <a:gd name="T8" fmla="*/ 0 w 1128"/>
                <a:gd name="T9" fmla="*/ 302 h 302"/>
                <a:gd name="T10" fmla="*/ 200 w 1128"/>
                <a:gd name="T11" fmla="*/ 128 h 302"/>
                <a:gd name="T12" fmla="*/ 250 w 1128"/>
                <a:gd name="T13" fmla="*/ 166 h 302"/>
                <a:gd name="T14" fmla="*/ 1128 w 1128"/>
                <a:gd name="T15" fmla="*/ 18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8" h="302">
                  <a:moveTo>
                    <a:pt x="1128" y="188"/>
                  </a:moveTo>
                  <a:cubicBezTo>
                    <a:pt x="974" y="252"/>
                    <a:pt x="974" y="252"/>
                    <a:pt x="974" y="252"/>
                  </a:cubicBezTo>
                  <a:cubicBezTo>
                    <a:pt x="974" y="252"/>
                    <a:pt x="724" y="118"/>
                    <a:pt x="352" y="230"/>
                  </a:cubicBezTo>
                  <a:cubicBezTo>
                    <a:pt x="404" y="276"/>
                    <a:pt x="404" y="276"/>
                    <a:pt x="404" y="276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50" y="166"/>
                    <a:pt x="250" y="166"/>
                    <a:pt x="250" y="166"/>
                  </a:cubicBezTo>
                  <a:cubicBezTo>
                    <a:pt x="250" y="166"/>
                    <a:pt x="688" y="0"/>
                    <a:pt x="1128" y="188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43144" y="3577518"/>
              <a:ext cx="1504318" cy="390633"/>
            </a:xfrm>
            <a:custGeom>
              <a:avLst/>
              <a:gdLst>
                <a:gd name="connsiteX0" fmla="*/ 1518249 w 1518249"/>
                <a:gd name="connsiteY0" fmla="*/ 0 h 391064"/>
                <a:gd name="connsiteX1" fmla="*/ 1518249 w 1518249"/>
                <a:gd name="connsiteY1" fmla="*/ 276045 h 391064"/>
                <a:gd name="connsiteX2" fmla="*/ 0 w 1518249"/>
                <a:gd name="connsiteY2" fmla="*/ 391064 h 391064"/>
                <a:gd name="connsiteX3" fmla="*/ 0 w 1518249"/>
                <a:gd name="connsiteY3" fmla="*/ 97766 h 391064"/>
                <a:gd name="connsiteX4" fmla="*/ 1518249 w 1518249"/>
                <a:gd name="connsiteY4" fmla="*/ 0 h 39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249" h="391064">
                  <a:moveTo>
                    <a:pt x="1518249" y="0"/>
                  </a:moveTo>
                  <a:lnTo>
                    <a:pt x="1518249" y="276045"/>
                  </a:lnTo>
                  <a:lnTo>
                    <a:pt x="0" y="391064"/>
                  </a:lnTo>
                  <a:lnTo>
                    <a:pt x="0" y="97766"/>
                  </a:lnTo>
                  <a:lnTo>
                    <a:pt x="1518249" y="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4203843" y="3255482"/>
              <a:ext cx="558637" cy="499249"/>
            </a:xfrm>
            <a:custGeom>
              <a:avLst/>
              <a:gdLst>
                <a:gd name="connsiteX0" fmla="*/ 0 w 557841"/>
                <a:gd name="connsiteY0" fmla="*/ 230038 h 500332"/>
                <a:gd name="connsiteX1" fmla="*/ 0 w 557841"/>
                <a:gd name="connsiteY1" fmla="*/ 500332 h 500332"/>
                <a:gd name="connsiteX2" fmla="*/ 557841 w 557841"/>
                <a:gd name="connsiteY2" fmla="*/ 276045 h 500332"/>
                <a:gd name="connsiteX3" fmla="*/ 557841 w 557841"/>
                <a:gd name="connsiteY3" fmla="*/ 0 h 500332"/>
                <a:gd name="connsiteX4" fmla="*/ 0 w 557841"/>
                <a:gd name="connsiteY4" fmla="*/ 230038 h 50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841" h="500332">
                  <a:moveTo>
                    <a:pt x="0" y="230038"/>
                  </a:moveTo>
                  <a:lnTo>
                    <a:pt x="0" y="500332"/>
                  </a:lnTo>
                  <a:lnTo>
                    <a:pt x="557841" y="276045"/>
                  </a:lnTo>
                  <a:lnTo>
                    <a:pt x="557841" y="0"/>
                  </a:lnTo>
                  <a:lnTo>
                    <a:pt x="0" y="230038"/>
                  </a:lnTo>
                  <a:close/>
                </a:path>
              </a:pathLst>
            </a:custGeom>
            <a:solidFill>
              <a:srgbClr val="C73E0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3797" name="组合 9"/>
          <p:cNvGrpSpPr>
            <a:grpSpLocks/>
          </p:cNvGrpSpPr>
          <p:nvPr/>
        </p:nvGrpSpPr>
        <p:grpSpPr bwMode="auto">
          <a:xfrm>
            <a:off x="4475163" y="4089400"/>
            <a:ext cx="3286125" cy="919163"/>
            <a:chOff x="4427984" y="2204864"/>
            <a:chExt cx="4230687" cy="1183415"/>
          </a:xfrm>
        </p:grpSpPr>
        <p:sp>
          <p:nvSpPr>
            <p:cNvPr id="11" name="任意多边形 10"/>
            <p:cNvSpPr/>
            <p:nvPr/>
          </p:nvSpPr>
          <p:spPr>
            <a:xfrm>
              <a:off x="7168733" y="2294795"/>
              <a:ext cx="292265" cy="553896"/>
            </a:xfrm>
            <a:custGeom>
              <a:avLst/>
              <a:gdLst>
                <a:gd name="connsiteX0" fmla="*/ 0 w 291830"/>
                <a:gd name="connsiteY0" fmla="*/ 0 h 476655"/>
                <a:gd name="connsiteX1" fmla="*/ 9728 w 291830"/>
                <a:gd name="connsiteY1" fmla="*/ 345332 h 476655"/>
                <a:gd name="connsiteX2" fmla="*/ 291830 w 291830"/>
                <a:gd name="connsiteY2" fmla="*/ 476655 h 476655"/>
                <a:gd name="connsiteX3" fmla="*/ 282102 w 291830"/>
                <a:gd name="connsiteY3" fmla="*/ 136187 h 476655"/>
                <a:gd name="connsiteX4" fmla="*/ 0 w 291830"/>
                <a:gd name="connsiteY4" fmla="*/ 0 h 47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830" h="476655">
                  <a:moveTo>
                    <a:pt x="0" y="0"/>
                  </a:moveTo>
                  <a:lnTo>
                    <a:pt x="9728" y="345332"/>
                  </a:lnTo>
                  <a:lnTo>
                    <a:pt x="291830" y="476655"/>
                  </a:lnTo>
                  <a:lnTo>
                    <a:pt x="282102" y="136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247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4427984" y="2204864"/>
              <a:ext cx="4230687" cy="1183415"/>
            </a:xfrm>
            <a:custGeom>
              <a:avLst/>
              <a:gdLst>
                <a:gd name="T0" fmla="*/ 160 w 1128"/>
                <a:gd name="T1" fmla="*/ 42 h 230"/>
                <a:gd name="T2" fmla="*/ 0 w 1128"/>
                <a:gd name="T3" fmla="*/ 104 h 230"/>
                <a:gd name="T4" fmla="*/ 410 w 1128"/>
                <a:gd name="T5" fmla="*/ 224 h 230"/>
                <a:gd name="T6" fmla="*/ 952 w 1128"/>
                <a:gd name="T7" fmla="*/ 142 h 230"/>
                <a:gd name="T8" fmla="*/ 1028 w 1128"/>
                <a:gd name="T9" fmla="*/ 178 h 230"/>
                <a:gd name="T10" fmla="*/ 1128 w 1128"/>
                <a:gd name="T11" fmla="*/ 0 h 230"/>
                <a:gd name="T12" fmla="*/ 730 w 1128"/>
                <a:gd name="T13" fmla="*/ 24 h 230"/>
                <a:gd name="T14" fmla="*/ 800 w 1128"/>
                <a:gd name="T15" fmla="*/ 66 h 230"/>
                <a:gd name="T16" fmla="*/ 504 w 1128"/>
                <a:gd name="T17" fmla="*/ 112 h 230"/>
                <a:gd name="T18" fmla="*/ 160 w 1128"/>
                <a:gd name="T19" fmla="*/ 42 h 230"/>
                <a:gd name="connsiteX0" fmla="*/ 837 w 10686"/>
                <a:gd name="connsiteY0" fmla="*/ 731 h 9762"/>
                <a:gd name="connsiteX1" fmla="*/ 686 w 10686"/>
                <a:gd name="connsiteY1" fmla="*/ 4522 h 9762"/>
                <a:gd name="connsiteX2" fmla="*/ 4321 w 10686"/>
                <a:gd name="connsiteY2" fmla="*/ 9739 h 9762"/>
                <a:gd name="connsiteX3" fmla="*/ 9126 w 10686"/>
                <a:gd name="connsiteY3" fmla="*/ 6174 h 9762"/>
                <a:gd name="connsiteX4" fmla="*/ 9799 w 10686"/>
                <a:gd name="connsiteY4" fmla="*/ 7739 h 9762"/>
                <a:gd name="connsiteX5" fmla="*/ 10686 w 10686"/>
                <a:gd name="connsiteY5" fmla="*/ 0 h 9762"/>
                <a:gd name="connsiteX6" fmla="*/ 7158 w 10686"/>
                <a:gd name="connsiteY6" fmla="*/ 1043 h 9762"/>
                <a:gd name="connsiteX7" fmla="*/ 7778 w 10686"/>
                <a:gd name="connsiteY7" fmla="*/ 2870 h 9762"/>
                <a:gd name="connsiteX8" fmla="*/ 5154 w 10686"/>
                <a:gd name="connsiteY8" fmla="*/ 4870 h 9762"/>
                <a:gd name="connsiteX9" fmla="*/ 837 w 10686"/>
                <a:gd name="connsiteY9" fmla="*/ 731 h 9762"/>
                <a:gd name="connsiteX0" fmla="*/ 374 w 9591"/>
                <a:gd name="connsiteY0" fmla="*/ 749 h 10000"/>
                <a:gd name="connsiteX1" fmla="*/ 233 w 9591"/>
                <a:gd name="connsiteY1" fmla="*/ 4632 h 10000"/>
                <a:gd name="connsiteX2" fmla="*/ 3635 w 9591"/>
                <a:gd name="connsiteY2" fmla="*/ 9976 h 10000"/>
                <a:gd name="connsiteX3" fmla="*/ 8131 w 9591"/>
                <a:gd name="connsiteY3" fmla="*/ 6325 h 10000"/>
                <a:gd name="connsiteX4" fmla="*/ 8761 w 9591"/>
                <a:gd name="connsiteY4" fmla="*/ 7928 h 10000"/>
                <a:gd name="connsiteX5" fmla="*/ 9591 w 9591"/>
                <a:gd name="connsiteY5" fmla="*/ 0 h 10000"/>
                <a:gd name="connsiteX6" fmla="*/ 6289 w 9591"/>
                <a:gd name="connsiteY6" fmla="*/ 1068 h 10000"/>
                <a:gd name="connsiteX7" fmla="*/ 6870 w 9591"/>
                <a:gd name="connsiteY7" fmla="*/ 2940 h 10000"/>
                <a:gd name="connsiteX8" fmla="*/ 4414 w 9591"/>
                <a:gd name="connsiteY8" fmla="*/ 4989 h 10000"/>
                <a:gd name="connsiteX9" fmla="*/ 374 w 9591"/>
                <a:gd name="connsiteY9" fmla="*/ 749 h 10000"/>
                <a:gd name="connsiteX0" fmla="*/ 164 w 9774"/>
                <a:gd name="connsiteY0" fmla="*/ 749 h 10000"/>
                <a:gd name="connsiteX1" fmla="*/ 17 w 9774"/>
                <a:gd name="connsiteY1" fmla="*/ 4632 h 10000"/>
                <a:gd name="connsiteX2" fmla="*/ 3564 w 9774"/>
                <a:gd name="connsiteY2" fmla="*/ 9976 h 10000"/>
                <a:gd name="connsiteX3" fmla="*/ 8252 w 9774"/>
                <a:gd name="connsiteY3" fmla="*/ 6325 h 10000"/>
                <a:gd name="connsiteX4" fmla="*/ 8909 w 9774"/>
                <a:gd name="connsiteY4" fmla="*/ 7928 h 10000"/>
                <a:gd name="connsiteX5" fmla="*/ 9774 w 9774"/>
                <a:gd name="connsiteY5" fmla="*/ 0 h 10000"/>
                <a:gd name="connsiteX6" fmla="*/ 6331 w 9774"/>
                <a:gd name="connsiteY6" fmla="*/ 1068 h 10000"/>
                <a:gd name="connsiteX7" fmla="*/ 6937 w 9774"/>
                <a:gd name="connsiteY7" fmla="*/ 2940 h 10000"/>
                <a:gd name="connsiteX8" fmla="*/ 4376 w 9774"/>
                <a:gd name="connsiteY8" fmla="*/ 4989 h 10000"/>
                <a:gd name="connsiteX9" fmla="*/ 164 w 9774"/>
                <a:gd name="connsiteY9" fmla="*/ 749 h 10000"/>
                <a:gd name="connsiteX0" fmla="*/ 336 w 10260"/>
                <a:gd name="connsiteY0" fmla="*/ 576 h 10000"/>
                <a:gd name="connsiteX1" fmla="*/ 277 w 10260"/>
                <a:gd name="connsiteY1" fmla="*/ 4632 h 10000"/>
                <a:gd name="connsiteX2" fmla="*/ 3906 w 10260"/>
                <a:gd name="connsiteY2" fmla="*/ 9976 h 10000"/>
                <a:gd name="connsiteX3" fmla="*/ 8703 w 10260"/>
                <a:gd name="connsiteY3" fmla="*/ 6325 h 10000"/>
                <a:gd name="connsiteX4" fmla="*/ 9375 w 10260"/>
                <a:gd name="connsiteY4" fmla="*/ 7928 h 10000"/>
                <a:gd name="connsiteX5" fmla="*/ 10260 w 10260"/>
                <a:gd name="connsiteY5" fmla="*/ 0 h 10000"/>
                <a:gd name="connsiteX6" fmla="*/ 6737 w 10260"/>
                <a:gd name="connsiteY6" fmla="*/ 1068 h 10000"/>
                <a:gd name="connsiteX7" fmla="*/ 7357 w 10260"/>
                <a:gd name="connsiteY7" fmla="*/ 2940 h 10000"/>
                <a:gd name="connsiteX8" fmla="*/ 4737 w 10260"/>
                <a:gd name="connsiteY8" fmla="*/ 4989 h 10000"/>
                <a:gd name="connsiteX9" fmla="*/ 336 w 10260"/>
                <a:gd name="connsiteY9" fmla="*/ 576 h 10000"/>
                <a:gd name="connsiteX0" fmla="*/ 255 w 10179"/>
                <a:gd name="connsiteY0" fmla="*/ 576 h 10000"/>
                <a:gd name="connsiteX1" fmla="*/ 196 w 10179"/>
                <a:gd name="connsiteY1" fmla="*/ 4632 h 10000"/>
                <a:gd name="connsiteX2" fmla="*/ 3825 w 10179"/>
                <a:gd name="connsiteY2" fmla="*/ 9976 h 10000"/>
                <a:gd name="connsiteX3" fmla="*/ 8622 w 10179"/>
                <a:gd name="connsiteY3" fmla="*/ 6325 h 10000"/>
                <a:gd name="connsiteX4" fmla="*/ 9294 w 10179"/>
                <a:gd name="connsiteY4" fmla="*/ 7928 h 10000"/>
                <a:gd name="connsiteX5" fmla="*/ 10179 w 10179"/>
                <a:gd name="connsiteY5" fmla="*/ 0 h 10000"/>
                <a:gd name="connsiteX6" fmla="*/ 6656 w 10179"/>
                <a:gd name="connsiteY6" fmla="*/ 1068 h 10000"/>
                <a:gd name="connsiteX7" fmla="*/ 7276 w 10179"/>
                <a:gd name="connsiteY7" fmla="*/ 2940 h 10000"/>
                <a:gd name="connsiteX8" fmla="*/ 4656 w 10179"/>
                <a:gd name="connsiteY8" fmla="*/ 4989 h 10000"/>
                <a:gd name="connsiteX9" fmla="*/ 255 w 10179"/>
                <a:gd name="connsiteY9" fmla="*/ 576 h 10000"/>
                <a:gd name="connsiteX0" fmla="*/ 81 w 10005"/>
                <a:gd name="connsiteY0" fmla="*/ 576 h 10000"/>
                <a:gd name="connsiteX1" fmla="*/ 22 w 10005"/>
                <a:gd name="connsiteY1" fmla="*/ 4632 h 10000"/>
                <a:gd name="connsiteX2" fmla="*/ 3651 w 10005"/>
                <a:gd name="connsiteY2" fmla="*/ 9976 h 10000"/>
                <a:gd name="connsiteX3" fmla="*/ 8448 w 10005"/>
                <a:gd name="connsiteY3" fmla="*/ 6325 h 10000"/>
                <a:gd name="connsiteX4" fmla="*/ 9120 w 10005"/>
                <a:gd name="connsiteY4" fmla="*/ 7928 h 10000"/>
                <a:gd name="connsiteX5" fmla="*/ 10005 w 10005"/>
                <a:gd name="connsiteY5" fmla="*/ 0 h 10000"/>
                <a:gd name="connsiteX6" fmla="*/ 6482 w 10005"/>
                <a:gd name="connsiteY6" fmla="*/ 1068 h 10000"/>
                <a:gd name="connsiteX7" fmla="*/ 7102 w 10005"/>
                <a:gd name="connsiteY7" fmla="*/ 2940 h 10000"/>
                <a:gd name="connsiteX8" fmla="*/ 4482 w 10005"/>
                <a:gd name="connsiteY8" fmla="*/ 4989 h 10000"/>
                <a:gd name="connsiteX9" fmla="*/ 81 w 10005"/>
                <a:gd name="connsiteY9" fmla="*/ 576 h 10000"/>
                <a:gd name="connsiteX0" fmla="*/ 56 w 9980"/>
                <a:gd name="connsiteY0" fmla="*/ 576 h 9995"/>
                <a:gd name="connsiteX1" fmla="*/ 66 w 9980"/>
                <a:gd name="connsiteY1" fmla="*/ 4920 h 9995"/>
                <a:gd name="connsiteX2" fmla="*/ 3626 w 9980"/>
                <a:gd name="connsiteY2" fmla="*/ 9976 h 9995"/>
                <a:gd name="connsiteX3" fmla="*/ 8423 w 9980"/>
                <a:gd name="connsiteY3" fmla="*/ 6325 h 9995"/>
                <a:gd name="connsiteX4" fmla="*/ 9095 w 9980"/>
                <a:gd name="connsiteY4" fmla="*/ 7928 h 9995"/>
                <a:gd name="connsiteX5" fmla="*/ 9980 w 9980"/>
                <a:gd name="connsiteY5" fmla="*/ 0 h 9995"/>
                <a:gd name="connsiteX6" fmla="*/ 6457 w 9980"/>
                <a:gd name="connsiteY6" fmla="*/ 1068 h 9995"/>
                <a:gd name="connsiteX7" fmla="*/ 7077 w 9980"/>
                <a:gd name="connsiteY7" fmla="*/ 2940 h 9995"/>
                <a:gd name="connsiteX8" fmla="*/ 4457 w 9980"/>
                <a:gd name="connsiteY8" fmla="*/ 4989 h 9995"/>
                <a:gd name="connsiteX9" fmla="*/ 56 w 9980"/>
                <a:gd name="connsiteY9" fmla="*/ 576 h 9995"/>
                <a:gd name="connsiteX0" fmla="*/ 15 w 9959"/>
                <a:gd name="connsiteY0" fmla="*/ 576 h 10000"/>
                <a:gd name="connsiteX1" fmla="*/ 25 w 9959"/>
                <a:gd name="connsiteY1" fmla="*/ 4922 h 10000"/>
                <a:gd name="connsiteX2" fmla="*/ 3592 w 9959"/>
                <a:gd name="connsiteY2" fmla="*/ 9981 h 10000"/>
                <a:gd name="connsiteX3" fmla="*/ 8399 w 9959"/>
                <a:gd name="connsiteY3" fmla="*/ 6328 h 10000"/>
                <a:gd name="connsiteX4" fmla="*/ 9072 w 9959"/>
                <a:gd name="connsiteY4" fmla="*/ 7932 h 10000"/>
                <a:gd name="connsiteX5" fmla="*/ 9959 w 9959"/>
                <a:gd name="connsiteY5" fmla="*/ 0 h 10000"/>
                <a:gd name="connsiteX6" fmla="*/ 6429 w 9959"/>
                <a:gd name="connsiteY6" fmla="*/ 1069 h 10000"/>
                <a:gd name="connsiteX7" fmla="*/ 7050 w 9959"/>
                <a:gd name="connsiteY7" fmla="*/ 2941 h 10000"/>
                <a:gd name="connsiteX8" fmla="*/ 4425 w 9959"/>
                <a:gd name="connsiteY8" fmla="*/ 4991 h 10000"/>
                <a:gd name="connsiteX9" fmla="*/ 15 w 9959"/>
                <a:gd name="connsiteY9" fmla="*/ 576 h 10000"/>
                <a:gd name="connsiteX0" fmla="*/ 0 w 9985"/>
                <a:gd name="connsiteY0" fmla="*/ 576 h 10000"/>
                <a:gd name="connsiteX1" fmla="*/ 10 w 9985"/>
                <a:gd name="connsiteY1" fmla="*/ 4922 h 10000"/>
                <a:gd name="connsiteX2" fmla="*/ 3592 w 9985"/>
                <a:gd name="connsiteY2" fmla="*/ 9981 h 10000"/>
                <a:gd name="connsiteX3" fmla="*/ 8419 w 9985"/>
                <a:gd name="connsiteY3" fmla="*/ 6328 h 10000"/>
                <a:gd name="connsiteX4" fmla="*/ 9094 w 9985"/>
                <a:gd name="connsiteY4" fmla="*/ 7932 h 10000"/>
                <a:gd name="connsiteX5" fmla="*/ 9985 w 9985"/>
                <a:gd name="connsiteY5" fmla="*/ 0 h 10000"/>
                <a:gd name="connsiteX6" fmla="*/ 6440 w 9985"/>
                <a:gd name="connsiteY6" fmla="*/ 1069 h 10000"/>
                <a:gd name="connsiteX7" fmla="*/ 7064 w 9985"/>
                <a:gd name="connsiteY7" fmla="*/ 2941 h 10000"/>
                <a:gd name="connsiteX8" fmla="*/ 4428 w 9985"/>
                <a:gd name="connsiteY8" fmla="*/ 4991 h 10000"/>
                <a:gd name="connsiteX9" fmla="*/ 0 w 9985"/>
                <a:gd name="connsiteY9" fmla="*/ 576 h 10000"/>
                <a:gd name="connsiteX0" fmla="*/ 0 w 10133"/>
                <a:gd name="connsiteY0" fmla="*/ 4577 h 14001"/>
                <a:gd name="connsiteX1" fmla="*/ 10 w 10133"/>
                <a:gd name="connsiteY1" fmla="*/ 8923 h 14001"/>
                <a:gd name="connsiteX2" fmla="*/ 3597 w 10133"/>
                <a:gd name="connsiteY2" fmla="*/ 13982 h 14001"/>
                <a:gd name="connsiteX3" fmla="*/ 8432 w 10133"/>
                <a:gd name="connsiteY3" fmla="*/ 10329 h 14001"/>
                <a:gd name="connsiteX4" fmla="*/ 9108 w 10133"/>
                <a:gd name="connsiteY4" fmla="*/ 11933 h 14001"/>
                <a:gd name="connsiteX5" fmla="*/ 10000 w 10133"/>
                <a:gd name="connsiteY5" fmla="*/ 4001 h 14001"/>
                <a:gd name="connsiteX6" fmla="*/ 9974 w 10133"/>
                <a:gd name="connsiteY6" fmla="*/ 1 h 14001"/>
                <a:gd name="connsiteX7" fmla="*/ 6450 w 10133"/>
                <a:gd name="connsiteY7" fmla="*/ 5070 h 14001"/>
                <a:gd name="connsiteX8" fmla="*/ 7075 w 10133"/>
                <a:gd name="connsiteY8" fmla="*/ 6942 h 14001"/>
                <a:gd name="connsiteX9" fmla="*/ 4435 w 10133"/>
                <a:gd name="connsiteY9" fmla="*/ 8992 h 14001"/>
                <a:gd name="connsiteX10" fmla="*/ 0 w 10133"/>
                <a:gd name="connsiteY10" fmla="*/ 4577 h 14001"/>
                <a:gd name="connsiteX0" fmla="*/ 0 w 10058"/>
                <a:gd name="connsiteY0" fmla="*/ 4577 h 14001"/>
                <a:gd name="connsiteX1" fmla="*/ 10 w 10058"/>
                <a:gd name="connsiteY1" fmla="*/ 8923 h 14001"/>
                <a:gd name="connsiteX2" fmla="*/ 3597 w 10058"/>
                <a:gd name="connsiteY2" fmla="*/ 13982 h 14001"/>
                <a:gd name="connsiteX3" fmla="*/ 8432 w 10058"/>
                <a:gd name="connsiteY3" fmla="*/ 10329 h 14001"/>
                <a:gd name="connsiteX4" fmla="*/ 9108 w 10058"/>
                <a:gd name="connsiteY4" fmla="*/ 11933 h 14001"/>
                <a:gd name="connsiteX5" fmla="*/ 10000 w 10058"/>
                <a:gd name="connsiteY5" fmla="*/ 4001 h 14001"/>
                <a:gd name="connsiteX6" fmla="*/ 9974 w 10058"/>
                <a:gd name="connsiteY6" fmla="*/ 1 h 14001"/>
                <a:gd name="connsiteX7" fmla="*/ 6450 w 10058"/>
                <a:gd name="connsiteY7" fmla="*/ 5070 h 14001"/>
                <a:gd name="connsiteX8" fmla="*/ 7075 w 10058"/>
                <a:gd name="connsiteY8" fmla="*/ 6942 h 14001"/>
                <a:gd name="connsiteX9" fmla="*/ 4435 w 10058"/>
                <a:gd name="connsiteY9" fmla="*/ 8992 h 14001"/>
                <a:gd name="connsiteX10" fmla="*/ 0 w 10058"/>
                <a:gd name="connsiteY10" fmla="*/ 4577 h 14001"/>
                <a:gd name="connsiteX0" fmla="*/ 0 w 10000"/>
                <a:gd name="connsiteY0" fmla="*/ 4577 h 14001"/>
                <a:gd name="connsiteX1" fmla="*/ 10 w 10000"/>
                <a:gd name="connsiteY1" fmla="*/ 8923 h 14001"/>
                <a:gd name="connsiteX2" fmla="*/ 3597 w 10000"/>
                <a:gd name="connsiteY2" fmla="*/ 13982 h 14001"/>
                <a:gd name="connsiteX3" fmla="*/ 8432 w 10000"/>
                <a:gd name="connsiteY3" fmla="*/ 10329 h 14001"/>
                <a:gd name="connsiteX4" fmla="*/ 9108 w 10000"/>
                <a:gd name="connsiteY4" fmla="*/ 11933 h 14001"/>
                <a:gd name="connsiteX5" fmla="*/ 10000 w 10000"/>
                <a:gd name="connsiteY5" fmla="*/ 4001 h 14001"/>
                <a:gd name="connsiteX6" fmla="*/ 9974 w 10000"/>
                <a:gd name="connsiteY6" fmla="*/ 1 h 14001"/>
                <a:gd name="connsiteX7" fmla="*/ 6450 w 10000"/>
                <a:gd name="connsiteY7" fmla="*/ 5070 h 14001"/>
                <a:gd name="connsiteX8" fmla="*/ 7075 w 10000"/>
                <a:gd name="connsiteY8" fmla="*/ 6942 h 14001"/>
                <a:gd name="connsiteX9" fmla="*/ 4435 w 10000"/>
                <a:gd name="connsiteY9" fmla="*/ 8992 h 14001"/>
                <a:gd name="connsiteX10" fmla="*/ 0 w 10000"/>
                <a:gd name="connsiteY10" fmla="*/ 4577 h 14001"/>
                <a:gd name="connsiteX0" fmla="*/ 0 w 10000"/>
                <a:gd name="connsiteY0" fmla="*/ 4577 h 14001"/>
                <a:gd name="connsiteX1" fmla="*/ 10 w 10000"/>
                <a:gd name="connsiteY1" fmla="*/ 8923 h 14001"/>
                <a:gd name="connsiteX2" fmla="*/ 3597 w 10000"/>
                <a:gd name="connsiteY2" fmla="*/ 13982 h 14001"/>
                <a:gd name="connsiteX3" fmla="*/ 8432 w 10000"/>
                <a:gd name="connsiteY3" fmla="*/ 10329 h 14001"/>
                <a:gd name="connsiteX4" fmla="*/ 9108 w 10000"/>
                <a:gd name="connsiteY4" fmla="*/ 11933 h 14001"/>
                <a:gd name="connsiteX5" fmla="*/ 10000 w 10000"/>
                <a:gd name="connsiteY5" fmla="*/ 4001 h 14001"/>
                <a:gd name="connsiteX6" fmla="*/ 9974 w 10000"/>
                <a:gd name="connsiteY6" fmla="*/ 1 h 14001"/>
                <a:gd name="connsiteX7" fmla="*/ 6450 w 10000"/>
                <a:gd name="connsiteY7" fmla="*/ 5070 h 14001"/>
                <a:gd name="connsiteX8" fmla="*/ 7075 w 10000"/>
                <a:gd name="connsiteY8" fmla="*/ 6942 h 14001"/>
                <a:gd name="connsiteX9" fmla="*/ 4435 w 10000"/>
                <a:gd name="connsiteY9" fmla="*/ 8992 h 14001"/>
                <a:gd name="connsiteX10" fmla="*/ 0 w 10000"/>
                <a:gd name="connsiteY10" fmla="*/ 4577 h 14001"/>
                <a:gd name="connsiteX0" fmla="*/ 0 w 9974"/>
                <a:gd name="connsiteY0" fmla="*/ 4577 h 14001"/>
                <a:gd name="connsiteX1" fmla="*/ 10 w 9974"/>
                <a:gd name="connsiteY1" fmla="*/ 8923 h 14001"/>
                <a:gd name="connsiteX2" fmla="*/ 3597 w 9974"/>
                <a:gd name="connsiteY2" fmla="*/ 13982 h 14001"/>
                <a:gd name="connsiteX3" fmla="*/ 8432 w 9974"/>
                <a:gd name="connsiteY3" fmla="*/ 10329 h 14001"/>
                <a:gd name="connsiteX4" fmla="*/ 9108 w 9974"/>
                <a:gd name="connsiteY4" fmla="*/ 11933 h 14001"/>
                <a:gd name="connsiteX5" fmla="*/ 9954 w 9974"/>
                <a:gd name="connsiteY5" fmla="*/ 4290 h 14001"/>
                <a:gd name="connsiteX6" fmla="*/ 9974 w 9974"/>
                <a:gd name="connsiteY6" fmla="*/ 1 h 14001"/>
                <a:gd name="connsiteX7" fmla="*/ 6450 w 9974"/>
                <a:gd name="connsiteY7" fmla="*/ 5070 h 14001"/>
                <a:gd name="connsiteX8" fmla="*/ 7075 w 9974"/>
                <a:gd name="connsiteY8" fmla="*/ 6942 h 14001"/>
                <a:gd name="connsiteX9" fmla="*/ 4435 w 9974"/>
                <a:gd name="connsiteY9" fmla="*/ 8992 h 14001"/>
                <a:gd name="connsiteX10" fmla="*/ 0 w 9974"/>
                <a:gd name="connsiteY10" fmla="*/ 4577 h 14001"/>
                <a:gd name="connsiteX0" fmla="*/ 0 w 10000"/>
                <a:gd name="connsiteY0" fmla="*/ 3269 h 9999"/>
                <a:gd name="connsiteX1" fmla="*/ 10 w 10000"/>
                <a:gd name="connsiteY1" fmla="*/ 6373 h 9999"/>
                <a:gd name="connsiteX2" fmla="*/ 3606 w 10000"/>
                <a:gd name="connsiteY2" fmla="*/ 9986 h 9999"/>
                <a:gd name="connsiteX3" fmla="*/ 8454 w 10000"/>
                <a:gd name="connsiteY3" fmla="*/ 7377 h 9999"/>
                <a:gd name="connsiteX4" fmla="*/ 9132 w 10000"/>
                <a:gd name="connsiteY4" fmla="*/ 8523 h 9999"/>
                <a:gd name="connsiteX5" fmla="*/ 9980 w 10000"/>
                <a:gd name="connsiteY5" fmla="*/ 3064 h 9999"/>
                <a:gd name="connsiteX6" fmla="*/ 10000 w 10000"/>
                <a:gd name="connsiteY6" fmla="*/ 1 h 9999"/>
                <a:gd name="connsiteX7" fmla="*/ 6467 w 10000"/>
                <a:gd name="connsiteY7" fmla="*/ 3621 h 9999"/>
                <a:gd name="connsiteX8" fmla="*/ 7093 w 10000"/>
                <a:gd name="connsiteY8" fmla="*/ 4958 h 9999"/>
                <a:gd name="connsiteX9" fmla="*/ 4447 w 10000"/>
                <a:gd name="connsiteY9" fmla="*/ 6422 h 9999"/>
                <a:gd name="connsiteX10" fmla="*/ 0 w 10000"/>
                <a:gd name="connsiteY10" fmla="*/ 3269 h 9999"/>
                <a:gd name="connsiteX0" fmla="*/ 0 w 10000"/>
                <a:gd name="connsiteY0" fmla="*/ 3269 h 10000"/>
                <a:gd name="connsiteX1" fmla="*/ 10 w 10000"/>
                <a:gd name="connsiteY1" fmla="*/ 6374 h 10000"/>
                <a:gd name="connsiteX2" fmla="*/ 3606 w 10000"/>
                <a:gd name="connsiteY2" fmla="*/ 9987 h 10000"/>
                <a:gd name="connsiteX3" fmla="*/ 8454 w 10000"/>
                <a:gd name="connsiteY3" fmla="*/ 7378 h 10000"/>
                <a:gd name="connsiteX4" fmla="*/ 9132 w 10000"/>
                <a:gd name="connsiteY4" fmla="*/ 8524 h 10000"/>
                <a:gd name="connsiteX5" fmla="*/ 9980 w 10000"/>
                <a:gd name="connsiteY5" fmla="*/ 3064 h 10000"/>
                <a:gd name="connsiteX6" fmla="*/ 10000 w 10000"/>
                <a:gd name="connsiteY6" fmla="*/ 1 h 10000"/>
                <a:gd name="connsiteX7" fmla="*/ 6467 w 10000"/>
                <a:gd name="connsiteY7" fmla="*/ 3621 h 10000"/>
                <a:gd name="connsiteX8" fmla="*/ 7093 w 10000"/>
                <a:gd name="connsiteY8" fmla="*/ 4958 h 10000"/>
                <a:gd name="connsiteX9" fmla="*/ 4447 w 10000"/>
                <a:gd name="connsiteY9" fmla="*/ 6423 h 10000"/>
                <a:gd name="connsiteX10" fmla="*/ 0 w 10000"/>
                <a:gd name="connsiteY10" fmla="*/ 3269 h 10000"/>
                <a:gd name="connsiteX0" fmla="*/ 0 w 10000"/>
                <a:gd name="connsiteY0" fmla="*/ 3269 h 10032"/>
                <a:gd name="connsiteX1" fmla="*/ 10 w 10000"/>
                <a:gd name="connsiteY1" fmla="*/ 6374 h 10032"/>
                <a:gd name="connsiteX2" fmla="*/ 3606 w 10000"/>
                <a:gd name="connsiteY2" fmla="*/ 9987 h 10032"/>
                <a:gd name="connsiteX3" fmla="*/ 8454 w 10000"/>
                <a:gd name="connsiteY3" fmla="*/ 7378 h 10032"/>
                <a:gd name="connsiteX4" fmla="*/ 9132 w 10000"/>
                <a:gd name="connsiteY4" fmla="*/ 8524 h 10032"/>
                <a:gd name="connsiteX5" fmla="*/ 9980 w 10000"/>
                <a:gd name="connsiteY5" fmla="*/ 3064 h 10032"/>
                <a:gd name="connsiteX6" fmla="*/ 10000 w 10000"/>
                <a:gd name="connsiteY6" fmla="*/ 1 h 10032"/>
                <a:gd name="connsiteX7" fmla="*/ 6467 w 10000"/>
                <a:gd name="connsiteY7" fmla="*/ 3621 h 10032"/>
                <a:gd name="connsiteX8" fmla="*/ 7093 w 10000"/>
                <a:gd name="connsiteY8" fmla="*/ 4958 h 10032"/>
                <a:gd name="connsiteX9" fmla="*/ 4447 w 10000"/>
                <a:gd name="connsiteY9" fmla="*/ 6423 h 10032"/>
                <a:gd name="connsiteX10" fmla="*/ 0 w 10000"/>
                <a:gd name="connsiteY10" fmla="*/ 3269 h 1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32">
                  <a:moveTo>
                    <a:pt x="0" y="3269"/>
                  </a:moveTo>
                  <a:cubicBezTo>
                    <a:pt x="1" y="6347"/>
                    <a:pt x="1" y="6368"/>
                    <a:pt x="10" y="6374"/>
                  </a:cubicBezTo>
                  <a:cubicBezTo>
                    <a:pt x="19" y="6381"/>
                    <a:pt x="1705" y="9655"/>
                    <a:pt x="3606" y="9987"/>
                  </a:cubicBezTo>
                  <a:cubicBezTo>
                    <a:pt x="5507" y="10319"/>
                    <a:pt x="7450" y="8778"/>
                    <a:pt x="8454" y="7378"/>
                  </a:cubicBezTo>
                  <a:cubicBezTo>
                    <a:pt x="8680" y="7760"/>
                    <a:pt x="9132" y="8588"/>
                    <a:pt x="9132" y="8524"/>
                  </a:cubicBezTo>
                  <a:cubicBezTo>
                    <a:pt x="9132" y="8504"/>
                    <a:pt x="9660" y="5206"/>
                    <a:pt x="9980" y="3064"/>
                  </a:cubicBezTo>
                  <a:cubicBezTo>
                    <a:pt x="9983" y="3045"/>
                    <a:pt x="10001" y="-50"/>
                    <a:pt x="10000" y="1"/>
                  </a:cubicBezTo>
                  <a:cubicBezTo>
                    <a:pt x="8822" y="1208"/>
                    <a:pt x="6951" y="2795"/>
                    <a:pt x="6467" y="3621"/>
                  </a:cubicBezTo>
                  <a:cubicBezTo>
                    <a:pt x="5983" y="4448"/>
                    <a:pt x="6885" y="4513"/>
                    <a:pt x="7093" y="4958"/>
                  </a:cubicBezTo>
                  <a:cubicBezTo>
                    <a:pt x="7093" y="4958"/>
                    <a:pt x="5628" y="6706"/>
                    <a:pt x="4447" y="6423"/>
                  </a:cubicBezTo>
                  <a:cubicBezTo>
                    <a:pt x="3264" y="6142"/>
                    <a:pt x="876" y="4988"/>
                    <a:pt x="0" y="32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4427984" y="2204864"/>
              <a:ext cx="4230687" cy="864568"/>
            </a:xfrm>
            <a:custGeom>
              <a:avLst/>
              <a:gdLst>
                <a:gd name="T0" fmla="*/ 160 w 1128"/>
                <a:gd name="T1" fmla="*/ 42 h 230"/>
                <a:gd name="T2" fmla="*/ 0 w 1128"/>
                <a:gd name="T3" fmla="*/ 104 h 230"/>
                <a:gd name="T4" fmla="*/ 410 w 1128"/>
                <a:gd name="T5" fmla="*/ 224 h 230"/>
                <a:gd name="T6" fmla="*/ 952 w 1128"/>
                <a:gd name="T7" fmla="*/ 142 h 230"/>
                <a:gd name="T8" fmla="*/ 1028 w 1128"/>
                <a:gd name="T9" fmla="*/ 178 h 230"/>
                <a:gd name="T10" fmla="*/ 1128 w 1128"/>
                <a:gd name="T11" fmla="*/ 0 h 230"/>
                <a:gd name="T12" fmla="*/ 730 w 1128"/>
                <a:gd name="T13" fmla="*/ 24 h 230"/>
                <a:gd name="T14" fmla="*/ 800 w 1128"/>
                <a:gd name="T15" fmla="*/ 66 h 230"/>
                <a:gd name="T16" fmla="*/ 504 w 1128"/>
                <a:gd name="T17" fmla="*/ 112 h 230"/>
                <a:gd name="T18" fmla="*/ 160 w 1128"/>
                <a:gd name="T19" fmla="*/ 4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8" h="230">
                  <a:moveTo>
                    <a:pt x="160" y="42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52" y="218"/>
                    <a:pt x="410" y="224"/>
                  </a:cubicBezTo>
                  <a:cubicBezTo>
                    <a:pt x="668" y="230"/>
                    <a:pt x="840" y="186"/>
                    <a:pt x="952" y="142"/>
                  </a:cubicBezTo>
                  <a:cubicBezTo>
                    <a:pt x="1028" y="178"/>
                    <a:pt x="1028" y="178"/>
                    <a:pt x="1028" y="178"/>
                  </a:cubicBezTo>
                  <a:cubicBezTo>
                    <a:pt x="1128" y="0"/>
                    <a:pt x="1128" y="0"/>
                    <a:pt x="1128" y="0"/>
                  </a:cubicBezTo>
                  <a:cubicBezTo>
                    <a:pt x="730" y="24"/>
                    <a:pt x="730" y="24"/>
                    <a:pt x="730" y="24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66"/>
                    <a:pt x="688" y="117"/>
                    <a:pt x="504" y="112"/>
                  </a:cubicBezTo>
                  <a:cubicBezTo>
                    <a:pt x="320" y="108"/>
                    <a:pt x="258" y="96"/>
                    <a:pt x="160" y="4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108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8000564" y="2738321"/>
              <a:ext cx="292264" cy="476227"/>
            </a:xfrm>
            <a:custGeom>
              <a:avLst/>
              <a:gdLst>
                <a:gd name="connsiteX0" fmla="*/ 0 w 291830"/>
                <a:gd name="connsiteY0" fmla="*/ 0 h 476655"/>
                <a:gd name="connsiteX1" fmla="*/ 9728 w 291830"/>
                <a:gd name="connsiteY1" fmla="*/ 345332 h 476655"/>
                <a:gd name="connsiteX2" fmla="*/ 291830 w 291830"/>
                <a:gd name="connsiteY2" fmla="*/ 476655 h 476655"/>
                <a:gd name="connsiteX3" fmla="*/ 282102 w 291830"/>
                <a:gd name="connsiteY3" fmla="*/ 136187 h 476655"/>
                <a:gd name="connsiteX4" fmla="*/ 0 w 291830"/>
                <a:gd name="connsiteY4" fmla="*/ 0 h 47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830" h="476655">
                  <a:moveTo>
                    <a:pt x="0" y="0"/>
                  </a:moveTo>
                  <a:lnTo>
                    <a:pt x="9728" y="345332"/>
                  </a:lnTo>
                  <a:lnTo>
                    <a:pt x="291830" y="476655"/>
                  </a:lnTo>
                  <a:lnTo>
                    <a:pt x="282102" y="136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247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任意多边形 14"/>
          <p:cNvSpPr/>
          <p:nvPr/>
        </p:nvSpPr>
        <p:spPr>
          <a:xfrm>
            <a:off x="4021138" y="2100263"/>
            <a:ext cx="374650" cy="2074862"/>
          </a:xfrm>
          <a:custGeom>
            <a:avLst/>
            <a:gdLst>
              <a:gd name="connsiteX0" fmla="*/ 374574 w 374574"/>
              <a:gd name="connsiteY0" fmla="*/ 2291509 h 2291509"/>
              <a:gd name="connsiteX1" fmla="*/ 374574 w 374574"/>
              <a:gd name="connsiteY1" fmla="*/ 0 h 2291509"/>
              <a:gd name="connsiteX2" fmla="*/ 0 w 374574"/>
              <a:gd name="connsiteY2" fmla="*/ 0 h 22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574" h="2291509">
                <a:moveTo>
                  <a:pt x="374574" y="2291509"/>
                </a:moveTo>
                <a:lnTo>
                  <a:pt x="374574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C73E01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 flipH="1">
            <a:off x="4732338" y="2100263"/>
            <a:ext cx="428625" cy="2265362"/>
          </a:xfrm>
          <a:custGeom>
            <a:avLst/>
            <a:gdLst>
              <a:gd name="connsiteX0" fmla="*/ 374574 w 374574"/>
              <a:gd name="connsiteY0" fmla="*/ 2291509 h 2291509"/>
              <a:gd name="connsiteX1" fmla="*/ 374574 w 374574"/>
              <a:gd name="connsiteY1" fmla="*/ 0 h 2291509"/>
              <a:gd name="connsiteX2" fmla="*/ 0 w 374574"/>
              <a:gd name="connsiteY2" fmla="*/ 0 h 22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574" h="2291509">
                <a:moveTo>
                  <a:pt x="374574" y="2291509"/>
                </a:moveTo>
                <a:lnTo>
                  <a:pt x="374574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BE1247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3800" name="组合 44"/>
          <p:cNvGrpSpPr>
            <a:grpSpLocks/>
          </p:cNvGrpSpPr>
          <p:nvPr/>
        </p:nvGrpSpPr>
        <p:grpSpPr bwMode="auto">
          <a:xfrm flipH="1">
            <a:off x="1489075" y="2157413"/>
            <a:ext cx="2184400" cy="463550"/>
            <a:chOff x="-362770" y="3102960"/>
            <a:chExt cx="2183514" cy="463550"/>
          </a:xfrm>
        </p:grpSpPr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675034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535113" y="2095500"/>
            <a:ext cx="2138362" cy="46038"/>
          </a:xfrm>
          <a:prstGeom prst="rect">
            <a:avLst/>
          </a:prstGeom>
          <a:solidFill>
            <a:srgbClr val="C7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 flipH="1">
            <a:off x="1535113" y="1741488"/>
            <a:ext cx="1457325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3803" name="组合 44"/>
          <p:cNvGrpSpPr>
            <a:grpSpLocks/>
          </p:cNvGrpSpPr>
          <p:nvPr/>
        </p:nvGrpSpPr>
        <p:grpSpPr bwMode="auto">
          <a:xfrm flipH="1">
            <a:off x="5672138" y="2157413"/>
            <a:ext cx="2184400" cy="463550"/>
            <a:chOff x="-362770" y="3102960"/>
            <a:chExt cx="2183514" cy="463550"/>
          </a:xfrm>
        </p:grpSpPr>
        <p:sp>
          <p:nvSpPr>
            <p:cNvPr id="23" name="TextBox 11"/>
            <p:cNvSpPr txBox="1">
              <a:spLocks noChangeArrowheads="1"/>
            </p:cNvSpPr>
            <p:nvPr/>
          </p:nvSpPr>
          <p:spPr bwMode="auto">
            <a:xfrm>
              <a:off x="675034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5718175" y="2095500"/>
            <a:ext cx="2138363" cy="46038"/>
          </a:xfrm>
          <a:prstGeom prst="rect">
            <a:avLst/>
          </a:prstGeom>
          <a:solidFill>
            <a:srgbClr val="BE1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 flipH="1">
            <a:off x="5718175" y="1741488"/>
            <a:ext cx="1457325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 rot="20749143" flipH="1">
            <a:off x="1836738" y="3921125"/>
            <a:ext cx="1455737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6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 rot="20857943" flipH="1">
            <a:off x="6245225" y="4259263"/>
            <a:ext cx="1457325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6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808" name="矩形 1"/>
          <p:cNvSpPr>
            <a:spLocks noChangeArrowheads="1"/>
          </p:cNvSpPr>
          <p:nvPr/>
        </p:nvSpPr>
        <p:spPr bwMode="auto">
          <a:xfrm>
            <a:off x="5053013" y="255588"/>
            <a:ext cx="362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二元素反向移动对比关系</a:t>
            </a:r>
            <a:r>
              <a:rPr lang="en-US" altLang="zh-CN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>
                <a:solidFill>
                  <a:srgbClr val="000000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1581</Words>
  <Application>Microsoft Office PowerPoint</Application>
  <PresentationFormat>On-screen Show (4:3)</PresentationFormat>
  <Paragraphs>286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演示文稿设计模板</vt:lpstr>
      </vt:variant>
      <vt:variant>
        <vt:i4>5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Calibri</vt:lpstr>
      <vt:lpstr>宋体</vt:lpstr>
      <vt:lpstr>Arial</vt:lpstr>
      <vt:lpstr>微软雅黑</vt:lpstr>
      <vt:lpstr>华文琥珀</vt:lpstr>
      <vt:lpstr>方正剪纸简体</vt:lpstr>
      <vt:lpstr>Dotum</vt:lpstr>
      <vt:lpstr>方正粗倩简体</vt:lpstr>
      <vt:lpstr>方正大标宋简体</vt:lpstr>
      <vt:lpstr>Office 主题​​</vt:lpstr>
      <vt:lpstr>1_Office 主题​​</vt:lpstr>
      <vt:lpstr>Office 主题​​</vt:lpstr>
      <vt:lpstr>Office 主题​​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锐普PPT论坛三周年免费PPT图表纪念包</dc:title>
  <dc:creator>锐普PPT</dc:creator>
  <dc:description>本素材由锐普原创，免费分享，版权归锐普PPT所有并受法律保护。欢迎转载，不得销售，不得修改版权信息，并请注明出处：锐普PPT论坛：www.rapidbbs.cn，锐普PPT商城：www.rapidppt.com。否则将承担法律责任。</dc:description>
  <cp:lastModifiedBy>pc</cp:lastModifiedBy>
  <cp:revision>10</cp:revision>
  <dcterms:created xsi:type="dcterms:W3CDTF">2011-11-13T06:56:12Z</dcterms:created>
  <dcterms:modified xsi:type="dcterms:W3CDTF">2012-03-21T11:00:08Z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www.rapidppt.com</vt:lpwstr>
  </property>
</Properties>
</file>