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1" r:id="rId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9221"/>
    <a:srgbClr val="F2ED9B"/>
    <a:srgbClr val="9068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69529-AC6A-4014-9527-63055FAA6FEC}" type="datetimeFigureOut">
              <a:rPr lang="zh-CN" altLang="en-US" smtClean="0"/>
              <a:t>2012/3/29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2C9DD-15AC-4C12-94D8-4640543101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8889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69529-AC6A-4014-9527-63055FAA6FEC}" type="datetimeFigureOut">
              <a:rPr lang="zh-CN" altLang="en-US" smtClean="0"/>
              <a:t>2012/3/29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2C9DD-15AC-4C12-94D8-4640543101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5924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69529-AC6A-4014-9527-63055FAA6FEC}" type="datetimeFigureOut">
              <a:rPr lang="zh-CN" altLang="en-US" smtClean="0"/>
              <a:t>2012/3/29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2C9DD-15AC-4C12-94D8-4640543101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7951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69529-AC6A-4014-9527-63055FAA6FEC}" type="datetimeFigureOut">
              <a:rPr lang="zh-CN" altLang="en-US" smtClean="0"/>
              <a:t>2012/3/29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2C9DD-15AC-4C12-94D8-4640543101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5311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69529-AC6A-4014-9527-63055FAA6FEC}" type="datetimeFigureOut">
              <a:rPr lang="zh-CN" altLang="en-US" smtClean="0"/>
              <a:t>2012/3/29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2C9DD-15AC-4C12-94D8-4640543101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251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69529-AC6A-4014-9527-63055FAA6FEC}" type="datetimeFigureOut">
              <a:rPr lang="zh-CN" altLang="en-US" smtClean="0"/>
              <a:t>2012/3/29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2C9DD-15AC-4C12-94D8-4640543101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189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69529-AC6A-4014-9527-63055FAA6FEC}" type="datetimeFigureOut">
              <a:rPr lang="zh-CN" altLang="en-US" smtClean="0"/>
              <a:t>2012/3/29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2C9DD-15AC-4C12-94D8-4640543101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9172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69529-AC6A-4014-9527-63055FAA6FEC}" type="datetimeFigureOut">
              <a:rPr lang="zh-CN" altLang="en-US" smtClean="0"/>
              <a:t>2012/3/29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2C9DD-15AC-4C12-94D8-4640543101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3616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69529-AC6A-4014-9527-63055FAA6FEC}" type="datetimeFigureOut">
              <a:rPr lang="zh-CN" altLang="en-US" smtClean="0"/>
              <a:t>2012/3/29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2C9DD-15AC-4C12-94D8-4640543101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509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69529-AC6A-4014-9527-63055FAA6FEC}" type="datetimeFigureOut">
              <a:rPr lang="zh-CN" altLang="en-US" smtClean="0"/>
              <a:t>2012/3/29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2C9DD-15AC-4C12-94D8-4640543101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1027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69529-AC6A-4014-9527-63055FAA6FEC}" type="datetimeFigureOut">
              <a:rPr lang="zh-CN" altLang="en-US" smtClean="0"/>
              <a:t>2012/3/29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2C9DD-15AC-4C12-94D8-4640543101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799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69529-AC6A-4014-9527-63055FAA6FEC}" type="datetimeFigureOut">
              <a:rPr lang="zh-CN" altLang="en-US" smtClean="0"/>
              <a:t>2012/3/29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2C9DD-15AC-4C12-94D8-4640543101A2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5235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E:\我的PPT库\新建文件夹\站长素材\logo185\shutterstock-22232440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86"/>
          <a:stretch/>
        </p:blipFill>
        <p:spPr bwMode="auto">
          <a:xfrm>
            <a:off x="1814" y="-133350"/>
            <a:ext cx="9142186" cy="712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3284984"/>
            <a:ext cx="4248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方正华隶简体" pitchFamily="65" charset="-122"/>
                <a:ea typeface="方正华隶简体" pitchFamily="65" charset="-122"/>
              </a:rPr>
              <a:t>在此添加标题</a:t>
            </a:r>
            <a:endParaRPr lang="zh-CN" altLang="en-US" sz="4000" b="1" dirty="0">
              <a:latin typeface="方正华隶简体" pitchFamily="65" charset="-122"/>
              <a:ea typeface="方正华隶简体" pitchFamily="65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5856" y="414908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@</a:t>
            </a:r>
            <a:r>
              <a:rPr lang="en-US" altLang="zh-CN" dirty="0" err="1" smtClean="0"/>
              <a:t>eric-lin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9409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4" descr="E:\我的PPT库\新建文件夹\站长素材\logo185\未标题-11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71389">
            <a:off x="138915" y="5108098"/>
            <a:ext cx="3389313" cy="2249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组合 10"/>
          <p:cNvGrpSpPr/>
          <p:nvPr/>
        </p:nvGrpSpPr>
        <p:grpSpPr>
          <a:xfrm>
            <a:off x="2625531" y="1628800"/>
            <a:ext cx="4178718" cy="1211189"/>
            <a:chOff x="2625530" y="2082150"/>
            <a:chExt cx="4441531" cy="1287365"/>
          </a:xfrm>
        </p:grpSpPr>
        <p:sp>
          <p:nvSpPr>
            <p:cNvPr id="6" name="矩形 5"/>
            <p:cNvSpPr/>
            <p:nvPr/>
          </p:nvSpPr>
          <p:spPr>
            <a:xfrm>
              <a:off x="3394653" y="2401121"/>
              <a:ext cx="3672408" cy="576064"/>
            </a:xfrm>
            <a:prstGeom prst="rect">
              <a:avLst/>
            </a:prstGeom>
            <a:gradFill flip="none" rotWithShape="1">
              <a:gsLst>
                <a:gs pos="0">
                  <a:srgbClr val="C19221">
                    <a:alpha val="99000"/>
                  </a:srgbClr>
                </a:gs>
                <a:gs pos="100000">
                  <a:srgbClr val="F2ED9B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075" name="Picture 3" descr="E:\我的PPT库\新建文件夹\站长素材\logo185\未标题-1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5530" y="2082150"/>
              <a:ext cx="1269829" cy="1287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4078729" y="2504487"/>
              <a:ext cx="2304256" cy="3925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/>
                <a:t> </a:t>
              </a:r>
              <a:r>
                <a:rPr lang="zh-CN" altLang="en-US" b="1" dirty="0" smtClean="0"/>
                <a:t>单击此处添加文本</a:t>
              </a:r>
              <a:endParaRPr lang="zh-CN" altLang="en-US" b="1" dirty="0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2625531" y="2759751"/>
            <a:ext cx="4178718" cy="1211189"/>
            <a:chOff x="2625530" y="2082150"/>
            <a:chExt cx="4441531" cy="1287365"/>
          </a:xfrm>
        </p:grpSpPr>
        <p:sp>
          <p:nvSpPr>
            <p:cNvPr id="27" name="矩形 26"/>
            <p:cNvSpPr/>
            <p:nvPr/>
          </p:nvSpPr>
          <p:spPr>
            <a:xfrm>
              <a:off x="3394653" y="2401121"/>
              <a:ext cx="3672408" cy="576064"/>
            </a:xfrm>
            <a:prstGeom prst="rect">
              <a:avLst/>
            </a:prstGeom>
            <a:gradFill flip="none" rotWithShape="1">
              <a:gsLst>
                <a:gs pos="0">
                  <a:srgbClr val="C19221">
                    <a:alpha val="99000"/>
                  </a:srgbClr>
                </a:gs>
                <a:gs pos="100000">
                  <a:srgbClr val="F2ED9B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8" name="Picture 3" descr="E:\我的PPT库\新建文件夹\站长素材\logo185\未标题-1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5530" y="2082150"/>
              <a:ext cx="1269829" cy="1287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4078729" y="2504487"/>
              <a:ext cx="2304256" cy="3925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/>
                <a:t> </a:t>
              </a:r>
              <a:r>
                <a:rPr lang="zh-CN" altLang="en-US" b="1" dirty="0" smtClean="0"/>
                <a:t>单击此处添加文本</a:t>
              </a:r>
              <a:endParaRPr lang="zh-CN" altLang="en-US" b="1" dirty="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2625531" y="3890702"/>
            <a:ext cx="4178718" cy="1211189"/>
            <a:chOff x="2625530" y="2082150"/>
            <a:chExt cx="4441531" cy="1287365"/>
          </a:xfrm>
        </p:grpSpPr>
        <p:sp>
          <p:nvSpPr>
            <p:cNvPr id="31" name="矩形 30"/>
            <p:cNvSpPr/>
            <p:nvPr/>
          </p:nvSpPr>
          <p:spPr>
            <a:xfrm>
              <a:off x="3394653" y="2401121"/>
              <a:ext cx="3672408" cy="576064"/>
            </a:xfrm>
            <a:prstGeom prst="rect">
              <a:avLst/>
            </a:prstGeom>
            <a:gradFill flip="none" rotWithShape="1">
              <a:gsLst>
                <a:gs pos="0">
                  <a:srgbClr val="C19221">
                    <a:alpha val="99000"/>
                  </a:srgbClr>
                </a:gs>
                <a:gs pos="100000">
                  <a:srgbClr val="F2ED9B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2" name="Picture 3" descr="E:\我的PPT库\新建文件夹\站长素材\logo185\未标题-1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5530" y="2082150"/>
              <a:ext cx="1269829" cy="1287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/>
            <p:cNvSpPr txBox="1"/>
            <p:nvPr/>
          </p:nvSpPr>
          <p:spPr>
            <a:xfrm>
              <a:off x="4078729" y="2504487"/>
              <a:ext cx="2304256" cy="3925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/>
                <a:t> </a:t>
              </a:r>
              <a:r>
                <a:rPr lang="zh-CN" altLang="en-US" b="1" dirty="0" smtClean="0"/>
                <a:t>单击此处添加文本</a:t>
              </a:r>
              <a:endParaRPr lang="zh-CN" altLang="en-US" b="1" dirty="0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2625531" y="5021653"/>
            <a:ext cx="4178718" cy="1211189"/>
            <a:chOff x="2625530" y="2082150"/>
            <a:chExt cx="4441531" cy="1287365"/>
          </a:xfrm>
        </p:grpSpPr>
        <p:sp>
          <p:nvSpPr>
            <p:cNvPr id="35" name="矩形 34"/>
            <p:cNvSpPr/>
            <p:nvPr/>
          </p:nvSpPr>
          <p:spPr>
            <a:xfrm>
              <a:off x="3394653" y="2401121"/>
              <a:ext cx="3672408" cy="576064"/>
            </a:xfrm>
            <a:prstGeom prst="rect">
              <a:avLst/>
            </a:prstGeom>
            <a:gradFill flip="none" rotWithShape="1">
              <a:gsLst>
                <a:gs pos="0">
                  <a:srgbClr val="C19221">
                    <a:alpha val="99000"/>
                  </a:srgbClr>
                </a:gs>
                <a:gs pos="100000">
                  <a:srgbClr val="F2ED9B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6" name="Picture 3" descr="E:\我的PPT库\新建文件夹\站长素材\logo185\未标题-1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5530" y="2082150"/>
              <a:ext cx="1269829" cy="1287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/>
            <p:cNvSpPr txBox="1"/>
            <p:nvPr/>
          </p:nvSpPr>
          <p:spPr>
            <a:xfrm>
              <a:off x="4078729" y="2504487"/>
              <a:ext cx="2304256" cy="3925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/>
                <a:t> </a:t>
              </a:r>
              <a:r>
                <a:rPr lang="zh-CN" altLang="en-US" b="1" dirty="0" smtClean="0"/>
                <a:t>单击此处添加文本</a:t>
              </a:r>
              <a:endParaRPr lang="zh-CN" altLang="en-US" b="1" dirty="0"/>
            </a:p>
          </p:txBody>
        </p:sp>
      </p:grpSp>
      <p:pic>
        <p:nvPicPr>
          <p:cNvPr id="3076" name="Picture 4" descr="E:\我的PPT库\新建文件夹\站长素材\logo185\未标题-11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687" y="53976"/>
            <a:ext cx="3389313" cy="2249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斜纹 11"/>
          <p:cNvSpPr/>
          <p:nvPr/>
        </p:nvSpPr>
        <p:spPr>
          <a:xfrm>
            <a:off x="11967" y="34345"/>
            <a:ext cx="1837506" cy="1837506"/>
          </a:xfrm>
          <a:prstGeom prst="diagStripe">
            <a:avLst>
              <a:gd name="adj" fmla="val 58689"/>
            </a:avLst>
          </a:prstGeom>
          <a:gradFill>
            <a:gsLst>
              <a:gs pos="0">
                <a:srgbClr val="C19221">
                  <a:alpha val="99000"/>
                </a:srgbClr>
              </a:gs>
              <a:gs pos="100000">
                <a:srgbClr val="F2ED9B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8891685">
            <a:off x="-515394" y="567544"/>
            <a:ext cx="2406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华隶简体" pitchFamily="65" charset="-122"/>
                <a:ea typeface="方正华隶简体" pitchFamily="65" charset="-122"/>
              </a:rPr>
              <a:t>目录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华隶简体" pitchFamily="65" charset="-122"/>
              <a:ea typeface="方正华隶简体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5210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我的PPT库\新建文件夹\站长素材\logo185\未标题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564904"/>
            <a:ext cx="1593052" cy="1583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70340" y="3172064"/>
            <a:ext cx="28339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2ED9B"/>
                </a:solidFill>
              </a:rPr>
              <a:t> </a:t>
            </a:r>
            <a:r>
              <a:rPr lang="zh-CN" altLang="en-US" sz="2000" b="1" dirty="0" smtClean="0">
                <a:solidFill>
                  <a:srgbClr val="F2ED9B"/>
                </a:solidFill>
              </a:rPr>
              <a:t>单击此处添加文本</a:t>
            </a:r>
            <a:endParaRPr lang="zh-CN" altLang="en-US" sz="2000" b="1" dirty="0">
              <a:solidFill>
                <a:srgbClr val="F2ED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08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7"/>
          <p:cNvGrpSpPr>
            <a:grpSpLocks/>
          </p:cNvGrpSpPr>
          <p:nvPr/>
        </p:nvGrpSpPr>
        <p:grpSpPr bwMode="auto">
          <a:xfrm>
            <a:off x="1033463" y="2378372"/>
            <a:ext cx="1712912" cy="1196975"/>
            <a:chOff x="993" y="1464"/>
            <a:chExt cx="1079" cy="754"/>
          </a:xfrm>
        </p:grpSpPr>
        <p:sp>
          <p:nvSpPr>
            <p:cNvPr id="9" name="Rektangel 3"/>
            <p:cNvSpPr/>
            <p:nvPr/>
          </p:nvSpPr>
          <p:spPr>
            <a:xfrm>
              <a:off x="1000" y="1504"/>
              <a:ext cx="1071" cy="71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 cap="flat" cmpd="sng" algn="ctr">
              <a:noFill/>
              <a:prstDash val="solid"/>
            </a:ln>
            <a:effectLst>
              <a:softEdge rad="63500"/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/>
              <a:endParaRPr lang="en-US">
                <a:solidFill>
                  <a:srgbClr val="FFFFFF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0" name="Rectangle 33"/>
            <p:cNvSpPr>
              <a:spLocks noChangeArrowheads="1"/>
            </p:cNvSpPr>
            <p:nvPr/>
          </p:nvSpPr>
          <p:spPr bwMode="auto">
            <a:xfrm>
              <a:off x="993" y="1464"/>
              <a:ext cx="1058" cy="728"/>
            </a:xfrm>
            <a:prstGeom prst="rect">
              <a:avLst/>
            </a:prstGeom>
            <a:gradFill rotWithShape="1">
              <a:gsLst>
                <a:gs pos="0">
                  <a:srgbClr val="EAEAEA"/>
                </a:gs>
                <a:gs pos="100000">
                  <a:srgbClr val="DBDBDB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1" name="Group 38"/>
          <p:cNvGrpSpPr>
            <a:grpSpLocks/>
          </p:cNvGrpSpPr>
          <p:nvPr/>
        </p:nvGrpSpPr>
        <p:grpSpPr bwMode="auto">
          <a:xfrm>
            <a:off x="2862263" y="2378372"/>
            <a:ext cx="1712912" cy="1196975"/>
            <a:chOff x="993" y="1464"/>
            <a:chExt cx="1079" cy="754"/>
          </a:xfrm>
        </p:grpSpPr>
        <p:sp>
          <p:nvSpPr>
            <p:cNvPr id="12" name="Rektangel 3"/>
            <p:cNvSpPr/>
            <p:nvPr/>
          </p:nvSpPr>
          <p:spPr>
            <a:xfrm>
              <a:off x="1000" y="1504"/>
              <a:ext cx="1071" cy="71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 cap="flat" cmpd="sng" algn="ctr">
              <a:noFill/>
              <a:prstDash val="solid"/>
            </a:ln>
            <a:effectLst>
              <a:softEdge rad="63500"/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/>
              <a:endParaRPr lang="en-US">
                <a:solidFill>
                  <a:srgbClr val="FFFFFF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3" name="Rectangle 42"/>
            <p:cNvSpPr>
              <a:spLocks noChangeArrowheads="1"/>
            </p:cNvSpPr>
            <p:nvPr/>
          </p:nvSpPr>
          <p:spPr bwMode="auto">
            <a:xfrm>
              <a:off x="993" y="1464"/>
              <a:ext cx="1058" cy="728"/>
            </a:xfrm>
            <a:prstGeom prst="rect">
              <a:avLst/>
            </a:prstGeom>
            <a:gradFill>
              <a:gsLst>
                <a:gs pos="0">
                  <a:srgbClr val="C19221">
                    <a:alpha val="99000"/>
                  </a:srgbClr>
                </a:gs>
                <a:gs pos="100000">
                  <a:srgbClr val="F2ED9B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4" name="Group 43"/>
          <p:cNvGrpSpPr>
            <a:grpSpLocks/>
          </p:cNvGrpSpPr>
          <p:nvPr/>
        </p:nvGrpSpPr>
        <p:grpSpPr bwMode="auto">
          <a:xfrm>
            <a:off x="4692650" y="2378372"/>
            <a:ext cx="1712913" cy="1196975"/>
            <a:chOff x="993" y="1464"/>
            <a:chExt cx="1079" cy="754"/>
          </a:xfrm>
        </p:grpSpPr>
        <p:sp>
          <p:nvSpPr>
            <p:cNvPr id="15" name="Rektangel 3"/>
            <p:cNvSpPr/>
            <p:nvPr/>
          </p:nvSpPr>
          <p:spPr>
            <a:xfrm>
              <a:off x="1000" y="1504"/>
              <a:ext cx="1071" cy="71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 cap="flat" cmpd="sng" algn="ctr">
              <a:noFill/>
              <a:prstDash val="solid"/>
            </a:ln>
            <a:effectLst>
              <a:softEdge rad="63500"/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/>
              <a:endParaRPr lang="en-US">
                <a:solidFill>
                  <a:srgbClr val="FFFFFF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6" name="Rectangle 47"/>
            <p:cNvSpPr>
              <a:spLocks noChangeArrowheads="1"/>
            </p:cNvSpPr>
            <p:nvPr/>
          </p:nvSpPr>
          <p:spPr bwMode="auto">
            <a:xfrm>
              <a:off x="993" y="1464"/>
              <a:ext cx="1058" cy="728"/>
            </a:xfrm>
            <a:prstGeom prst="rect">
              <a:avLst/>
            </a:prstGeom>
            <a:gradFill rotWithShape="1">
              <a:gsLst>
                <a:gs pos="0">
                  <a:srgbClr val="EAEAEA"/>
                </a:gs>
                <a:gs pos="100000">
                  <a:srgbClr val="DBDBDB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8" name="Rektangel 3"/>
          <p:cNvSpPr/>
          <p:nvPr/>
        </p:nvSpPr>
        <p:spPr bwMode="auto">
          <a:xfrm>
            <a:off x="6534150" y="2441872"/>
            <a:ext cx="1700212" cy="1131888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</a:ln>
          <a:effectLst>
            <a:softEdge rad="63500"/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/>
            <a:endParaRPr lang="en-US">
              <a:solidFill>
                <a:srgbClr val="FFFFFF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9" name="Rectangle 52"/>
          <p:cNvSpPr>
            <a:spLocks noChangeArrowheads="1"/>
          </p:cNvSpPr>
          <p:nvPr/>
        </p:nvSpPr>
        <p:spPr bwMode="auto">
          <a:xfrm>
            <a:off x="6523038" y="2378372"/>
            <a:ext cx="1679575" cy="1155700"/>
          </a:xfrm>
          <a:prstGeom prst="rect">
            <a:avLst/>
          </a:prstGeom>
          <a:gradFill>
            <a:gsLst>
              <a:gs pos="0">
                <a:srgbClr val="C19221">
                  <a:alpha val="99000"/>
                </a:srgbClr>
              </a:gs>
              <a:gs pos="100000">
                <a:srgbClr val="F2ED9B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" name="Line 77"/>
          <p:cNvSpPr>
            <a:spLocks noChangeShapeType="1"/>
          </p:cNvSpPr>
          <p:nvPr/>
        </p:nvSpPr>
        <p:spPr bwMode="auto">
          <a:xfrm>
            <a:off x="1865313" y="2973685"/>
            <a:ext cx="5580062" cy="0"/>
          </a:xfrm>
          <a:prstGeom prst="line">
            <a:avLst/>
          </a:prstGeom>
          <a:noFill/>
          <a:ln w="19050" cap="rnd">
            <a:solidFill>
              <a:srgbClr val="906807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1" name="Gruppe 141"/>
          <p:cNvGrpSpPr>
            <a:grpSpLocks/>
          </p:cNvGrpSpPr>
          <p:nvPr/>
        </p:nvGrpSpPr>
        <p:grpSpPr bwMode="auto">
          <a:xfrm>
            <a:off x="1755775" y="2864147"/>
            <a:ext cx="230188" cy="250825"/>
            <a:chOff x="473201" y="2942956"/>
            <a:chExt cx="953523" cy="1036016"/>
          </a:xfrm>
        </p:grpSpPr>
        <p:sp>
          <p:nvSpPr>
            <p:cNvPr id="22" name="Ellipse 142"/>
            <p:cNvSpPr/>
            <p:nvPr/>
          </p:nvSpPr>
          <p:spPr bwMode="auto">
            <a:xfrm>
              <a:off x="517728" y="3793752"/>
              <a:ext cx="846720" cy="185220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rgbClr val="E6E6E6">
                    <a:lumMod val="10000"/>
                    <a:alpha val="76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/>
              <a:endParaRPr lang="en-US">
                <a:solidFill>
                  <a:srgbClr val="FFFFFF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23" name="Ellipse 143"/>
            <p:cNvSpPr>
              <a:spLocks noChangeArrowheads="1"/>
            </p:cNvSpPr>
            <p:nvPr/>
          </p:nvSpPr>
          <p:spPr bwMode="auto">
            <a:xfrm>
              <a:off x="473201" y="2942956"/>
              <a:ext cx="953523" cy="953552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indent="-342900" algn="ctr">
                <a:buFont typeface="Calibri" pitchFamily="34" charset="0"/>
                <a:buAutoNum type="arabicPeriod"/>
              </a:pPr>
              <a:endParaRPr lang="en-US">
                <a:solidFill>
                  <a:srgbClr val="FFFFFF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24" name="Ellipse 144"/>
            <p:cNvSpPr>
              <a:spLocks noChangeArrowheads="1"/>
            </p:cNvSpPr>
            <p:nvPr/>
          </p:nvSpPr>
          <p:spPr bwMode="auto">
            <a:xfrm>
              <a:off x="590504" y="2966185"/>
              <a:ext cx="698012" cy="516846"/>
            </a:xfrm>
            <a:prstGeom prst="ellipse">
              <a:avLst/>
            </a:prstGeom>
            <a:gradFill rotWithShape="1">
              <a:gsLst>
                <a:gs pos="0">
                  <a:srgbClr val="FFFCF9">
                    <a:alpha val="76999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342900" indent="-342900" algn="ctr">
                <a:buFont typeface="Calibri" pitchFamily="34" charset="0"/>
                <a:buAutoNum type="arabicPeriod"/>
              </a:pPr>
              <a:endParaRPr lang="en-US">
                <a:solidFill>
                  <a:srgbClr val="FFFFFF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</p:grpSp>
      <p:grpSp>
        <p:nvGrpSpPr>
          <p:cNvPr id="25" name="Gruppe 141"/>
          <p:cNvGrpSpPr>
            <a:grpSpLocks/>
          </p:cNvGrpSpPr>
          <p:nvPr/>
        </p:nvGrpSpPr>
        <p:grpSpPr bwMode="auto">
          <a:xfrm>
            <a:off x="3600450" y="2864147"/>
            <a:ext cx="230188" cy="250825"/>
            <a:chOff x="473201" y="2942956"/>
            <a:chExt cx="953523" cy="1036016"/>
          </a:xfrm>
        </p:grpSpPr>
        <p:sp>
          <p:nvSpPr>
            <p:cNvPr id="26" name="Ellipse 142"/>
            <p:cNvSpPr/>
            <p:nvPr/>
          </p:nvSpPr>
          <p:spPr bwMode="auto">
            <a:xfrm>
              <a:off x="517728" y="3793752"/>
              <a:ext cx="846720" cy="185220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rgbClr val="E6E6E6">
                    <a:lumMod val="10000"/>
                    <a:alpha val="76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/>
              <a:endParaRPr lang="en-US">
                <a:solidFill>
                  <a:srgbClr val="FFFFFF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27" name="Ellipse 143"/>
            <p:cNvSpPr>
              <a:spLocks noChangeArrowheads="1"/>
            </p:cNvSpPr>
            <p:nvPr/>
          </p:nvSpPr>
          <p:spPr bwMode="auto">
            <a:xfrm>
              <a:off x="473201" y="2942956"/>
              <a:ext cx="953523" cy="953552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indent="-342900" algn="ctr">
                <a:buFont typeface="Calibri" pitchFamily="34" charset="0"/>
                <a:buAutoNum type="arabicPeriod"/>
              </a:pPr>
              <a:endParaRPr lang="en-US">
                <a:solidFill>
                  <a:srgbClr val="FFFFFF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28" name="Ellipse 144"/>
            <p:cNvSpPr>
              <a:spLocks noChangeArrowheads="1"/>
            </p:cNvSpPr>
            <p:nvPr/>
          </p:nvSpPr>
          <p:spPr bwMode="auto">
            <a:xfrm>
              <a:off x="590504" y="2966185"/>
              <a:ext cx="698012" cy="516846"/>
            </a:xfrm>
            <a:prstGeom prst="ellipse">
              <a:avLst/>
            </a:prstGeom>
            <a:gradFill rotWithShape="1">
              <a:gsLst>
                <a:gs pos="0">
                  <a:srgbClr val="FFFCF9">
                    <a:alpha val="76999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342900" indent="-342900" algn="ctr">
                <a:buFont typeface="Calibri" pitchFamily="34" charset="0"/>
                <a:buAutoNum type="arabicPeriod"/>
              </a:pPr>
              <a:endParaRPr lang="en-US">
                <a:solidFill>
                  <a:srgbClr val="FFFFFF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</p:grpSp>
      <p:grpSp>
        <p:nvGrpSpPr>
          <p:cNvPr id="29" name="Gruppe 141"/>
          <p:cNvGrpSpPr>
            <a:grpSpLocks/>
          </p:cNvGrpSpPr>
          <p:nvPr/>
        </p:nvGrpSpPr>
        <p:grpSpPr bwMode="auto">
          <a:xfrm>
            <a:off x="5446713" y="2864147"/>
            <a:ext cx="230187" cy="250825"/>
            <a:chOff x="473201" y="2942956"/>
            <a:chExt cx="953523" cy="1036016"/>
          </a:xfrm>
        </p:grpSpPr>
        <p:sp>
          <p:nvSpPr>
            <p:cNvPr id="30" name="Ellipse 142"/>
            <p:cNvSpPr/>
            <p:nvPr/>
          </p:nvSpPr>
          <p:spPr bwMode="auto">
            <a:xfrm>
              <a:off x="517728" y="3793752"/>
              <a:ext cx="846720" cy="185220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rgbClr val="E6E6E6">
                    <a:lumMod val="10000"/>
                    <a:alpha val="76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/>
              <a:endParaRPr lang="en-US">
                <a:solidFill>
                  <a:srgbClr val="FFFFFF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31" name="Ellipse 143"/>
            <p:cNvSpPr>
              <a:spLocks noChangeArrowheads="1"/>
            </p:cNvSpPr>
            <p:nvPr/>
          </p:nvSpPr>
          <p:spPr bwMode="auto">
            <a:xfrm>
              <a:off x="473201" y="2942956"/>
              <a:ext cx="953523" cy="953552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indent="-342900" algn="ctr">
                <a:buFont typeface="Calibri" pitchFamily="34" charset="0"/>
                <a:buAutoNum type="arabicPeriod"/>
              </a:pPr>
              <a:endParaRPr lang="en-US">
                <a:solidFill>
                  <a:srgbClr val="FFFFFF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32" name="Ellipse 144"/>
            <p:cNvSpPr>
              <a:spLocks noChangeArrowheads="1"/>
            </p:cNvSpPr>
            <p:nvPr/>
          </p:nvSpPr>
          <p:spPr bwMode="auto">
            <a:xfrm>
              <a:off x="590504" y="2966185"/>
              <a:ext cx="698012" cy="516846"/>
            </a:xfrm>
            <a:prstGeom prst="ellipse">
              <a:avLst/>
            </a:prstGeom>
            <a:gradFill rotWithShape="1">
              <a:gsLst>
                <a:gs pos="0">
                  <a:srgbClr val="FFFCF9">
                    <a:alpha val="76999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342900" indent="-342900" algn="ctr">
                <a:buFont typeface="Calibri" pitchFamily="34" charset="0"/>
                <a:buAutoNum type="arabicPeriod"/>
              </a:pPr>
              <a:endParaRPr lang="en-US">
                <a:solidFill>
                  <a:srgbClr val="FFFFFF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</p:grpSp>
      <p:grpSp>
        <p:nvGrpSpPr>
          <p:cNvPr id="33" name="Gruppe 141"/>
          <p:cNvGrpSpPr>
            <a:grpSpLocks/>
          </p:cNvGrpSpPr>
          <p:nvPr/>
        </p:nvGrpSpPr>
        <p:grpSpPr bwMode="auto">
          <a:xfrm>
            <a:off x="7292975" y="2864147"/>
            <a:ext cx="230188" cy="250825"/>
            <a:chOff x="473201" y="2942956"/>
            <a:chExt cx="953523" cy="1036016"/>
          </a:xfrm>
        </p:grpSpPr>
        <p:sp>
          <p:nvSpPr>
            <p:cNvPr id="34" name="Ellipse 142"/>
            <p:cNvSpPr/>
            <p:nvPr/>
          </p:nvSpPr>
          <p:spPr bwMode="auto">
            <a:xfrm>
              <a:off x="517728" y="3793752"/>
              <a:ext cx="846720" cy="185220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rgbClr val="E6E6E6">
                    <a:lumMod val="10000"/>
                    <a:alpha val="76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/>
              <a:endParaRPr lang="en-US">
                <a:solidFill>
                  <a:srgbClr val="FFFFFF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35" name="Ellipse 143"/>
            <p:cNvSpPr>
              <a:spLocks noChangeArrowheads="1"/>
            </p:cNvSpPr>
            <p:nvPr/>
          </p:nvSpPr>
          <p:spPr bwMode="auto">
            <a:xfrm>
              <a:off x="473201" y="2942956"/>
              <a:ext cx="953523" cy="953552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indent="-342900" algn="ctr">
                <a:buFont typeface="Calibri" pitchFamily="34" charset="0"/>
                <a:buAutoNum type="arabicPeriod"/>
              </a:pPr>
              <a:endParaRPr lang="en-US">
                <a:solidFill>
                  <a:srgbClr val="FFFFFF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36" name="Ellipse 144"/>
            <p:cNvSpPr>
              <a:spLocks noChangeArrowheads="1"/>
            </p:cNvSpPr>
            <p:nvPr/>
          </p:nvSpPr>
          <p:spPr bwMode="auto">
            <a:xfrm>
              <a:off x="590504" y="2966185"/>
              <a:ext cx="698012" cy="516846"/>
            </a:xfrm>
            <a:prstGeom prst="ellipse">
              <a:avLst/>
            </a:prstGeom>
            <a:gradFill rotWithShape="1">
              <a:gsLst>
                <a:gs pos="0">
                  <a:srgbClr val="FFFCF9">
                    <a:alpha val="76999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342900" indent="-342900" algn="ctr">
                <a:buFont typeface="Calibri" pitchFamily="34" charset="0"/>
                <a:buAutoNum type="arabicPeriod"/>
              </a:pPr>
              <a:endParaRPr lang="en-US">
                <a:solidFill>
                  <a:srgbClr val="FFFFFF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</p:grpSp>
      <p:sp>
        <p:nvSpPr>
          <p:cNvPr id="37" name="Text Box 78"/>
          <p:cNvSpPr txBox="1">
            <a:spLocks noChangeArrowheads="1"/>
          </p:cNvSpPr>
          <p:nvPr/>
        </p:nvSpPr>
        <p:spPr bwMode="auto">
          <a:xfrm>
            <a:off x="1503363" y="2425997"/>
            <a:ext cx="69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/>
              <a:t>2009</a:t>
            </a:r>
          </a:p>
        </p:txBody>
      </p:sp>
      <p:sp>
        <p:nvSpPr>
          <p:cNvPr id="38" name="Text Box 79"/>
          <p:cNvSpPr txBox="1">
            <a:spLocks noChangeArrowheads="1"/>
          </p:cNvSpPr>
          <p:nvPr/>
        </p:nvSpPr>
        <p:spPr bwMode="auto">
          <a:xfrm>
            <a:off x="3343275" y="2425997"/>
            <a:ext cx="69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/>
              <a:t>2010</a:t>
            </a:r>
          </a:p>
        </p:txBody>
      </p:sp>
      <p:sp>
        <p:nvSpPr>
          <p:cNvPr id="39" name="Text Box 80"/>
          <p:cNvSpPr txBox="1">
            <a:spLocks noChangeArrowheads="1"/>
          </p:cNvSpPr>
          <p:nvPr/>
        </p:nvSpPr>
        <p:spPr bwMode="auto">
          <a:xfrm>
            <a:off x="5162550" y="2425997"/>
            <a:ext cx="69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/>
              <a:t>2011</a:t>
            </a:r>
          </a:p>
        </p:txBody>
      </p:sp>
      <p:sp>
        <p:nvSpPr>
          <p:cNvPr id="40" name="Text Box 81"/>
          <p:cNvSpPr txBox="1">
            <a:spLocks noChangeArrowheads="1"/>
          </p:cNvSpPr>
          <p:nvPr/>
        </p:nvSpPr>
        <p:spPr bwMode="auto">
          <a:xfrm>
            <a:off x="7038975" y="2425997"/>
            <a:ext cx="69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/>
              <a:t>2012</a:t>
            </a:r>
          </a:p>
        </p:txBody>
      </p:sp>
      <p:sp>
        <p:nvSpPr>
          <p:cNvPr id="41" name="Text Box 82"/>
          <p:cNvSpPr txBox="1">
            <a:spLocks noChangeArrowheads="1"/>
          </p:cNvSpPr>
          <p:nvPr/>
        </p:nvSpPr>
        <p:spPr bwMode="auto">
          <a:xfrm>
            <a:off x="1155700" y="3670597"/>
            <a:ext cx="1403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600">
                <a:solidFill>
                  <a:schemeClr val="bg1"/>
                </a:solidFill>
                <a:ea typeface="微软雅黑" pitchFamily="34" charset="-122"/>
              </a:rPr>
              <a:t>这里添加说明</a:t>
            </a:r>
          </a:p>
        </p:txBody>
      </p:sp>
      <p:sp>
        <p:nvSpPr>
          <p:cNvPr id="42" name="Text Box 83"/>
          <p:cNvSpPr txBox="1">
            <a:spLocks noChangeArrowheads="1"/>
          </p:cNvSpPr>
          <p:nvPr/>
        </p:nvSpPr>
        <p:spPr bwMode="auto">
          <a:xfrm>
            <a:off x="1155700" y="3956347"/>
            <a:ext cx="1403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600">
                <a:solidFill>
                  <a:schemeClr val="bg1"/>
                </a:solidFill>
                <a:ea typeface="微软雅黑" pitchFamily="34" charset="-122"/>
              </a:rPr>
              <a:t>这里添加说明</a:t>
            </a:r>
          </a:p>
        </p:txBody>
      </p:sp>
      <p:sp>
        <p:nvSpPr>
          <p:cNvPr id="43" name="Text Box 84"/>
          <p:cNvSpPr txBox="1">
            <a:spLocks noChangeArrowheads="1"/>
          </p:cNvSpPr>
          <p:nvPr/>
        </p:nvSpPr>
        <p:spPr bwMode="auto">
          <a:xfrm>
            <a:off x="1155700" y="4240510"/>
            <a:ext cx="1403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600">
                <a:solidFill>
                  <a:schemeClr val="bg1"/>
                </a:solidFill>
                <a:ea typeface="微软雅黑" pitchFamily="34" charset="-122"/>
              </a:rPr>
              <a:t>这里添加说明</a:t>
            </a:r>
          </a:p>
        </p:txBody>
      </p:sp>
      <p:sp>
        <p:nvSpPr>
          <p:cNvPr id="44" name="Text Box 85"/>
          <p:cNvSpPr txBox="1">
            <a:spLocks noChangeArrowheads="1"/>
          </p:cNvSpPr>
          <p:nvPr/>
        </p:nvSpPr>
        <p:spPr bwMode="auto">
          <a:xfrm>
            <a:off x="1155700" y="4524672"/>
            <a:ext cx="1403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ea typeface="微软雅黑" pitchFamily="34" charset="-122"/>
              </a:rPr>
              <a:t>这里添加说明</a:t>
            </a:r>
          </a:p>
        </p:txBody>
      </p:sp>
      <p:sp>
        <p:nvSpPr>
          <p:cNvPr id="45" name="Text Box 86"/>
          <p:cNvSpPr txBox="1">
            <a:spLocks noChangeArrowheads="1"/>
          </p:cNvSpPr>
          <p:nvPr/>
        </p:nvSpPr>
        <p:spPr bwMode="auto">
          <a:xfrm>
            <a:off x="3003550" y="3678535"/>
            <a:ext cx="1403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600">
                <a:solidFill>
                  <a:srgbClr val="F2ED9B"/>
                </a:solidFill>
                <a:ea typeface="微软雅黑" pitchFamily="34" charset="-122"/>
              </a:rPr>
              <a:t>这里添加说明</a:t>
            </a:r>
          </a:p>
        </p:txBody>
      </p:sp>
      <p:sp>
        <p:nvSpPr>
          <p:cNvPr id="46" name="Text Box 87"/>
          <p:cNvSpPr txBox="1">
            <a:spLocks noChangeArrowheads="1"/>
          </p:cNvSpPr>
          <p:nvPr/>
        </p:nvSpPr>
        <p:spPr bwMode="auto">
          <a:xfrm>
            <a:off x="3003550" y="3964285"/>
            <a:ext cx="1403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600">
                <a:solidFill>
                  <a:srgbClr val="F2ED9B"/>
                </a:solidFill>
                <a:ea typeface="微软雅黑" pitchFamily="34" charset="-122"/>
              </a:rPr>
              <a:t>这里添加说明</a:t>
            </a:r>
          </a:p>
        </p:txBody>
      </p:sp>
      <p:sp>
        <p:nvSpPr>
          <p:cNvPr id="47" name="Text Box 88"/>
          <p:cNvSpPr txBox="1">
            <a:spLocks noChangeArrowheads="1"/>
          </p:cNvSpPr>
          <p:nvPr/>
        </p:nvSpPr>
        <p:spPr bwMode="auto">
          <a:xfrm>
            <a:off x="3003550" y="4248447"/>
            <a:ext cx="1403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600">
                <a:solidFill>
                  <a:srgbClr val="F2ED9B"/>
                </a:solidFill>
                <a:ea typeface="微软雅黑" pitchFamily="34" charset="-122"/>
              </a:rPr>
              <a:t>这里添加说明</a:t>
            </a:r>
          </a:p>
        </p:txBody>
      </p:sp>
      <p:sp>
        <p:nvSpPr>
          <p:cNvPr id="48" name="Text Box 89"/>
          <p:cNvSpPr txBox="1">
            <a:spLocks noChangeArrowheads="1"/>
          </p:cNvSpPr>
          <p:nvPr/>
        </p:nvSpPr>
        <p:spPr bwMode="auto">
          <a:xfrm>
            <a:off x="3003550" y="4532610"/>
            <a:ext cx="1403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600">
                <a:solidFill>
                  <a:srgbClr val="F2ED9B"/>
                </a:solidFill>
                <a:ea typeface="微软雅黑" pitchFamily="34" charset="-122"/>
              </a:rPr>
              <a:t>这里添加说明</a:t>
            </a:r>
          </a:p>
        </p:txBody>
      </p:sp>
      <p:sp>
        <p:nvSpPr>
          <p:cNvPr id="49" name="Text Box 90"/>
          <p:cNvSpPr txBox="1">
            <a:spLocks noChangeArrowheads="1"/>
          </p:cNvSpPr>
          <p:nvPr/>
        </p:nvSpPr>
        <p:spPr bwMode="auto">
          <a:xfrm>
            <a:off x="4862513" y="3670597"/>
            <a:ext cx="1403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600">
                <a:solidFill>
                  <a:schemeClr val="bg1"/>
                </a:solidFill>
                <a:ea typeface="微软雅黑" pitchFamily="34" charset="-122"/>
              </a:rPr>
              <a:t>这里添加说明</a:t>
            </a:r>
          </a:p>
        </p:txBody>
      </p:sp>
      <p:sp>
        <p:nvSpPr>
          <p:cNvPr id="50" name="Text Box 91"/>
          <p:cNvSpPr txBox="1">
            <a:spLocks noChangeArrowheads="1"/>
          </p:cNvSpPr>
          <p:nvPr/>
        </p:nvSpPr>
        <p:spPr bwMode="auto">
          <a:xfrm>
            <a:off x="4862513" y="3956347"/>
            <a:ext cx="1403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600">
                <a:solidFill>
                  <a:schemeClr val="bg1"/>
                </a:solidFill>
                <a:ea typeface="微软雅黑" pitchFamily="34" charset="-122"/>
              </a:rPr>
              <a:t>这里添加说明</a:t>
            </a:r>
          </a:p>
        </p:txBody>
      </p:sp>
      <p:sp>
        <p:nvSpPr>
          <p:cNvPr id="51" name="Text Box 92"/>
          <p:cNvSpPr txBox="1">
            <a:spLocks noChangeArrowheads="1"/>
          </p:cNvSpPr>
          <p:nvPr/>
        </p:nvSpPr>
        <p:spPr bwMode="auto">
          <a:xfrm>
            <a:off x="4862513" y="4240510"/>
            <a:ext cx="1403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600">
                <a:solidFill>
                  <a:schemeClr val="bg1"/>
                </a:solidFill>
                <a:ea typeface="微软雅黑" pitchFamily="34" charset="-122"/>
              </a:rPr>
              <a:t>这里添加说明</a:t>
            </a:r>
          </a:p>
        </p:txBody>
      </p:sp>
      <p:sp>
        <p:nvSpPr>
          <p:cNvPr id="52" name="Text Box 93"/>
          <p:cNvSpPr txBox="1">
            <a:spLocks noChangeArrowheads="1"/>
          </p:cNvSpPr>
          <p:nvPr/>
        </p:nvSpPr>
        <p:spPr bwMode="auto">
          <a:xfrm>
            <a:off x="4862513" y="4524672"/>
            <a:ext cx="1403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600">
                <a:solidFill>
                  <a:schemeClr val="bg1"/>
                </a:solidFill>
                <a:ea typeface="微软雅黑" pitchFamily="34" charset="-122"/>
              </a:rPr>
              <a:t>这里添加说明</a:t>
            </a:r>
          </a:p>
        </p:txBody>
      </p:sp>
      <p:sp>
        <p:nvSpPr>
          <p:cNvPr id="53" name="Text Box 94"/>
          <p:cNvSpPr txBox="1">
            <a:spLocks noChangeArrowheads="1"/>
          </p:cNvSpPr>
          <p:nvPr/>
        </p:nvSpPr>
        <p:spPr bwMode="auto">
          <a:xfrm>
            <a:off x="6653213" y="3662660"/>
            <a:ext cx="1403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600">
                <a:solidFill>
                  <a:srgbClr val="F2ED9B"/>
                </a:solidFill>
                <a:ea typeface="微软雅黑" pitchFamily="34" charset="-122"/>
              </a:rPr>
              <a:t>这里添加说明</a:t>
            </a:r>
          </a:p>
        </p:txBody>
      </p:sp>
      <p:sp>
        <p:nvSpPr>
          <p:cNvPr id="54" name="Text Box 95"/>
          <p:cNvSpPr txBox="1">
            <a:spLocks noChangeArrowheads="1"/>
          </p:cNvSpPr>
          <p:nvPr/>
        </p:nvSpPr>
        <p:spPr bwMode="auto">
          <a:xfrm>
            <a:off x="6653213" y="3948410"/>
            <a:ext cx="1403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600">
                <a:solidFill>
                  <a:srgbClr val="F2ED9B"/>
                </a:solidFill>
                <a:ea typeface="微软雅黑" pitchFamily="34" charset="-122"/>
              </a:rPr>
              <a:t>这里添加说明</a:t>
            </a:r>
          </a:p>
        </p:txBody>
      </p:sp>
      <p:sp>
        <p:nvSpPr>
          <p:cNvPr id="55" name="Text Box 96"/>
          <p:cNvSpPr txBox="1">
            <a:spLocks noChangeArrowheads="1"/>
          </p:cNvSpPr>
          <p:nvPr/>
        </p:nvSpPr>
        <p:spPr bwMode="auto">
          <a:xfrm>
            <a:off x="6653213" y="4232572"/>
            <a:ext cx="1403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rgbClr val="F2ED9B"/>
                </a:solidFill>
                <a:ea typeface="微软雅黑" pitchFamily="34" charset="-122"/>
              </a:rPr>
              <a:t>这里添加说明</a:t>
            </a:r>
          </a:p>
        </p:txBody>
      </p:sp>
      <p:sp>
        <p:nvSpPr>
          <p:cNvPr id="56" name="Text Box 97"/>
          <p:cNvSpPr txBox="1">
            <a:spLocks noChangeArrowheads="1"/>
          </p:cNvSpPr>
          <p:nvPr/>
        </p:nvSpPr>
        <p:spPr bwMode="auto">
          <a:xfrm>
            <a:off x="6653213" y="4516735"/>
            <a:ext cx="1403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rgbClr val="F2ED9B"/>
                </a:solidFill>
                <a:ea typeface="微软雅黑" pitchFamily="34" charset="-122"/>
              </a:rPr>
              <a:t>这里添加说明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93142" y="476672"/>
            <a:ext cx="4331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2ED9B"/>
                </a:solidFill>
                <a:latin typeface="方正华隶简体" pitchFamily="65" charset="-122"/>
                <a:ea typeface="方正华隶简体" pitchFamily="65" charset="-122"/>
              </a:rPr>
              <a:t>1</a:t>
            </a:r>
            <a:r>
              <a:rPr lang="zh-CN" altLang="en-US" sz="2800" b="1" dirty="0" smtClean="0">
                <a:solidFill>
                  <a:srgbClr val="F2ED9B"/>
                </a:solidFill>
                <a:latin typeface="方正华隶简体" pitchFamily="65" charset="-122"/>
                <a:ea typeface="方正华隶简体" pitchFamily="65" charset="-122"/>
              </a:rPr>
              <a:t>、基本的时间轴</a:t>
            </a:r>
            <a:endParaRPr lang="zh-CN" altLang="en-US" sz="2800" b="1" dirty="0">
              <a:solidFill>
                <a:srgbClr val="F2ED9B"/>
              </a:solidFill>
              <a:latin typeface="方正华隶简体" pitchFamily="65" charset="-122"/>
              <a:ea typeface="方正华隶简体" pitchFamily="65" charset="-122"/>
            </a:endParaRPr>
          </a:p>
        </p:txBody>
      </p:sp>
      <p:cxnSp>
        <p:nvCxnSpPr>
          <p:cNvPr id="59" name="直接连接符 58"/>
          <p:cNvCxnSpPr/>
          <p:nvPr/>
        </p:nvCxnSpPr>
        <p:spPr>
          <a:xfrm>
            <a:off x="0" y="999892"/>
            <a:ext cx="3491880" cy="0"/>
          </a:xfrm>
          <a:prstGeom prst="line">
            <a:avLst/>
          </a:prstGeom>
          <a:ln>
            <a:solidFill>
              <a:srgbClr val="F2ED9B"/>
            </a:solidFill>
            <a:prstDash val="sys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223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9"/>
          <p:cNvGrpSpPr/>
          <p:nvPr/>
        </p:nvGrpSpPr>
        <p:grpSpPr>
          <a:xfrm>
            <a:off x="2439022" y="1484784"/>
            <a:ext cx="4204680" cy="4204680"/>
            <a:chOff x="1876482" y="733482"/>
            <a:chExt cx="5400000" cy="5400000"/>
          </a:xfrm>
          <a:solidFill>
            <a:srgbClr val="F2ED9B"/>
          </a:solidFill>
          <a:scene3d>
            <a:camera prst="perspectiveRight">
              <a:rot lat="0" lon="17999990" rev="5400000"/>
            </a:camera>
            <a:lightRig rig="soft" dir="t"/>
          </a:scene3d>
        </p:grpSpPr>
        <p:sp>
          <p:nvSpPr>
            <p:cNvPr id="11" name="막힌 원호 5"/>
            <p:cNvSpPr/>
            <p:nvPr/>
          </p:nvSpPr>
          <p:spPr>
            <a:xfrm>
              <a:off x="1876482" y="733482"/>
              <a:ext cx="5400000" cy="5400000"/>
            </a:xfrm>
            <a:prstGeom prst="blockArc">
              <a:avLst>
                <a:gd name="adj1" fmla="val 16295932"/>
                <a:gd name="adj2" fmla="val 21532161"/>
                <a:gd name="adj3" fmla="val 16361"/>
              </a:avLst>
            </a:prstGeom>
            <a:grpFill/>
            <a:ln>
              <a:noFill/>
            </a:ln>
            <a:sp3d extrusionH="215900">
              <a:bevelT w="850900" h="44450" prst="coolSlant"/>
              <a:extrusionClr>
                <a:schemeClr val="accent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막힌 원호 6"/>
            <p:cNvSpPr/>
            <p:nvPr/>
          </p:nvSpPr>
          <p:spPr>
            <a:xfrm>
              <a:off x="1876482" y="733482"/>
              <a:ext cx="5400000" cy="5400000"/>
            </a:xfrm>
            <a:prstGeom prst="blockArc">
              <a:avLst>
                <a:gd name="adj1" fmla="val 66787"/>
                <a:gd name="adj2" fmla="val 5339557"/>
                <a:gd name="adj3" fmla="val 16128"/>
              </a:avLst>
            </a:prstGeom>
            <a:grpFill/>
            <a:ln>
              <a:noFill/>
            </a:ln>
            <a:sp3d extrusionH="215900">
              <a:bevelT w="850900" h="44450" prst="coolSlant"/>
              <a:extrusionClr>
                <a:schemeClr val="accent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막힌 원호 7"/>
            <p:cNvSpPr/>
            <p:nvPr/>
          </p:nvSpPr>
          <p:spPr>
            <a:xfrm flipH="1">
              <a:off x="1876482" y="733482"/>
              <a:ext cx="5400000" cy="5400000"/>
            </a:xfrm>
            <a:prstGeom prst="blockArc">
              <a:avLst>
                <a:gd name="adj1" fmla="val 16295934"/>
                <a:gd name="adj2" fmla="val 21498742"/>
                <a:gd name="adj3" fmla="val 16187"/>
              </a:avLst>
            </a:prstGeom>
            <a:grpFill/>
            <a:ln>
              <a:noFill/>
            </a:ln>
            <a:sp3d extrusionH="215900">
              <a:bevelT w="850900" h="44450" prst="coolSlant"/>
              <a:extrusionClr>
                <a:schemeClr val="accent1">
                  <a:lumMod val="20000"/>
                  <a:lumOff val="8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4" name="막힌 원호 8"/>
            <p:cNvSpPr/>
            <p:nvPr/>
          </p:nvSpPr>
          <p:spPr>
            <a:xfrm flipH="1">
              <a:off x="1876482" y="733482"/>
              <a:ext cx="5400000" cy="5400000"/>
            </a:xfrm>
            <a:prstGeom prst="blockArc">
              <a:avLst>
                <a:gd name="adj1" fmla="val 66788"/>
                <a:gd name="adj2" fmla="val 5322709"/>
                <a:gd name="adj3" fmla="val 16125"/>
              </a:avLst>
            </a:prstGeom>
            <a:grpFill/>
            <a:ln>
              <a:noFill/>
            </a:ln>
            <a:sp3d extrusionH="215900">
              <a:bevelT w="850900" h="44450" prst="coolSlant"/>
              <a:extrusionClr>
                <a:schemeClr val="accent1">
                  <a:lumMod val="60000"/>
                  <a:lumOff val="4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그룹 34"/>
          <p:cNvGrpSpPr>
            <a:grpSpLocks/>
          </p:cNvGrpSpPr>
          <p:nvPr/>
        </p:nvGrpSpPr>
        <p:grpSpPr bwMode="auto">
          <a:xfrm>
            <a:off x="5408987" y="1754981"/>
            <a:ext cx="2949200" cy="643900"/>
            <a:chOff x="5409410" y="1428736"/>
            <a:chExt cx="2948804" cy="644561"/>
          </a:xfrm>
        </p:grpSpPr>
        <p:cxnSp>
          <p:nvCxnSpPr>
            <p:cNvPr id="16" name="직선 연결선 19"/>
            <p:cNvCxnSpPr>
              <a:stCxn id="29" idx="0"/>
            </p:cNvCxnSpPr>
            <p:nvPr/>
          </p:nvCxnSpPr>
          <p:spPr>
            <a:xfrm flipV="1">
              <a:off x="5409410" y="1438266"/>
              <a:ext cx="805968" cy="635031"/>
            </a:xfrm>
            <a:prstGeom prst="line">
              <a:avLst/>
            </a:prstGeom>
            <a:ln w="15875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28"/>
            <p:cNvCxnSpPr/>
            <p:nvPr/>
          </p:nvCxnSpPr>
          <p:spPr>
            <a:xfrm rot="10800000">
              <a:off x="6215377" y="1428736"/>
              <a:ext cx="2142837" cy="0"/>
            </a:xfrm>
            <a:prstGeom prst="line">
              <a:avLst/>
            </a:prstGeom>
            <a:ln w="15875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그룹 35"/>
          <p:cNvGrpSpPr>
            <a:grpSpLocks/>
          </p:cNvGrpSpPr>
          <p:nvPr/>
        </p:nvGrpSpPr>
        <p:grpSpPr bwMode="auto">
          <a:xfrm flipH="1">
            <a:off x="500062" y="1764500"/>
            <a:ext cx="3072954" cy="643906"/>
            <a:chOff x="5285631" y="1428736"/>
            <a:chExt cx="3072583" cy="644558"/>
          </a:xfrm>
        </p:grpSpPr>
        <p:cxnSp>
          <p:nvCxnSpPr>
            <p:cNvPr id="19" name="직선 연결선 36"/>
            <p:cNvCxnSpPr>
              <a:stCxn id="28" idx="0"/>
            </p:cNvCxnSpPr>
            <p:nvPr/>
          </p:nvCxnSpPr>
          <p:spPr>
            <a:xfrm flipV="1">
              <a:off x="5285631" y="1428737"/>
              <a:ext cx="929716" cy="644557"/>
            </a:xfrm>
            <a:prstGeom prst="line">
              <a:avLst/>
            </a:prstGeom>
            <a:ln w="15875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37"/>
            <p:cNvCxnSpPr/>
            <p:nvPr/>
          </p:nvCxnSpPr>
          <p:spPr>
            <a:xfrm rot="10800000">
              <a:off x="6215347" y="1428736"/>
              <a:ext cx="2142867" cy="0"/>
            </a:xfrm>
            <a:prstGeom prst="line">
              <a:avLst/>
            </a:prstGeom>
            <a:ln w="15875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그룹 38"/>
          <p:cNvGrpSpPr>
            <a:grpSpLocks/>
          </p:cNvGrpSpPr>
          <p:nvPr/>
        </p:nvGrpSpPr>
        <p:grpSpPr bwMode="auto">
          <a:xfrm flipH="1" flipV="1">
            <a:off x="571500" y="5000625"/>
            <a:ext cx="2857500" cy="1214438"/>
            <a:chOff x="5572132" y="1571612"/>
            <a:chExt cx="2857520" cy="1214446"/>
          </a:xfrm>
        </p:grpSpPr>
        <p:cxnSp>
          <p:nvCxnSpPr>
            <p:cNvPr id="22" name="직선 연결선 39"/>
            <p:cNvCxnSpPr/>
            <p:nvPr/>
          </p:nvCxnSpPr>
          <p:spPr>
            <a:xfrm rot="5400000" flipH="1" flipV="1">
              <a:off x="5322098" y="1821646"/>
              <a:ext cx="1214446" cy="714380"/>
            </a:xfrm>
            <a:prstGeom prst="line">
              <a:avLst/>
            </a:prstGeom>
            <a:ln w="15875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연결선 40"/>
            <p:cNvCxnSpPr/>
            <p:nvPr/>
          </p:nvCxnSpPr>
          <p:spPr>
            <a:xfrm rot="10800000">
              <a:off x="6286512" y="1571612"/>
              <a:ext cx="2143140" cy="0"/>
            </a:xfrm>
            <a:prstGeom prst="line">
              <a:avLst/>
            </a:prstGeom>
            <a:ln w="15875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6215063" y="1416839"/>
            <a:ext cx="2428875" cy="150810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000" b="1" dirty="0">
                <a:solidFill>
                  <a:srgbClr val="C1922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MOONKY</a:t>
            </a:r>
          </a:p>
          <a:p>
            <a:pPr>
              <a:defRPr/>
            </a:pPr>
            <a:endParaRPr lang="en-US" altLang="ko-KR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HY헤드라인M" pitchFamily="18" charset="-127"/>
              <a:cs typeface="Arial" pitchFamily="34" charset="0"/>
            </a:endParaRPr>
          </a:p>
          <a:p>
            <a:pPr>
              <a:defRPr/>
            </a:pPr>
            <a:r>
              <a:rPr lang="en-US" altLang="ko-KR" sz="120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CONTENTS </a:t>
            </a:r>
            <a:r>
              <a:rPr lang="en-US" altLang="ko-KR" sz="12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TEMPLATES !!</a:t>
            </a:r>
          </a:p>
          <a:p>
            <a:pPr>
              <a:defRPr/>
            </a:pPr>
            <a:r>
              <a:rPr lang="en-US" altLang="ko-KR" sz="12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CONTENTS TEMPLATES !!</a:t>
            </a:r>
          </a:p>
          <a:p>
            <a:pPr>
              <a:defRPr/>
            </a:pPr>
            <a:r>
              <a:rPr lang="en-US" altLang="ko-KR" sz="12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POWERPOINT !!  </a:t>
            </a:r>
          </a:p>
          <a:p>
            <a:pPr>
              <a:defRPr/>
            </a:pPr>
            <a:r>
              <a:rPr lang="en-US" altLang="ko-KR" sz="12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CONTENTS TEMPLATES !!</a:t>
            </a:r>
          </a:p>
          <a:p>
            <a:pPr>
              <a:defRPr/>
            </a:pPr>
            <a:r>
              <a:rPr lang="en-US" altLang="ko-KR" sz="12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CONTENTS TEMPLATES </a:t>
            </a:r>
            <a:r>
              <a:rPr lang="en-US" altLang="ko-KR" sz="120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!!</a:t>
            </a:r>
            <a:endParaRPr lang="en-US" altLang="ko-KR" sz="1200" b="1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HY헤드라인M" pitchFamily="18" charset="-127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4313" y="1416839"/>
            <a:ext cx="2428875" cy="150810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altLang="ko-KR" sz="2000" b="1" dirty="0">
                <a:solidFill>
                  <a:srgbClr val="C1922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MOONKY</a:t>
            </a:r>
          </a:p>
          <a:p>
            <a:pPr algn="r">
              <a:defRPr/>
            </a:pPr>
            <a:r>
              <a:rPr lang="en-US" altLang="ko-KR" sz="120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  </a:t>
            </a:r>
            <a:endParaRPr lang="en-US" altLang="ko-KR" sz="1200" b="1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HY헤드라인M" pitchFamily="18" charset="-127"/>
              <a:cs typeface="Arial" pitchFamily="34" charset="0"/>
            </a:endParaRPr>
          </a:p>
          <a:p>
            <a:pPr algn="r">
              <a:defRPr/>
            </a:pPr>
            <a:r>
              <a:rPr lang="en-US" altLang="ko-KR" sz="12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CONTENTS TEMPLATES !!</a:t>
            </a:r>
          </a:p>
          <a:p>
            <a:pPr algn="r">
              <a:defRPr/>
            </a:pPr>
            <a:r>
              <a:rPr lang="en-US" altLang="ko-KR" sz="12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CONTENTS TEMPLATES !!</a:t>
            </a:r>
          </a:p>
          <a:p>
            <a:pPr algn="r">
              <a:defRPr/>
            </a:pPr>
            <a:r>
              <a:rPr lang="en-US" altLang="ko-KR" sz="12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POWERPOINT !!  </a:t>
            </a:r>
          </a:p>
          <a:p>
            <a:pPr algn="r">
              <a:defRPr/>
            </a:pPr>
            <a:r>
              <a:rPr lang="en-US" altLang="ko-KR" sz="12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CONTENTS TEMPLATES !!</a:t>
            </a:r>
          </a:p>
          <a:p>
            <a:pPr algn="r">
              <a:defRPr/>
            </a:pPr>
            <a:r>
              <a:rPr lang="en-US" altLang="ko-KR" sz="12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CONTENTS TEMPLATES </a:t>
            </a:r>
            <a:r>
              <a:rPr lang="en-US" altLang="ko-KR" sz="120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!!</a:t>
            </a:r>
            <a:endParaRPr lang="en-US" altLang="ko-KR" sz="1200" b="1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HY헤드라인M" pitchFamily="18" charset="-127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62688" y="5098539"/>
            <a:ext cx="2428875" cy="113877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20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POWERPOINT </a:t>
            </a:r>
            <a:r>
              <a:rPr lang="en-US" altLang="ko-KR" sz="12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!!  </a:t>
            </a:r>
          </a:p>
          <a:p>
            <a:pPr>
              <a:defRPr/>
            </a:pPr>
            <a:r>
              <a:rPr lang="en-US" altLang="ko-KR" sz="12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CONTENTS TEMPLATES !!</a:t>
            </a:r>
          </a:p>
          <a:p>
            <a:pPr>
              <a:defRPr/>
            </a:pPr>
            <a:r>
              <a:rPr lang="en-US" altLang="ko-KR" sz="12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CONTENTS TEMPLATES !!</a:t>
            </a:r>
          </a:p>
          <a:p>
            <a:pPr>
              <a:defRPr/>
            </a:pPr>
            <a:r>
              <a:rPr lang="en-US" altLang="ko-KR" sz="12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POWERPOINT !! </a:t>
            </a:r>
            <a:endParaRPr lang="en-US" altLang="ko-KR" sz="1200" b="1" dirty="0" smtClean="0">
              <a:solidFill>
                <a:schemeClr val="bg1">
                  <a:lumMod val="65000"/>
                </a:schemeClr>
              </a:solidFill>
              <a:latin typeface="Arial" pitchFamily="34" charset="0"/>
              <a:ea typeface="HY헤드라인M" pitchFamily="18" charset="-127"/>
              <a:cs typeface="Arial" pitchFamily="34" charset="0"/>
            </a:endParaRPr>
          </a:p>
          <a:p>
            <a:pPr>
              <a:defRPr/>
            </a:pPr>
            <a:r>
              <a:rPr lang="en-US" altLang="ko-KR" sz="2000" b="1" dirty="0" smtClean="0">
                <a:solidFill>
                  <a:srgbClr val="C1922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MOONKY</a:t>
            </a:r>
            <a:endParaRPr lang="en-US" altLang="ko-KR" sz="2000" b="1" dirty="0">
              <a:solidFill>
                <a:srgbClr val="C19221"/>
              </a:solidFill>
              <a:latin typeface="Arial" pitchFamily="34" charset="0"/>
              <a:ea typeface="HY헤드라인M" pitchFamily="18" charset="-127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4313" y="4797152"/>
            <a:ext cx="2428875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endParaRPr lang="en-US" altLang="ko-KR" sz="2000" b="1" dirty="0">
              <a:solidFill>
                <a:srgbClr val="C19221"/>
              </a:solidFill>
              <a:latin typeface="Arial" pitchFamily="34" charset="0"/>
              <a:ea typeface="HY헤드라인M" pitchFamily="18" charset="-127"/>
              <a:cs typeface="Arial" pitchFamily="34" charset="0"/>
            </a:endParaRPr>
          </a:p>
          <a:p>
            <a:pPr algn="r">
              <a:defRPr/>
            </a:pPr>
            <a:r>
              <a:rPr lang="en-US" altLang="ko-KR" sz="12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POWERPOINT !!  </a:t>
            </a:r>
          </a:p>
          <a:p>
            <a:pPr algn="r">
              <a:defRPr/>
            </a:pPr>
            <a:r>
              <a:rPr lang="en-US" altLang="ko-KR" sz="12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CONTENTS TEMPLATES !!</a:t>
            </a:r>
          </a:p>
          <a:p>
            <a:pPr algn="r">
              <a:defRPr/>
            </a:pPr>
            <a:r>
              <a:rPr lang="en-US" altLang="ko-KR" sz="12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CONTENTS TEMPLATES !!</a:t>
            </a:r>
          </a:p>
          <a:p>
            <a:pPr algn="r">
              <a:defRPr/>
            </a:pPr>
            <a:r>
              <a:rPr lang="en-US" altLang="ko-KR" sz="12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POWERPOINT </a:t>
            </a:r>
            <a:r>
              <a:rPr lang="en-US" altLang="ko-KR" sz="120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!!</a:t>
            </a:r>
            <a:r>
              <a:rPr lang="en-US" altLang="ko-KR" sz="1200" b="1" dirty="0">
                <a:solidFill>
                  <a:srgbClr val="C1922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 </a:t>
            </a:r>
            <a:endParaRPr lang="en-US" altLang="ko-KR" sz="1200" b="1" dirty="0" smtClean="0">
              <a:solidFill>
                <a:srgbClr val="C19221"/>
              </a:solidFill>
              <a:latin typeface="Arial" pitchFamily="34" charset="0"/>
              <a:ea typeface="HY헤드라인M" pitchFamily="18" charset="-127"/>
              <a:cs typeface="Arial" pitchFamily="34" charset="0"/>
            </a:endParaRPr>
          </a:p>
          <a:p>
            <a:pPr algn="r">
              <a:defRPr/>
            </a:pPr>
            <a:r>
              <a:rPr lang="en-US" altLang="ko-KR" sz="2000" b="1" dirty="0" smtClean="0">
                <a:solidFill>
                  <a:srgbClr val="C1922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MOONKY</a:t>
            </a:r>
            <a:endParaRPr lang="en-US" altLang="ko-KR" sz="2000" b="1" dirty="0">
              <a:solidFill>
                <a:srgbClr val="C19221"/>
              </a:solidFill>
              <a:latin typeface="Arial" pitchFamily="34" charset="0"/>
              <a:ea typeface="HY헤드라인M" pitchFamily="18" charset="-127"/>
              <a:cs typeface="Arial" pitchFamily="34" charset="0"/>
            </a:endParaRPr>
          </a:p>
          <a:p>
            <a:pPr algn="r">
              <a:defRPr/>
            </a:pPr>
            <a:r>
              <a:rPr lang="en-US" altLang="ko-KR" sz="200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 </a:t>
            </a:r>
            <a:r>
              <a:rPr lang="en-US" altLang="ko-KR" sz="120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 </a:t>
            </a:r>
            <a:endParaRPr lang="en-US" altLang="ko-KR" sz="1200" b="1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HY헤드라인M" pitchFamily="18" charset="-127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24202" y="2286397"/>
            <a:ext cx="697627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perspectiveBelow">
                <a:rot lat="900000" lon="0" rev="0"/>
              </a:camera>
              <a:lightRig rig="threePt" dir="t"/>
            </a:scene3d>
            <a:sp3d extrusionH="152400">
              <a:bevelT w="25400" h="25400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6000" dirty="0">
                <a:solidFill>
                  <a:srgbClr val="C19221"/>
                </a:solidFill>
                <a:latin typeface="Arial Black" pitchFamily="34" charset="0"/>
                <a:ea typeface="+mn-ea"/>
              </a:rPr>
              <a:t>1</a:t>
            </a:r>
            <a:endParaRPr kumimoji="0" lang="ko-KR" altLang="en-US" sz="6000" dirty="0">
              <a:solidFill>
                <a:srgbClr val="C19221"/>
              </a:solidFill>
              <a:latin typeface="Arial Black" pitchFamily="34" charset="0"/>
              <a:ea typeface="+mn-e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60173" y="2276872"/>
            <a:ext cx="697627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perspectiveBelow">
                <a:rot lat="900000" lon="0" rev="0"/>
              </a:camera>
              <a:lightRig rig="threePt" dir="t"/>
            </a:scene3d>
            <a:sp3d extrusionH="152400">
              <a:bevelT w="25400" h="25400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6000" dirty="0">
                <a:solidFill>
                  <a:srgbClr val="C19221"/>
                </a:solidFill>
                <a:latin typeface="Arial Black" pitchFamily="34" charset="0"/>
                <a:ea typeface="+mn-ea"/>
              </a:rPr>
              <a:t>2</a:t>
            </a:r>
            <a:endParaRPr kumimoji="0" lang="ko-KR" altLang="en-US" sz="6000" dirty="0">
              <a:solidFill>
                <a:srgbClr val="C19221"/>
              </a:solidFill>
              <a:latin typeface="Arial Black" pitchFamily="34" charset="0"/>
              <a:ea typeface="+mn-e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14678" y="3777070"/>
            <a:ext cx="697627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perspectiveBelow">
                <a:rot lat="900000" lon="0" rev="0"/>
              </a:camera>
              <a:lightRig rig="threePt" dir="t"/>
            </a:scene3d>
            <a:sp3d extrusionH="152400">
              <a:bevelT w="25400" h="25400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6000" dirty="0">
                <a:solidFill>
                  <a:srgbClr val="C19221"/>
                </a:solidFill>
                <a:latin typeface="Arial Black" pitchFamily="34" charset="0"/>
                <a:ea typeface="+mn-ea"/>
              </a:rPr>
              <a:t>3</a:t>
            </a:r>
            <a:endParaRPr kumimoji="0" lang="ko-KR" altLang="en-US" sz="6000" dirty="0">
              <a:solidFill>
                <a:srgbClr val="C19221"/>
              </a:solidFill>
              <a:latin typeface="Arial Black" pitchFamily="34" charset="0"/>
              <a:ea typeface="+mn-e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50649" y="3767545"/>
            <a:ext cx="697627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perspectiveBelow">
                <a:rot lat="900000" lon="0" rev="0"/>
              </a:camera>
              <a:lightRig rig="threePt" dir="t"/>
            </a:scene3d>
            <a:sp3d extrusionH="152400">
              <a:bevelT w="25400" h="25400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6000" dirty="0">
                <a:solidFill>
                  <a:srgbClr val="C19221"/>
                </a:solidFill>
                <a:latin typeface="Arial Black" pitchFamily="34" charset="0"/>
                <a:ea typeface="+mn-ea"/>
              </a:rPr>
              <a:t>4</a:t>
            </a:r>
            <a:endParaRPr kumimoji="0" lang="ko-KR" altLang="en-US" sz="6000" dirty="0">
              <a:solidFill>
                <a:srgbClr val="C19221"/>
              </a:solidFill>
              <a:latin typeface="Arial Black" pitchFamily="34" charset="0"/>
              <a:ea typeface="+mn-e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93142" y="476672"/>
            <a:ext cx="4331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2ED9B"/>
                </a:solidFill>
                <a:latin typeface="方正华隶简体" pitchFamily="65" charset="-122"/>
                <a:ea typeface="方正华隶简体" pitchFamily="65" charset="-122"/>
              </a:rPr>
              <a:t>2</a:t>
            </a:r>
            <a:r>
              <a:rPr lang="zh-CN" altLang="en-US" sz="2800" b="1" dirty="0" smtClean="0">
                <a:solidFill>
                  <a:srgbClr val="F2ED9B"/>
                </a:solidFill>
                <a:latin typeface="方正华隶简体" pitchFamily="65" charset="-122"/>
                <a:ea typeface="方正华隶简体" pitchFamily="65" charset="-122"/>
              </a:rPr>
              <a:t>、基本的分类</a:t>
            </a:r>
            <a:endParaRPr lang="zh-CN" altLang="en-US" sz="2800" b="1" dirty="0">
              <a:solidFill>
                <a:srgbClr val="F2ED9B"/>
              </a:solidFill>
              <a:latin typeface="方正华隶简体" pitchFamily="65" charset="-122"/>
              <a:ea typeface="方正华隶简体" pitchFamily="65" charset="-122"/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0" y="999892"/>
            <a:ext cx="3491880" cy="0"/>
          </a:xfrm>
          <a:prstGeom prst="line">
            <a:avLst/>
          </a:prstGeom>
          <a:ln>
            <a:solidFill>
              <a:srgbClr val="F2ED9B"/>
            </a:solidFill>
            <a:prstDash val="sys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그룹 33"/>
          <p:cNvGrpSpPr>
            <a:grpSpLocks/>
          </p:cNvGrpSpPr>
          <p:nvPr/>
        </p:nvGrpSpPr>
        <p:grpSpPr bwMode="auto">
          <a:xfrm flipV="1">
            <a:off x="5572125" y="5000625"/>
            <a:ext cx="2857500" cy="1214438"/>
            <a:chOff x="5572132" y="1571612"/>
            <a:chExt cx="2857520" cy="1214446"/>
          </a:xfrm>
        </p:grpSpPr>
        <p:cxnSp>
          <p:nvCxnSpPr>
            <p:cNvPr id="35" name="직선 연결선 31"/>
            <p:cNvCxnSpPr/>
            <p:nvPr/>
          </p:nvCxnSpPr>
          <p:spPr>
            <a:xfrm rot="5400000" flipH="1" flipV="1">
              <a:off x="5322100" y="1821646"/>
              <a:ext cx="1214446" cy="714380"/>
            </a:xfrm>
            <a:prstGeom prst="line">
              <a:avLst/>
            </a:prstGeom>
            <a:ln w="15875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직선 연결선 32"/>
            <p:cNvCxnSpPr/>
            <p:nvPr/>
          </p:nvCxnSpPr>
          <p:spPr>
            <a:xfrm rot="10800000">
              <a:off x="6286512" y="1571612"/>
              <a:ext cx="2143140" cy="0"/>
            </a:xfrm>
            <a:prstGeom prst="line">
              <a:avLst/>
            </a:prstGeom>
            <a:ln w="15875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椭圆 36"/>
          <p:cNvSpPr/>
          <p:nvPr/>
        </p:nvSpPr>
        <p:spPr>
          <a:xfrm>
            <a:off x="2515146" y="4720327"/>
            <a:ext cx="4226199" cy="948656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486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E:\我的PPT库\新建文件夹\站长素材\logo185\shutterstock-22232440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86"/>
          <a:stretch/>
        </p:blipFill>
        <p:spPr bwMode="auto">
          <a:xfrm>
            <a:off x="1814" y="-133350"/>
            <a:ext cx="9142186" cy="712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3284984"/>
            <a:ext cx="4248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方正华隶简体" pitchFamily="65" charset="-122"/>
                <a:ea typeface="方正华隶简体" pitchFamily="65" charset="-122"/>
              </a:rPr>
              <a:t>谢谢支持！</a:t>
            </a:r>
            <a:endParaRPr lang="zh-CN" altLang="en-US" sz="4000" b="1" dirty="0">
              <a:latin typeface="方正华隶简体" pitchFamily="65" charset="-122"/>
              <a:ea typeface="方正华隶简体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3289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咨询报告等正式场合">
      <a:majorFont>
        <a:latin typeface="Calibri"/>
        <a:ea typeface="方正综艺简体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155</Words>
  <Application>Microsoft Office PowerPoint</Application>
  <PresentationFormat>全屏显示(4:3)</PresentationFormat>
  <Paragraphs>61</Paragraphs>
  <Slides>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7" baseType="lpstr"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王琳</dc:creator>
  <cp:lastModifiedBy>王琳</cp:lastModifiedBy>
  <cp:revision>7</cp:revision>
  <dcterms:created xsi:type="dcterms:W3CDTF">2012-03-29T02:02:10Z</dcterms:created>
  <dcterms:modified xsi:type="dcterms:W3CDTF">2012-03-29T03:14:04Z</dcterms:modified>
</cp:coreProperties>
</file>