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umimoji="1" u="sng" kern="1200">
        <a:solidFill>
          <a:schemeClr val="bg1"/>
        </a:solidFill>
        <a:latin typeface="굴림" pitchFamily="34" charset="-127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u="sng" kern="1200">
        <a:solidFill>
          <a:schemeClr val="bg1"/>
        </a:solidFill>
        <a:latin typeface="굴림" pitchFamily="34" charset="-127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u="sng" kern="1200">
        <a:solidFill>
          <a:schemeClr val="bg1"/>
        </a:solidFill>
        <a:latin typeface="굴림" pitchFamily="34" charset="-127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u="sng" kern="1200">
        <a:solidFill>
          <a:schemeClr val="bg1"/>
        </a:solidFill>
        <a:latin typeface="굴림" pitchFamily="34" charset="-127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u="sng" kern="1200">
        <a:solidFill>
          <a:schemeClr val="bg1"/>
        </a:solidFill>
        <a:latin typeface="굴림" pitchFamily="34" charset="-127"/>
        <a:ea typeface="宋体" charset="-122"/>
        <a:cs typeface="+mn-cs"/>
      </a:defRPr>
    </a:lvl5pPr>
    <a:lvl6pPr marL="2286000" algn="l" defTabSz="914400" rtl="0" eaLnBrk="1" latinLnBrk="0" hangingPunct="1">
      <a:defRPr kumimoji="1" u="sng" kern="1200">
        <a:solidFill>
          <a:schemeClr val="bg1"/>
        </a:solidFill>
        <a:latin typeface="굴림" pitchFamily="34" charset="-127"/>
        <a:ea typeface="宋体" charset="-122"/>
        <a:cs typeface="+mn-cs"/>
      </a:defRPr>
    </a:lvl6pPr>
    <a:lvl7pPr marL="2743200" algn="l" defTabSz="914400" rtl="0" eaLnBrk="1" latinLnBrk="0" hangingPunct="1">
      <a:defRPr kumimoji="1" u="sng" kern="1200">
        <a:solidFill>
          <a:schemeClr val="bg1"/>
        </a:solidFill>
        <a:latin typeface="굴림" pitchFamily="34" charset="-127"/>
        <a:ea typeface="宋体" charset="-122"/>
        <a:cs typeface="+mn-cs"/>
      </a:defRPr>
    </a:lvl7pPr>
    <a:lvl8pPr marL="3200400" algn="l" defTabSz="914400" rtl="0" eaLnBrk="1" latinLnBrk="0" hangingPunct="1">
      <a:defRPr kumimoji="1" u="sng" kern="1200">
        <a:solidFill>
          <a:schemeClr val="bg1"/>
        </a:solidFill>
        <a:latin typeface="굴림" pitchFamily="34" charset="-127"/>
        <a:ea typeface="宋体" charset="-122"/>
        <a:cs typeface="+mn-cs"/>
      </a:defRPr>
    </a:lvl8pPr>
    <a:lvl9pPr marL="3657600" algn="l" defTabSz="914400" rtl="0" eaLnBrk="1" latinLnBrk="0" hangingPunct="1">
      <a:defRPr kumimoji="1" u="sng" kern="1200">
        <a:solidFill>
          <a:schemeClr val="bg1"/>
        </a:solidFill>
        <a:latin typeface="굴림" pitchFamily="34" charset="-127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9BD0"/>
    <a:srgbClr val="0099FF"/>
    <a:srgbClr val="003399"/>
    <a:srgbClr val="3366CC"/>
    <a:srgbClr val="C0C0C0"/>
    <a:srgbClr val="DDDDDD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5" autoAdjust="0"/>
    <p:restoredTop sz="94660"/>
  </p:normalViewPr>
  <p:slideViewPr>
    <p:cSldViewPr>
      <p:cViewPr>
        <p:scale>
          <a:sx n="75" d="100"/>
          <a:sy n="75" d="100"/>
        </p:scale>
        <p:origin x="-129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1" name="Image" r:id="rId3" imgW="10692063" imgH="7555556" progId="">
              <p:embed/>
            </p:oleObj>
          </a:graphicData>
        </a:graphic>
      </p:graphicFrame>
      <p:pic>
        <p:nvPicPr>
          <p:cNvPr id="3" name="Picture 8" descr="line"/>
          <p:cNvPicPr>
            <a:picLocks noChangeAspect="1" noChangeArrowheads="1"/>
          </p:cNvPicPr>
          <p:nvPr userDrawn="1"/>
        </p:nvPicPr>
        <p:blipFill>
          <a:blip r:embed="rId4">
            <a:lum bright="-38000"/>
          </a:blip>
          <a:srcRect/>
          <a:stretch>
            <a:fillRect/>
          </a:stretch>
        </p:blipFill>
        <p:spPr bwMode="auto">
          <a:xfrm>
            <a:off x="-468313" y="4508500"/>
            <a:ext cx="998378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5" name="Object 31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1055" name="Image" r:id="rId14" imgW="10107937" imgH="7619048" progId="">
              <p:embed/>
            </p:oleObj>
          </a:graphicData>
        </a:graphic>
      </p:graphicFrame>
      <p:pic>
        <p:nvPicPr>
          <p:cNvPr id="1057" name="Picture 22" descr="lin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442913" y="4508500"/>
            <a:ext cx="998378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51pptmoban.com/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8"/>
          <p:cNvSpPr>
            <a:spLocks noChangeArrowheads="1"/>
          </p:cNvSpPr>
          <p:nvPr/>
        </p:nvSpPr>
        <p:spPr bwMode="auto">
          <a:xfrm>
            <a:off x="0" y="188913"/>
            <a:ext cx="9144000" cy="863600"/>
          </a:xfrm>
          <a:prstGeom prst="rect">
            <a:avLst/>
          </a:prstGeom>
          <a:solidFill>
            <a:schemeClr val="tx1">
              <a:alpha val="16862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latinLnBrk="1"/>
            <a:endParaRPr lang="zh-CN" altLang="en-US">
              <a:ea typeface="굴림" pitchFamily="34" charset="-127"/>
            </a:endParaRPr>
          </a:p>
        </p:txBody>
      </p:sp>
      <p:grpSp>
        <p:nvGrpSpPr>
          <p:cNvPr id="17410" name="Group 203"/>
          <p:cNvGrpSpPr>
            <a:grpSpLocks/>
          </p:cNvGrpSpPr>
          <p:nvPr/>
        </p:nvGrpSpPr>
        <p:grpSpPr bwMode="auto">
          <a:xfrm>
            <a:off x="758825" y="1341438"/>
            <a:ext cx="7629525" cy="5399087"/>
            <a:chOff x="478" y="845"/>
            <a:chExt cx="4806" cy="3401"/>
          </a:xfrm>
        </p:grpSpPr>
        <p:pic>
          <p:nvPicPr>
            <p:cNvPr id="17417" name="Picture 191" descr="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9" y="1343"/>
              <a:ext cx="3342" cy="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192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4" y="845"/>
              <a:ext cx="741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193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08" y="845"/>
              <a:ext cx="741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0" name="Picture 194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6365891">
              <a:off x="4234" y="1806"/>
              <a:ext cx="741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195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7884027">
              <a:off x="4280" y="2668"/>
              <a:ext cx="741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2" name="Picture 196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3135853">
              <a:off x="832" y="808"/>
              <a:ext cx="741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3" name="Picture 197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6964750">
              <a:off x="741" y="2245"/>
              <a:ext cx="741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4" name="Picture 198" descr="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09" y="1661"/>
              <a:ext cx="606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5" name="Picture 199" descr="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66" y="1570"/>
              <a:ext cx="474" cy="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6" name="Picture 200" descr="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68" y="1888"/>
              <a:ext cx="617" cy="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7" name="Picture 201" descr="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05" y="2976"/>
              <a:ext cx="606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8" name="Picture 202" descr="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36" y="2904"/>
              <a:ext cx="617" cy="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1" name="Text Box 204"/>
          <p:cNvSpPr txBox="1">
            <a:spLocks noChangeArrowheads="1"/>
          </p:cNvSpPr>
          <p:nvPr/>
        </p:nvSpPr>
        <p:spPr bwMode="auto">
          <a:xfrm>
            <a:off x="3922713" y="1989138"/>
            <a:ext cx="936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2500" u="none">
                <a:ea typeface="굴림" pitchFamily="34" charset="-127"/>
              </a:rPr>
              <a:t>text</a:t>
            </a:r>
          </a:p>
        </p:txBody>
      </p:sp>
      <p:sp>
        <p:nvSpPr>
          <p:cNvPr id="17412" name="Text Box 205"/>
          <p:cNvSpPr txBox="1">
            <a:spLocks noChangeArrowheads="1"/>
          </p:cNvSpPr>
          <p:nvPr/>
        </p:nvSpPr>
        <p:spPr bwMode="auto">
          <a:xfrm>
            <a:off x="5867400" y="2062163"/>
            <a:ext cx="936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2500" u="none">
                <a:ea typeface="굴림" pitchFamily="34" charset="-127"/>
              </a:rPr>
              <a:t>text</a:t>
            </a:r>
          </a:p>
        </p:txBody>
      </p:sp>
      <p:sp>
        <p:nvSpPr>
          <p:cNvPr id="17413" name="Text Box 206"/>
          <p:cNvSpPr txBox="1">
            <a:spLocks noChangeArrowheads="1"/>
          </p:cNvSpPr>
          <p:nvPr/>
        </p:nvSpPr>
        <p:spPr bwMode="auto">
          <a:xfrm>
            <a:off x="6875463" y="3603625"/>
            <a:ext cx="936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2500" u="none">
                <a:ea typeface="굴림" pitchFamily="34" charset="-127"/>
              </a:rPr>
              <a:t>text</a:t>
            </a:r>
          </a:p>
        </p:txBody>
      </p:sp>
      <p:sp>
        <p:nvSpPr>
          <p:cNvPr id="17414" name="Text Box 207"/>
          <p:cNvSpPr txBox="1">
            <a:spLocks noChangeArrowheads="1"/>
          </p:cNvSpPr>
          <p:nvPr/>
        </p:nvSpPr>
        <p:spPr bwMode="auto">
          <a:xfrm>
            <a:off x="6948488" y="4941888"/>
            <a:ext cx="936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2500" u="none">
                <a:ea typeface="굴림" pitchFamily="34" charset="-127"/>
              </a:rPr>
              <a:t>text</a:t>
            </a:r>
          </a:p>
        </p:txBody>
      </p:sp>
      <p:sp>
        <p:nvSpPr>
          <p:cNvPr id="17415" name="Text Box 236"/>
          <p:cNvSpPr txBox="1">
            <a:spLocks noChangeArrowheads="1"/>
          </p:cNvSpPr>
          <p:nvPr/>
        </p:nvSpPr>
        <p:spPr bwMode="auto">
          <a:xfrm>
            <a:off x="1403350" y="1947863"/>
            <a:ext cx="936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2500" u="none">
                <a:ea typeface="굴림" pitchFamily="34" charset="-127"/>
              </a:rPr>
              <a:t>text</a:t>
            </a:r>
          </a:p>
        </p:txBody>
      </p:sp>
      <p:sp>
        <p:nvSpPr>
          <p:cNvPr id="17416" name="Text Box 237"/>
          <p:cNvSpPr txBox="1">
            <a:spLocks noChangeArrowheads="1"/>
          </p:cNvSpPr>
          <p:nvPr/>
        </p:nvSpPr>
        <p:spPr bwMode="auto">
          <a:xfrm>
            <a:off x="1331913" y="4292600"/>
            <a:ext cx="936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2500" u="none">
                <a:ea typeface="굴림" pitchFamily="34" charset="-127"/>
              </a:rPr>
              <a:t>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11"/>
          <p:cNvSpPr>
            <a:spLocks noChangeArrowheads="1"/>
          </p:cNvSpPr>
          <p:nvPr/>
        </p:nvSpPr>
        <p:spPr bwMode="auto">
          <a:xfrm>
            <a:off x="0" y="188913"/>
            <a:ext cx="9144000" cy="863600"/>
          </a:xfrm>
          <a:prstGeom prst="rect">
            <a:avLst/>
          </a:prstGeom>
          <a:solidFill>
            <a:schemeClr val="tx1">
              <a:alpha val="16862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latinLnBrk="1"/>
            <a:endParaRPr lang="zh-CN" altLang="en-US">
              <a:ea typeface="굴림" pitchFamily="34" charset="-127"/>
            </a:endParaRPr>
          </a:p>
        </p:txBody>
      </p:sp>
      <p:grpSp>
        <p:nvGrpSpPr>
          <p:cNvPr id="18434" name="Group 250"/>
          <p:cNvGrpSpPr>
            <a:grpSpLocks/>
          </p:cNvGrpSpPr>
          <p:nvPr/>
        </p:nvGrpSpPr>
        <p:grpSpPr bwMode="auto">
          <a:xfrm>
            <a:off x="758825" y="1341438"/>
            <a:ext cx="7629525" cy="5399087"/>
            <a:chOff x="478" y="845"/>
            <a:chExt cx="4806" cy="3401"/>
          </a:xfrm>
        </p:grpSpPr>
        <p:pic>
          <p:nvPicPr>
            <p:cNvPr id="18441" name="Picture 251" descr="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9" y="1343"/>
              <a:ext cx="3342" cy="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2" name="Picture 252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4" y="845"/>
              <a:ext cx="741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3" name="Picture 253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08" y="845"/>
              <a:ext cx="741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4" name="Picture 254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6365891">
              <a:off x="4234" y="1806"/>
              <a:ext cx="741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5" name="Picture 255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7884027">
              <a:off x="4280" y="2668"/>
              <a:ext cx="741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6" name="Picture 256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3135853">
              <a:off x="832" y="808"/>
              <a:ext cx="741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7" name="Picture 257" descr="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6964750">
              <a:off x="741" y="2245"/>
              <a:ext cx="741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8" name="Picture 258" descr="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09" y="1661"/>
              <a:ext cx="606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9" name="Picture 259" descr="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66" y="1570"/>
              <a:ext cx="474" cy="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0" name="Picture 260" descr="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68" y="1888"/>
              <a:ext cx="617" cy="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1" name="Picture 261" descr="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05" y="2976"/>
              <a:ext cx="606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2" name="Picture 262" descr="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36" y="2904"/>
              <a:ext cx="617" cy="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435" name="Text Box 269"/>
          <p:cNvSpPr txBox="1">
            <a:spLocks noChangeArrowheads="1"/>
          </p:cNvSpPr>
          <p:nvPr/>
        </p:nvSpPr>
        <p:spPr bwMode="auto">
          <a:xfrm>
            <a:off x="3922713" y="1989138"/>
            <a:ext cx="936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2500" u="none">
                <a:ea typeface="굴림" pitchFamily="34" charset="-127"/>
              </a:rPr>
              <a:t>text</a:t>
            </a:r>
          </a:p>
        </p:txBody>
      </p:sp>
      <p:sp>
        <p:nvSpPr>
          <p:cNvPr id="18436" name="Text Box 270"/>
          <p:cNvSpPr txBox="1">
            <a:spLocks noChangeArrowheads="1"/>
          </p:cNvSpPr>
          <p:nvPr/>
        </p:nvSpPr>
        <p:spPr bwMode="auto">
          <a:xfrm>
            <a:off x="5867400" y="2062163"/>
            <a:ext cx="936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2500" u="none">
                <a:ea typeface="굴림" pitchFamily="34" charset="-127"/>
              </a:rPr>
              <a:t>text</a:t>
            </a:r>
          </a:p>
        </p:txBody>
      </p:sp>
      <p:sp>
        <p:nvSpPr>
          <p:cNvPr id="18437" name="Text Box 271"/>
          <p:cNvSpPr txBox="1">
            <a:spLocks noChangeArrowheads="1"/>
          </p:cNvSpPr>
          <p:nvPr/>
        </p:nvSpPr>
        <p:spPr bwMode="auto">
          <a:xfrm>
            <a:off x="6875463" y="3603625"/>
            <a:ext cx="936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2500" u="none">
                <a:ea typeface="굴림" pitchFamily="34" charset="-127"/>
              </a:rPr>
              <a:t>text</a:t>
            </a:r>
          </a:p>
        </p:txBody>
      </p:sp>
      <p:sp>
        <p:nvSpPr>
          <p:cNvPr id="18438" name="Text Box 272"/>
          <p:cNvSpPr txBox="1">
            <a:spLocks noChangeArrowheads="1"/>
          </p:cNvSpPr>
          <p:nvPr/>
        </p:nvSpPr>
        <p:spPr bwMode="auto">
          <a:xfrm>
            <a:off x="6948488" y="4941888"/>
            <a:ext cx="936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2500" u="none">
                <a:ea typeface="굴림" pitchFamily="34" charset="-127"/>
              </a:rPr>
              <a:t>text</a:t>
            </a:r>
          </a:p>
        </p:txBody>
      </p:sp>
      <p:sp>
        <p:nvSpPr>
          <p:cNvPr id="18439" name="Text Box 273"/>
          <p:cNvSpPr txBox="1">
            <a:spLocks noChangeArrowheads="1"/>
          </p:cNvSpPr>
          <p:nvPr/>
        </p:nvSpPr>
        <p:spPr bwMode="auto">
          <a:xfrm>
            <a:off x="1403350" y="1947863"/>
            <a:ext cx="936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2500" u="none">
                <a:ea typeface="굴림" pitchFamily="34" charset="-127"/>
              </a:rPr>
              <a:t>text</a:t>
            </a:r>
          </a:p>
        </p:txBody>
      </p:sp>
      <p:sp>
        <p:nvSpPr>
          <p:cNvPr id="18440" name="Text Box 274"/>
          <p:cNvSpPr txBox="1">
            <a:spLocks noChangeArrowheads="1"/>
          </p:cNvSpPr>
          <p:nvPr/>
        </p:nvSpPr>
        <p:spPr bwMode="auto">
          <a:xfrm>
            <a:off x="1331913" y="4292600"/>
            <a:ext cx="936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2500" u="none">
                <a:ea typeface="굴림" pitchFamily="34" charset="-127"/>
              </a:rPr>
              <a:t>text</a:t>
            </a:r>
          </a:p>
        </p:txBody>
      </p:sp>
      <p:pic>
        <p:nvPicPr>
          <p:cNvPr id="18454" name="Picture 2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933450" y="647700"/>
            <a:ext cx="110109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1816100" y="1201738"/>
            <a:ext cx="5103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/>
              <a:t>51PPT</a:t>
            </a:r>
            <a:r>
              <a:rPr lang="zh-CN" altLang="en-US"/>
              <a:t>模板网搜集整理 </a:t>
            </a:r>
            <a:r>
              <a:rPr lang="en-US" altLang="zh-CN">
                <a:hlinkClick r:id="rId8"/>
              </a:rPr>
              <a:t>www.51pptmoban.com</a:t>
            </a:r>
            <a:r>
              <a:rPr lang="en-US" altLang="zh-CN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굴림" charset="-127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굴림" charset="-127"/>
            <a:ea typeface="굴림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21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演示文稿设计模板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굴림</vt:lpstr>
      <vt:lpstr>Arial</vt:lpstr>
      <vt:lpstr>Calibri</vt:lpstr>
      <vt:lpstr>맑은 고딕</vt:lpstr>
      <vt:lpstr>宋体</vt:lpstr>
      <vt:lpstr>기본 디자인</vt:lpstr>
      <vt:lpstr>기본 디자인</vt:lpstr>
      <vt:lpstr>Image</vt:lpstr>
      <vt:lpstr>幻灯片 1</vt:lpstr>
      <vt:lpstr>幻灯片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yanklove</dc:creator>
  <cp:lastModifiedBy>pc</cp:lastModifiedBy>
  <cp:revision>24</cp:revision>
  <dcterms:created xsi:type="dcterms:W3CDTF">2006-04-18T02:06:31Z</dcterms:created>
  <dcterms:modified xsi:type="dcterms:W3CDTF">2012-04-08T15:29:02Z</dcterms:modified>
</cp:coreProperties>
</file>