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35B3616-5F49-41AD-BF28-249011536B3A}" type="datetimeFigureOut">
              <a:rPr lang="zh-CN" altLang="en-US"/>
              <a:pPr>
                <a:defRPr/>
              </a:pPr>
              <a:t>2012/4/13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EB9CC9E-3B9E-4E13-B985-A8E688AB0F0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kumimoji="0" lang="en-US" altLang="zh-CN" sz="5400" b="1" i="0" u="none" strike="noStrike" kern="0" cap="none" spc="0" normalizeH="0" baseline="0" noProof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Arial" pitchFamily="34" charset="0"/>
                <a:ea typeface="宋体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3DE01-D83A-43A1-81E6-7803277062DB}" type="datetime1">
              <a:rPr lang="zh-CN" altLang="en-US"/>
              <a:pPr>
                <a:defRPr/>
              </a:pPr>
              <a:t>2012/4/13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4D68D-913E-484E-A757-4B2377C7C1C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6C38C-F4F7-4931-96A7-8A4FDD768A17}" type="datetime1">
              <a:rPr lang="zh-CN" altLang="en-US"/>
              <a:pPr>
                <a:defRPr/>
              </a:pPr>
              <a:t>2012/4/13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13405-67AC-46D6-B15A-8A8D66A2BD8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B1BC-F4B5-474C-807A-83E9BFD20E09}" type="datetime1">
              <a:rPr lang="zh-CN" altLang="en-US"/>
              <a:pPr>
                <a:defRPr/>
              </a:pPr>
              <a:t>2012/4/13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E634D-1797-404D-BE87-AC85333595E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F28BE-BD57-4447-B623-DCA57610AB20}" type="datetime1">
              <a:rPr lang="zh-CN" altLang="en-US"/>
              <a:pPr>
                <a:defRPr/>
              </a:pPr>
              <a:t>2012/4/13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570A7-8FC1-4599-8294-A1B9AF25BF1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42414-2F89-4DC2-A42E-92CC582CF2F3}" type="datetime1">
              <a:rPr lang="zh-CN" altLang="en-US"/>
              <a:pPr>
                <a:defRPr/>
              </a:pPr>
              <a:t>2012/4/13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A16B3-00DB-4894-AE6F-5B03A3BD087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28636-DE41-4DA0-A471-7EE6BF3DEA56}" type="datetime1">
              <a:rPr lang="zh-CN" altLang="en-US"/>
              <a:pPr>
                <a:defRPr/>
              </a:pPr>
              <a:t>2012/4/13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4227D-0DB3-4E00-BE17-B60AB84F4E1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C5D35-8402-4950-835C-9347E9B7A411}" type="datetime1">
              <a:rPr lang="zh-CN" altLang="en-US"/>
              <a:pPr>
                <a:defRPr/>
              </a:pPr>
              <a:t>2012/4/13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12EC2-0BDE-4634-B933-E1C5E1E4C98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6D6DF-81F2-4F53-B8E5-B7A7E40FCA99}" type="datetime1">
              <a:rPr lang="zh-CN" altLang="en-US"/>
              <a:pPr>
                <a:defRPr/>
              </a:pPr>
              <a:t>2012/4/13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870AC-20EB-4511-A500-50D46782501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30C05-DBCA-45D2-8355-D17470B89054}" type="datetime1">
              <a:rPr lang="zh-CN" altLang="en-US"/>
              <a:pPr>
                <a:defRPr/>
              </a:pPr>
              <a:t>2012/4/13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E787E-3A8C-4B19-A3BD-1DE88F7581A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E5105-9D56-4B4C-80C6-0AAC1B548171}" type="datetime1">
              <a:rPr lang="zh-CN" altLang="en-US"/>
              <a:pPr>
                <a:defRPr/>
              </a:pPr>
              <a:t>2012/4/13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DA289-5377-428A-8F1D-C7CF5971BB4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7B3E7-D853-4320-A923-FEA941DE650D}" type="datetime1">
              <a:rPr lang="zh-CN" altLang="en-US"/>
              <a:pPr>
                <a:defRPr/>
              </a:pPr>
              <a:t>2012/4/13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F5A9-0961-4E2B-AB6F-38C29B380A1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DB689BF-3BB8-4C22-B319-9945B9784484}" type="datetime1">
              <a:rPr lang="zh-CN" altLang="en-US"/>
              <a:pPr>
                <a:defRPr/>
              </a:pPr>
              <a:t>2012/4/13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37B9456-1261-4930-9FE8-E90182ECB23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ln w="17780" cmpd="sng">
            <a:solidFill>
              <a:srgbClr val="FFFFFF"/>
            </a:solidFill>
            <a:prstDash val="solid"/>
            <a:miter lim="800000"/>
          </a:ln>
          <a:gradFill rotWithShape="1">
            <a:gsLst>
              <a:gs pos="0">
                <a:srgbClr val="000000">
                  <a:tint val="92000"/>
                  <a:shade val="100000"/>
                  <a:satMod val="150000"/>
                </a:srgbClr>
              </a:gs>
              <a:gs pos="49000">
                <a:srgbClr val="000000">
                  <a:tint val="89000"/>
                  <a:shade val="90000"/>
                  <a:satMod val="150000"/>
                </a:srgbClr>
              </a:gs>
              <a:gs pos="50000">
                <a:srgbClr val="000000">
                  <a:tint val="100000"/>
                  <a:shade val="75000"/>
                  <a:satMod val="150000"/>
                </a:srgbClr>
              </a:gs>
              <a:gs pos="95000">
                <a:srgbClr val="000000">
                  <a:shade val="47000"/>
                  <a:satMod val="150000"/>
                </a:srgbClr>
              </a:gs>
              <a:gs pos="100000">
                <a:srgbClr val="000000">
                  <a:shade val="39000"/>
                  <a:satMod val="150000"/>
                </a:srgbClr>
              </a:gs>
            </a:gsLst>
            <a:lin ang="5400000"/>
          </a:gradFill>
          <a:effectLst>
            <a:outerShdw blurRad="50800" algn="tl" rotWithShape="0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51pptmoban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pidbbs.c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pidbbs.cn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www.wondershare.com</a:t>
            </a:r>
            <a:endParaRPr lang="zh-CN" altLang="en-US"/>
          </a:p>
        </p:txBody>
      </p:sp>
      <p:sp>
        <p:nvSpPr>
          <p:cNvPr id="7" name="标题 1"/>
          <p:cNvSpPr>
            <a:spLocks noGrp="1"/>
          </p:cNvSpPr>
          <p:nvPr>
            <p:ph type="ctrTitle"/>
          </p:nvPr>
        </p:nvSpPr>
        <p:spPr>
          <a:xfrm>
            <a:off x="214314" y="4181782"/>
            <a:ext cx="7000892" cy="1285884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dirty="0"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Power Point </a:t>
            </a:r>
            <a:r>
              <a:rPr sz="4000" b="0" dirty="0">
                <a:ln>
                  <a:noFill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Template</a:t>
            </a:r>
            <a:endParaRPr lang="zh-CN" altLang="en-US" sz="4400" dirty="0">
              <a:effectLst>
                <a:outerShdw blurRad="50800" algn="tl" rotWithShape="0">
                  <a:srgbClr val="000000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8" name="矩形 7"/>
          <p:cNvSpPr/>
          <p:nvPr/>
        </p:nvSpPr>
        <p:spPr>
          <a:xfrm>
            <a:off x="357188" y="5538788"/>
            <a:ext cx="374650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Add your company slogan</a:t>
            </a:r>
            <a:endParaRPr lang="zh-CN" altLang="en-US" sz="24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808038" y="3808413"/>
            <a:ext cx="4997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/>
              <a:t>51PPT </a:t>
            </a:r>
            <a:r>
              <a:rPr lang="zh-CN" altLang="en-US"/>
              <a:t>模板网搜集整理 </a:t>
            </a:r>
            <a:r>
              <a:rPr lang="en-US" altLang="zh-CN">
                <a:hlinkClick r:id="rId2"/>
              </a:rPr>
              <a:t>www.51pptmoban.com</a:t>
            </a:r>
            <a:r>
              <a:rPr lang="en-US" altLang="zh-CN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0"/>
          <p:cNvSpPr>
            <a:spLocks noChangeArrowheads="1"/>
          </p:cNvSpPr>
          <p:nvPr/>
        </p:nvSpPr>
        <p:spPr bwMode="gray">
          <a:xfrm>
            <a:off x="6357950" y="3712074"/>
            <a:ext cx="1398792" cy="1285668"/>
          </a:xfrm>
          <a:prstGeom prst="ellipse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37000">
                <a:schemeClr val="accent5">
                  <a:lumMod val="20000"/>
                  <a:lumOff val="80000"/>
                </a:schemeClr>
              </a:gs>
              <a:gs pos="91000">
                <a:schemeClr val="accent5">
                  <a:lumMod val="50000"/>
                </a:schemeClr>
              </a:gs>
            </a:gsLst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1002">
            <a:schemeClr val="l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1712913" y="2166938"/>
            <a:ext cx="5207000" cy="2328862"/>
          </a:xfrm>
          <a:prstGeom prst="upArrow">
            <a:avLst>
              <a:gd name="adj1" fmla="val 57824"/>
              <a:gd name="adj2" fmla="val 54398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  <a:alpha val="2500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gray">
          <a:xfrm>
            <a:off x="2601704" y="3712074"/>
            <a:ext cx="1398792" cy="1285668"/>
          </a:xfrm>
          <a:prstGeom prst="ellipse">
            <a:avLst/>
          </a:prstGeom>
          <a:gradFill>
            <a:gsLst>
              <a:gs pos="0">
                <a:schemeClr val="accent3">
                  <a:lumMod val="75000"/>
                </a:schemeClr>
              </a:gs>
              <a:gs pos="37000">
                <a:schemeClr val="accent3">
                  <a:lumMod val="20000"/>
                  <a:lumOff val="80000"/>
                </a:schemeClr>
              </a:gs>
              <a:gs pos="91000">
                <a:srgbClr val="404F27"/>
              </a:gs>
            </a:gsLst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1002">
            <a:schemeClr val="l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gray">
          <a:xfrm>
            <a:off x="3252788" y="2781300"/>
            <a:ext cx="1647825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zh-CN" sz="2000" b="1">
                <a:solidFill>
                  <a:srgbClr val="000000"/>
                </a:solidFill>
                <a:latin typeface="Calibri" pitchFamily="34" charset="0"/>
              </a:rPr>
              <a:t>Add Your Text</a:t>
            </a:r>
          </a:p>
        </p:txBody>
      </p:sp>
      <p:sp>
        <p:nvSpPr>
          <p:cNvPr id="9" name="Oval 10"/>
          <p:cNvSpPr>
            <a:spLocks noChangeArrowheads="1"/>
          </p:cNvSpPr>
          <p:nvPr/>
        </p:nvSpPr>
        <p:spPr bwMode="gray">
          <a:xfrm>
            <a:off x="781048" y="3714968"/>
            <a:ext cx="1398792" cy="1285668"/>
          </a:xfrm>
          <a:prstGeom prst="ellipse">
            <a:avLst/>
          </a:prstGeom>
          <a:gradFill>
            <a:gsLst>
              <a:gs pos="0">
                <a:srgbClr val="FF0000"/>
              </a:gs>
              <a:gs pos="37000">
                <a:schemeClr val="accent2">
                  <a:lumMod val="20000"/>
                  <a:lumOff val="80000"/>
                </a:schemeClr>
              </a:gs>
              <a:gs pos="91000">
                <a:srgbClr val="920000"/>
              </a:gs>
            </a:gsLst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1002">
            <a:schemeClr val="l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gray">
          <a:xfrm>
            <a:off x="882650" y="4183063"/>
            <a:ext cx="11604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concept</a:t>
            </a:r>
          </a:p>
        </p:txBody>
      </p:sp>
      <p:sp>
        <p:nvSpPr>
          <p:cNvPr id="15367" name="Text Box 18"/>
          <p:cNvSpPr txBox="1">
            <a:spLocks noChangeArrowheads="1"/>
          </p:cNvSpPr>
          <p:nvPr/>
        </p:nvSpPr>
        <p:spPr bwMode="gray">
          <a:xfrm>
            <a:off x="2646363" y="4183063"/>
            <a:ext cx="1290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zh-CN" sz="2000" b="1">
                <a:solidFill>
                  <a:srgbClr val="FFFFFF"/>
                </a:solidFill>
                <a:latin typeface="Calibri" pitchFamily="34" charset="0"/>
              </a:rPr>
              <a:t>Concept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gray">
          <a:xfrm>
            <a:off x="4500562" y="3712074"/>
            <a:ext cx="1398792" cy="1285668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37000">
                <a:schemeClr val="accent1">
                  <a:lumMod val="20000"/>
                  <a:lumOff val="80000"/>
                </a:schemeClr>
              </a:gs>
              <a:gs pos="91000">
                <a:schemeClr val="tx2">
                  <a:lumMod val="75000"/>
                </a:schemeClr>
              </a:gs>
            </a:gsLst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1002">
            <a:schemeClr val="l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5369" name="Text Box 24"/>
          <p:cNvSpPr txBox="1">
            <a:spLocks noChangeArrowheads="1"/>
          </p:cNvSpPr>
          <p:nvPr/>
        </p:nvSpPr>
        <p:spPr bwMode="gray">
          <a:xfrm>
            <a:off x="4583113" y="4183063"/>
            <a:ext cx="1290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zh-CN" sz="2000" b="1">
                <a:solidFill>
                  <a:srgbClr val="FFFFFF"/>
                </a:solidFill>
                <a:latin typeface="Calibri" pitchFamily="34" charset="0"/>
              </a:rPr>
              <a:t>Concept</a:t>
            </a:r>
          </a:p>
        </p:txBody>
      </p:sp>
      <p:sp>
        <p:nvSpPr>
          <p:cNvPr id="15370" name="Text Box 31"/>
          <p:cNvSpPr txBox="1">
            <a:spLocks noChangeArrowheads="1"/>
          </p:cNvSpPr>
          <p:nvPr/>
        </p:nvSpPr>
        <p:spPr bwMode="gray">
          <a:xfrm>
            <a:off x="6513513" y="4183063"/>
            <a:ext cx="1058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zh-CN" sz="2000" b="1">
                <a:solidFill>
                  <a:srgbClr val="FFFFFF"/>
                </a:solidFill>
                <a:latin typeface="Calibri" pitchFamily="34" charset="0"/>
              </a:rPr>
              <a:t>Concept</a:t>
            </a:r>
          </a:p>
        </p:txBody>
      </p:sp>
      <p:sp>
        <p:nvSpPr>
          <p:cNvPr id="15" name="AutoShape 5"/>
          <p:cNvSpPr>
            <a:spLocks noChangeArrowheads="1"/>
          </p:cNvSpPr>
          <p:nvPr/>
        </p:nvSpPr>
        <p:spPr bwMode="gray">
          <a:xfrm>
            <a:off x="1643042" y="1547794"/>
            <a:ext cx="5451703" cy="539776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solidFill>
                  <a:schemeClr val="bg1"/>
                </a:solidFill>
                <a:latin typeface="Verdana" pitchFamily="34" charset="0"/>
              </a:rPr>
              <a:t>Add Your Text</a:t>
            </a:r>
          </a:p>
        </p:txBody>
      </p:sp>
      <p:sp>
        <p:nvSpPr>
          <p:cNvPr id="16" name="页脚占位符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17" name="标题 1"/>
          <p:cNvSpPr>
            <a:spLocks noGrp="1"/>
          </p:cNvSpPr>
          <p:nvPr>
            <p:ph type="title"/>
          </p:nvPr>
        </p:nvSpPr>
        <p:spPr>
          <a:xfrm>
            <a:off x="928662" y="71422"/>
            <a:ext cx="3757610" cy="1143000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dirty="0" smtClean="0"/>
              <a:t>Diagram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ltGray">
          <a:xfrm>
            <a:off x="1066800" y="2027238"/>
            <a:ext cx="2057400" cy="527050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dirty="0">
                <a:solidFill>
                  <a:schemeClr val="bg1"/>
                </a:solidFill>
              </a:rPr>
              <a:t>Phase 1</a:t>
            </a: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ltGray">
          <a:xfrm>
            <a:off x="3386138" y="2027238"/>
            <a:ext cx="2057400" cy="527050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dirty="0">
                <a:solidFill>
                  <a:schemeClr val="bg1"/>
                </a:solidFill>
              </a:rPr>
              <a:t>Phase 2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ltGray">
          <a:xfrm>
            <a:off x="5715000" y="2027238"/>
            <a:ext cx="2057400" cy="527050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dirty="0">
                <a:solidFill>
                  <a:schemeClr val="bg1"/>
                </a:solidFill>
              </a:rPr>
              <a:t>Phase 3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1071538" y="2702714"/>
            <a:ext cx="2071702" cy="2226484"/>
          </a:xfrm>
          <a:prstGeom prst="roundRect">
            <a:avLst>
              <a:gd name="adj" fmla="val 7209"/>
            </a:avLst>
          </a:prstGeom>
          <a:ln>
            <a:solidFill>
              <a:schemeClr val="bg1">
                <a:lumMod val="75000"/>
              </a:schemeClr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/>
              <a:t>Add your text</a:t>
            </a:r>
            <a:endParaRPr lang="zh-CN" altLang="en-US" dirty="0"/>
          </a:p>
        </p:txBody>
      </p:sp>
      <p:sp>
        <p:nvSpPr>
          <p:cNvPr id="9" name="圆角矩形 8"/>
          <p:cNvSpPr/>
          <p:nvPr/>
        </p:nvSpPr>
        <p:spPr>
          <a:xfrm>
            <a:off x="3428992" y="2702714"/>
            <a:ext cx="2071702" cy="2226484"/>
          </a:xfrm>
          <a:prstGeom prst="roundRect">
            <a:avLst>
              <a:gd name="adj" fmla="val 7209"/>
            </a:avLst>
          </a:prstGeom>
          <a:ln>
            <a:solidFill>
              <a:schemeClr val="bg1">
                <a:lumMod val="75000"/>
              </a:schemeClr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/>
              <a:t>Add your text</a:t>
            </a:r>
            <a:endParaRPr lang="zh-CN" altLang="en-US" dirty="0"/>
          </a:p>
        </p:txBody>
      </p:sp>
      <p:sp>
        <p:nvSpPr>
          <p:cNvPr id="10" name="圆角矩形 9"/>
          <p:cNvSpPr/>
          <p:nvPr/>
        </p:nvSpPr>
        <p:spPr>
          <a:xfrm>
            <a:off x="5715008" y="2702714"/>
            <a:ext cx="2071702" cy="2226484"/>
          </a:xfrm>
          <a:prstGeom prst="roundRect">
            <a:avLst>
              <a:gd name="adj" fmla="val 7209"/>
            </a:avLst>
          </a:prstGeom>
          <a:ln>
            <a:solidFill>
              <a:schemeClr val="bg1">
                <a:lumMod val="75000"/>
              </a:schemeClr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/>
              <a:t>Add your text</a:t>
            </a:r>
            <a:endParaRPr lang="zh-CN" altLang="en-US" dirty="0"/>
          </a:p>
        </p:txBody>
      </p:sp>
      <p:sp>
        <p:nvSpPr>
          <p:cNvPr id="11" name="流程图: 摘录 10"/>
          <p:cNvSpPr/>
          <p:nvPr/>
        </p:nvSpPr>
        <p:spPr>
          <a:xfrm rot="5400000">
            <a:off x="3132137" y="4381501"/>
            <a:ext cx="320675" cy="298450"/>
          </a:xfrm>
          <a:prstGeom prst="flowChartExtra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8100000" scaled="1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流程图: 摘录 11"/>
          <p:cNvSpPr/>
          <p:nvPr/>
        </p:nvSpPr>
        <p:spPr>
          <a:xfrm rot="5400000">
            <a:off x="5488782" y="4407694"/>
            <a:ext cx="322262" cy="298450"/>
          </a:xfrm>
          <a:prstGeom prst="flowChartExtra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8100000" scaled="1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标题 1"/>
          <p:cNvSpPr>
            <a:spLocks noGrp="1"/>
          </p:cNvSpPr>
          <p:nvPr>
            <p:ph type="title"/>
          </p:nvPr>
        </p:nvSpPr>
        <p:spPr>
          <a:xfrm>
            <a:off x="928662" y="71422"/>
            <a:ext cx="3757610" cy="1143000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dirty="0" smtClean="0"/>
              <a:t>Diagram</a:t>
            </a:r>
            <a:endParaRPr lang="zh-CN" altLang="en-US" dirty="0"/>
          </a:p>
        </p:txBody>
      </p:sp>
      <p:sp>
        <p:nvSpPr>
          <p:cNvPr id="14" name="TextBox 13">
            <a:hlinkClick r:id="rId2"/>
          </p:cNvPr>
          <p:cNvSpPr txBox="1"/>
          <p:nvPr/>
        </p:nvSpPr>
        <p:spPr>
          <a:xfrm>
            <a:off x="1746250" y="6218238"/>
            <a:ext cx="5651500" cy="306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endParaRPr lang="zh-CN" altLang="en-US" sz="1400">
              <a:solidFill>
                <a:srgbClr val="7F7F7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www.wondershare.com</a:t>
            </a:r>
            <a:endParaRPr lang="zh-CN" altLang="en-US"/>
          </a:p>
        </p:txBody>
      </p:sp>
      <p:sp>
        <p:nvSpPr>
          <p:cNvPr id="9" name="标题 8"/>
          <p:cNvSpPr txBox="1">
            <a:spLocks/>
          </p:cNvSpPr>
          <p:nvPr/>
        </p:nvSpPr>
        <p:spPr>
          <a:xfrm>
            <a:off x="285720" y="4000504"/>
            <a:ext cx="5072098" cy="1084261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zh-CN" sz="5400" b="1" ker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+mj-cs"/>
              </a:rPr>
              <a:t>Thank You!</a:t>
            </a:r>
            <a:endParaRPr lang="zh-CN" altLang="en-US" sz="5400" b="1" kern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cs typeface="+mj-cs"/>
            </a:endParaRPr>
          </a:p>
        </p:txBody>
      </p:sp>
      <p:sp>
        <p:nvSpPr>
          <p:cNvPr id="10" name="副标题 9"/>
          <p:cNvSpPr txBox="1">
            <a:spLocks/>
          </p:cNvSpPr>
          <p:nvPr/>
        </p:nvSpPr>
        <p:spPr bwMode="auto">
          <a:xfrm>
            <a:off x="785813" y="5084763"/>
            <a:ext cx="42862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85000" lnSpcReduction="10000"/>
          </a:bodyPr>
          <a:lstStyle/>
          <a:p>
            <a:pPr algn="just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300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Add your company slogan</a:t>
            </a:r>
            <a:endParaRPr lang="zh-CN" altLang="en-US" sz="3000">
              <a:solidFill>
                <a:schemeClr val="tx1">
                  <a:tint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just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zh-CN" altLang="en-US" sz="3200" dirty="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5" name="TextBox 4">
            <a:hlinkClick r:id="rId2"/>
          </p:cNvPr>
          <p:cNvSpPr txBox="1"/>
          <p:nvPr/>
        </p:nvSpPr>
        <p:spPr>
          <a:xfrm>
            <a:off x="1746250" y="6218238"/>
            <a:ext cx="5651500" cy="306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endParaRPr lang="zh-CN" altLang="en-US" sz="1400">
              <a:solidFill>
                <a:srgbClr val="7F7F7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金融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金融1</Template>
  <TotalTime>4</TotalTime>
  <Words>37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演示文稿设计模板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</vt:lpstr>
      <vt:lpstr>宋体</vt:lpstr>
      <vt:lpstr>Calibri</vt:lpstr>
      <vt:lpstr>黑体</vt:lpstr>
      <vt:lpstr>Verdana</vt:lpstr>
      <vt:lpstr>金融1</vt:lpstr>
      <vt:lpstr>金融1</vt:lpstr>
      <vt:lpstr>幻灯片 1</vt:lpstr>
      <vt:lpstr>幻灯片 2</vt:lpstr>
      <vt:lpstr>幻灯片 3</vt:lpstr>
      <vt:lpstr>幻灯片 4</vt:lpstr>
    </vt:vector>
  </TitlesOfParts>
  <Company>WwW.YlmF.CoM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 Template</dc:title>
  <dc:creator>YlmF</dc:creator>
  <cp:lastModifiedBy>pc</cp:lastModifiedBy>
  <cp:revision>3</cp:revision>
  <dcterms:created xsi:type="dcterms:W3CDTF">2008-09-02T07:05:07Z</dcterms:created>
  <dcterms:modified xsi:type="dcterms:W3CDTF">2012-04-13T15:40:48Z</dcterms:modified>
</cp:coreProperties>
</file>