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438E671-1C7C-47C6-BFB8-550B30DBD13F}" type="datetimeFigureOut">
              <a:rPr lang="zh-CN" altLang="en-US"/>
              <a:pPr>
                <a:defRPr/>
              </a:pPr>
              <a:t>2012/4/15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4BD489C-0767-491A-98A0-ED3834AE378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28"/>
          <p:cNvGrpSpPr>
            <a:grpSpLocks/>
          </p:cNvGrpSpPr>
          <p:nvPr userDrawn="1"/>
        </p:nvGrpSpPr>
        <p:grpSpPr bwMode="auto">
          <a:xfrm>
            <a:off x="0" y="0"/>
            <a:ext cx="9144000" cy="6221413"/>
            <a:chOff x="0" y="1"/>
            <a:chExt cx="9144000" cy="6220886"/>
          </a:xfrm>
        </p:grpSpPr>
        <p:pic>
          <p:nvPicPr>
            <p:cNvPr id="5" name="Picture 4"/>
            <p:cNvPicPr>
              <a:picLocks noChangeAspect="1" noChangeArrowheads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1"/>
              <a:ext cx="9144000" cy="22859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6" name="组合 27"/>
            <p:cNvGrpSpPr>
              <a:grpSpLocks/>
            </p:cNvGrpSpPr>
            <p:nvPr userDrawn="1"/>
          </p:nvGrpSpPr>
          <p:grpSpPr bwMode="auto">
            <a:xfrm>
              <a:off x="285720" y="2857259"/>
              <a:ext cx="3471893" cy="3363628"/>
              <a:chOff x="285720" y="2857259"/>
              <a:chExt cx="3471893" cy="3363628"/>
            </a:xfrm>
          </p:grpSpPr>
          <p:sp>
            <p:nvSpPr>
              <p:cNvPr id="7" name="六边形 20"/>
              <p:cNvSpPr/>
              <p:nvPr userDrawn="1"/>
            </p:nvSpPr>
            <p:spPr>
              <a:xfrm>
                <a:off x="285720" y="3725468"/>
                <a:ext cx="1887838" cy="1627447"/>
              </a:xfrm>
              <a:prstGeom prst="hexagon">
                <a:avLst/>
              </a:prstGeom>
              <a:blipFill dpi="0" rotWithShape="1">
                <a:blip r:embed="rId3" cstate="print"/>
                <a:srcRect/>
                <a:stretch>
                  <a:fillRect l="-12000" t="-31000" r="-14000" b="-100000"/>
                </a:stretch>
              </a:blip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8" name="六边形 21"/>
              <p:cNvSpPr/>
              <p:nvPr userDrawn="1"/>
            </p:nvSpPr>
            <p:spPr>
              <a:xfrm>
                <a:off x="1870075" y="2857259"/>
                <a:ext cx="1887538" cy="1627050"/>
              </a:xfrm>
              <a:prstGeom prst="hexagon">
                <a:avLst/>
              </a:prstGeom>
              <a:blipFill dpi="0" rotWithShape="1">
                <a:blip r:embed="rId4" cstate="print"/>
                <a:srcRect/>
                <a:stretch>
                  <a:fillRect/>
                </a:stretch>
              </a:blip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9" name="六边形 22"/>
              <p:cNvSpPr/>
              <p:nvPr userDrawn="1"/>
            </p:nvSpPr>
            <p:spPr>
              <a:xfrm>
                <a:off x="1870075" y="4593837"/>
                <a:ext cx="1887538" cy="1627050"/>
              </a:xfrm>
              <a:prstGeom prst="hexagon">
                <a:avLst/>
              </a:prstGeom>
              <a:blipFill>
                <a:blip r:embed="rId5" cstate="print"/>
                <a:stretch>
                  <a:fillRect/>
                </a:stretch>
              </a:blip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</p:grpSp>
      </p:grp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10" name="日期占位符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11872-425D-4D7D-B4C1-2EDF0098E985}" type="datetime1">
              <a:rPr lang="zh-CN" altLang="en-US"/>
              <a:pPr>
                <a:defRPr/>
              </a:pPr>
              <a:t>2012/4/15</a:t>
            </a:fld>
            <a:endParaRPr lang="zh-CN" altLang="en-US"/>
          </a:p>
        </p:txBody>
      </p:sp>
      <p:sp>
        <p:nvSpPr>
          <p:cNvPr id="11" name="页脚占位符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www.wondershare.com</a:t>
            </a:r>
            <a:endParaRPr lang="zh-CN" altLang="en-US"/>
          </a:p>
        </p:txBody>
      </p:sp>
      <p:sp>
        <p:nvSpPr>
          <p:cNvPr id="12" name="灯片编号占位符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85545-FDF1-4467-8D92-C0F49DDC42C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B8CD8-104C-4DB4-BE94-E6D801CD38C5}" type="datetime1">
              <a:rPr lang="zh-CN" altLang="en-US"/>
              <a:pPr>
                <a:defRPr/>
              </a:pPr>
              <a:t>2012/4/15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www.wondershare.com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4BF6B-8CB5-49AE-BD94-17837E919B1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0FBA-40F6-429E-987A-84E3A61461FF}" type="datetime1">
              <a:rPr lang="zh-CN" altLang="en-US"/>
              <a:pPr>
                <a:defRPr/>
              </a:pPr>
              <a:t>2012/4/15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www.wondershare.com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BA1C3-D125-4496-9955-96288D01722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ABBB5-FF89-4745-941D-54DA3272ADCB}" type="datetime1">
              <a:rPr lang="zh-CN" altLang="en-US"/>
              <a:pPr>
                <a:defRPr/>
              </a:pPr>
              <a:t>2012/4/15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www.wondershare.com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BBD31-1426-4C15-9649-79FA0870D56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2C09C-92ED-46E3-89EC-FB27EBD68C4D}" type="datetime1">
              <a:rPr lang="zh-CN" altLang="en-US"/>
              <a:pPr>
                <a:defRPr/>
              </a:pPr>
              <a:t>2012/4/15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www.wondershare.com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BF87D-F6C5-43CF-9C73-846C7DF23C0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AF259-6DF6-49CD-A2AD-D7040ED098C3}" type="datetime1">
              <a:rPr lang="zh-CN" altLang="en-US"/>
              <a:pPr>
                <a:defRPr/>
              </a:pPr>
              <a:t>2012/4/15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www.wondershare.com</a:t>
            </a: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FC0C8-F399-4C60-A393-4FF1510950B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74B5E-3013-48AC-9F7F-750C6C759719}" type="datetime1">
              <a:rPr lang="zh-CN" altLang="en-US"/>
              <a:pPr>
                <a:defRPr/>
              </a:pPr>
              <a:t>2012/4/15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www.wondershare.com</a:t>
            </a: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78FDB-D37E-496B-B0DE-1F7B384B90C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1741A-D667-4C8A-9294-05A7735D5900}" type="datetime1">
              <a:rPr lang="zh-CN" altLang="en-US"/>
              <a:pPr>
                <a:defRPr/>
              </a:pPr>
              <a:t>2012/4/15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www.wondershare.com</a:t>
            </a: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C313F-77C7-40C1-B2E7-5B231117FCD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3CD21-488A-42AB-A912-5D1E611D1B21}" type="datetime1">
              <a:rPr lang="zh-CN" altLang="en-US"/>
              <a:pPr>
                <a:defRPr/>
              </a:pPr>
              <a:t>2012/4/15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www.wondershare.com</a:t>
            </a: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7B785-7CEF-46A3-AE12-1EF579EB008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E712C-F917-4695-84FE-5AB21E57D447}" type="datetime1">
              <a:rPr lang="zh-CN" altLang="en-US"/>
              <a:pPr>
                <a:defRPr/>
              </a:pPr>
              <a:t>2012/4/15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www.wondershare.com</a:t>
            </a: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21E10-8BCE-466C-AC31-67AB62E4BDC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1A052-EDDB-4AFF-A053-E642921E0963}" type="datetime1">
              <a:rPr lang="zh-CN" altLang="en-US"/>
              <a:pPr>
                <a:defRPr/>
              </a:pPr>
              <a:t>2012/4/15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www.wondershare.com</a:t>
            </a: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2F76D5-F4AD-4C8A-BDFE-67AB6D6F650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组合 12"/>
          <p:cNvGrpSpPr>
            <a:grpSpLocks/>
          </p:cNvGrpSpPr>
          <p:nvPr userDrawn="1"/>
        </p:nvGrpSpPr>
        <p:grpSpPr bwMode="auto">
          <a:xfrm>
            <a:off x="0" y="5643563"/>
            <a:ext cx="9144000" cy="1214437"/>
            <a:chOff x="0" y="5643578"/>
            <a:chExt cx="9144000" cy="1214422"/>
          </a:xfrm>
        </p:grpSpPr>
        <p:pic>
          <p:nvPicPr>
            <p:cNvPr id="1032" name="Picture 10"/>
            <p:cNvPicPr>
              <a:picLocks noChangeAspect="1" noChangeArrowheads="1"/>
            </p:cNvPicPr>
            <p:nvPr userDrawn="1"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0" y="5857891"/>
              <a:ext cx="9144000" cy="10001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033" name="组合 17"/>
            <p:cNvGrpSpPr>
              <a:grpSpLocks/>
            </p:cNvGrpSpPr>
            <p:nvPr userDrawn="1"/>
          </p:nvGrpSpPr>
          <p:grpSpPr bwMode="auto">
            <a:xfrm>
              <a:off x="7929586" y="5643578"/>
              <a:ext cx="1112129" cy="1077375"/>
              <a:chOff x="285720" y="2857496"/>
              <a:chExt cx="3471887" cy="3363391"/>
            </a:xfrm>
          </p:grpSpPr>
          <p:sp>
            <p:nvSpPr>
              <p:cNvPr id="19" name="六边形 18"/>
              <p:cNvSpPr/>
              <p:nvPr userDrawn="1"/>
            </p:nvSpPr>
            <p:spPr>
              <a:xfrm>
                <a:off x="285720" y="3725468"/>
                <a:ext cx="1887838" cy="1627447"/>
              </a:xfrm>
              <a:prstGeom prst="hexagon">
                <a:avLst/>
              </a:prstGeom>
              <a:blipFill dpi="0" rotWithShape="1">
                <a:blip r:embed="rId14" cstate="print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</a:blip>
                <a:srcRect/>
                <a:stretch>
                  <a:fillRect l="-12000" t="-31000" r="-14000" b="-100000"/>
                </a:stretch>
              </a:blip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20" name="六边形 19"/>
              <p:cNvSpPr/>
              <p:nvPr userDrawn="1"/>
            </p:nvSpPr>
            <p:spPr>
              <a:xfrm>
                <a:off x="1869769" y="2857496"/>
                <a:ext cx="1887838" cy="1627447"/>
              </a:xfrm>
              <a:prstGeom prst="hexagon">
                <a:avLst/>
              </a:prstGeom>
              <a:blipFill dpi="0" rotWithShape="1">
                <a:blip r:embed="rId15" cstate="print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</a:blip>
                <a:srcRect/>
                <a:stretch>
                  <a:fillRect/>
                </a:stretch>
              </a:blip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21" name="六边形 20"/>
              <p:cNvSpPr/>
              <p:nvPr userDrawn="1"/>
            </p:nvSpPr>
            <p:spPr>
              <a:xfrm>
                <a:off x="1869769" y="4593440"/>
                <a:ext cx="1887838" cy="1627447"/>
              </a:xfrm>
              <a:prstGeom prst="hexagon">
                <a:avLst/>
              </a:prstGeom>
              <a:blipFill>
                <a:blip r:embed="rId16" cstate="print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</a:blip>
                <a:stretch>
                  <a:fillRect/>
                </a:stretch>
              </a:blip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</p:grpSp>
      </p:grpSp>
      <p:sp>
        <p:nvSpPr>
          <p:cNvPr id="2" name="标题占位符 1"/>
          <p:cNvSpPr>
            <a:spLocks noGrp="1"/>
          </p:cNvSpPr>
          <p:nvPr userDrawn="1"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1028" name="文本占位符 2"/>
          <p:cNvSpPr>
            <a:spLocks noGrp="1"/>
          </p:cNvSpPr>
          <p:nvPr userDrawn="1"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 userDrawn="1"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046BD49-11F5-4D45-BEB6-546E10B3EBA9}" type="datetime1">
              <a:rPr lang="zh-CN" altLang="en-US"/>
              <a:pPr>
                <a:defRPr/>
              </a:pPr>
              <a:t>2012/4/15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 userDrawn="1"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GB" altLang="zh-CN"/>
              <a:t>www.wondershare.com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 userDrawn="1"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FB2A367-620D-4D14-B3D8-F77616306A6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ln w="17780" cmpd="sng">
            <a:solidFill>
              <a:schemeClr val="accent1">
                <a:tint val="3000"/>
              </a:schemeClr>
            </a:solidFill>
            <a:prstDash val="solid"/>
            <a:miter lim="800000"/>
          </a:ln>
          <a:gradFill>
            <a:gsLst>
              <a:gs pos="10000">
                <a:schemeClr val="accent1">
                  <a:tint val="63000"/>
                  <a:sat val="105000"/>
                </a:schemeClr>
              </a:gs>
              <a:gs pos="90000">
                <a:schemeClr val="accent1">
                  <a:shade val="50000"/>
                  <a:satMod val="100000"/>
                </a:schemeClr>
              </a:gs>
            </a:gsLst>
            <a:lin ang="5400000"/>
          </a:gradFill>
          <a:effectLst>
            <a:outerShdw blurRad="55000" dist="50800" dir="5400000" algn="tl">
              <a:srgbClr val="000000">
                <a:alpha val="33000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376092"/>
        </a:buClr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376092"/>
        </a:buClr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376092"/>
        </a:buClr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376092"/>
        </a:buClr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51pptmoban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zh-CN"/>
              <a:t>www.wondershare.com</a:t>
            </a:r>
            <a:endParaRPr lang="zh-CN" altLang="en-US"/>
          </a:p>
        </p:txBody>
      </p:sp>
      <p:sp>
        <p:nvSpPr>
          <p:cNvPr id="9" name="标题 1"/>
          <p:cNvSpPr>
            <a:spLocks noGrp="1"/>
          </p:cNvSpPr>
          <p:nvPr>
            <p:ph type="ctrTitle"/>
          </p:nvPr>
        </p:nvSpPr>
        <p:spPr>
          <a:xfrm>
            <a:off x="4157658" y="2571744"/>
            <a:ext cx="4600580" cy="1470025"/>
          </a:xfrm>
        </p:spPr>
        <p:txBody>
          <a:bodyPr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n-GB" sz="6700" dirty="0" smtClean="0"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cs typeface="Arial" pitchFamily="34" charset="0"/>
              </a:rPr>
              <a:t>Power Point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dirty="0" smtClean="0">
                <a:latin typeface="Arial" pitchFamily="34" charset="0"/>
                <a:cs typeface="Arial" pitchFamily="34" charset="0"/>
              </a:rPr>
            </a:br>
            <a:r>
              <a:rPr lang="en-GB" dirty="0" smtClean="0">
                <a:ln>
                  <a:noFill/>
                </a:ln>
                <a:solidFill>
                  <a:schemeClr val="tx1"/>
                </a:solidFill>
                <a:effectLst>
                  <a:reflection blurRad="6350" stA="55000" endA="300" endPos="45500" dir="5400000" sy="-100000" algn="bl" rotWithShape="0"/>
                </a:effectLst>
                <a:latin typeface="Arial" pitchFamily="34" charset="0"/>
                <a:cs typeface="Arial" pitchFamily="34" charset="0"/>
              </a:rPr>
              <a:t>Template</a:t>
            </a:r>
            <a:endParaRPr lang="zh-CN" altLang="en-US" dirty="0">
              <a:effectLst>
                <a:reflection blurRad="6350" stA="55000" endA="300" endPos="45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副标题 2"/>
          <p:cNvSpPr>
            <a:spLocks noGrp="1"/>
          </p:cNvSpPr>
          <p:nvPr>
            <p:ph type="subTitle" idx="1"/>
          </p:nvPr>
        </p:nvSpPr>
        <p:spPr>
          <a:xfrm>
            <a:off x="4714875" y="4214813"/>
            <a:ext cx="4071938" cy="400050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CN" sz="2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Add your company slogan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zh-CN" altLang="en-US" dirty="0"/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2608263" y="1360488"/>
            <a:ext cx="4933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/>
              <a:t>51PPT</a:t>
            </a:r>
            <a:r>
              <a:rPr lang="zh-CN" altLang="en-US"/>
              <a:t>模板网搜集整理 </a:t>
            </a:r>
            <a:r>
              <a:rPr lang="en-US" altLang="zh-CN">
                <a:hlinkClick r:id="rId2"/>
              </a:rPr>
              <a:t>www.51pptmoban.com</a:t>
            </a:r>
            <a:r>
              <a:rPr lang="en-US" altLang="zh-CN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zh-CN"/>
              <a:t>www.wondershare.com</a:t>
            </a:r>
            <a:endParaRPr lang="zh-CN" altLang="en-US"/>
          </a:p>
        </p:txBody>
      </p:sp>
      <p:grpSp>
        <p:nvGrpSpPr>
          <p:cNvPr id="15362" name="组合 4"/>
          <p:cNvGrpSpPr>
            <a:grpSpLocks/>
          </p:cNvGrpSpPr>
          <p:nvPr/>
        </p:nvGrpSpPr>
        <p:grpSpPr bwMode="auto">
          <a:xfrm>
            <a:off x="1000125" y="1857375"/>
            <a:ext cx="6762750" cy="3844925"/>
            <a:chOff x="952487" y="857238"/>
            <a:chExt cx="6901333" cy="3923661"/>
          </a:xfrm>
        </p:grpSpPr>
        <p:sp>
          <p:nvSpPr>
            <p:cNvPr id="6" name="AutoShape 10"/>
            <p:cNvSpPr>
              <a:spLocks noChangeArrowheads="1"/>
            </p:cNvSpPr>
            <p:nvPr/>
          </p:nvSpPr>
          <p:spPr bwMode="auto">
            <a:xfrm>
              <a:off x="952487" y="1409661"/>
              <a:ext cx="1720473" cy="272809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FFFF">
                    <a:shade val="51000"/>
                    <a:satMod val="130000"/>
                  </a:srgbClr>
                </a:gs>
                <a:gs pos="80000">
                  <a:srgbClr val="FFFFFF">
                    <a:shade val="93000"/>
                    <a:satMod val="130000"/>
                  </a:srgbClr>
                </a:gs>
                <a:gs pos="100000">
                  <a:srgbClr val="FFFFFF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FFFFFF">
                  <a:shade val="95000"/>
                  <a:satMod val="105000"/>
                </a:srgbClr>
              </a:solidFill>
              <a:prstDash val="solid"/>
              <a:headEnd/>
              <a:tailE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none"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zh-CN" kern="0">
                <a:solidFill>
                  <a:srgbClr val="FFFFFF"/>
                </a:solidFill>
                <a:latin typeface="Verdana" pitchFamily="34" charset="0"/>
                <a:ea typeface="宋体"/>
              </a:endParaRPr>
            </a:p>
          </p:txBody>
        </p:sp>
        <p:sp>
          <p:nvSpPr>
            <p:cNvPr id="7" name="Text Box 11"/>
            <p:cNvSpPr txBox="1">
              <a:spLocks noChangeArrowheads="1"/>
            </p:cNvSpPr>
            <p:nvPr/>
          </p:nvSpPr>
          <p:spPr bwMode="auto">
            <a:xfrm>
              <a:off x="1028629" y="1638082"/>
              <a:ext cx="1576290" cy="20007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b="1" kern="0" dirty="0">
                  <a:solidFill>
                    <a:srgbClr val="001D3A"/>
                  </a:solidFill>
                  <a:latin typeface="Verdana" pitchFamily="34" charset="0"/>
                  <a:ea typeface="+mn-ea"/>
                </a:rPr>
                <a:t>Add Your</a:t>
              </a: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b="1" kern="0" dirty="0">
                  <a:solidFill>
                    <a:srgbClr val="001D3A"/>
                  </a:solidFill>
                  <a:latin typeface="Verdana" pitchFamily="34" charset="0"/>
                  <a:ea typeface="+mn-ea"/>
                </a:rPr>
                <a:t>Title Text</a:t>
              </a: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kern="0" dirty="0">
                <a:solidFill>
                  <a:srgbClr val="001D3A"/>
                </a:solidFill>
                <a:latin typeface="Verdana" pitchFamily="34" charset="0"/>
                <a:ea typeface="+mn-ea"/>
              </a:endParaRP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SzPct val="60000"/>
                <a:buFontTx/>
                <a:buChar char="•"/>
                <a:defRPr/>
              </a:pPr>
              <a:r>
                <a:rPr lang="en-US" altLang="zh-CN" sz="1400" kern="0" dirty="0">
                  <a:solidFill>
                    <a:srgbClr val="001D3A"/>
                  </a:solidFill>
                  <a:latin typeface="Verdana" pitchFamily="34" charset="0"/>
                  <a:ea typeface="+mn-ea"/>
                </a:rPr>
                <a:t>Text 1</a:t>
              </a: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SzPct val="60000"/>
                <a:buFontTx/>
                <a:buChar char="•"/>
                <a:defRPr/>
              </a:pPr>
              <a:r>
                <a:rPr lang="en-US" altLang="zh-CN" sz="1400" kern="0" dirty="0">
                  <a:solidFill>
                    <a:srgbClr val="001D3A"/>
                  </a:solidFill>
                  <a:latin typeface="Verdana" pitchFamily="34" charset="0"/>
                  <a:ea typeface="+mn-ea"/>
                </a:rPr>
                <a:t>Text 2</a:t>
              </a: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SzPct val="60000"/>
                <a:buFontTx/>
                <a:buChar char="•"/>
                <a:defRPr/>
              </a:pPr>
              <a:r>
                <a:rPr lang="en-US" altLang="zh-CN" sz="1400" kern="0" dirty="0">
                  <a:solidFill>
                    <a:srgbClr val="001D3A"/>
                  </a:solidFill>
                  <a:latin typeface="Verdana" pitchFamily="34" charset="0"/>
                  <a:ea typeface="+mn-ea"/>
                </a:rPr>
                <a:t>Text 3</a:t>
              </a: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SzPct val="60000"/>
                <a:buFontTx/>
                <a:buChar char="•"/>
                <a:defRPr/>
              </a:pPr>
              <a:r>
                <a:rPr lang="en-US" altLang="zh-CN" sz="1400" kern="0" dirty="0">
                  <a:solidFill>
                    <a:srgbClr val="001D3A"/>
                  </a:solidFill>
                  <a:latin typeface="Verdana" pitchFamily="34" charset="0"/>
                  <a:ea typeface="+mn-ea"/>
                </a:rPr>
                <a:t>Text 4</a:t>
              </a: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SzPct val="60000"/>
                <a:buFontTx/>
                <a:buChar char="•"/>
                <a:defRPr/>
              </a:pPr>
              <a:r>
                <a:rPr lang="en-US" altLang="zh-CN" sz="1400" kern="0" dirty="0">
                  <a:solidFill>
                    <a:srgbClr val="001D3A"/>
                  </a:solidFill>
                  <a:latin typeface="Verdana" pitchFamily="34" charset="0"/>
                  <a:ea typeface="+mn-ea"/>
                </a:rPr>
                <a:t>Text 5</a:t>
              </a:r>
            </a:p>
          </p:txBody>
        </p:sp>
        <p:sp>
          <p:nvSpPr>
            <p:cNvPr id="8" name="AutoShape 12"/>
            <p:cNvSpPr>
              <a:spLocks noChangeArrowheads="1"/>
            </p:cNvSpPr>
            <p:nvPr/>
          </p:nvSpPr>
          <p:spPr bwMode="auto">
            <a:xfrm>
              <a:off x="6133347" y="1409661"/>
              <a:ext cx="1720473" cy="272809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FFFF">
                    <a:shade val="51000"/>
                    <a:satMod val="130000"/>
                  </a:srgbClr>
                </a:gs>
                <a:gs pos="80000">
                  <a:srgbClr val="FFFFFF">
                    <a:shade val="93000"/>
                    <a:satMod val="130000"/>
                  </a:srgbClr>
                </a:gs>
                <a:gs pos="100000">
                  <a:srgbClr val="FFFFFF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FFFFFF">
                  <a:shade val="95000"/>
                  <a:satMod val="105000"/>
                </a:srgbClr>
              </a:solidFill>
              <a:prstDash val="solid"/>
              <a:headEnd/>
              <a:tailE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none"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zh-CN" kern="0">
                <a:solidFill>
                  <a:srgbClr val="FFFFFF"/>
                </a:solidFill>
                <a:latin typeface="Verdana" pitchFamily="34" charset="0"/>
                <a:ea typeface="宋体"/>
              </a:endParaRPr>
            </a:p>
          </p:txBody>
        </p:sp>
        <p:sp>
          <p:nvSpPr>
            <p:cNvPr id="9" name="Text Box 13"/>
            <p:cNvSpPr txBox="1">
              <a:spLocks noChangeArrowheads="1"/>
            </p:cNvSpPr>
            <p:nvPr/>
          </p:nvSpPr>
          <p:spPr bwMode="auto">
            <a:xfrm>
              <a:off x="6209489" y="1638082"/>
              <a:ext cx="1577910" cy="20007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b="1" kern="0" dirty="0">
                  <a:solidFill>
                    <a:srgbClr val="001D3A"/>
                  </a:solidFill>
                  <a:latin typeface="Verdana" pitchFamily="34" charset="0"/>
                  <a:ea typeface="+mn-ea"/>
                </a:rPr>
                <a:t>Add Your</a:t>
              </a: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b="1" kern="0" dirty="0">
                  <a:solidFill>
                    <a:srgbClr val="001D3A"/>
                  </a:solidFill>
                  <a:latin typeface="Verdana" pitchFamily="34" charset="0"/>
                  <a:ea typeface="+mn-ea"/>
                </a:rPr>
                <a:t>Title Text</a:t>
              </a: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kern="0" dirty="0">
                <a:solidFill>
                  <a:srgbClr val="001D3A"/>
                </a:solidFill>
                <a:latin typeface="Verdana" pitchFamily="34" charset="0"/>
                <a:ea typeface="+mn-ea"/>
              </a:endParaRP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SzPct val="60000"/>
                <a:buFontTx/>
                <a:buChar char="•"/>
                <a:defRPr/>
              </a:pPr>
              <a:r>
                <a:rPr lang="en-US" altLang="zh-CN" sz="1400" kern="0" dirty="0">
                  <a:solidFill>
                    <a:srgbClr val="001D3A"/>
                  </a:solidFill>
                  <a:latin typeface="Verdana" pitchFamily="34" charset="0"/>
                  <a:ea typeface="+mn-ea"/>
                </a:rPr>
                <a:t>Text 1</a:t>
              </a: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SzPct val="60000"/>
                <a:buFontTx/>
                <a:buChar char="•"/>
                <a:defRPr/>
              </a:pPr>
              <a:r>
                <a:rPr lang="en-US" altLang="zh-CN" sz="1400" kern="0" dirty="0">
                  <a:solidFill>
                    <a:srgbClr val="001D3A"/>
                  </a:solidFill>
                  <a:latin typeface="Verdana" pitchFamily="34" charset="0"/>
                  <a:ea typeface="+mn-ea"/>
                </a:rPr>
                <a:t>Text 2</a:t>
              </a: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SzPct val="60000"/>
                <a:buFontTx/>
                <a:buChar char="•"/>
                <a:defRPr/>
              </a:pPr>
              <a:r>
                <a:rPr lang="en-US" altLang="zh-CN" sz="1400" kern="0" dirty="0">
                  <a:solidFill>
                    <a:srgbClr val="001D3A"/>
                  </a:solidFill>
                  <a:latin typeface="Verdana" pitchFamily="34" charset="0"/>
                  <a:ea typeface="+mn-ea"/>
                </a:rPr>
                <a:t>Text 3</a:t>
              </a: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SzPct val="60000"/>
                <a:buFontTx/>
                <a:buChar char="•"/>
                <a:defRPr/>
              </a:pPr>
              <a:r>
                <a:rPr lang="en-US" altLang="zh-CN" sz="1400" kern="0" dirty="0">
                  <a:solidFill>
                    <a:srgbClr val="001D3A"/>
                  </a:solidFill>
                  <a:latin typeface="Verdana" pitchFamily="34" charset="0"/>
                  <a:ea typeface="+mn-ea"/>
                </a:rPr>
                <a:t>Text 4</a:t>
              </a: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SzPct val="60000"/>
                <a:buFontTx/>
                <a:buChar char="•"/>
                <a:defRPr/>
              </a:pPr>
              <a:r>
                <a:rPr lang="en-US" altLang="zh-CN" sz="1400" kern="0" dirty="0">
                  <a:solidFill>
                    <a:srgbClr val="001D3A"/>
                  </a:solidFill>
                  <a:latin typeface="Verdana" pitchFamily="34" charset="0"/>
                  <a:ea typeface="+mn-ea"/>
                </a:rPr>
                <a:t>Text 5</a:t>
              </a:r>
            </a:p>
          </p:txBody>
        </p:sp>
        <p:sp>
          <p:nvSpPr>
            <p:cNvPr id="10" name="AutoShape 15"/>
            <p:cNvSpPr>
              <a:spLocks noChangeArrowheads="1"/>
            </p:cNvSpPr>
            <p:nvPr/>
          </p:nvSpPr>
          <p:spPr bwMode="gray">
            <a:xfrm>
              <a:off x="3071802" y="857238"/>
              <a:ext cx="2500330" cy="485766"/>
            </a:xfrm>
            <a:prstGeom prst="can">
              <a:avLst>
                <a:gd name="adj" fmla="val 27866"/>
              </a:avLst>
            </a:prstGeom>
            <a:gradFill rotWithShape="1">
              <a:gsLst>
                <a:gs pos="0">
                  <a:srgbClr val="006699">
                    <a:tint val="80000"/>
                    <a:satMod val="300000"/>
                  </a:srgbClr>
                </a:gs>
                <a:gs pos="100000">
                  <a:srgbClr val="006699">
                    <a:shade val="30000"/>
                    <a:satMod val="200000"/>
                  </a:srgbClr>
                </a:gs>
              </a:gsLst>
              <a:path path="circl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sysClr val="windowText" lastClr="000000"/>
                </a:solidFill>
                <a:latin typeface="Arial"/>
                <a:ea typeface="宋体"/>
                <a:cs typeface="+mj-cs"/>
              </a:endParaRPr>
            </a:p>
          </p:txBody>
        </p:sp>
        <p:sp>
          <p:nvSpPr>
            <p:cNvPr id="11" name="Text Box 17"/>
            <p:cNvSpPr txBox="1">
              <a:spLocks noChangeArrowheads="1"/>
            </p:cNvSpPr>
            <p:nvPr/>
          </p:nvSpPr>
          <p:spPr bwMode="gray">
            <a:xfrm>
              <a:off x="3894464" y="965779"/>
              <a:ext cx="889398" cy="377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kern="0" dirty="0">
                  <a:solidFill>
                    <a:srgbClr val="FFFFFF"/>
                  </a:solidFill>
                  <a:latin typeface="+mn-lt"/>
                  <a:ea typeface="+mn-ea"/>
                </a:rPr>
                <a:t>Text</a:t>
              </a:r>
            </a:p>
          </p:txBody>
        </p:sp>
        <p:sp>
          <p:nvSpPr>
            <p:cNvPr id="12" name="AutoShape 18"/>
            <p:cNvSpPr>
              <a:spLocks noChangeArrowheads="1"/>
            </p:cNvSpPr>
            <p:nvPr/>
          </p:nvSpPr>
          <p:spPr bwMode="gray">
            <a:xfrm>
              <a:off x="3148002" y="4214824"/>
              <a:ext cx="2500330" cy="542841"/>
            </a:xfrm>
            <a:prstGeom prst="can">
              <a:avLst>
                <a:gd name="adj" fmla="val 32032"/>
              </a:avLst>
            </a:prstGeom>
            <a:gradFill rotWithShape="1">
              <a:gsLst>
                <a:gs pos="0">
                  <a:srgbClr val="C00000"/>
                </a:gs>
                <a:gs pos="100000">
                  <a:srgbClr val="540000"/>
                </a:gs>
              </a:gsLst>
              <a:path path="circle">
                <a:fillToRect l="50000" t="50000" r="50000" b="50000"/>
              </a:path>
            </a:gradFill>
            <a:ln w="9525" cap="flat" cmpd="sng" algn="ctr">
              <a:noFill/>
              <a:prstDash val="solid"/>
              <a:headEnd/>
              <a:tailE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srgbClr val="FFFFFF"/>
                </a:solidFill>
                <a:latin typeface="Arial"/>
                <a:ea typeface="宋体"/>
              </a:endParaRPr>
            </a:p>
          </p:txBody>
        </p:sp>
        <p:sp>
          <p:nvSpPr>
            <p:cNvPr id="13" name="Text Box 19"/>
            <p:cNvSpPr txBox="1">
              <a:spLocks noChangeArrowheads="1"/>
            </p:cNvSpPr>
            <p:nvPr/>
          </p:nvSpPr>
          <p:spPr bwMode="gray">
            <a:xfrm>
              <a:off x="3994906" y="4403437"/>
              <a:ext cx="800295" cy="377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kern="0" dirty="0">
                  <a:solidFill>
                    <a:srgbClr val="FFFFFF"/>
                  </a:solidFill>
                  <a:latin typeface="+mn-lt"/>
                  <a:ea typeface="+mn-ea"/>
                </a:rPr>
                <a:t>Text</a:t>
              </a:r>
            </a:p>
          </p:txBody>
        </p:sp>
        <p:grpSp>
          <p:nvGrpSpPr>
            <p:cNvPr id="15377" name="组合 39"/>
            <p:cNvGrpSpPr>
              <a:grpSpLocks/>
            </p:cNvGrpSpPr>
            <p:nvPr/>
          </p:nvGrpSpPr>
          <p:grpSpPr bwMode="auto">
            <a:xfrm>
              <a:off x="3000207" y="1500381"/>
              <a:ext cx="2924158" cy="2570954"/>
              <a:chOff x="2933525" y="1562316"/>
              <a:chExt cx="3016339" cy="2751270"/>
            </a:xfrm>
          </p:grpSpPr>
          <p:sp>
            <p:nvSpPr>
              <p:cNvPr id="15" name="AutoShape 9"/>
              <p:cNvSpPr>
                <a:spLocks noChangeArrowheads="1"/>
              </p:cNvSpPr>
              <p:nvPr/>
            </p:nvSpPr>
            <p:spPr bwMode="gray">
              <a:xfrm>
                <a:off x="2933524" y="1943716"/>
                <a:ext cx="501330" cy="1525594"/>
              </a:xfrm>
              <a:prstGeom prst="leftArrow">
                <a:avLst>
                  <a:gd name="adj1" fmla="val 65583"/>
                  <a:gd name="adj2" fmla="val 65181"/>
                </a:avLst>
              </a:prstGeom>
              <a:gradFill rotWithShape="1">
                <a:gsLst>
                  <a:gs pos="0">
                    <a:srgbClr val="969696"/>
                  </a:gs>
                  <a:gs pos="100000">
                    <a:srgbClr val="969696">
                      <a:gamma/>
                      <a:shade val="46275"/>
                      <a:invGamma/>
                      <a:alpha val="12000"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sysClr val="windowText" lastClr="000000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6" name="AutoShape 14"/>
              <p:cNvSpPr>
                <a:spLocks noChangeArrowheads="1"/>
              </p:cNvSpPr>
              <p:nvPr/>
            </p:nvSpPr>
            <p:spPr bwMode="gray">
              <a:xfrm>
                <a:off x="5451874" y="1943716"/>
                <a:ext cx="497988" cy="1525594"/>
              </a:xfrm>
              <a:prstGeom prst="rightArrow">
                <a:avLst>
                  <a:gd name="adj1" fmla="val 67750"/>
                  <a:gd name="adj2" fmla="val 66167"/>
                </a:avLst>
              </a:prstGeom>
              <a:gradFill rotWithShape="1">
                <a:gsLst>
                  <a:gs pos="0">
                    <a:srgbClr val="969696">
                      <a:gamma/>
                      <a:shade val="46275"/>
                      <a:invGamma/>
                      <a:alpha val="12000"/>
                    </a:srgbClr>
                  </a:gs>
                  <a:gs pos="100000">
                    <a:srgbClr val="969696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sysClr val="windowText" lastClr="000000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7" name="AutoShape 16"/>
              <p:cNvSpPr>
                <a:spLocks noChangeArrowheads="1"/>
              </p:cNvSpPr>
              <p:nvPr/>
            </p:nvSpPr>
            <p:spPr bwMode="gray">
              <a:xfrm>
                <a:off x="3585253" y="1562317"/>
                <a:ext cx="1649377" cy="395267"/>
              </a:xfrm>
              <a:prstGeom prst="upArrow">
                <a:avLst>
                  <a:gd name="adj1" fmla="val 68380"/>
                  <a:gd name="adj2" fmla="val 70833"/>
                </a:avLst>
              </a:prstGeom>
              <a:gradFill rotWithShape="1">
                <a:gsLst>
                  <a:gs pos="0">
                    <a:srgbClr val="969696"/>
                  </a:gs>
                  <a:gs pos="100000">
                    <a:srgbClr val="969696">
                      <a:gamma/>
                      <a:tint val="63529"/>
                      <a:invGamma/>
                      <a:alpha val="12000"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sysClr val="windowText" lastClr="000000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8" name="AutoShape 20"/>
              <p:cNvSpPr>
                <a:spLocks noChangeArrowheads="1"/>
              </p:cNvSpPr>
              <p:nvPr/>
            </p:nvSpPr>
            <p:spPr bwMode="gray">
              <a:xfrm>
                <a:off x="3563530" y="3923520"/>
                <a:ext cx="1651048" cy="390066"/>
              </a:xfrm>
              <a:prstGeom prst="downArrow">
                <a:avLst>
                  <a:gd name="adj1" fmla="val 67093"/>
                  <a:gd name="adj2" fmla="val 64051"/>
                </a:avLst>
              </a:prstGeom>
              <a:gradFill rotWithShape="1">
                <a:gsLst>
                  <a:gs pos="0">
                    <a:srgbClr val="969696">
                      <a:gamma/>
                      <a:tint val="63529"/>
                      <a:invGamma/>
                      <a:alpha val="12000"/>
                    </a:srgbClr>
                  </a:gs>
                  <a:gs pos="100000">
                    <a:srgbClr val="969696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sysClr val="windowText" lastClr="000000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9" name="AutoShape 13"/>
              <p:cNvSpPr>
                <a:spLocks noChangeArrowheads="1"/>
              </p:cNvSpPr>
              <p:nvPr/>
            </p:nvSpPr>
            <p:spPr bwMode="gray">
              <a:xfrm>
                <a:off x="3533450" y="3219667"/>
                <a:ext cx="1719562" cy="452477"/>
              </a:xfrm>
              <a:prstGeom prst="can">
                <a:avLst>
                  <a:gd name="adj" fmla="val 25000"/>
                </a:avLst>
              </a:prstGeom>
              <a:gradFill rotWithShape="1">
                <a:gsLst>
                  <a:gs pos="0">
                    <a:srgbClr val="3B86CB">
                      <a:shade val="51000"/>
                      <a:satMod val="130000"/>
                    </a:srgbClr>
                  </a:gs>
                  <a:gs pos="80000">
                    <a:srgbClr val="3B86CB">
                      <a:shade val="93000"/>
                      <a:satMod val="130000"/>
                    </a:srgbClr>
                  </a:gs>
                  <a:gs pos="100000">
                    <a:srgbClr val="3B86CB">
                      <a:shade val="94000"/>
                      <a:satMod val="135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3B86CB">
                    <a:shade val="95000"/>
                    <a:satMod val="105000"/>
                  </a:srgbClr>
                </a:solidFill>
                <a:prstDash val="solid"/>
                <a:headEnd/>
                <a:tailEnd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srgbClr val="FFFFFF"/>
                  </a:solidFill>
                  <a:latin typeface="Arial"/>
                  <a:ea typeface="宋体"/>
                </a:endParaRPr>
              </a:p>
            </p:txBody>
          </p:sp>
          <p:sp>
            <p:nvSpPr>
              <p:cNvPr id="20" name="AutoShape 14"/>
              <p:cNvSpPr>
                <a:spLocks noChangeArrowheads="1"/>
              </p:cNvSpPr>
              <p:nvPr/>
            </p:nvSpPr>
            <p:spPr bwMode="gray">
              <a:xfrm>
                <a:off x="3533450" y="2685709"/>
                <a:ext cx="1719562" cy="452477"/>
              </a:xfrm>
              <a:prstGeom prst="can">
                <a:avLst>
                  <a:gd name="adj" fmla="val 25000"/>
                </a:avLst>
              </a:prstGeom>
              <a:gradFill rotWithShape="1">
                <a:gsLst>
                  <a:gs pos="0">
                    <a:srgbClr val="3B86CB">
                      <a:shade val="51000"/>
                      <a:satMod val="130000"/>
                    </a:srgbClr>
                  </a:gs>
                  <a:gs pos="80000">
                    <a:srgbClr val="3B86CB">
                      <a:shade val="93000"/>
                      <a:satMod val="130000"/>
                    </a:srgbClr>
                  </a:gs>
                  <a:gs pos="100000">
                    <a:srgbClr val="3B86CB">
                      <a:shade val="94000"/>
                      <a:satMod val="135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3B86CB">
                    <a:shade val="95000"/>
                    <a:satMod val="105000"/>
                  </a:srgbClr>
                </a:solidFill>
                <a:prstDash val="solid"/>
                <a:headEnd/>
                <a:tailEnd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srgbClr val="FFFFFF"/>
                  </a:solidFill>
                  <a:latin typeface="Arial"/>
                  <a:ea typeface="宋体"/>
                </a:endParaRPr>
              </a:p>
            </p:txBody>
          </p:sp>
          <p:sp>
            <p:nvSpPr>
              <p:cNvPr id="21" name="AutoShape 15"/>
              <p:cNvSpPr>
                <a:spLocks noChangeArrowheads="1"/>
              </p:cNvSpPr>
              <p:nvPr/>
            </p:nvSpPr>
            <p:spPr bwMode="gray">
              <a:xfrm>
                <a:off x="3533450" y="2153484"/>
                <a:ext cx="1719562" cy="450744"/>
              </a:xfrm>
              <a:prstGeom prst="can">
                <a:avLst>
                  <a:gd name="adj" fmla="val 25000"/>
                </a:avLst>
              </a:prstGeom>
              <a:gradFill rotWithShape="1">
                <a:gsLst>
                  <a:gs pos="0">
                    <a:srgbClr val="3B86CB">
                      <a:shade val="51000"/>
                      <a:satMod val="130000"/>
                    </a:srgbClr>
                  </a:gs>
                  <a:gs pos="80000">
                    <a:srgbClr val="3B86CB">
                      <a:shade val="93000"/>
                      <a:satMod val="130000"/>
                    </a:srgbClr>
                  </a:gs>
                  <a:gs pos="100000">
                    <a:srgbClr val="3B86CB">
                      <a:shade val="94000"/>
                      <a:satMod val="135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3B86CB">
                    <a:shade val="95000"/>
                    <a:satMod val="105000"/>
                  </a:srgbClr>
                </a:solidFill>
                <a:prstDash val="solid"/>
                <a:headEnd/>
                <a:tailEnd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srgbClr val="FFFFFF"/>
                  </a:solidFill>
                  <a:latin typeface="Arial"/>
                  <a:ea typeface="宋体"/>
                </a:endParaRPr>
              </a:p>
            </p:txBody>
          </p:sp>
          <p:sp>
            <p:nvSpPr>
              <p:cNvPr id="22" name="Text Box 21"/>
              <p:cNvSpPr txBox="1">
                <a:spLocks noChangeArrowheads="1"/>
              </p:cNvSpPr>
              <p:nvPr/>
            </p:nvSpPr>
            <p:spPr bwMode="gray">
              <a:xfrm>
                <a:off x="4066530" y="2250567"/>
                <a:ext cx="708547" cy="395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zh-CN" kern="0" dirty="0">
                    <a:solidFill>
                      <a:srgbClr val="FFFFFF"/>
                    </a:solidFill>
                    <a:latin typeface="+mn-lt"/>
                    <a:ea typeface="+mn-ea"/>
                  </a:rPr>
                  <a:t>Text</a:t>
                </a:r>
              </a:p>
            </p:txBody>
          </p:sp>
          <p:sp>
            <p:nvSpPr>
              <p:cNvPr id="23" name="Text Box 22"/>
              <p:cNvSpPr txBox="1">
                <a:spLocks noChangeArrowheads="1"/>
              </p:cNvSpPr>
              <p:nvPr/>
            </p:nvSpPr>
            <p:spPr bwMode="gray">
              <a:xfrm>
                <a:off x="4038122" y="2784525"/>
                <a:ext cx="783746" cy="395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zh-CN" kern="0" dirty="0">
                    <a:solidFill>
                      <a:srgbClr val="FFFFFF"/>
                    </a:solidFill>
                    <a:latin typeface="+mn-lt"/>
                    <a:ea typeface="+mn-ea"/>
                  </a:rPr>
                  <a:t>Text</a:t>
                </a:r>
              </a:p>
            </p:txBody>
          </p:sp>
          <p:sp>
            <p:nvSpPr>
              <p:cNvPr id="24" name="Text Box 23"/>
              <p:cNvSpPr txBox="1">
                <a:spLocks noChangeArrowheads="1"/>
              </p:cNvSpPr>
              <p:nvPr/>
            </p:nvSpPr>
            <p:spPr bwMode="gray">
              <a:xfrm>
                <a:off x="4001358" y="3320217"/>
                <a:ext cx="855604" cy="395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zh-CN" kern="0" dirty="0">
                    <a:solidFill>
                      <a:srgbClr val="FFFFFF"/>
                    </a:solidFill>
                    <a:latin typeface="+mn-lt"/>
                    <a:ea typeface="+mn-ea"/>
                  </a:rPr>
                  <a:t>Text</a:t>
                </a:r>
              </a:p>
            </p:txBody>
          </p:sp>
        </p:grpSp>
      </p:grpSp>
      <p:sp>
        <p:nvSpPr>
          <p:cNvPr id="25" name="标题 1"/>
          <p:cNvSpPr>
            <a:spLocks noGrp="1"/>
          </p:cNvSpPr>
          <p:nvPr>
            <p:ph type="title"/>
          </p:nvPr>
        </p:nvSpPr>
        <p:spPr>
          <a:xfrm>
            <a:off x="1214414" y="285728"/>
            <a:ext cx="3757610" cy="1143000"/>
          </a:xfrm>
        </p:spPr>
        <p:txBody>
          <a:bodyPr/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zh-CN" dirty="0" smtClean="0"/>
              <a:t>Diagram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zh-CN"/>
              <a:t>www.wondershare.com</a:t>
            </a:r>
            <a:endParaRPr lang="zh-CN" altLang="en-US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1214414" y="285728"/>
            <a:ext cx="3757610" cy="1143000"/>
          </a:xfrm>
        </p:spPr>
        <p:txBody>
          <a:bodyPr/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zh-CN" dirty="0" smtClean="0"/>
              <a:t>Diagram</a:t>
            </a:r>
            <a:endParaRPr lang="zh-CN" altLang="en-US" dirty="0"/>
          </a:p>
        </p:txBody>
      </p:sp>
      <p:sp>
        <p:nvSpPr>
          <p:cNvPr id="6" name="Oval 29"/>
          <p:cNvSpPr>
            <a:spLocks noChangeArrowheads="1"/>
          </p:cNvSpPr>
          <p:nvPr/>
        </p:nvSpPr>
        <p:spPr bwMode="gray">
          <a:xfrm>
            <a:off x="4021138" y="1714500"/>
            <a:ext cx="1517650" cy="1501775"/>
          </a:xfrm>
          <a:prstGeom prst="ellipse">
            <a:avLst/>
          </a:prstGeom>
          <a:gradFill rotWithShape="1">
            <a:gsLst>
              <a:gs pos="0">
                <a:srgbClr val="9BBB59">
                  <a:shade val="51000"/>
                  <a:satMod val="130000"/>
                </a:srgbClr>
              </a:gs>
              <a:gs pos="80000">
                <a:srgbClr val="9BBB59">
                  <a:shade val="93000"/>
                  <a:satMod val="130000"/>
                </a:srgbClr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sysClr val="windowText" lastClr="000000"/>
              </a:solidFill>
              <a:latin typeface="Calibri"/>
              <a:ea typeface="宋体"/>
            </a:endParaRPr>
          </a:p>
        </p:txBody>
      </p:sp>
      <p:sp>
        <p:nvSpPr>
          <p:cNvPr id="7" name="Oval 35"/>
          <p:cNvSpPr>
            <a:spLocks noChangeArrowheads="1"/>
          </p:cNvSpPr>
          <p:nvPr/>
        </p:nvSpPr>
        <p:spPr bwMode="gray">
          <a:xfrm>
            <a:off x="6430963" y="1720850"/>
            <a:ext cx="1482725" cy="1465263"/>
          </a:xfrm>
          <a:prstGeom prst="ellipse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sysClr val="windowText" lastClr="000000"/>
              </a:solidFill>
              <a:latin typeface="Calibri"/>
              <a:ea typeface="宋体"/>
            </a:endParaRPr>
          </a:p>
        </p:txBody>
      </p:sp>
      <p:sp>
        <p:nvSpPr>
          <p:cNvPr id="8" name="Oval 20"/>
          <p:cNvSpPr>
            <a:spLocks noChangeArrowheads="1"/>
          </p:cNvSpPr>
          <p:nvPr/>
        </p:nvSpPr>
        <p:spPr bwMode="gray">
          <a:xfrm>
            <a:off x="1649413" y="1720850"/>
            <a:ext cx="1481137" cy="1465263"/>
          </a:xfrm>
          <a:prstGeom prst="ellipse">
            <a:avLst/>
          </a:prstGeom>
          <a:gradFill rotWithShape="1">
            <a:gsLst>
              <a:gs pos="0">
                <a:srgbClr val="4BACC6">
                  <a:shade val="51000"/>
                  <a:satMod val="130000"/>
                </a:srgbClr>
              </a:gs>
              <a:gs pos="80000">
                <a:srgbClr val="4BACC6">
                  <a:shade val="93000"/>
                  <a:satMod val="130000"/>
                </a:srgbClr>
              </a:gs>
              <a:gs pos="100000">
                <a:srgbClr val="4BACC6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sysClr val="windowText" lastClr="000000"/>
              </a:solidFill>
              <a:latin typeface="Calibri"/>
              <a:ea typeface="宋体"/>
            </a:endParaRPr>
          </a:p>
        </p:txBody>
      </p:sp>
      <p:sp>
        <p:nvSpPr>
          <p:cNvPr id="9" name="AutoShape 2"/>
          <p:cNvSpPr>
            <a:spLocks noChangeArrowheads="1"/>
          </p:cNvSpPr>
          <p:nvPr/>
        </p:nvSpPr>
        <p:spPr bwMode="auto">
          <a:xfrm>
            <a:off x="3786188" y="3289300"/>
            <a:ext cx="2162175" cy="2443163"/>
          </a:xfrm>
          <a:prstGeom prst="roundRect">
            <a:avLst>
              <a:gd name="adj" fmla="val 13745"/>
            </a:avLst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anchor="ctr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>
                <a:solidFill>
                  <a:srgbClr val="000000"/>
                </a:solidFill>
                <a:latin typeface="Verdana" pitchFamily="34" charset="0"/>
                <a:ea typeface="宋体" pitchFamily="2" charset="-122"/>
              </a:rPr>
              <a:t>Contents mall developed by Guild Design Inc.</a:t>
            </a: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1360488" y="3289300"/>
            <a:ext cx="2149475" cy="2443163"/>
          </a:xfrm>
          <a:prstGeom prst="roundRect">
            <a:avLst>
              <a:gd name="adj" fmla="val 13745"/>
            </a:avLst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anchor="ctr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>
                <a:solidFill>
                  <a:srgbClr val="000000"/>
                </a:solidFill>
                <a:latin typeface="Verdana" pitchFamily="34" charset="0"/>
                <a:ea typeface="宋体" pitchFamily="2" charset="-122"/>
              </a:rPr>
              <a:t>Contents mall developed by Guild Design Inc.</a:t>
            </a:r>
          </a:p>
        </p:txBody>
      </p:sp>
      <p:sp>
        <p:nvSpPr>
          <p:cNvPr id="11" name="AutoShape 4"/>
          <p:cNvSpPr>
            <a:spLocks noChangeArrowheads="1"/>
          </p:cNvSpPr>
          <p:nvPr/>
        </p:nvSpPr>
        <p:spPr bwMode="auto">
          <a:xfrm>
            <a:off x="6234113" y="3289300"/>
            <a:ext cx="2058987" cy="2443163"/>
          </a:xfrm>
          <a:prstGeom prst="roundRect">
            <a:avLst>
              <a:gd name="adj" fmla="val 13745"/>
            </a:avLst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anchor="ctr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>
                <a:solidFill>
                  <a:srgbClr val="000000"/>
                </a:solidFill>
                <a:latin typeface="Verdana" pitchFamily="34" charset="0"/>
                <a:ea typeface="宋体" pitchFamily="2" charset="-122"/>
              </a:rPr>
              <a:t>Contents mall developed by Guild Design Inc.</a:t>
            </a:r>
          </a:p>
        </p:txBody>
      </p:sp>
      <p:sp>
        <p:nvSpPr>
          <p:cNvPr id="12" name="AutoShape 6"/>
          <p:cNvSpPr>
            <a:spLocks noChangeArrowheads="1"/>
          </p:cNvSpPr>
          <p:nvPr/>
        </p:nvSpPr>
        <p:spPr bwMode="gray">
          <a:xfrm>
            <a:off x="3357563" y="2120900"/>
            <a:ext cx="469900" cy="528638"/>
          </a:xfrm>
          <a:prstGeom prst="chevron">
            <a:avLst>
              <a:gd name="adj" fmla="val 52514"/>
            </a:avLst>
          </a:prstGeom>
          <a:solidFill>
            <a:srgbClr val="7EA5D0"/>
          </a:soli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sysClr val="windowText" lastClr="000000"/>
              </a:solidFill>
              <a:latin typeface="+mn-lt"/>
              <a:ea typeface="+mn-ea"/>
            </a:endParaRPr>
          </a:p>
        </p:txBody>
      </p:sp>
      <p:sp>
        <p:nvSpPr>
          <p:cNvPr id="13" name="AutoShape 7"/>
          <p:cNvSpPr>
            <a:spLocks noChangeArrowheads="1"/>
          </p:cNvSpPr>
          <p:nvPr/>
        </p:nvSpPr>
        <p:spPr bwMode="gray">
          <a:xfrm>
            <a:off x="5770563" y="2117725"/>
            <a:ext cx="468312" cy="528638"/>
          </a:xfrm>
          <a:prstGeom prst="chevron">
            <a:avLst>
              <a:gd name="adj" fmla="val 52514"/>
            </a:avLst>
          </a:prstGeom>
          <a:solidFill>
            <a:srgbClr val="92D050"/>
          </a:soli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sysClr val="windowText" lastClr="000000"/>
              </a:solidFill>
              <a:latin typeface="+mn-lt"/>
              <a:ea typeface="+mn-ea"/>
            </a:endParaRPr>
          </a:p>
        </p:txBody>
      </p:sp>
      <p:sp>
        <p:nvSpPr>
          <p:cNvPr id="14" name="Text Box 38"/>
          <p:cNvSpPr txBox="1">
            <a:spLocks noChangeArrowheads="1"/>
          </p:cNvSpPr>
          <p:nvPr/>
        </p:nvSpPr>
        <p:spPr bwMode="gray">
          <a:xfrm>
            <a:off x="1887538" y="2171700"/>
            <a:ext cx="912812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kern="0">
                <a:solidFill>
                  <a:srgbClr val="000000"/>
                </a:solidFill>
                <a:latin typeface="+mn-lt"/>
                <a:ea typeface="宋体" pitchFamily="2" charset="-122"/>
              </a:rPr>
              <a:t>Text</a:t>
            </a:r>
          </a:p>
        </p:txBody>
      </p:sp>
      <p:sp>
        <p:nvSpPr>
          <p:cNvPr id="15" name="Text Box 39"/>
          <p:cNvSpPr txBox="1">
            <a:spLocks noChangeArrowheads="1"/>
          </p:cNvSpPr>
          <p:nvPr/>
        </p:nvSpPr>
        <p:spPr bwMode="gray">
          <a:xfrm>
            <a:off x="4279900" y="2171700"/>
            <a:ext cx="912813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kern="0" dirty="0">
                <a:solidFill>
                  <a:srgbClr val="000000"/>
                </a:solidFill>
                <a:latin typeface="+mn-lt"/>
                <a:ea typeface="宋体" pitchFamily="2" charset="-122"/>
              </a:rPr>
              <a:t>Text</a:t>
            </a:r>
          </a:p>
        </p:txBody>
      </p:sp>
      <p:sp>
        <p:nvSpPr>
          <p:cNvPr id="16" name="Text Box 40"/>
          <p:cNvSpPr txBox="1">
            <a:spLocks noChangeArrowheads="1"/>
          </p:cNvSpPr>
          <p:nvPr/>
        </p:nvSpPr>
        <p:spPr bwMode="gray">
          <a:xfrm>
            <a:off x="6670675" y="2171700"/>
            <a:ext cx="912813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kern="0" dirty="0">
                <a:solidFill>
                  <a:srgbClr val="000000"/>
                </a:solidFill>
                <a:latin typeface="+mn-lt"/>
                <a:ea typeface="宋体" pitchFamily="2" charset="-122"/>
              </a:rPr>
              <a:t>Text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zh-CN"/>
              <a:t>www.wondershare.com</a:t>
            </a:r>
            <a:endParaRPr lang="zh-CN" altLang="en-US"/>
          </a:p>
        </p:txBody>
      </p:sp>
      <p:sp>
        <p:nvSpPr>
          <p:cNvPr id="7" name="标题 4"/>
          <p:cNvSpPr>
            <a:spLocks noGrp="1"/>
          </p:cNvSpPr>
          <p:nvPr>
            <p:ph type="ctrTitle"/>
          </p:nvPr>
        </p:nvSpPr>
        <p:spPr>
          <a:xfrm>
            <a:off x="3857620" y="2987681"/>
            <a:ext cx="5000660" cy="1155699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sz="5400" dirty="0" smtClean="0"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cs typeface="Arial" pitchFamily="34" charset="0"/>
              </a:rPr>
              <a:t>Thank You!</a:t>
            </a:r>
            <a:endParaRPr lang="zh-CN" altLang="en-US" sz="5400" dirty="0">
              <a:effectLst>
                <a:outerShdw blurRad="55000" dist="50800" dir="5400000" algn="tl">
                  <a:srgbClr val="000000">
                    <a:alpha val="33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副标题 5"/>
          <p:cNvSpPr>
            <a:spLocks noGrp="1"/>
          </p:cNvSpPr>
          <p:nvPr>
            <p:ph type="subTitle" idx="1"/>
          </p:nvPr>
        </p:nvSpPr>
        <p:spPr>
          <a:xfrm>
            <a:off x="4286250" y="4143375"/>
            <a:ext cx="4129088" cy="47148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C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Add your company slogan</a:t>
            </a:r>
            <a:endParaRPr lang="zh-CN" alt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金融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金融2</Template>
  <TotalTime>144</TotalTime>
  <Words>78</Words>
  <Application>Microsoft Office PowerPoint</Application>
  <PresentationFormat>On-screen Show (4:3)</PresentationFormat>
  <Paragraphs>34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演示文稿设计模板</vt:lpstr>
      </vt:variant>
      <vt:variant>
        <vt:i4>2</vt:i4>
      </vt:variant>
      <vt:variant>
        <vt:lpstr>幻灯片标题</vt:lpstr>
      </vt:variant>
      <vt:variant>
        <vt:i4>4</vt:i4>
      </vt:variant>
    </vt:vector>
  </HeadingPairs>
  <TitlesOfParts>
    <vt:vector size="11" baseType="lpstr">
      <vt:lpstr>Arial</vt:lpstr>
      <vt:lpstr>宋体</vt:lpstr>
      <vt:lpstr>Calibri</vt:lpstr>
      <vt:lpstr>黑体</vt:lpstr>
      <vt:lpstr>Verdana</vt:lpstr>
      <vt:lpstr>金融2</vt:lpstr>
      <vt:lpstr>金融2</vt:lpstr>
      <vt:lpstr>幻灯片 1</vt:lpstr>
      <vt:lpstr>幻灯片 2</vt:lpstr>
      <vt:lpstr>幻灯片 3</vt:lpstr>
      <vt:lpstr>幻灯片 4</vt:lpstr>
    </vt:vector>
  </TitlesOfParts>
  <Company>WwW.YlmF.CoM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Point  Template</dc:title>
  <dc:creator>YlmF</dc:creator>
  <cp:lastModifiedBy>pc</cp:lastModifiedBy>
  <cp:revision>19</cp:revision>
  <dcterms:created xsi:type="dcterms:W3CDTF">2008-09-02T04:27:47Z</dcterms:created>
  <dcterms:modified xsi:type="dcterms:W3CDTF">2012-04-14T16:02:32Z</dcterms:modified>
</cp:coreProperties>
</file>