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98" r:id="rId4"/>
    <p:sldId id="296" r:id="rId5"/>
    <p:sldId id="304" r:id="rId6"/>
    <p:sldId id="293" r:id="rId7"/>
    <p:sldId id="300" r:id="rId8"/>
    <p:sldId id="299" r:id="rId9"/>
    <p:sldId id="303" r:id="rId10"/>
    <p:sldId id="301" r:id="rId11"/>
    <p:sldId id="297" r:id="rId12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6A50-571C-487D-A0C2-FE76E8909DE4}" type="datetimeFigureOut">
              <a:rPr lang="zh-CN" altLang="en-US"/>
              <a:pPr>
                <a:defRPr/>
              </a:pPr>
              <a:t>2012/4/23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058A-B137-4F36-8592-AAAAED26DF62}" type="datetimeFigureOut">
              <a:rPr lang="zh-CN" altLang="en-US"/>
              <a:pPr>
                <a:defRPr/>
              </a:pPr>
              <a:t>2012/4/23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>
            <a:hlinkClick r:id="rId2" action="ppaction://hlinksldjump"/>
          </p:cNvPr>
          <p:cNvSpPr txBox="1">
            <a:spLocks/>
          </p:cNvSpPr>
          <p:nvPr userDrawn="1"/>
        </p:nvSpPr>
        <p:spPr>
          <a:xfrm>
            <a:off x="6902450" y="4746625"/>
            <a:ext cx="2133600" cy="273050"/>
          </a:xfrm>
          <a:prstGeom prst="rect">
            <a:avLst/>
          </a:prstGeo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E55C8D4-DAF3-419C-BDB6-ECADEE71D44A}" type="slidenum">
              <a:rPr lang="zh-CN" altLang="en-US" sz="14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zh-CN" altLang="en-US" sz="1400" dirty="0" smtClean="0"/>
              <a:t>  </a:t>
            </a:r>
            <a:r>
              <a:rPr lang="en-US" altLang="zh-CN" dirty="0" smtClean="0"/>
              <a:t>/  </a:t>
            </a:r>
            <a:r>
              <a:rPr lang="zh-CN" altLang="en-US" dirty="0" smtClean="0"/>
              <a:t>共   页</a:t>
            </a:r>
            <a:endParaRPr lang="zh-CN" altLang="en-US" dirty="0"/>
          </a:p>
        </p:txBody>
      </p:sp>
      <p:sp>
        <p:nvSpPr>
          <p:cNvPr id="9" name="矩形 15"/>
          <p:cNvSpPr/>
          <p:nvPr userDrawn="1"/>
        </p:nvSpPr>
        <p:spPr>
          <a:xfrm>
            <a:off x="468313" y="1347788"/>
            <a:ext cx="1655762" cy="5762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/>
              <a:t>它的故事</a:t>
            </a:r>
            <a:endParaRPr lang="zh-CN" altLang="en-US" sz="2400" b="1" dirty="0"/>
          </a:p>
        </p:txBody>
      </p:sp>
      <p:sp>
        <p:nvSpPr>
          <p:cNvPr id="13" name="矩形 16"/>
          <p:cNvSpPr/>
          <p:nvPr userDrawn="1"/>
        </p:nvSpPr>
        <p:spPr>
          <a:xfrm>
            <a:off x="447675" y="3219450"/>
            <a:ext cx="847725" cy="14398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联想</a:t>
            </a:r>
            <a:endParaRPr lang="en-US" altLang="zh-CN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拆分</a:t>
            </a:r>
            <a:endParaRPr lang="en-US" altLang="zh-CN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记忆</a:t>
            </a:r>
            <a:endParaRPr lang="zh-CN" altLang="en-US" sz="2000" b="1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2386608" cy="936104"/>
          </a:xfrm>
        </p:spPr>
        <p:txBody>
          <a:bodyPr anchor="b">
            <a:noAutofit/>
          </a:bodyPr>
          <a:lstStyle>
            <a:lvl1pPr algn="l">
              <a:defRPr sz="5400" b="1">
                <a:solidFill>
                  <a:srgbClr val="C00000"/>
                </a:solidFill>
                <a:latin typeface="AmeriGarmnd BT" pitchFamily="18" charset="0"/>
                <a:ea typeface="时尚中黑简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5544318" cy="6477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latin typeface="时尚中黑简体" pitchFamily="2" charset="-122"/>
                <a:ea typeface="时尚中黑简体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文本占位符 9"/>
          <p:cNvSpPr>
            <a:spLocks noGrp="1"/>
          </p:cNvSpPr>
          <p:nvPr>
            <p:ph type="body" sz="quarter" idx="13"/>
          </p:nvPr>
        </p:nvSpPr>
        <p:spPr>
          <a:xfrm>
            <a:off x="467544" y="2067694"/>
            <a:ext cx="3240360" cy="1008112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000" b="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2" name="文本占位符 9"/>
          <p:cNvSpPr>
            <a:spLocks noGrp="1"/>
          </p:cNvSpPr>
          <p:nvPr>
            <p:ph type="body" sz="quarter" idx="14"/>
          </p:nvPr>
        </p:nvSpPr>
        <p:spPr>
          <a:xfrm>
            <a:off x="1331640" y="3219822"/>
            <a:ext cx="2376264" cy="1440160"/>
          </a:xfr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buNone/>
              <a:defRPr sz="1600" b="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5"/>
          </p:nvPr>
        </p:nvSpPr>
        <p:spPr>
          <a:xfrm>
            <a:off x="3851920" y="1419622"/>
            <a:ext cx="4824536" cy="324036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zh-CN" altLang="en-US" noProof="0" dirty="0"/>
          </a:p>
        </p:txBody>
      </p:sp>
      <p:sp>
        <p:nvSpPr>
          <p:cNvPr id="15" name="日期占位符 1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95CC9-7A48-47CC-93C4-F7AD9E1AAF93}" type="datetimeFigureOut">
              <a:rPr lang="zh-CN" altLang="en-US"/>
              <a:pPr>
                <a:defRPr/>
              </a:pPr>
              <a:t>2012/4/23</a:t>
            </a:fld>
            <a:endParaRPr lang="zh-CN" altLang="en-US"/>
          </a:p>
        </p:txBody>
      </p:sp>
      <p:sp>
        <p:nvSpPr>
          <p:cNvPr id="16" name="页脚占位符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5"/>
          <p:cNvSpPr/>
          <p:nvPr userDrawn="1"/>
        </p:nvSpPr>
        <p:spPr>
          <a:xfrm>
            <a:off x="447675" y="3219450"/>
            <a:ext cx="847725" cy="13684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联想</a:t>
            </a:r>
            <a:endParaRPr lang="en-US" altLang="zh-CN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拆分</a:t>
            </a:r>
            <a:endParaRPr lang="en-US" altLang="zh-CN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/>
              <a:t>记忆</a:t>
            </a:r>
            <a:endParaRPr lang="zh-CN" altLang="en-US" sz="2000" b="1" dirty="0"/>
          </a:p>
        </p:txBody>
      </p:sp>
      <p:sp>
        <p:nvSpPr>
          <p:cNvPr id="9" name="灯片编号占位符 5">
            <a:hlinkClick r:id="rId2" action="ppaction://hlinksldjump"/>
          </p:cNvPr>
          <p:cNvSpPr txBox="1">
            <a:spLocks/>
          </p:cNvSpPr>
          <p:nvPr userDrawn="1"/>
        </p:nvSpPr>
        <p:spPr>
          <a:xfrm>
            <a:off x="6902450" y="4746625"/>
            <a:ext cx="2133600" cy="273050"/>
          </a:xfrm>
          <a:prstGeom prst="rect">
            <a:avLst/>
          </a:prstGeo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A4EED9F-D57E-4A33-B1D5-A2AB37414474}" type="slidenum">
              <a:rPr lang="zh-CN" altLang="en-US" sz="140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zh-CN" altLang="en-US" sz="1400" dirty="0" smtClean="0"/>
              <a:t>  </a:t>
            </a:r>
            <a:r>
              <a:rPr lang="en-US" altLang="zh-CN" dirty="0" smtClean="0"/>
              <a:t>/  </a:t>
            </a:r>
            <a:r>
              <a:rPr lang="zh-CN" altLang="en-US" dirty="0" smtClean="0"/>
              <a:t>共   页</a:t>
            </a:r>
            <a:endParaRPr lang="zh-CN" altLang="en-US" dirty="0"/>
          </a:p>
        </p:txBody>
      </p:sp>
      <p:sp>
        <p:nvSpPr>
          <p:cNvPr id="13" name="矩形 14"/>
          <p:cNvSpPr/>
          <p:nvPr userDrawn="1"/>
        </p:nvSpPr>
        <p:spPr>
          <a:xfrm>
            <a:off x="468313" y="1276350"/>
            <a:ext cx="1655762" cy="5746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/>
              <a:t>它的故事</a:t>
            </a:r>
            <a:endParaRPr lang="zh-CN" altLang="en-US" sz="2400" b="1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2386608" cy="936104"/>
          </a:xfrm>
        </p:spPr>
        <p:txBody>
          <a:bodyPr anchor="b">
            <a:noAutofit/>
          </a:bodyPr>
          <a:lstStyle>
            <a:lvl1pPr algn="l">
              <a:defRPr sz="5400" b="1">
                <a:solidFill>
                  <a:srgbClr val="C00000"/>
                </a:solidFill>
                <a:latin typeface="AmeriGarmnd BT" pitchFamily="18" charset="0"/>
                <a:ea typeface="时尚中黑简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2591990" cy="6477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latin typeface="时尚中黑简体" pitchFamily="2" charset="-122"/>
                <a:ea typeface="时尚中黑简体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文本占位符 9"/>
          <p:cNvSpPr>
            <a:spLocks noGrp="1"/>
          </p:cNvSpPr>
          <p:nvPr>
            <p:ph type="body" sz="quarter" idx="13"/>
          </p:nvPr>
        </p:nvSpPr>
        <p:spPr>
          <a:xfrm>
            <a:off x="467544" y="1995686"/>
            <a:ext cx="5040560" cy="936104"/>
          </a:xfrm>
        </p:spPr>
        <p:txBody>
          <a:bodyPr anchor="b">
            <a:noAutofit/>
          </a:bodyPr>
          <a:lstStyle>
            <a:lvl1pPr marL="0" indent="0" algn="ctr">
              <a:lnSpc>
                <a:spcPct val="150000"/>
              </a:lnSpc>
              <a:buNone/>
              <a:defRPr sz="2000" b="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2" name="文本占位符 9"/>
          <p:cNvSpPr>
            <a:spLocks noGrp="1"/>
          </p:cNvSpPr>
          <p:nvPr>
            <p:ph type="body" sz="quarter" idx="14"/>
          </p:nvPr>
        </p:nvSpPr>
        <p:spPr>
          <a:xfrm>
            <a:off x="1475656" y="3219822"/>
            <a:ext cx="4032448" cy="1368152"/>
          </a:xfr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buNone/>
              <a:defRPr sz="1600" b="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5"/>
          </p:nvPr>
        </p:nvSpPr>
        <p:spPr>
          <a:xfrm>
            <a:off x="5652120" y="483518"/>
            <a:ext cx="3024336" cy="410435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zh-CN" altLang="en-US" noProof="0" dirty="0"/>
          </a:p>
        </p:txBody>
      </p:sp>
      <p:sp>
        <p:nvSpPr>
          <p:cNvPr id="15" name="日期占位符 1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122B1-6C97-4B43-A7B8-1F5557316A7D}" type="datetimeFigureOut">
              <a:rPr lang="zh-CN" altLang="en-US"/>
              <a:pPr>
                <a:defRPr/>
              </a:pPr>
              <a:t>2012/4/23</a:t>
            </a:fld>
            <a:endParaRPr lang="zh-CN" altLang="en-US"/>
          </a:p>
        </p:txBody>
      </p:sp>
      <p:sp>
        <p:nvSpPr>
          <p:cNvPr id="16" name="页脚占位符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0C7B32-D9D3-40E7-BFC4-BF80B2E5EF77}" type="datetimeFigureOut">
              <a:rPr lang="zh-CN" altLang="en-US"/>
              <a:pPr>
                <a:defRPr/>
              </a:pPr>
              <a:t>2012/4/23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C15B79-471B-459C-B98D-D4C9CC7451E9}" type="slidenum">
              <a:rPr lang="zh-CN" altLang="en-US"/>
              <a:pPr>
                <a:defRPr/>
              </a:pPr>
              <a:t>‹#›</a:t>
            </a:fld>
            <a:r>
              <a:rPr lang="en-US" altLang="zh-CN" dirty="0"/>
              <a:t>/</a:t>
            </a:r>
            <a:r>
              <a:rPr lang="zh-CN" altLang="en-US" dirty="0"/>
              <a:t>共   页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  <a:ea typeface="微软雅黑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3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audio" Target="NULL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/>
        </p:nvPicPr>
        <p:blipFill>
          <a:blip r:embed="rId2"/>
          <a:srcRect t="8916" b="6540"/>
          <a:stretch>
            <a:fillRect/>
          </a:stretch>
        </p:blipFill>
        <p:spPr bwMode="auto">
          <a:xfrm>
            <a:off x="-14288" y="0"/>
            <a:ext cx="9144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3348038" y="555625"/>
            <a:ext cx="5400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4000" b="1">
                <a:latin typeface="Calibri" pitchFamily="34" charset="0"/>
                <a:ea typeface="微软雅黑" pitchFamily="34" charset="-122"/>
              </a:rPr>
              <a:t>我的快乐英语练习册</a:t>
            </a:r>
          </a:p>
        </p:txBody>
      </p:sp>
      <p:pic>
        <p:nvPicPr>
          <p:cNvPr id="6147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4038" y="4210050"/>
            <a:ext cx="1647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63575" y="215900"/>
            <a:ext cx="495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</a:t>
            </a:r>
            <a:r>
              <a:rPr lang="en-US" altLang="zh-CN"/>
              <a:t>-www.51pptmoban.com-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6"/>
          <p:cNvSpPr>
            <a:spLocks noGrp="1"/>
          </p:cNvSpPr>
          <p:nvPr>
            <p:ph type="title"/>
          </p:nvPr>
        </p:nvSpPr>
        <p:spPr>
          <a:xfrm>
            <a:off x="457200" y="268288"/>
            <a:ext cx="2962275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Titmouse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5362" name="文本占位符 7"/>
          <p:cNvSpPr>
            <a:spLocks noGrp="1"/>
          </p:cNvSpPr>
          <p:nvPr>
            <p:ph type="body" sz="quarter" idx="12"/>
          </p:nvPr>
        </p:nvSpPr>
        <p:spPr>
          <a:xfrm>
            <a:off x="3419475" y="411163"/>
            <a:ext cx="2305050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山雀</a:t>
            </a:r>
          </a:p>
        </p:txBody>
      </p:sp>
      <p:sp>
        <p:nvSpPr>
          <p:cNvPr id="15363" name="文本占位符 8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792162"/>
          </a:xfrm>
        </p:spPr>
        <p:txBody>
          <a:bodyPr/>
          <a:lstStyle/>
          <a:p>
            <a:r>
              <a:rPr lang="zh-CN" altLang="en-US" smtClean="0"/>
              <a:t>这是</a:t>
            </a:r>
            <a:r>
              <a:rPr lang="zh-CN" altLang="en-US" smtClean="0">
                <a:solidFill>
                  <a:srgbClr val="C00000"/>
                </a:solidFill>
              </a:rPr>
              <a:t>山雀</a:t>
            </a:r>
            <a:r>
              <a:rPr lang="zh-CN" altLang="en-US" smtClean="0"/>
              <a:t>，</a:t>
            </a:r>
            <a:r>
              <a:rPr lang="zh-CN" altLang="en-US" u="sng" smtClean="0"/>
              <a:t>它</a:t>
            </a:r>
            <a:r>
              <a:rPr lang="zh-CN" altLang="en-US" smtClean="0"/>
              <a:t>总是</a:t>
            </a:r>
            <a:r>
              <a:rPr lang="zh-CN" altLang="en-US" u="sng" smtClean="0"/>
              <a:t>爱停</a:t>
            </a:r>
            <a:r>
              <a:rPr lang="zh-CN" altLang="en-US" smtClean="0"/>
              <a:t>在</a:t>
            </a:r>
            <a:r>
              <a:rPr lang="zh-CN" altLang="en-US" u="sng" smtClean="0"/>
              <a:t>老鼠</a:t>
            </a:r>
            <a:r>
              <a:rPr lang="zh-CN" altLang="en-US" smtClean="0"/>
              <a:t>身上</a:t>
            </a:r>
          </a:p>
        </p:txBody>
      </p:sp>
      <p:sp>
        <p:nvSpPr>
          <p:cNvPr id="15364" name="文本占位符 9"/>
          <p:cNvSpPr>
            <a:spLocks noGrp="1"/>
          </p:cNvSpPr>
          <p:nvPr>
            <p:ph type="body" sz="quarter" idx="14"/>
          </p:nvPr>
        </p:nvSpPr>
        <p:spPr>
          <a:xfrm>
            <a:off x="1476375" y="3148013"/>
            <a:ext cx="4032250" cy="1511300"/>
          </a:xfrm>
        </p:spPr>
        <p:txBody>
          <a:bodyPr/>
          <a:lstStyle/>
          <a:p>
            <a:r>
              <a:rPr lang="en-US" altLang="zh-CN" smtClean="0"/>
              <a:t>t —— </a:t>
            </a:r>
            <a:r>
              <a:rPr lang="zh-CN" altLang="en-US" smtClean="0"/>
              <a:t>它（中文拼音首字母）</a:t>
            </a:r>
            <a:endParaRPr lang="en-US" altLang="zh-CN" smtClean="0"/>
          </a:p>
          <a:p>
            <a:r>
              <a:rPr lang="en-US" altLang="zh-CN" smtClean="0"/>
              <a:t>i  —— </a:t>
            </a:r>
            <a:r>
              <a:rPr lang="zh-CN" altLang="en-US" smtClean="0"/>
              <a:t>爱（谐音）</a:t>
            </a:r>
            <a:endParaRPr lang="en-US" altLang="zh-CN" smtClean="0"/>
          </a:p>
          <a:p>
            <a:r>
              <a:rPr lang="en-US" altLang="zh-CN" smtClean="0"/>
              <a:t>t —— </a:t>
            </a:r>
            <a:r>
              <a:rPr lang="zh-CN" altLang="en-US" smtClean="0"/>
              <a:t>停（中文拼音首字母）</a:t>
            </a:r>
            <a:endParaRPr lang="en-US" altLang="zh-CN" smtClean="0"/>
          </a:p>
          <a:p>
            <a:r>
              <a:rPr lang="en-US" altLang="zh-CN" smtClean="0"/>
              <a:t>Mouse —— </a:t>
            </a:r>
            <a:r>
              <a:rPr lang="zh-CN" altLang="en-US" smtClean="0"/>
              <a:t>老鼠</a:t>
            </a:r>
          </a:p>
        </p:txBody>
      </p:sp>
      <p:pic>
        <p:nvPicPr>
          <p:cNvPr id="15365" name="图片占位符 11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870" r="870"/>
          <a:stretch>
            <a:fillRect/>
          </a:stretch>
        </p:blipFill>
        <p:spPr>
          <a:xfrm>
            <a:off x="5651500" y="484188"/>
            <a:ext cx="3024188" cy="4103687"/>
          </a:xfrm>
        </p:spPr>
      </p:pic>
      <p:pic>
        <p:nvPicPr>
          <p:cNvPr id="2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771775" y="1312863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2386013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Wobble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6386" name="文本占位符 2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2592387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摇晃</a:t>
            </a:r>
          </a:p>
        </p:txBody>
      </p:sp>
      <p:sp>
        <p:nvSpPr>
          <p:cNvPr id="16387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720725"/>
          </a:xfrm>
        </p:spPr>
        <p:txBody>
          <a:bodyPr/>
          <a:lstStyle/>
          <a:p>
            <a:r>
              <a:rPr lang="zh-CN" altLang="en-US" u="sng" smtClean="0"/>
              <a:t>我爸爸</a:t>
            </a:r>
            <a:r>
              <a:rPr lang="zh-CN" altLang="en-US" smtClean="0"/>
              <a:t>快</a:t>
            </a:r>
            <a:r>
              <a:rPr lang="zh-CN" altLang="en-US" u="sng" smtClean="0"/>
              <a:t>乐</a:t>
            </a:r>
            <a:r>
              <a:rPr lang="zh-CN" altLang="en-US" smtClean="0"/>
              <a:t>地</a:t>
            </a:r>
            <a:r>
              <a:rPr lang="zh-CN" altLang="en-US" smtClean="0">
                <a:solidFill>
                  <a:srgbClr val="C00000"/>
                </a:solidFill>
              </a:rPr>
              <a:t>摇晃</a:t>
            </a:r>
            <a:r>
              <a:rPr lang="zh-CN" altLang="en-US" smtClean="0"/>
              <a:t>着</a:t>
            </a:r>
          </a:p>
        </p:txBody>
      </p:sp>
      <p:sp>
        <p:nvSpPr>
          <p:cNvPr id="16388" name="文本占位符 4"/>
          <p:cNvSpPr>
            <a:spLocks noGrp="1"/>
          </p:cNvSpPr>
          <p:nvPr>
            <p:ph type="body" sz="quarter" idx="14"/>
          </p:nvPr>
        </p:nvSpPr>
        <p:spPr>
          <a:xfrm>
            <a:off x="1476375" y="3076575"/>
            <a:ext cx="4032250" cy="1511300"/>
          </a:xfrm>
        </p:spPr>
        <p:txBody>
          <a:bodyPr/>
          <a:lstStyle/>
          <a:p>
            <a:r>
              <a:rPr lang="en-US" altLang="zh-CN" smtClean="0"/>
              <a:t>wo —— </a:t>
            </a:r>
            <a:r>
              <a:rPr lang="zh-CN" altLang="en-US" smtClean="0"/>
              <a:t>我（中文拼音）</a:t>
            </a:r>
            <a:endParaRPr lang="en-US" altLang="zh-CN" smtClean="0"/>
          </a:p>
          <a:p>
            <a:r>
              <a:rPr lang="en-US" altLang="zh-CN" smtClean="0"/>
              <a:t>bb —— </a:t>
            </a:r>
            <a:r>
              <a:rPr lang="zh-CN" altLang="en-US" smtClean="0"/>
              <a:t>爸爸（中文拼音首字母）</a:t>
            </a:r>
            <a:endParaRPr lang="en-US" altLang="zh-CN" smtClean="0"/>
          </a:p>
          <a:p>
            <a:r>
              <a:rPr lang="en-US" altLang="zh-CN" smtClean="0"/>
              <a:t>le —— </a:t>
            </a:r>
            <a:r>
              <a:rPr lang="zh-CN" altLang="en-US" smtClean="0"/>
              <a:t>乐（中文拼音）</a:t>
            </a:r>
          </a:p>
        </p:txBody>
      </p:sp>
      <p:pic>
        <p:nvPicPr>
          <p:cNvPr id="16389" name="图片占位符 6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2455" r="2455"/>
          <a:stretch>
            <a:fillRect/>
          </a:stretch>
        </p:blipFill>
        <p:spPr>
          <a:xfrm>
            <a:off x="5651500" y="484188"/>
            <a:ext cx="3024188" cy="4103687"/>
          </a:xfrm>
        </p:spPr>
      </p:pic>
      <p:pic>
        <p:nvPicPr>
          <p:cNvPr id="6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916238" y="1276350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2"/>
          <p:cNvSpPr>
            <a:spLocks noGrp="1"/>
          </p:cNvSpPr>
          <p:nvPr>
            <p:ph type="title"/>
          </p:nvPr>
        </p:nvSpPr>
        <p:spPr>
          <a:xfrm>
            <a:off x="457200" y="268288"/>
            <a:ext cx="2386013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Bask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7170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2771775" y="411163"/>
            <a:ext cx="2663825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取暖、晒太阳</a:t>
            </a:r>
          </a:p>
        </p:txBody>
      </p:sp>
      <p:sp>
        <p:nvSpPr>
          <p:cNvPr id="7171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863600"/>
          </a:xfrm>
        </p:spPr>
        <p:txBody>
          <a:bodyPr/>
          <a:lstStyle/>
          <a:p>
            <a:r>
              <a:rPr lang="zh-CN" altLang="en-US" u="sng" smtClean="0"/>
              <a:t>把</a:t>
            </a:r>
            <a:r>
              <a:rPr lang="zh-CN" altLang="en-US" smtClean="0"/>
              <a:t>这些</a:t>
            </a:r>
            <a:r>
              <a:rPr lang="zh-CN" altLang="en-US" u="sng" smtClean="0"/>
              <a:t>石</a:t>
            </a:r>
            <a:r>
              <a:rPr lang="zh-CN" altLang="en-US" smtClean="0"/>
              <a:t>头搬</a:t>
            </a:r>
            <a:r>
              <a:rPr lang="zh-CN" altLang="en-US" u="sng" smtClean="0"/>
              <a:t>开</a:t>
            </a:r>
            <a:r>
              <a:rPr lang="zh-CN" altLang="en-US" smtClean="0"/>
              <a:t>，我要在这里</a:t>
            </a:r>
            <a:r>
              <a:rPr lang="zh-CN" altLang="en-US" smtClean="0">
                <a:solidFill>
                  <a:srgbClr val="C00000"/>
                </a:solidFill>
              </a:rPr>
              <a:t>晒太阳</a:t>
            </a:r>
          </a:p>
        </p:txBody>
      </p:sp>
      <p:sp>
        <p:nvSpPr>
          <p:cNvPr id="7172" name="文本占位符 5"/>
          <p:cNvSpPr>
            <a:spLocks noGrp="1"/>
          </p:cNvSpPr>
          <p:nvPr>
            <p:ph type="body" sz="quarter" idx="14"/>
          </p:nvPr>
        </p:nvSpPr>
        <p:spPr>
          <a:xfrm>
            <a:off x="1476375" y="3219450"/>
            <a:ext cx="4032250" cy="1368425"/>
          </a:xfrm>
        </p:spPr>
        <p:txBody>
          <a:bodyPr/>
          <a:lstStyle/>
          <a:p>
            <a:r>
              <a:rPr lang="en-US" altLang="zh-CN" smtClean="0"/>
              <a:t>ba —— </a:t>
            </a:r>
            <a:r>
              <a:rPr lang="zh-CN" altLang="en-US" smtClean="0"/>
              <a:t>把（中文拼音）</a:t>
            </a:r>
            <a:endParaRPr lang="en-US" altLang="zh-CN" smtClean="0"/>
          </a:p>
          <a:p>
            <a:r>
              <a:rPr lang="en-US" altLang="zh-CN" smtClean="0"/>
              <a:t>s —— </a:t>
            </a:r>
            <a:r>
              <a:rPr lang="zh-CN" altLang="en-US" smtClean="0"/>
              <a:t>石（谐音）</a:t>
            </a:r>
            <a:endParaRPr lang="en-US" altLang="zh-CN" smtClean="0"/>
          </a:p>
          <a:p>
            <a:r>
              <a:rPr lang="en-US" altLang="zh-CN" smtClean="0"/>
              <a:t>k —— </a:t>
            </a:r>
            <a:r>
              <a:rPr lang="zh-CN" altLang="en-US" smtClean="0"/>
              <a:t>开（谐音）</a:t>
            </a:r>
          </a:p>
        </p:txBody>
      </p:sp>
      <p:pic>
        <p:nvPicPr>
          <p:cNvPr id="7173" name="图片占位符 7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4768" b="4768"/>
          <a:stretch>
            <a:fillRect/>
          </a:stretch>
        </p:blipFill>
        <p:spPr>
          <a:xfrm>
            <a:off x="5651500" y="484188"/>
            <a:ext cx="3024188" cy="4103687"/>
          </a:xfrm>
        </p:spPr>
      </p:pic>
      <p:pic>
        <p:nvPicPr>
          <p:cNvPr id="2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43213" y="1347788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2"/>
          <p:cNvSpPr>
            <a:spLocks noGrp="1"/>
          </p:cNvSpPr>
          <p:nvPr>
            <p:ph type="title"/>
          </p:nvPr>
        </p:nvSpPr>
        <p:spPr>
          <a:xfrm>
            <a:off x="457200" y="268288"/>
            <a:ext cx="2386013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Grant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819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2592387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承认</a:t>
            </a:r>
          </a:p>
        </p:txBody>
      </p:sp>
      <p:sp>
        <p:nvSpPr>
          <p:cNvPr id="8195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936625"/>
          </a:xfrm>
        </p:spPr>
        <p:txBody>
          <a:bodyPr/>
          <a:lstStyle/>
          <a:p>
            <a:r>
              <a:rPr lang="zh-CN" altLang="en-US" smtClean="0"/>
              <a:t>我不得不</a:t>
            </a:r>
            <a:r>
              <a:rPr lang="zh-CN" altLang="en-US" smtClean="0">
                <a:solidFill>
                  <a:srgbClr val="C00000"/>
                </a:solidFill>
              </a:rPr>
              <a:t>承认</a:t>
            </a:r>
            <a:r>
              <a:rPr lang="zh-CN" altLang="en-US" smtClean="0"/>
              <a:t>，这</a:t>
            </a:r>
            <a:r>
              <a:rPr lang="zh-CN" altLang="en-US" u="sng" smtClean="0"/>
              <a:t>果然</a:t>
            </a:r>
            <a:r>
              <a:rPr lang="zh-CN" altLang="en-US" smtClean="0"/>
              <a:t>是一只</a:t>
            </a:r>
            <a:r>
              <a:rPr lang="zh-CN" altLang="en-US" u="sng" smtClean="0"/>
              <a:t>蚂蚁</a:t>
            </a:r>
          </a:p>
        </p:txBody>
      </p:sp>
      <p:sp>
        <p:nvSpPr>
          <p:cNvPr id="8196" name="文本占位符 5"/>
          <p:cNvSpPr>
            <a:spLocks noGrp="1"/>
          </p:cNvSpPr>
          <p:nvPr>
            <p:ph type="body" sz="quarter" idx="14"/>
          </p:nvPr>
        </p:nvSpPr>
        <p:spPr>
          <a:xfrm>
            <a:off x="1476375" y="3219450"/>
            <a:ext cx="4032250" cy="1368425"/>
          </a:xfrm>
        </p:spPr>
        <p:txBody>
          <a:bodyPr/>
          <a:lstStyle/>
          <a:p>
            <a:r>
              <a:rPr lang="en-US" altLang="zh-CN" smtClean="0"/>
              <a:t>gr —— </a:t>
            </a:r>
            <a:r>
              <a:rPr lang="zh-CN" altLang="en-US" smtClean="0"/>
              <a:t>果然（中文拼音首字母）</a:t>
            </a:r>
            <a:endParaRPr lang="en-US" altLang="zh-CN" smtClean="0"/>
          </a:p>
          <a:p>
            <a:r>
              <a:rPr lang="en-US" altLang="zh-CN" smtClean="0"/>
              <a:t>Ant —— </a:t>
            </a:r>
            <a:r>
              <a:rPr lang="zh-CN" altLang="en-US" smtClean="0"/>
              <a:t>蚂蚁</a:t>
            </a:r>
          </a:p>
        </p:txBody>
      </p:sp>
      <p:pic>
        <p:nvPicPr>
          <p:cNvPr id="8197" name="图片占位符 7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2557" r="2557"/>
          <a:stretch>
            <a:fillRect/>
          </a:stretch>
        </p:blipFill>
        <p:spPr>
          <a:xfrm>
            <a:off x="5651500" y="484188"/>
            <a:ext cx="3024188" cy="4103687"/>
          </a:xfrm>
        </p:spPr>
      </p:pic>
      <p:pic>
        <p:nvPicPr>
          <p:cNvPr id="2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771775" y="1347788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2386013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Hatred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9218" name="文本占位符 2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5543550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仇恨、憎恶</a:t>
            </a:r>
          </a:p>
        </p:txBody>
      </p:sp>
      <p:sp>
        <p:nvSpPr>
          <p:cNvPr id="9219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468313" y="2066925"/>
            <a:ext cx="3240087" cy="1009650"/>
          </a:xfrm>
        </p:spPr>
        <p:txBody>
          <a:bodyPr/>
          <a:lstStyle/>
          <a:p>
            <a:r>
              <a:rPr lang="zh-CN" altLang="en-US" smtClean="0"/>
              <a:t>小</a:t>
            </a:r>
            <a:r>
              <a:rPr lang="zh-CN" altLang="en-US" u="sng" smtClean="0"/>
              <a:t>红帽</a:t>
            </a:r>
            <a:r>
              <a:rPr lang="zh-CN" altLang="en-US" smtClean="0"/>
              <a:t>非常</a:t>
            </a:r>
            <a:r>
              <a:rPr lang="zh-CN" altLang="en-US" smtClean="0">
                <a:solidFill>
                  <a:srgbClr val="C00000"/>
                </a:solidFill>
              </a:rPr>
              <a:t>憎恨</a:t>
            </a:r>
            <a:r>
              <a:rPr lang="zh-CN" altLang="en-US" smtClean="0"/>
              <a:t>大灰狼</a:t>
            </a:r>
          </a:p>
        </p:txBody>
      </p:sp>
      <p:sp>
        <p:nvSpPr>
          <p:cNvPr id="9220" name="文本占位符 4"/>
          <p:cNvSpPr>
            <a:spLocks noGrp="1"/>
          </p:cNvSpPr>
          <p:nvPr>
            <p:ph type="body" sz="quarter" idx="14"/>
          </p:nvPr>
        </p:nvSpPr>
        <p:spPr>
          <a:xfrm>
            <a:off x="1331913" y="3219450"/>
            <a:ext cx="2376487" cy="1439863"/>
          </a:xfrm>
        </p:spPr>
        <p:txBody>
          <a:bodyPr/>
          <a:lstStyle/>
          <a:p>
            <a:r>
              <a:rPr lang="en-US" altLang="zh-CN" smtClean="0"/>
              <a:t>Hat —— </a:t>
            </a:r>
            <a:r>
              <a:rPr lang="zh-CN" altLang="en-US" smtClean="0"/>
              <a:t>帽子</a:t>
            </a:r>
            <a:endParaRPr lang="en-US" altLang="zh-CN" smtClean="0"/>
          </a:p>
          <a:p>
            <a:r>
              <a:rPr lang="en-US" altLang="zh-CN" smtClean="0"/>
              <a:t>Red —— </a:t>
            </a:r>
            <a:r>
              <a:rPr lang="zh-CN" altLang="en-US" smtClean="0"/>
              <a:t>红色</a:t>
            </a:r>
            <a:endParaRPr lang="en-US" altLang="zh-CN" smtClean="0"/>
          </a:p>
        </p:txBody>
      </p:sp>
      <p:pic>
        <p:nvPicPr>
          <p:cNvPr id="9221" name="图片占位符 6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305" r="305"/>
          <a:stretch>
            <a:fillRect/>
          </a:stretch>
        </p:blipFill>
        <p:spPr>
          <a:xfrm>
            <a:off x="3851275" y="1419225"/>
            <a:ext cx="4824413" cy="3240088"/>
          </a:xfrm>
        </p:spPr>
      </p:pic>
      <p:pic>
        <p:nvPicPr>
          <p:cNvPr id="8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55875" y="1419225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占位符 7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105" b="11459"/>
          <a:stretch>
            <a:fillRect/>
          </a:stretch>
        </p:blipFill>
        <p:spPr>
          <a:xfrm>
            <a:off x="5651500" y="555625"/>
            <a:ext cx="3024188" cy="4146550"/>
          </a:xfrm>
        </p:spPr>
      </p:pic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457200" y="346075"/>
            <a:ext cx="3538538" cy="857250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Henchman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0243" name="文本占位符 2"/>
          <p:cNvSpPr>
            <a:spLocks noGrp="1"/>
          </p:cNvSpPr>
          <p:nvPr>
            <p:ph type="body" sz="quarter" idx="12"/>
          </p:nvPr>
        </p:nvSpPr>
        <p:spPr>
          <a:xfrm>
            <a:off x="3851275" y="411163"/>
            <a:ext cx="2233613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走狗、帮凶</a:t>
            </a:r>
          </a:p>
        </p:txBody>
      </p:sp>
      <p:sp>
        <p:nvSpPr>
          <p:cNvPr id="10244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936625"/>
          </a:xfrm>
        </p:spPr>
        <p:txBody>
          <a:bodyPr/>
          <a:lstStyle/>
          <a:p>
            <a:pPr algn="l"/>
            <a:r>
              <a:rPr lang="zh-CN" altLang="en-US" smtClean="0"/>
              <a:t>我</a:t>
            </a:r>
            <a:r>
              <a:rPr lang="zh-CN" altLang="en-US" u="sng" smtClean="0"/>
              <a:t>恨</a:t>
            </a:r>
            <a:r>
              <a:rPr lang="zh-CN" altLang="en-US" smtClean="0"/>
              <a:t>不得一口</a:t>
            </a:r>
            <a:r>
              <a:rPr lang="zh-CN" altLang="en-US" u="sng" smtClean="0"/>
              <a:t>吃</a:t>
            </a:r>
            <a:r>
              <a:rPr lang="zh-CN" altLang="en-US" smtClean="0"/>
              <a:t>了那个</a:t>
            </a:r>
            <a:r>
              <a:rPr lang="zh-CN" altLang="en-US" u="sng" smtClean="0"/>
              <a:t>男人</a:t>
            </a:r>
            <a:r>
              <a:rPr lang="zh-CN" altLang="en-US" smtClean="0"/>
              <a:t>，他简直就是条</a:t>
            </a:r>
            <a:r>
              <a:rPr lang="zh-CN" altLang="en-US" smtClean="0">
                <a:solidFill>
                  <a:srgbClr val="C00000"/>
                </a:solidFill>
              </a:rPr>
              <a:t>走狗</a:t>
            </a:r>
            <a:r>
              <a:rPr lang="zh-CN" altLang="en-US" smtClean="0"/>
              <a:t>！</a:t>
            </a:r>
          </a:p>
        </p:txBody>
      </p:sp>
      <p:sp>
        <p:nvSpPr>
          <p:cNvPr id="10245" name="文本占位符 4"/>
          <p:cNvSpPr>
            <a:spLocks noGrp="1"/>
          </p:cNvSpPr>
          <p:nvPr>
            <p:ph type="body" sz="quarter" idx="14"/>
          </p:nvPr>
        </p:nvSpPr>
        <p:spPr>
          <a:xfrm>
            <a:off x="1476375" y="3219450"/>
            <a:ext cx="4032250" cy="1368425"/>
          </a:xfrm>
        </p:spPr>
        <p:txBody>
          <a:bodyPr/>
          <a:lstStyle/>
          <a:p>
            <a:r>
              <a:rPr lang="en-US" altLang="zh-CN" smtClean="0"/>
              <a:t>hen —— </a:t>
            </a:r>
            <a:r>
              <a:rPr lang="zh-CN" altLang="en-US" smtClean="0"/>
              <a:t>恨（中文拼音）</a:t>
            </a:r>
            <a:endParaRPr lang="en-US" altLang="zh-CN" smtClean="0"/>
          </a:p>
          <a:p>
            <a:r>
              <a:rPr lang="en-US" altLang="zh-CN" smtClean="0"/>
              <a:t>ch —— </a:t>
            </a:r>
            <a:r>
              <a:rPr lang="zh-CN" altLang="en-US" smtClean="0"/>
              <a:t>吃（谐音）</a:t>
            </a:r>
            <a:endParaRPr lang="en-US" altLang="zh-CN" smtClean="0"/>
          </a:p>
          <a:p>
            <a:r>
              <a:rPr lang="en-US" altLang="zh-CN" smtClean="0"/>
              <a:t>Man —— </a:t>
            </a:r>
            <a:r>
              <a:rPr lang="zh-CN" altLang="en-US" smtClean="0"/>
              <a:t>男人</a:t>
            </a:r>
          </a:p>
        </p:txBody>
      </p:sp>
      <p:pic>
        <p:nvPicPr>
          <p:cNvPr id="6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43213" y="1347788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2"/>
          <p:cNvSpPr>
            <a:spLocks noGrp="1"/>
          </p:cNvSpPr>
          <p:nvPr>
            <p:ph type="title"/>
          </p:nvPr>
        </p:nvSpPr>
        <p:spPr>
          <a:xfrm>
            <a:off x="457200" y="346075"/>
            <a:ext cx="3609975" cy="857250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Investigate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1266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4140200" y="411163"/>
            <a:ext cx="1584325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研究</a:t>
            </a:r>
          </a:p>
        </p:txBody>
      </p:sp>
      <p:sp>
        <p:nvSpPr>
          <p:cNvPr id="11267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468313" y="1995488"/>
            <a:ext cx="5040312" cy="792162"/>
          </a:xfrm>
        </p:spPr>
        <p:txBody>
          <a:bodyPr/>
          <a:lstStyle/>
          <a:p>
            <a:r>
              <a:rPr lang="zh-CN" altLang="en-US" u="sng" smtClean="0"/>
              <a:t>在胸腔</a:t>
            </a:r>
            <a:r>
              <a:rPr lang="zh-CN" altLang="en-US" smtClean="0"/>
              <a:t>里打</a:t>
            </a:r>
            <a:r>
              <a:rPr lang="zh-CN" altLang="en-US" u="sng" smtClean="0"/>
              <a:t>开</a:t>
            </a:r>
            <a:r>
              <a:rPr lang="zh-CN" altLang="en-US" smtClean="0"/>
              <a:t>大</a:t>
            </a:r>
            <a:r>
              <a:rPr lang="zh-CN" altLang="en-US" u="sng" smtClean="0"/>
              <a:t>门</a:t>
            </a:r>
            <a:r>
              <a:rPr lang="zh-CN" altLang="en-US" smtClean="0"/>
              <a:t>，进行</a:t>
            </a:r>
            <a:r>
              <a:rPr lang="zh-CN" altLang="en-US" smtClean="0">
                <a:solidFill>
                  <a:srgbClr val="C00000"/>
                </a:solidFill>
              </a:rPr>
              <a:t>研究</a:t>
            </a:r>
          </a:p>
        </p:txBody>
      </p:sp>
      <p:sp>
        <p:nvSpPr>
          <p:cNvPr id="11268" name="文本占位符 5"/>
          <p:cNvSpPr>
            <a:spLocks noGrp="1"/>
          </p:cNvSpPr>
          <p:nvPr>
            <p:ph type="body" sz="quarter" idx="14"/>
          </p:nvPr>
        </p:nvSpPr>
        <p:spPr>
          <a:xfrm>
            <a:off x="1476375" y="3292475"/>
            <a:ext cx="4032250" cy="1295400"/>
          </a:xfrm>
        </p:spPr>
        <p:txBody>
          <a:bodyPr/>
          <a:lstStyle/>
          <a:p>
            <a:r>
              <a:rPr lang="en-US" altLang="zh-CN" smtClean="0"/>
              <a:t>In —— </a:t>
            </a:r>
            <a:r>
              <a:rPr lang="zh-CN" altLang="en-US" smtClean="0"/>
              <a:t>在</a:t>
            </a:r>
            <a:r>
              <a:rPr lang="en-US" altLang="zh-CN" smtClean="0"/>
              <a:t>……</a:t>
            </a:r>
            <a:r>
              <a:rPr lang="zh-CN" altLang="en-US" smtClean="0"/>
              <a:t>里面                 </a:t>
            </a:r>
            <a:r>
              <a:rPr lang="en-US" altLang="zh-CN" smtClean="0"/>
              <a:t>Vest —— </a:t>
            </a:r>
            <a:r>
              <a:rPr lang="zh-CN" altLang="en-US" smtClean="0"/>
              <a:t>胸腔</a:t>
            </a:r>
            <a:endParaRPr lang="en-US" altLang="zh-CN" smtClean="0"/>
          </a:p>
          <a:p>
            <a:r>
              <a:rPr lang="en-US" altLang="zh-CN" smtClean="0"/>
              <a:t>I —— </a:t>
            </a:r>
            <a:r>
              <a:rPr lang="zh-CN" altLang="en-US" smtClean="0"/>
              <a:t>开（字母密码）        </a:t>
            </a:r>
            <a:r>
              <a:rPr lang="en-US" altLang="zh-CN" smtClean="0"/>
              <a:t>Gate</a:t>
            </a:r>
            <a:r>
              <a:rPr lang="zh-CN" altLang="en-US" smtClean="0"/>
              <a:t> </a:t>
            </a:r>
            <a:r>
              <a:rPr lang="en-US" altLang="zh-CN" smtClean="0"/>
              <a:t>—— </a:t>
            </a:r>
            <a:r>
              <a:rPr lang="zh-CN" altLang="en-US" smtClean="0"/>
              <a:t>门</a:t>
            </a:r>
            <a:endParaRPr lang="en-US" altLang="zh-CN" smtClean="0"/>
          </a:p>
        </p:txBody>
      </p:sp>
      <p:pic>
        <p:nvPicPr>
          <p:cNvPr id="11269" name="图片占位符 7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4768" b="4768"/>
          <a:stretch>
            <a:fillRect/>
          </a:stretch>
        </p:blipFill>
        <p:spPr>
          <a:xfrm>
            <a:off x="5651500" y="484188"/>
            <a:ext cx="3024188" cy="4103687"/>
          </a:xfrm>
        </p:spPr>
      </p:pic>
      <p:pic>
        <p:nvPicPr>
          <p:cNvPr id="9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771775" y="1347788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6"/>
          <p:cNvSpPr>
            <a:spLocks noGrp="1"/>
          </p:cNvSpPr>
          <p:nvPr>
            <p:ph type="title"/>
          </p:nvPr>
        </p:nvSpPr>
        <p:spPr>
          <a:xfrm>
            <a:off x="457200" y="268288"/>
            <a:ext cx="3609975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Mendacity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2290" name="文本占位符 7"/>
          <p:cNvSpPr>
            <a:spLocks noGrp="1"/>
          </p:cNvSpPr>
          <p:nvPr>
            <p:ph type="body" sz="quarter" idx="12"/>
          </p:nvPr>
        </p:nvSpPr>
        <p:spPr>
          <a:xfrm>
            <a:off x="3851275" y="411163"/>
            <a:ext cx="4824413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虚伪、谎言</a:t>
            </a:r>
          </a:p>
        </p:txBody>
      </p:sp>
      <p:sp>
        <p:nvSpPr>
          <p:cNvPr id="12291" name="文本占位符 8"/>
          <p:cNvSpPr>
            <a:spLocks noGrp="1"/>
          </p:cNvSpPr>
          <p:nvPr>
            <p:ph type="body" sz="quarter" idx="13"/>
          </p:nvPr>
        </p:nvSpPr>
        <p:spPr>
          <a:xfrm>
            <a:off x="468313" y="2066925"/>
            <a:ext cx="3240087" cy="1009650"/>
          </a:xfrm>
        </p:spPr>
        <p:txBody>
          <a:bodyPr/>
          <a:lstStyle/>
          <a:p>
            <a:pPr algn="l"/>
            <a:r>
              <a:rPr lang="zh-CN" altLang="en-US" u="sng" smtClean="0"/>
              <a:t>男人们</a:t>
            </a:r>
            <a:r>
              <a:rPr lang="zh-CN" altLang="en-US" smtClean="0"/>
              <a:t>一到</a:t>
            </a:r>
            <a:r>
              <a:rPr lang="zh-CN" altLang="en-US" u="sng" smtClean="0"/>
              <a:t>大城</a:t>
            </a:r>
            <a:r>
              <a:rPr lang="zh-CN" altLang="en-US" smtClean="0"/>
              <a:t>市就会变得</a:t>
            </a:r>
            <a:r>
              <a:rPr lang="zh-CN" altLang="en-US" smtClean="0">
                <a:solidFill>
                  <a:srgbClr val="C00000"/>
                </a:solidFill>
              </a:rPr>
              <a:t>虚假</a:t>
            </a:r>
          </a:p>
        </p:txBody>
      </p:sp>
      <p:sp>
        <p:nvSpPr>
          <p:cNvPr id="12292" name="文本占位符 9"/>
          <p:cNvSpPr>
            <a:spLocks noGrp="1"/>
          </p:cNvSpPr>
          <p:nvPr>
            <p:ph type="body" sz="quarter" idx="14"/>
          </p:nvPr>
        </p:nvSpPr>
        <p:spPr>
          <a:xfrm>
            <a:off x="1331913" y="3219450"/>
            <a:ext cx="2519362" cy="1439863"/>
          </a:xfrm>
        </p:spPr>
        <p:txBody>
          <a:bodyPr/>
          <a:lstStyle/>
          <a:p>
            <a:r>
              <a:rPr lang="en-US" altLang="zh-CN" smtClean="0"/>
              <a:t>Men —— </a:t>
            </a:r>
            <a:r>
              <a:rPr lang="zh-CN" altLang="en-US" smtClean="0"/>
              <a:t>男人</a:t>
            </a:r>
            <a:r>
              <a:rPr lang="en-US" altLang="zh-CN" smtClean="0"/>
              <a:t>man</a:t>
            </a:r>
            <a:r>
              <a:rPr lang="zh-CN" altLang="en-US" smtClean="0"/>
              <a:t>的复数</a:t>
            </a:r>
            <a:endParaRPr lang="en-US" altLang="zh-CN" smtClean="0"/>
          </a:p>
          <a:p>
            <a:r>
              <a:rPr lang="en-US" altLang="zh-CN" smtClean="0"/>
              <a:t>da —— </a:t>
            </a:r>
            <a:r>
              <a:rPr lang="zh-CN" altLang="en-US" smtClean="0"/>
              <a:t>大（中文拼音）</a:t>
            </a:r>
            <a:endParaRPr lang="en-US" altLang="zh-CN" smtClean="0"/>
          </a:p>
          <a:p>
            <a:r>
              <a:rPr lang="en-US" altLang="zh-CN" smtClean="0"/>
              <a:t>City —— </a:t>
            </a:r>
            <a:r>
              <a:rPr lang="zh-CN" altLang="en-US" smtClean="0"/>
              <a:t>城市</a:t>
            </a:r>
          </a:p>
        </p:txBody>
      </p:sp>
      <p:pic>
        <p:nvPicPr>
          <p:cNvPr id="12293" name="图片占位符 11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305" r="305"/>
          <a:stretch>
            <a:fillRect/>
          </a:stretch>
        </p:blipFill>
        <p:spPr>
          <a:xfrm>
            <a:off x="3851275" y="1419225"/>
            <a:ext cx="4824413" cy="3240088"/>
          </a:xfrm>
        </p:spPr>
      </p:pic>
      <p:pic>
        <p:nvPicPr>
          <p:cNvPr id="2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627313" y="1419225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6"/>
          <p:cNvSpPr>
            <a:spLocks noGrp="1"/>
          </p:cNvSpPr>
          <p:nvPr>
            <p:ph type="title"/>
          </p:nvPr>
        </p:nvSpPr>
        <p:spPr>
          <a:xfrm>
            <a:off x="457200" y="268288"/>
            <a:ext cx="2601913" cy="935037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Penguin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3314" name="文本占位符 7"/>
          <p:cNvSpPr>
            <a:spLocks noGrp="1"/>
          </p:cNvSpPr>
          <p:nvPr>
            <p:ph type="body" sz="quarter" idx="12"/>
          </p:nvPr>
        </p:nvSpPr>
        <p:spPr>
          <a:xfrm>
            <a:off x="3132138" y="411163"/>
            <a:ext cx="5543550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企鹅</a:t>
            </a:r>
          </a:p>
        </p:txBody>
      </p:sp>
      <p:sp>
        <p:nvSpPr>
          <p:cNvPr id="13315" name="文本占位符 8"/>
          <p:cNvSpPr>
            <a:spLocks noGrp="1"/>
          </p:cNvSpPr>
          <p:nvPr>
            <p:ph type="body" sz="quarter" idx="13"/>
          </p:nvPr>
        </p:nvSpPr>
        <p:spPr>
          <a:xfrm>
            <a:off x="468313" y="2066925"/>
            <a:ext cx="3240087" cy="1009650"/>
          </a:xfrm>
        </p:spPr>
        <p:txBody>
          <a:bodyPr/>
          <a:lstStyle/>
          <a:p>
            <a:r>
              <a:rPr lang="zh-CN" altLang="en-US" u="sng" smtClean="0"/>
              <a:t>钢笔归几</a:t>
            </a:r>
            <a:r>
              <a:rPr lang="zh-CN" altLang="en-US" smtClean="0"/>
              <a:t>只</a:t>
            </a:r>
            <a:r>
              <a:rPr lang="zh-CN" altLang="en-US" smtClean="0">
                <a:solidFill>
                  <a:srgbClr val="C00000"/>
                </a:solidFill>
              </a:rPr>
              <a:t>企鹅</a:t>
            </a:r>
            <a:r>
              <a:rPr lang="zh-CN" altLang="en-US" smtClean="0"/>
              <a:t>所有</a:t>
            </a:r>
          </a:p>
        </p:txBody>
      </p:sp>
      <p:sp>
        <p:nvSpPr>
          <p:cNvPr id="13316" name="文本占位符 9"/>
          <p:cNvSpPr>
            <a:spLocks noGrp="1"/>
          </p:cNvSpPr>
          <p:nvPr>
            <p:ph type="body" sz="quarter" idx="14"/>
          </p:nvPr>
        </p:nvSpPr>
        <p:spPr>
          <a:xfrm>
            <a:off x="1331913" y="3219450"/>
            <a:ext cx="2376487" cy="1439863"/>
          </a:xfrm>
        </p:spPr>
        <p:txBody>
          <a:bodyPr/>
          <a:lstStyle/>
          <a:p>
            <a:r>
              <a:rPr lang="en-US" altLang="zh-CN" smtClean="0"/>
              <a:t>Pen —— </a:t>
            </a:r>
            <a:r>
              <a:rPr lang="zh-CN" altLang="en-US" smtClean="0"/>
              <a:t>钢笔</a:t>
            </a:r>
            <a:endParaRPr lang="en-US" altLang="zh-CN" smtClean="0"/>
          </a:p>
          <a:p>
            <a:r>
              <a:rPr lang="en-US" altLang="zh-CN" smtClean="0"/>
              <a:t>gui —— </a:t>
            </a:r>
            <a:r>
              <a:rPr lang="zh-CN" altLang="en-US" smtClean="0"/>
              <a:t>归（中文拼音）</a:t>
            </a:r>
            <a:endParaRPr lang="en-US" altLang="zh-CN" smtClean="0"/>
          </a:p>
          <a:p>
            <a:r>
              <a:rPr lang="en-US" altLang="zh-CN" smtClean="0"/>
              <a:t>n —— </a:t>
            </a:r>
            <a:r>
              <a:rPr lang="zh-CN" altLang="en-US" smtClean="0"/>
              <a:t>“几”（形似）</a:t>
            </a:r>
          </a:p>
        </p:txBody>
      </p:sp>
      <p:pic>
        <p:nvPicPr>
          <p:cNvPr id="13317" name="图片占位符 11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3035" b="3035"/>
          <a:stretch>
            <a:fillRect/>
          </a:stretch>
        </p:blipFill>
        <p:spPr>
          <a:xfrm>
            <a:off x="3851275" y="1419225"/>
            <a:ext cx="4824413" cy="3240088"/>
          </a:xfrm>
        </p:spPr>
      </p:pic>
      <p:pic>
        <p:nvPicPr>
          <p:cNvPr id="2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55875" y="1419225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57200" y="195263"/>
            <a:ext cx="3035300" cy="1008062"/>
          </a:xfrm>
        </p:spPr>
        <p:txBody>
          <a:bodyPr/>
          <a:lstStyle/>
          <a:p>
            <a:r>
              <a:rPr lang="en-US" altLang="zh-CN" smtClean="0">
                <a:latin typeface="AmeriGarmnd BT"/>
                <a:ea typeface="时尚中黑简体"/>
                <a:cs typeface="时尚中黑简体"/>
              </a:rPr>
              <a:t>Pineapple</a:t>
            </a:r>
            <a:endParaRPr lang="zh-CN" altLang="en-US" smtClean="0">
              <a:latin typeface="AmeriGarmnd BT"/>
              <a:ea typeface="时尚中黑简体"/>
              <a:cs typeface="时尚中黑简体"/>
            </a:endParaRPr>
          </a:p>
        </p:txBody>
      </p:sp>
      <p:sp>
        <p:nvSpPr>
          <p:cNvPr id="14338" name="文本占位符 2"/>
          <p:cNvSpPr>
            <a:spLocks noGrp="1"/>
          </p:cNvSpPr>
          <p:nvPr>
            <p:ph type="body" sz="quarter" idx="12"/>
          </p:nvPr>
        </p:nvSpPr>
        <p:spPr>
          <a:xfrm>
            <a:off x="3563938" y="411163"/>
            <a:ext cx="5111750" cy="647700"/>
          </a:xfrm>
        </p:spPr>
        <p:txBody>
          <a:bodyPr/>
          <a:lstStyle/>
          <a:p>
            <a:r>
              <a:rPr lang="zh-CN" altLang="en-US" smtClean="0">
                <a:latin typeface="时尚中黑简体"/>
                <a:ea typeface="时尚中黑简体"/>
                <a:cs typeface="时尚中黑简体"/>
              </a:rPr>
              <a:t>菠萝</a:t>
            </a:r>
          </a:p>
        </p:txBody>
      </p:sp>
      <p:sp>
        <p:nvSpPr>
          <p:cNvPr id="14339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468313" y="2066925"/>
            <a:ext cx="3240087" cy="1009650"/>
          </a:xfrm>
        </p:spPr>
        <p:txBody>
          <a:bodyPr/>
          <a:lstStyle/>
          <a:p>
            <a:pPr algn="l"/>
            <a:r>
              <a:rPr lang="zh-CN" altLang="en-US" smtClean="0"/>
              <a:t>这是</a:t>
            </a:r>
            <a:r>
              <a:rPr lang="zh-CN" altLang="en-US" smtClean="0">
                <a:solidFill>
                  <a:srgbClr val="C00000"/>
                </a:solidFill>
              </a:rPr>
              <a:t>菠萝</a:t>
            </a:r>
            <a:r>
              <a:rPr lang="zh-CN" altLang="en-US" smtClean="0"/>
              <a:t>！你</a:t>
            </a:r>
            <a:r>
              <a:rPr lang="zh-CN" altLang="en-US" u="sng" smtClean="0"/>
              <a:t>凭</a:t>
            </a:r>
            <a:r>
              <a:rPr lang="zh-CN" altLang="en-US" smtClean="0"/>
              <a:t>什么</a:t>
            </a:r>
            <a:r>
              <a:rPr lang="zh-CN" altLang="en-US" u="sng" smtClean="0"/>
              <a:t>一</a:t>
            </a:r>
            <a:r>
              <a:rPr lang="zh-CN" altLang="en-US" smtClean="0"/>
              <a:t>口咬定是</a:t>
            </a:r>
            <a:r>
              <a:rPr lang="zh-CN" altLang="en-US" u="sng" smtClean="0"/>
              <a:t>苹果</a:t>
            </a:r>
            <a:r>
              <a:rPr lang="zh-CN" altLang="en-US" smtClean="0"/>
              <a:t>？</a:t>
            </a:r>
          </a:p>
        </p:txBody>
      </p:sp>
      <p:sp>
        <p:nvSpPr>
          <p:cNvPr id="14340" name="文本占位符 4"/>
          <p:cNvSpPr>
            <a:spLocks noGrp="1"/>
          </p:cNvSpPr>
          <p:nvPr>
            <p:ph type="body" sz="quarter" idx="14"/>
          </p:nvPr>
        </p:nvSpPr>
        <p:spPr>
          <a:xfrm>
            <a:off x="1331913" y="3219450"/>
            <a:ext cx="2376487" cy="1439863"/>
          </a:xfrm>
        </p:spPr>
        <p:txBody>
          <a:bodyPr/>
          <a:lstStyle/>
          <a:p>
            <a:r>
              <a:rPr lang="en-US" altLang="zh-CN" smtClean="0"/>
              <a:t>pin —— </a:t>
            </a:r>
            <a:r>
              <a:rPr lang="zh-CN" altLang="en-US" smtClean="0"/>
              <a:t>凭（谐音）</a:t>
            </a:r>
            <a:endParaRPr lang="en-US" altLang="zh-CN" smtClean="0"/>
          </a:p>
          <a:p>
            <a:r>
              <a:rPr lang="en-US" altLang="zh-CN" smtClean="0"/>
              <a:t>e —— </a:t>
            </a:r>
            <a:r>
              <a:rPr lang="zh-CN" altLang="en-US" smtClean="0"/>
              <a:t>一（谐音）</a:t>
            </a:r>
            <a:endParaRPr lang="en-US" altLang="zh-CN" smtClean="0"/>
          </a:p>
          <a:p>
            <a:r>
              <a:rPr lang="en-US" altLang="zh-CN" smtClean="0"/>
              <a:t>Apple —— </a:t>
            </a:r>
            <a:r>
              <a:rPr lang="zh-CN" altLang="en-US" smtClean="0"/>
              <a:t>苹果</a:t>
            </a:r>
          </a:p>
        </p:txBody>
      </p:sp>
      <p:pic>
        <p:nvPicPr>
          <p:cNvPr id="14341" name="图片占位符 6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368" r="368"/>
          <a:stretch>
            <a:fillRect/>
          </a:stretch>
        </p:blipFill>
        <p:spPr>
          <a:xfrm>
            <a:off x="3851275" y="1419225"/>
            <a:ext cx="4824413" cy="3240088"/>
          </a:xfrm>
        </p:spPr>
      </p:pic>
      <p:pic>
        <p:nvPicPr>
          <p:cNvPr id="6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644775" y="1419225"/>
            <a:ext cx="60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Cambria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337</Words>
  <Application>Microsoft Office PowerPoint</Application>
  <PresentationFormat>On-screen Show (16:9)</PresentationFormat>
  <Paragraphs>60</Paragraphs>
  <Slides>11</Slides>
  <Notes>0</Notes>
  <HiddenSlides>0</HiddenSlides>
  <MMClips>10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5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Calibri</vt:lpstr>
      <vt:lpstr>微软雅黑</vt:lpstr>
      <vt:lpstr>宋体</vt:lpstr>
      <vt:lpstr>Arial</vt:lpstr>
      <vt:lpstr>Cambria</vt:lpstr>
      <vt:lpstr>AmeriGarmnd BT</vt:lpstr>
      <vt:lpstr>时尚中黑简体</vt:lpstr>
      <vt:lpstr>Office 主题</vt:lpstr>
      <vt:lpstr>Office 主题</vt:lpstr>
      <vt:lpstr>Office 主题</vt:lpstr>
      <vt:lpstr>Office 主题</vt:lpstr>
      <vt:lpstr>Office 主题</vt:lpstr>
      <vt:lpstr>幻灯片 1</vt:lpstr>
      <vt:lpstr>Bask</vt:lpstr>
      <vt:lpstr>Grant</vt:lpstr>
      <vt:lpstr>Hatred</vt:lpstr>
      <vt:lpstr>Henchman</vt:lpstr>
      <vt:lpstr>Investigate</vt:lpstr>
      <vt:lpstr>Mendacity</vt:lpstr>
      <vt:lpstr>Penguin</vt:lpstr>
      <vt:lpstr>Pineapple</vt:lpstr>
      <vt:lpstr>Titmouse</vt:lpstr>
      <vt:lpstr>Wobble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joyce</dc:creator>
  <cp:lastModifiedBy>pc</cp:lastModifiedBy>
  <cp:revision>38</cp:revision>
  <dcterms:created xsi:type="dcterms:W3CDTF">2012-04-17T15:11:34Z</dcterms:created>
  <dcterms:modified xsi:type="dcterms:W3CDTF">2012-04-23T13:43:57Z</dcterms:modified>
</cp:coreProperties>
</file>