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19872" y="3789040"/>
            <a:ext cx="5364088" cy="70038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19872" y="4531568"/>
            <a:ext cx="5364088" cy="4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320713D-FD93-415B-9C0C-6CE4F57B8EEF}" type="datetimeFigureOut">
              <a:rPr lang="zh-CN" altLang="en-US"/>
              <a:pPr>
                <a:defRPr/>
              </a:pPr>
              <a:t>2012/4/24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4143EE6-5D93-43F9-9981-A31E35ABC4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3C5945D-DC6F-4217-9658-2DA38FC0C01B}" type="datetimeFigureOut">
              <a:rPr lang="zh-CN" altLang="en-US"/>
              <a:pPr>
                <a:defRPr/>
              </a:pPr>
              <a:t>2012/4/24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C5F6E23-D9C3-44D0-B578-3CDFA337BC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9CC74BA-CD7B-49AC-B1E0-397D0449ED21}" type="datetimeFigureOut">
              <a:rPr lang="zh-CN" altLang="en-US"/>
              <a:pPr>
                <a:defRPr/>
              </a:pPr>
              <a:t>2012/4/24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78EFF72-1AB8-4781-A724-853409CF70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qh\Desktop\P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9525"/>
            <a:ext cx="914558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FC90FFB-63A0-4E53-AB64-23D10450E995}" type="datetimeFigureOut">
              <a:rPr lang="zh-CN" altLang="en-US"/>
              <a:pPr>
                <a:defRPr/>
              </a:pPr>
              <a:t>2012/4/24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1E88235-814D-456D-9BDD-79A8929697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BA58694-B2DA-445F-9438-0FDB721DFD6D}" type="datetimeFigureOut">
              <a:rPr lang="zh-CN" altLang="en-US"/>
              <a:pPr>
                <a:defRPr/>
              </a:pPr>
              <a:t>2012/4/24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7B06DB-56D9-437B-BDD5-46744D8F07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655ECC-DE3B-440C-9F5E-4D1D8CD74D4E}" type="datetimeFigureOut">
              <a:rPr lang="zh-CN" altLang="en-US"/>
              <a:pPr>
                <a:defRPr/>
              </a:pPr>
              <a:t>2012/4/24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AF85175-5528-410E-AD3F-AEC7E73EA4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562074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qh\Desktop\3.jpg"/>
          <p:cNvPicPr>
            <a:picLocks noChangeAspect="1" noChangeArrowheads="1"/>
          </p:cNvPicPr>
          <p:nvPr userDrawn="1"/>
        </p:nvPicPr>
        <p:blipFill>
          <a:blip r:embed="rId2"/>
          <a:srcRect l="12578"/>
          <a:stretch>
            <a:fillRect/>
          </a:stretch>
        </p:blipFill>
        <p:spPr bwMode="auto">
          <a:xfrm>
            <a:off x="0" y="-12700"/>
            <a:ext cx="9139238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63" r:id="rId4"/>
    <p:sldLayoutId id="2147483664" r:id="rId5"/>
    <p:sldLayoutId id="2147483665" r:id="rId6"/>
    <p:sldLayoutId id="2147483659" r:id="rId7"/>
    <p:sldLayoutId id="2147483658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 bwMode="auto">
          <a:xfrm>
            <a:off x="3419475" y="3789363"/>
            <a:ext cx="5364163" cy="700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19475" y="4532313"/>
            <a:ext cx="5364163" cy="4095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048125" y="5608638"/>
            <a:ext cx="495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</a:t>
            </a:r>
            <a:r>
              <a:rPr lang="en-US" altLang="zh-CN"/>
              <a:t>-www.51pptmoban.com-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3"/>
          <p:cNvSpPr>
            <a:spLocks noGrp="1"/>
          </p:cNvSpPr>
          <p:nvPr>
            <p:ph type="title"/>
          </p:nvPr>
        </p:nvSpPr>
        <p:spPr bwMode="auto">
          <a:xfrm>
            <a:off x="446088" y="333375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目录页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042988" y="1700213"/>
            <a:ext cx="7169150" cy="528637"/>
            <a:chOff x="657" y="1071"/>
            <a:chExt cx="4516" cy="333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657" y="1071"/>
              <a:ext cx="4516" cy="333"/>
            </a:xfrm>
            <a:prstGeom prst="roundRect">
              <a:avLst>
                <a:gd name="adj" fmla="val 5444"/>
              </a:avLst>
            </a:prstGeom>
            <a:gradFill rotWithShape="1">
              <a:gsLst>
                <a:gs pos="0">
                  <a:srgbClr val="0984FF"/>
                </a:gs>
                <a:gs pos="100000">
                  <a:srgbClr val="75BAFF"/>
                </a:gs>
              </a:gsLst>
              <a:lin ang="5400000" scaled="1"/>
            </a:gradFill>
            <a:ln w="6350" algn="ctr">
              <a:solidFill>
                <a:srgbClr val="969696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92075" algn="ctr" fontAlgn="auto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Font typeface="Wingdings" pitchFamily="2" charset="2"/>
                <a:buNone/>
                <a:defRPr/>
              </a:pPr>
              <a:r>
                <a:rPr lang="zh-CN" altLang="en-US" b="1" kern="0">
                  <a:solidFill>
                    <a:srgbClr val="FFFFFF"/>
                  </a:solidFill>
                  <a:latin typeface="微软雅黑" pitchFamily="34" charset="-122"/>
                  <a:ea typeface="+mn-ea"/>
                </a:rPr>
                <a:t>单击此处添加文字内容</a:t>
              </a:r>
              <a:endParaRPr lang="zh-CN" altLang="en-US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  <a:ea typeface="+mn-ea"/>
              </a:endParaRPr>
            </a:p>
          </p:txBody>
        </p:sp>
        <p:sp>
          <p:nvSpPr>
            <p:cNvPr id="1537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48" y="1133"/>
              <a:ext cx="227" cy="1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01</a:t>
              </a:r>
              <a:endParaRPr lang="zh-CN" altLang="en-US" sz="1400" kern="10" spc="-7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1042988" y="2659063"/>
            <a:ext cx="7169150" cy="528637"/>
            <a:chOff x="657" y="1675"/>
            <a:chExt cx="4516" cy="333"/>
          </a:xfrm>
        </p:grpSpPr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657" y="1675"/>
              <a:ext cx="4516" cy="333"/>
            </a:xfrm>
            <a:prstGeom prst="roundRect">
              <a:avLst>
                <a:gd name="adj" fmla="val 5444"/>
              </a:avLst>
            </a:prstGeom>
            <a:gradFill rotWithShape="1">
              <a:gsLst>
                <a:gs pos="0">
                  <a:srgbClr val="FFFFFB">
                    <a:gamma/>
                    <a:shade val="87451"/>
                    <a:invGamma/>
                  </a:srgbClr>
                </a:gs>
                <a:gs pos="100000">
                  <a:srgbClr val="FFFFFB"/>
                </a:gs>
              </a:gsLst>
              <a:lin ang="5400000" scaled="1"/>
            </a:gradFill>
            <a:ln w="6350" algn="ctr">
              <a:solidFill>
                <a:srgbClr val="969696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92075" algn="ctr" fontAlgn="auto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Font typeface="Wingdings" pitchFamily="2" charset="2"/>
                <a:buNone/>
                <a:defRPr/>
              </a:pPr>
              <a:r>
                <a:rPr lang="zh-CN" altLang="en-US" b="1" kern="0">
                  <a:solidFill>
                    <a:srgbClr val="000000"/>
                  </a:solidFill>
                  <a:latin typeface="微软雅黑" pitchFamily="34" charset="-122"/>
                  <a:ea typeface="+mn-ea"/>
                </a:rPr>
                <a:t>单击此处添加文字内容</a:t>
              </a:r>
              <a:endParaRPr lang="zh-CN" altLang="en-US" b="1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  <a:ea typeface="+mn-ea"/>
              </a:endParaRPr>
            </a:p>
          </p:txBody>
        </p:sp>
        <p:sp>
          <p:nvSpPr>
            <p:cNvPr id="1537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48" y="1751"/>
              <a:ext cx="227" cy="1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ln w="9525">
                    <a:noFill/>
                    <a:round/>
                    <a:headEnd/>
                    <a:tailEnd/>
                  </a:ln>
                  <a:solidFill>
                    <a:srgbClr val="B5D9FD"/>
                  </a:solidFill>
                  <a:latin typeface="Arial Black"/>
                </a:rPr>
                <a:t>02</a:t>
              </a:r>
              <a:endParaRPr lang="zh-CN" altLang="en-US" sz="1400" kern="10" spc="-70">
                <a:ln w="9525">
                  <a:noFill/>
                  <a:round/>
                  <a:headEnd/>
                  <a:tailEnd/>
                </a:ln>
                <a:solidFill>
                  <a:srgbClr val="B5D9FD"/>
                </a:solidFill>
                <a:latin typeface="Arial Black"/>
              </a:endParaRPr>
            </a:p>
          </p:txBody>
        </p:sp>
      </p:grp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1042988" y="3619500"/>
            <a:ext cx="7169150" cy="528638"/>
            <a:chOff x="657" y="2280"/>
            <a:chExt cx="4516" cy="333"/>
          </a:xfrm>
        </p:grpSpPr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>
              <a:off x="657" y="2280"/>
              <a:ext cx="4516" cy="333"/>
            </a:xfrm>
            <a:prstGeom prst="roundRect">
              <a:avLst>
                <a:gd name="adj" fmla="val 5444"/>
              </a:avLst>
            </a:prstGeom>
            <a:gradFill rotWithShape="1">
              <a:gsLst>
                <a:gs pos="0">
                  <a:srgbClr val="FFFFFB">
                    <a:gamma/>
                    <a:shade val="87451"/>
                    <a:invGamma/>
                  </a:srgbClr>
                </a:gs>
                <a:gs pos="100000">
                  <a:srgbClr val="FFFFFB"/>
                </a:gs>
              </a:gsLst>
              <a:lin ang="5400000" scaled="1"/>
            </a:gradFill>
            <a:ln w="6350" algn="ctr">
              <a:solidFill>
                <a:srgbClr val="969696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92075" algn="ctr" fontAlgn="auto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Font typeface="Wingdings" pitchFamily="2" charset="2"/>
                <a:buNone/>
                <a:defRPr/>
              </a:pPr>
              <a:r>
                <a:rPr lang="zh-CN" altLang="en-US" b="1" kern="0">
                  <a:solidFill>
                    <a:srgbClr val="000000"/>
                  </a:solidFill>
                  <a:latin typeface="微软雅黑" pitchFamily="34" charset="-122"/>
                  <a:ea typeface="+mn-ea"/>
                </a:rPr>
                <a:t>单击此处添加文字内容</a:t>
              </a:r>
            </a:p>
          </p:txBody>
        </p:sp>
        <p:sp>
          <p:nvSpPr>
            <p:cNvPr id="1536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48" y="2341"/>
              <a:ext cx="227" cy="1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ln w="9525">
                    <a:noFill/>
                    <a:round/>
                    <a:headEnd/>
                    <a:tailEnd/>
                  </a:ln>
                  <a:solidFill>
                    <a:srgbClr val="B5D9FD"/>
                  </a:solidFill>
                  <a:latin typeface="Arial Black"/>
                </a:rPr>
                <a:t>03</a:t>
              </a:r>
              <a:endParaRPr lang="zh-CN" altLang="en-US" sz="1400" kern="10" spc="-70">
                <a:ln w="9525">
                  <a:noFill/>
                  <a:round/>
                  <a:headEnd/>
                  <a:tailEnd/>
                </a:ln>
                <a:solidFill>
                  <a:srgbClr val="B5D9FD"/>
                </a:solidFill>
                <a:latin typeface="Arial Black"/>
              </a:endParaRPr>
            </a:p>
          </p:txBody>
        </p:sp>
      </p:grp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1042988" y="4579938"/>
            <a:ext cx="7169150" cy="528637"/>
            <a:chOff x="657" y="2885"/>
            <a:chExt cx="4516" cy="333"/>
          </a:xfrm>
        </p:grpSpPr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657" y="2885"/>
              <a:ext cx="4516" cy="333"/>
            </a:xfrm>
            <a:prstGeom prst="roundRect">
              <a:avLst>
                <a:gd name="adj" fmla="val 5444"/>
              </a:avLst>
            </a:prstGeom>
            <a:gradFill rotWithShape="1">
              <a:gsLst>
                <a:gs pos="0">
                  <a:srgbClr val="FFFFFB">
                    <a:gamma/>
                    <a:shade val="87451"/>
                    <a:invGamma/>
                  </a:srgbClr>
                </a:gs>
                <a:gs pos="100000">
                  <a:srgbClr val="FFFFFB"/>
                </a:gs>
              </a:gsLst>
              <a:lin ang="5400000" scaled="1"/>
            </a:gradFill>
            <a:ln w="6350" algn="ctr">
              <a:solidFill>
                <a:srgbClr val="969696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92075" algn="ctr" fontAlgn="auto"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Font typeface="Wingdings" pitchFamily="2" charset="2"/>
                <a:buNone/>
                <a:defRPr/>
              </a:pPr>
              <a:r>
                <a:rPr lang="zh-CN" altLang="en-US" b="1" kern="0">
                  <a:solidFill>
                    <a:srgbClr val="000000"/>
                  </a:solidFill>
                  <a:latin typeface="微软雅黑" pitchFamily="34" charset="-122"/>
                  <a:ea typeface="+mn-ea"/>
                </a:rPr>
                <a:t>单击此处添加文字内容</a:t>
              </a:r>
            </a:p>
          </p:txBody>
        </p:sp>
        <p:sp>
          <p:nvSpPr>
            <p:cNvPr id="1536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48" y="2976"/>
              <a:ext cx="227" cy="1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ln w="9525">
                    <a:noFill/>
                    <a:round/>
                    <a:headEnd/>
                    <a:tailEnd/>
                  </a:ln>
                  <a:solidFill>
                    <a:srgbClr val="B5D9FD"/>
                  </a:solidFill>
                  <a:latin typeface="Arial Black"/>
                </a:rPr>
                <a:t>04</a:t>
              </a:r>
              <a:endParaRPr lang="zh-CN" altLang="en-US" sz="1400" kern="10" spc="-70">
                <a:ln w="9525">
                  <a:noFill/>
                  <a:round/>
                  <a:headEnd/>
                  <a:tailEnd/>
                </a:ln>
                <a:solidFill>
                  <a:srgbClr val="B5D9FD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709988" y="2636838"/>
            <a:ext cx="1724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latin typeface="微软雅黑" pitchFamily="34" charset="-122"/>
                <a:ea typeface="微软雅黑" pitchFamily="34" charset="-122"/>
              </a:rPr>
              <a:t>过渡页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060848"/>
            <a:ext cx="468052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感谢</a:t>
            </a:r>
            <a:r>
              <a:rPr lang="zh-CN" alt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词！</a:t>
            </a:r>
            <a:endParaRPr lang="zh-CN" altLang="en-US" sz="7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55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10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Calibri</vt:lpstr>
      <vt:lpstr>宋体</vt:lpstr>
      <vt:lpstr>Arial</vt:lpstr>
      <vt:lpstr>微软雅黑</vt:lpstr>
      <vt:lpstr>Wingdings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Office 主题​​</vt:lpstr>
      <vt:lpstr>幻灯片 1</vt:lpstr>
      <vt:lpstr>目录页</vt:lpstr>
      <vt:lpstr>幻灯片 3</vt:lpstr>
      <vt:lpstr>幻灯片 4</vt:lpstr>
    </vt:vector>
  </TitlesOfParts>
  <Company>东营市经济和信息化委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王清海</dc:creator>
  <cp:lastModifiedBy>pc</cp:lastModifiedBy>
  <cp:revision>7</cp:revision>
  <dcterms:created xsi:type="dcterms:W3CDTF">2012-01-13T06:28:00Z</dcterms:created>
  <dcterms:modified xsi:type="dcterms:W3CDTF">2012-04-24T15:14:25Z</dcterms:modified>
</cp:coreProperties>
</file>