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5" r:id="rId3"/>
    <p:sldId id="267" r:id="rId4"/>
    <p:sldId id="268" r:id="rId5"/>
    <p:sldId id="269" r:id="rId6"/>
    <p:sldId id="270" r:id="rId7"/>
    <p:sldId id="271" r:id="rId8"/>
    <p:sldId id="274" r:id="rId9"/>
    <p:sldId id="263" r:id="rId10"/>
    <p:sldId id="272" r:id="rId11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276" y="-90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402C-CD05-4B7C-9B4E-69323F75C61F}" type="datetimeFigureOut">
              <a:rPr lang="da-DK"/>
              <a:pPr>
                <a:defRPr/>
              </a:pPr>
              <a:t>02-05-2012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05500-AD8F-431A-BDCA-1C8D02ED588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5E8B-03F8-4616-836F-AB8747D312C3}" type="datetimeFigureOut">
              <a:rPr lang="da-DK"/>
              <a:pPr>
                <a:defRPr/>
              </a:pPr>
              <a:t>02-05-2012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2987F-05AD-47F2-9FE1-F9972FEB2A2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85A65-2625-4702-9884-6F7BB76545BB}" type="datetimeFigureOut">
              <a:rPr lang="da-DK"/>
              <a:pPr>
                <a:defRPr/>
              </a:pPr>
              <a:t>02-05-2012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6011-31D5-4501-A4FD-7C2A28ED314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3A67-D967-4A99-B451-4AA1E58D9483}" type="datetimeFigureOut">
              <a:rPr lang="da-DK"/>
              <a:pPr>
                <a:defRPr/>
              </a:pPr>
              <a:t>02-05-2012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6F2B6-66E0-4A19-BD55-4861D1A7FCB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6C88-FA83-404C-B557-797CF4C25A2C}" type="datetimeFigureOut">
              <a:rPr lang="da-DK"/>
              <a:pPr>
                <a:defRPr/>
              </a:pPr>
              <a:t>02-05-2012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C14C-E774-4A0C-9FCD-F5A84267144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AB44-683C-4DBD-B0D9-BB8FAB9431D5}" type="datetimeFigureOut">
              <a:rPr lang="da-DK"/>
              <a:pPr>
                <a:defRPr/>
              </a:pPr>
              <a:t>02-05-2012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E848-2BF3-452D-949B-2E30546CE84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C17BA-9238-438B-A7EB-8083D604D712}" type="datetimeFigureOut">
              <a:rPr lang="da-DK"/>
              <a:pPr>
                <a:defRPr/>
              </a:pPr>
              <a:t>02-05-2012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75E2-FF9A-4B92-B71A-B797ECF8370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628E-A9FC-4623-9398-D768D0E81692}" type="datetimeFigureOut">
              <a:rPr lang="da-DK"/>
              <a:pPr>
                <a:defRPr/>
              </a:pPr>
              <a:t>02-05-2012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1696-B326-413A-8E14-66C5FFF5EAD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C736-ABDB-4619-A1AD-08CA152B19E8}" type="datetimeFigureOut">
              <a:rPr lang="da-DK"/>
              <a:pPr>
                <a:defRPr/>
              </a:pPr>
              <a:t>02-05-2012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2305-ACA1-4B61-AEEC-1383A485D7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A77B-B731-48C2-A356-7F3B89980120}" type="datetimeFigureOut">
              <a:rPr lang="da-DK"/>
              <a:pPr>
                <a:defRPr/>
              </a:pPr>
              <a:t>02-05-2012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7479-2D5A-4E4D-8F4D-D0F5FF2FCD7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2559-3FF9-41A3-8407-1A4F925A5F04}" type="datetimeFigureOut">
              <a:rPr lang="da-DK"/>
              <a:pPr>
                <a:defRPr/>
              </a:pPr>
              <a:t>02-05-2012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F37D-FDDD-4415-8CC1-137E46FD6F7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zh-CN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zh-CN" smtClean="0"/>
              <a:t>Klik for at redigere typografi i masteren</a:t>
            </a:r>
          </a:p>
          <a:p>
            <a:pPr lvl="1"/>
            <a:r>
              <a:rPr lang="da-DK" altLang="zh-CN" smtClean="0"/>
              <a:t>Andet niveau</a:t>
            </a:r>
          </a:p>
          <a:p>
            <a:pPr lvl="2"/>
            <a:r>
              <a:rPr lang="da-DK" altLang="zh-CN" smtClean="0"/>
              <a:t>Tredje niveau</a:t>
            </a:r>
          </a:p>
          <a:p>
            <a:pPr lvl="3"/>
            <a:r>
              <a:rPr lang="da-DK" altLang="zh-CN" smtClean="0"/>
              <a:t>Fjerde niveau</a:t>
            </a:r>
          </a:p>
          <a:p>
            <a:pPr lvl="4"/>
            <a:r>
              <a:rPr lang="da-DK" altLang="zh-CN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6F8F85-DDBE-422D-9CF1-C1019FF08AA5}" type="datetimeFigureOut">
              <a:rPr lang="da-DK"/>
              <a:pPr>
                <a:defRPr/>
              </a:pPr>
              <a:t>02-05-2012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BE866B-A6B7-46CB-B99C-FD6B51769A5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apidbbs.c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Billede 32" descr="Blue sky Corn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kstboks 31"/>
          <p:cNvSpPr txBox="1"/>
          <p:nvPr/>
        </p:nvSpPr>
        <p:spPr>
          <a:xfrm>
            <a:off x="4076700" y="1055688"/>
            <a:ext cx="1019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2015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VISIONS </a:t>
            </a:r>
            <a:r>
              <a:rPr lang="de-DE" sz="2600" kern="0" dirty="0">
                <a:solidFill>
                  <a:sysClr val="windowText" lastClr="000000"/>
                </a:solidFill>
                <a:latin typeface="+mn-lt"/>
                <a:ea typeface="+mn-ea"/>
              </a:rPr>
              <a:t>AND</a:t>
            </a:r>
            <a:r>
              <a:rPr lang="de-DE" sz="26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lang="de-DE" sz="2600" kern="0" dirty="0">
                <a:solidFill>
                  <a:sysClr val="windowText" lastClr="000000"/>
                </a:solidFill>
                <a:latin typeface="+mn-lt"/>
                <a:ea typeface="+mn-ea"/>
              </a:rPr>
              <a:t>TARGETS</a:t>
            </a:r>
            <a:endParaRPr lang="de-DE" sz="2800" kern="0" dirty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54" name="Freeform 68"/>
          <p:cNvSpPr>
            <a:spLocks/>
          </p:cNvSpPr>
          <p:nvPr/>
        </p:nvSpPr>
        <p:spPr bwMode="auto">
          <a:xfrm>
            <a:off x="1588" y="3028950"/>
            <a:ext cx="4605337" cy="3829050"/>
          </a:xfrm>
          <a:custGeom>
            <a:avLst/>
            <a:gdLst/>
            <a:ahLst/>
            <a:cxnLst>
              <a:cxn ang="0">
                <a:pos x="0" y="1562"/>
              </a:cxn>
              <a:cxn ang="0">
                <a:pos x="0" y="2604"/>
              </a:cxn>
              <a:cxn ang="0">
                <a:pos x="1272" y="2604"/>
              </a:cxn>
              <a:cxn ang="0">
                <a:pos x="2612" y="0"/>
              </a:cxn>
              <a:cxn ang="0">
                <a:pos x="0" y="1562"/>
              </a:cxn>
            </a:cxnLst>
            <a:rect l="0" t="0" r="r" b="b"/>
            <a:pathLst>
              <a:path w="2612" h="2604">
                <a:moveTo>
                  <a:pt x="0" y="1562"/>
                </a:moveTo>
                <a:lnTo>
                  <a:pt x="0" y="2604"/>
                </a:lnTo>
                <a:lnTo>
                  <a:pt x="1272" y="2604"/>
                </a:lnTo>
                <a:lnTo>
                  <a:pt x="2612" y="0"/>
                </a:lnTo>
                <a:lnTo>
                  <a:pt x="0" y="1562"/>
                </a:lnTo>
                <a:close/>
              </a:path>
            </a:pathLst>
          </a:custGeom>
          <a:gradFill flip="none" rotWithShape="1">
            <a:gsLst>
              <a:gs pos="6000">
                <a:srgbClr val="0070C0"/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6" name="Freeform 70"/>
          <p:cNvSpPr>
            <a:spLocks/>
          </p:cNvSpPr>
          <p:nvPr/>
        </p:nvSpPr>
        <p:spPr bwMode="auto">
          <a:xfrm>
            <a:off x="2262188" y="3032125"/>
            <a:ext cx="4525962" cy="3825875"/>
          </a:xfrm>
          <a:custGeom>
            <a:avLst/>
            <a:gdLst/>
            <a:ahLst/>
            <a:cxnLst>
              <a:cxn ang="0">
                <a:pos x="0" y="2602"/>
              </a:cxn>
              <a:cxn ang="0">
                <a:pos x="2568" y="2602"/>
              </a:cxn>
              <a:cxn ang="0">
                <a:pos x="1338" y="0"/>
              </a:cxn>
              <a:cxn ang="0">
                <a:pos x="0" y="2602"/>
              </a:cxn>
            </a:cxnLst>
            <a:rect l="0" t="0" r="r" b="b"/>
            <a:pathLst>
              <a:path w="2568" h="2602">
                <a:moveTo>
                  <a:pt x="0" y="2602"/>
                </a:moveTo>
                <a:lnTo>
                  <a:pt x="2568" y="2602"/>
                </a:lnTo>
                <a:lnTo>
                  <a:pt x="1338" y="0"/>
                </a:lnTo>
                <a:lnTo>
                  <a:pt x="0" y="2602"/>
                </a:lnTo>
                <a:close/>
              </a:path>
            </a:pathLst>
          </a:custGeom>
          <a:gradFill flip="none" rotWithShape="1">
            <a:gsLst>
              <a:gs pos="6000">
                <a:srgbClr val="0070C0"/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7" name="Freeform 71"/>
          <p:cNvSpPr>
            <a:spLocks/>
          </p:cNvSpPr>
          <p:nvPr/>
        </p:nvSpPr>
        <p:spPr bwMode="auto">
          <a:xfrm>
            <a:off x="4638675" y="3028950"/>
            <a:ext cx="4502150" cy="3829050"/>
          </a:xfrm>
          <a:custGeom>
            <a:avLst/>
            <a:gdLst/>
            <a:ahLst/>
            <a:cxnLst>
              <a:cxn ang="0">
                <a:pos x="1230" y="2604"/>
              </a:cxn>
              <a:cxn ang="0">
                <a:pos x="1230" y="2604"/>
              </a:cxn>
              <a:cxn ang="0">
                <a:pos x="2554" y="2604"/>
              </a:cxn>
              <a:cxn ang="0">
                <a:pos x="2554" y="1540"/>
              </a:cxn>
              <a:cxn ang="0">
                <a:pos x="0" y="0"/>
              </a:cxn>
              <a:cxn ang="0">
                <a:pos x="1230" y="2604"/>
              </a:cxn>
            </a:cxnLst>
            <a:rect l="0" t="0" r="r" b="b"/>
            <a:pathLst>
              <a:path w="2554" h="2604">
                <a:moveTo>
                  <a:pt x="1230" y="2604"/>
                </a:moveTo>
                <a:lnTo>
                  <a:pt x="1230" y="2604"/>
                </a:lnTo>
                <a:lnTo>
                  <a:pt x="2554" y="2604"/>
                </a:lnTo>
                <a:lnTo>
                  <a:pt x="2554" y="1540"/>
                </a:lnTo>
                <a:lnTo>
                  <a:pt x="0" y="0"/>
                </a:lnTo>
                <a:lnTo>
                  <a:pt x="1230" y="2604"/>
                </a:lnTo>
                <a:close/>
              </a:path>
            </a:pathLst>
          </a:custGeom>
          <a:gradFill flip="none" rotWithShape="1">
            <a:gsLst>
              <a:gs pos="6000">
                <a:srgbClr val="0070C0"/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60" name="Tekstboks 59"/>
          <p:cNvSpPr txBox="1"/>
          <p:nvPr/>
        </p:nvSpPr>
        <p:spPr>
          <a:xfrm rot="3089004">
            <a:off x="5757069" y="4753769"/>
            <a:ext cx="15859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61" name="Tekstboks 60"/>
          <p:cNvSpPr txBox="1"/>
          <p:nvPr/>
        </p:nvSpPr>
        <p:spPr>
          <a:xfrm rot="7815830" flipV="1">
            <a:off x="1866106" y="4723607"/>
            <a:ext cx="1584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62" name="Tekstboks 61"/>
          <p:cNvSpPr txBox="1"/>
          <p:nvPr/>
        </p:nvSpPr>
        <p:spPr>
          <a:xfrm rot="5400000" flipV="1">
            <a:off x="3842543" y="5253832"/>
            <a:ext cx="15859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grpSp>
        <p:nvGrpSpPr>
          <p:cNvPr id="13322" name="Gruppe 36"/>
          <p:cNvGrpSpPr>
            <a:grpSpLocks/>
          </p:cNvGrpSpPr>
          <p:nvPr/>
        </p:nvGrpSpPr>
        <p:grpSpPr bwMode="auto">
          <a:xfrm>
            <a:off x="4314825" y="1562100"/>
            <a:ext cx="630238" cy="1524000"/>
            <a:chOff x="3429000" y="809625"/>
            <a:chExt cx="2417763" cy="5848350"/>
          </a:xfrm>
        </p:grpSpPr>
        <p:grpSp>
          <p:nvGrpSpPr>
            <p:cNvPr id="13328" name="Gruppe 70"/>
            <p:cNvGrpSpPr>
              <a:grpSpLocks/>
            </p:cNvGrpSpPr>
            <p:nvPr/>
          </p:nvGrpSpPr>
          <p:grpSpPr bwMode="auto">
            <a:xfrm>
              <a:off x="3429000" y="809625"/>
              <a:ext cx="2417763" cy="5848350"/>
              <a:chOff x="7627938" y="4784725"/>
              <a:chExt cx="3409950" cy="8248650"/>
            </a:xfrm>
          </p:grpSpPr>
          <p:sp>
            <p:nvSpPr>
              <p:cNvPr id="31" name="Freeform 96"/>
              <p:cNvSpPr>
                <a:spLocks noEditPoints="1"/>
              </p:cNvSpPr>
              <p:nvPr/>
            </p:nvSpPr>
            <p:spPr bwMode="auto">
              <a:xfrm>
                <a:off x="7627938" y="4784725"/>
                <a:ext cx="3409950" cy="8248650"/>
              </a:xfrm>
              <a:custGeom>
                <a:avLst/>
                <a:gdLst>
                  <a:gd name="T0" fmla="*/ 2147483647 w 2148"/>
                  <a:gd name="T1" fmla="*/ 307459046 h 5196"/>
                  <a:gd name="T2" fmla="*/ 2147483647 w 2148"/>
                  <a:gd name="T3" fmla="*/ 372983084 h 5196"/>
                  <a:gd name="T4" fmla="*/ 2147483647 w 2148"/>
                  <a:gd name="T5" fmla="*/ 524192501 h 5196"/>
                  <a:gd name="T6" fmla="*/ 2147483647 w 2148"/>
                  <a:gd name="T7" fmla="*/ 761087100 h 5196"/>
                  <a:gd name="T8" fmla="*/ 2147483647 w 2148"/>
                  <a:gd name="T9" fmla="*/ 1607859480 h 5196"/>
                  <a:gd name="T10" fmla="*/ 2147483647 w 2148"/>
                  <a:gd name="T11" fmla="*/ 2147483647 h 5196"/>
                  <a:gd name="T12" fmla="*/ 2147483647 w 2148"/>
                  <a:gd name="T13" fmla="*/ 2147483647 h 5196"/>
                  <a:gd name="T14" fmla="*/ 2147483647 w 2148"/>
                  <a:gd name="T15" fmla="*/ 2147483647 h 5196"/>
                  <a:gd name="T16" fmla="*/ 2147483647 w 2148"/>
                  <a:gd name="T17" fmla="*/ 2147483647 h 5196"/>
                  <a:gd name="T18" fmla="*/ 2147483647 w 2148"/>
                  <a:gd name="T19" fmla="*/ 2147483647 h 5196"/>
                  <a:gd name="T20" fmla="*/ 2147483647 w 2148"/>
                  <a:gd name="T21" fmla="*/ 2147483647 h 5196"/>
                  <a:gd name="T22" fmla="*/ 2001003947 w 2148"/>
                  <a:gd name="T23" fmla="*/ 2147483647 h 5196"/>
                  <a:gd name="T24" fmla="*/ 1849794640 w 2148"/>
                  <a:gd name="T25" fmla="*/ 2147483647 h 5196"/>
                  <a:gd name="T26" fmla="*/ 1955641155 w 2148"/>
                  <a:gd name="T27" fmla="*/ 2147483647 h 5196"/>
                  <a:gd name="T28" fmla="*/ 1683464403 w 2148"/>
                  <a:gd name="T29" fmla="*/ 2147483647 h 5196"/>
                  <a:gd name="T30" fmla="*/ 1179432986 w 2148"/>
                  <a:gd name="T31" fmla="*/ 2147483647 h 5196"/>
                  <a:gd name="T32" fmla="*/ 892135304 w 2148"/>
                  <a:gd name="T33" fmla="*/ 1355843950 h 5196"/>
                  <a:gd name="T34" fmla="*/ 695563007 w 2148"/>
                  <a:gd name="T35" fmla="*/ 589716539 h 5196"/>
                  <a:gd name="T36" fmla="*/ 836691891 w 2148"/>
                  <a:gd name="T37" fmla="*/ 277217183 h 5196"/>
                  <a:gd name="T38" fmla="*/ 448587807 w 2148"/>
                  <a:gd name="T39" fmla="*/ 10080624 h 5196"/>
                  <a:gd name="T40" fmla="*/ 196572148 w 2148"/>
                  <a:gd name="T41" fmla="*/ 100806237 h 5196"/>
                  <a:gd name="T42" fmla="*/ 40322494 w 2148"/>
                  <a:gd name="T43" fmla="*/ 362902463 h 5196"/>
                  <a:gd name="T44" fmla="*/ 85685298 w 2148"/>
                  <a:gd name="T45" fmla="*/ 549394054 h 5196"/>
                  <a:gd name="T46" fmla="*/ 186491527 w 2148"/>
                  <a:gd name="T47" fmla="*/ 761087100 h 5196"/>
                  <a:gd name="T48" fmla="*/ 161289976 w 2148"/>
                  <a:gd name="T49" fmla="*/ 1305440844 h 5196"/>
                  <a:gd name="T50" fmla="*/ 619958354 w 2148"/>
                  <a:gd name="T51" fmla="*/ 2147483647 h 5196"/>
                  <a:gd name="T52" fmla="*/ 806449832 w 2148"/>
                  <a:gd name="T53" fmla="*/ 2147483647 h 5196"/>
                  <a:gd name="T54" fmla="*/ 1315521361 w 2148"/>
                  <a:gd name="T55" fmla="*/ 2147483647 h 5196"/>
                  <a:gd name="T56" fmla="*/ 1290319810 w 2148"/>
                  <a:gd name="T57" fmla="*/ 2147483647 h 5196"/>
                  <a:gd name="T58" fmla="*/ 1502012839 w 2148"/>
                  <a:gd name="T59" fmla="*/ 2147483647 h 5196"/>
                  <a:gd name="T60" fmla="*/ 1461690357 w 2148"/>
                  <a:gd name="T61" fmla="*/ 2147483647 h 5196"/>
                  <a:gd name="T62" fmla="*/ 1491932219 w 2148"/>
                  <a:gd name="T63" fmla="*/ 2147483647 h 5196"/>
                  <a:gd name="T64" fmla="*/ 1491932219 w 2148"/>
                  <a:gd name="T65" fmla="*/ 2147483647 h 5196"/>
                  <a:gd name="T66" fmla="*/ 1582657802 w 2148"/>
                  <a:gd name="T67" fmla="*/ 2147483647 h 5196"/>
                  <a:gd name="T68" fmla="*/ 1764109367 w 2148"/>
                  <a:gd name="T69" fmla="*/ 2147483647 h 5196"/>
                  <a:gd name="T70" fmla="*/ 1980842706 w 2148"/>
                  <a:gd name="T71" fmla="*/ 2147483647 h 5196"/>
                  <a:gd name="T72" fmla="*/ 2021165187 w 2148"/>
                  <a:gd name="T73" fmla="*/ 2147483647 h 5196"/>
                  <a:gd name="T74" fmla="*/ 2147483647 w 2148"/>
                  <a:gd name="T75" fmla="*/ 2147483647 h 5196"/>
                  <a:gd name="T76" fmla="*/ 2147483647 w 2148"/>
                  <a:gd name="T77" fmla="*/ 2147483647 h 5196"/>
                  <a:gd name="T78" fmla="*/ 2147483647 w 2148"/>
                  <a:gd name="T79" fmla="*/ 2147483647 h 5196"/>
                  <a:gd name="T80" fmla="*/ 2147483647 w 2148"/>
                  <a:gd name="T81" fmla="*/ 2147483647 h 5196"/>
                  <a:gd name="T82" fmla="*/ 2147483647 w 2148"/>
                  <a:gd name="T83" fmla="*/ 2147483647 h 5196"/>
                  <a:gd name="T84" fmla="*/ 2147483647 w 2148"/>
                  <a:gd name="T85" fmla="*/ 2147483647 h 5196"/>
                  <a:gd name="T86" fmla="*/ 2147483647 w 2148"/>
                  <a:gd name="T87" fmla="*/ 2147483647 h 5196"/>
                  <a:gd name="T88" fmla="*/ 2147483647 w 2148"/>
                  <a:gd name="T89" fmla="*/ 2147483647 h 5196"/>
                  <a:gd name="T90" fmla="*/ 2147483647 w 2148"/>
                  <a:gd name="T91" fmla="*/ 2147483647 h 5196"/>
                  <a:gd name="T92" fmla="*/ 2147483647 w 2148"/>
                  <a:gd name="T93" fmla="*/ 2147483647 h 5196"/>
                  <a:gd name="T94" fmla="*/ 2147483647 w 2148"/>
                  <a:gd name="T95" fmla="*/ 2147483647 h 5196"/>
                  <a:gd name="T96" fmla="*/ 2147483647 w 2148"/>
                  <a:gd name="T97" fmla="*/ 2147483647 h 5196"/>
                  <a:gd name="T98" fmla="*/ 2147483647 w 2148"/>
                  <a:gd name="T99" fmla="*/ 2147483647 h 5196"/>
                  <a:gd name="T100" fmla="*/ 2147483647 w 2148"/>
                  <a:gd name="T101" fmla="*/ 2147483647 h 5196"/>
                  <a:gd name="T102" fmla="*/ 2147483647 w 2148"/>
                  <a:gd name="T103" fmla="*/ 2051407210 h 5196"/>
                  <a:gd name="T104" fmla="*/ 2147483647 w 2148"/>
                  <a:gd name="T105" fmla="*/ 1345763329 h 5196"/>
                  <a:gd name="T106" fmla="*/ 2147483647 w 2148"/>
                  <a:gd name="T107" fmla="*/ 1028223760 h 5196"/>
                  <a:gd name="T108" fmla="*/ 2147483647 w 2148"/>
                  <a:gd name="T109" fmla="*/ 751006479 h 5196"/>
                  <a:gd name="T110" fmla="*/ 2147483647 w 2148"/>
                  <a:gd name="T111" fmla="*/ 2147483647 h 5196"/>
                  <a:gd name="T112" fmla="*/ 2147483647 w 2148"/>
                  <a:gd name="T113" fmla="*/ 2147483647 h 5196"/>
                  <a:gd name="T114" fmla="*/ 2147483647 w 2148"/>
                  <a:gd name="T115" fmla="*/ 2147483647 h 5196"/>
                  <a:gd name="T116" fmla="*/ 2147483647 w 2148"/>
                  <a:gd name="T117" fmla="*/ 2147483647 h 5196"/>
                  <a:gd name="T118" fmla="*/ 2147483647 w 2148"/>
                  <a:gd name="T119" fmla="*/ 2147483647 h 5196"/>
                  <a:gd name="T120" fmla="*/ 2111890771 w 2148"/>
                  <a:gd name="T121" fmla="*/ 2147483647 h 5196"/>
                  <a:gd name="T122" fmla="*/ 2147483647 w 2148"/>
                  <a:gd name="T123" fmla="*/ 2147483647 h 519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48"/>
                  <a:gd name="T187" fmla="*/ 0 h 5196"/>
                  <a:gd name="T188" fmla="*/ 2148 w 2148"/>
                  <a:gd name="T189" fmla="*/ 5196 h 519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48" h="5196">
                    <a:moveTo>
                      <a:pt x="2136" y="254"/>
                    </a:moveTo>
                    <a:lnTo>
                      <a:pt x="2086" y="166"/>
                    </a:lnTo>
                    <a:lnTo>
                      <a:pt x="2078" y="154"/>
                    </a:lnTo>
                    <a:lnTo>
                      <a:pt x="2068" y="142"/>
                    </a:lnTo>
                    <a:lnTo>
                      <a:pt x="2060" y="136"/>
                    </a:lnTo>
                    <a:lnTo>
                      <a:pt x="2054" y="132"/>
                    </a:lnTo>
                    <a:lnTo>
                      <a:pt x="2026" y="126"/>
                    </a:lnTo>
                    <a:lnTo>
                      <a:pt x="2008" y="122"/>
                    </a:lnTo>
                    <a:lnTo>
                      <a:pt x="1990" y="120"/>
                    </a:lnTo>
                    <a:lnTo>
                      <a:pt x="1976" y="120"/>
                    </a:lnTo>
                    <a:lnTo>
                      <a:pt x="1964" y="124"/>
                    </a:lnTo>
                    <a:lnTo>
                      <a:pt x="1938" y="130"/>
                    </a:lnTo>
                    <a:lnTo>
                      <a:pt x="1914" y="140"/>
                    </a:lnTo>
                    <a:lnTo>
                      <a:pt x="1892" y="148"/>
                    </a:lnTo>
                    <a:lnTo>
                      <a:pt x="1872" y="150"/>
                    </a:lnTo>
                    <a:lnTo>
                      <a:pt x="1868" y="152"/>
                    </a:lnTo>
                    <a:lnTo>
                      <a:pt x="1864" y="156"/>
                    </a:lnTo>
                    <a:lnTo>
                      <a:pt x="1858" y="164"/>
                    </a:lnTo>
                    <a:lnTo>
                      <a:pt x="1854" y="176"/>
                    </a:lnTo>
                    <a:lnTo>
                      <a:pt x="1852" y="184"/>
                    </a:lnTo>
                    <a:lnTo>
                      <a:pt x="1854" y="208"/>
                    </a:lnTo>
                    <a:lnTo>
                      <a:pt x="1856" y="234"/>
                    </a:lnTo>
                    <a:lnTo>
                      <a:pt x="1858" y="252"/>
                    </a:lnTo>
                    <a:lnTo>
                      <a:pt x="1860" y="258"/>
                    </a:lnTo>
                    <a:lnTo>
                      <a:pt x="1864" y="264"/>
                    </a:lnTo>
                    <a:lnTo>
                      <a:pt x="1872" y="270"/>
                    </a:lnTo>
                    <a:lnTo>
                      <a:pt x="1882" y="302"/>
                    </a:lnTo>
                    <a:lnTo>
                      <a:pt x="1888" y="330"/>
                    </a:lnTo>
                    <a:lnTo>
                      <a:pt x="1890" y="362"/>
                    </a:lnTo>
                    <a:lnTo>
                      <a:pt x="1888" y="394"/>
                    </a:lnTo>
                    <a:lnTo>
                      <a:pt x="1882" y="428"/>
                    </a:lnTo>
                    <a:lnTo>
                      <a:pt x="1876" y="450"/>
                    </a:lnTo>
                    <a:lnTo>
                      <a:pt x="1866" y="484"/>
                    </a:lnTo>
                    <a:lnTo>
                      <a:pt x="1850" y="516"/>
                    </a:lnTo>
                    <a:lnTo>
                      <a:pt x="1784" y="638"/>
                    </a:lnTo>
                    <a:lnTo>
                      <a:pt x="1752" y="702"/>
                    </a:lnTo>
                    <a:lnTo>
                      <a:pt x="1730" y="744"/>
                    </a:lnTo>
                    <a:lnTo>
                      <a:pt x="1712" y="776"/>
                    </a:lnTo>
                    <a:lnTo>
                      <a:pt x="1694" y="808"/>
                    </a:lnTo>
                    <a:lnTo>
                      <a:pt x="1648" y="878"/>
                    </a:lnTo>
                    <a:lnTo>
                      <a:pt x="1640" y="892"/>
                    </a:lnTo>
                    <a:lnTo>
                      <a:pt x="1632" y="908"/>
                    </a:lnTo>
                    <a:lnTo>
                      <a:pt x="1626" y="924"/>
                    </a:lnTo>
                    <a:lnTo>
                      <a:pt x="1622" y="940"/>
                    </a:lnTo>
                    <a:lnTo>
                      <a:pt x="1610" y="970"/>
                    </a:lnTo>
                    <a:lnTo>
                      <a:pt x="1596" y="1002"/>
                    </a:lnTo>
                    <a:lnTo>
                      <a:pt x="1584" y="1022"/>
                    </a:lnTo>
                    <a:lnTo>
                      <a:pt x="1548" y="1086"/>
                    </a:lnTo>
                    <a:lnTo>
                      <a:pt x="1532" y="1108"/>
                    </a:lnTo>
                    <a:lnTo>
                      <a:pt x="1512" y="1138"/>
                    </a:lnTo>
                    <a:lnTo>
                      <a:pt x="1490" y="1168"/>
                    </a:lnTo>
                    <a:lnTo>
                      <a:pt x="1474" y="1188"/>
                    </a:lnTo>
                    <a:lnTo>
                      <a:pt x="1458" y="1212"/>
                    </a:lnTo>
                    <a:lnTo>
                      <a:pt x="1448" y="1228"/>
                    </a:lnTo>
                    <a:lnTo>
                      <a:pt x="1440" y="1246"/>
                    </a:lnTo>
                    <a:lnTo>
                      <a:pt x="1424" y="1270"/>
                    </a:lnTo>
                    <a:lnTo>
                      <a:pt x="1402" y="1302"/>
                    </a:lnTo>
                    <a:lnTo>
                      <a:pt x="1392" y="1316"/>
                    </a:lnTo>
                    <a:lnTo>
                      <a:pt x="1378" y="1328"/>
                    </a:lnTo>
                    <a:lnTo>
                      <a:pt x="1364" y="1340"/>
                    </a:lnTo>
                    <a:lnTo>
                      <a:pt x="1350" y="1350"/>
                    </a:lnTo>
                    <a:lnTo>
                      <a:pt x="1306" y="1376"/>
                    </a:lnTo>
                    <a:lnTo>
                      <a:pt x="1292" y="1382"/>
                    </a:lnTo>
                    <a:lnTo>
                      <a:pt x="1278" y="1384"/>
                    </a:lnTo>
                    <a:lnTo>
                      <a:pt x="1264" y="1384"/>
                    </a:lnTo>
                    <a:lnTo>
                      <a:pt x="1260" y="1382"/>
                    </a:lnTo>
                    <a:lnTo>
                      <a:pt x="1256" y="1378"/>
                    </a:lnTo>
                    <a:lnTo>
                      <a:pt x="1248" y="1370"/>
                    </a:lnTo>
                    <a:lnTo>
                      <a:pt x="1240" y="1356"/>
                    </a:lnTo>
                    <a:lnTo>
                      <a:pt x="1236" y="1342"/>
                    </a:lnTo>
                    <a:lnTo>
                      <a:pt x="1234" y="1326"/>
                    </a:lnTo>
                    <a:lnTo>
                      <a:pt x="1230" y="1230"/>
                    </a:lnTo>
                    <a:lnTo>
                      <a:pt x="1226" y="1194"/>
                    </a:lnTo>
                    <a:lnTo>
                      <a:pt x="1222" y="1158"/>
                    </a:lnTo>
                    <a:lnTo>
                      <a:pt x="1204" y="1068"/>
                    </a:lnTo>
                    <a:lnTo>
                      <a:pt x="1200" y="1052"/>
                    </a:lnTo>
                    <a:lnTo>
                      <a:pt x="1194" y="1034"/>
                    </a:lnTo>
                    <a:lnTo>
                      <a:pt x="1186" y="1016"/>
                    </a:lnTo>
                    <a:lnTo>
                      <a:pt x="1176" y="1002"/>
                    </a:lnTo>
                    <a:lnTo>
                      <a:pt x="1148" y="962"/>
                    </a:lnTo>
                    <a:lnTo>
                      <a:pt x="1138" y="950"/>
                    </a:lnTo>
                    <a:lnTo>
                      <a:pt x="1124" y="940"/>
                    </a:lnTo>
                    <a:lnTo>
                      <a:pt x="1108" y="932"/>
                    </a:lnTo>
                    <a:lnTo>
                      <a:pt x="1092" y="930"/>
                    </a:lnTo>
                    <a:lnTo>
                      <a:pt x="972" y="926"/>
                    </a:lnTo>
                    <a:lnTo>
                      <a:pt x="954" y="926"/>
                    </a:lnTo>
                    <a:lnTo>
                      <a:pt x="936" y="930"/>
                    </a:lnTo>
                    <a:lnTo>
                      <a:pt x="918" y="936"/>
                    </a:lnTo>
                    <a:lnTo>
                      <a:pt x="904" y="942"/>
                    </a:lnTo>
                    <a:lnTo>
                      <a:pt x="890" y="952"/>
                    </a:lnTo>
                    <a:lnTo>
                      <a:pt x="876" y="960"/>
                    </a:lnTo>
                    <a:lnTo>
                      <a:pt x="860" y="972"/>
                    </a:lnTo>
                    <a:lnTo>
                      <a:pt x="846" y="986"/>
                    </a:lnTo>
                    <a:lnTo>
                      <a:pt x="836" y="998"/>
                    </a:lnTo>
                    <a:lnTo>
                      <a:pt x="804" y="1042"/>
                    </a:lnTo>
                    <a:lnTo>
                      <a:pt x="794" y="1056"/>
                    </a:lnTo>
                    <a:lnTo>
                      <a:pt x="784" y="1072"/>
                    </a:lnTo>
                    <a:lnTo>
                      <a:pt x="776" y="1090"/>
                    </a:lnTo>
                    <a:lnTo>
                      <a:pt x="770" y="1104"/>
                    </a:lnTo>
                    <a:lnTo>
                      <a:pt x="754" y="1152"/>
                    </a:lnTo>
                    <a:lnTo>
                      <a:pt x="746" y="1186"/>
                    </a:lnTo>
                    <a:lnTo>
                      <a:pt x="740" y="1222"/>
                    </a:lnTo>
                    <a:lnTo>
                      <a:pt x="738" y="1272"/>
                    </a:lnTo>
                    <a:lnTo>
                      <a:pt x="734" y="1346"/>
                    </a:lnTo>
                    <a:lnTo>
                      <a:pt x="734" y="1366"/>
                    </a:lnTo>
                    <a:lnTo>
                      <a:pt x="736" y="1382"/>
                    </a:lnTo>
                    <a:lnTo>
                      <a:pt x="742" y="1398"/>
                    </a:lnTo>
                    <a:lnTo>
                      <a:pt x="750" y="1416"/>
                    </a:lnTo>
                    <a:lnTo>
                      <a:pt x="758" y="1428"/>
                    </a:lnTo>
                    <a:lnTo>
                      <a:pt x="764" y="1436"/>
                    </a:lnTo>
                    <a:lnTo>
                      <a:pt x="772" y="1448"/>
                    </a:lnTo>
                    <a:lnTo>
                      <a:pt x="778" y="1458"/>
                    </a:lnTo>
                    <a:lnTo>
                      <a:pt x="778" y="1468"/>
                    </a:lnTo>
                    <a:lnTo>
                      <a:pt x="776" y="1472"/>
                    </a:lnTo>
                    <a:lnTo>
                      <a:pt x="774" y="1474"/>
                    </a:lnTo>
                    <a:lnTo>
                      <a:pt x="770" y="1476"/>
                    </a:lnTo>
                    <a:lnTo>
                      <a:pt x="766" y="1478"/>
                    </a:lnTo>
                    <a:lnTo>
                      <a:pt x="756" y="1474"/>
                    </a:lnTo>
                    <a:lnTo>
                      <a:pt x="744" y="1468"/>
                    </a:lnTo>
                    <a:lnTo>
                      <a:pt x="734" y="1458"/>
                    </a:lnTo>
                    <a:lnTo>
                      <a:pt x="690" y="1406"/>
                    </a:lnTo>
                    <a:lnTo>
                      <a:pt x="678" y="1392"/>
                    </a:lnTo>
                    <a:lnTo>
                      <a:pt x="668" y="1376"/>
                    </a:lnTo>
                    <a:lnTo>
                      <a:pt x="658" y="1360"/>
                    </a:lnTo>
                    <a:lnTo>
                      <a:pt x="650" y="1346"/>
                    </a:lnTo>
                    <a:lnTo>
                      <a:pt x="618" y="1272"/>
                    </a:lnTo>
                    <a:lnTo>
                      <a:pt x="588" y="1208"/>
                    </a:lnTo>
                    <a:lnTo>
                      <a:pt x="528" y="1088"/>
                    </a:lnTo>
                    <a:lnTo>
                      <a:pt x="512" y="1054"/>
                    </a:lnTo>
                    <a:lnTo>
                      <a:pt x="500" y="1020"/>
                    </a:lnTo>
                    <a:lnTo>
                      <a:pt x="468" y="928"/>
                    </a:lnTo>
                    <a:lnTo>
                      <a:pt x="444" y="858"/>
                    </a:lnTo>
                    <a:lnTo>
                      <a:pt x="408" y="758"/>
                    </a:lnTo>
                    <a:lnTo>
                      <a:pt x="398" y="722"/>
                    </a:lnTo>
                    <a:lnTo>
                      <a:pt x="390" y="688"/>
                    </a:lnTo>
                    <a:lnTo>
                      <a:pt x="378" y="606"/>
                    </a:lnTo>
                    <a:lnTo>
                      <a:pt x="374" y="588"/>
                    </a:lnTo>
                    <a:lnTo>
                      <a:pt x="368" y="570"/>
                    </a:lnTo>
                    <a:lnTo>
                      <a:pt x="362" y="554"/>
                    </a:lnTo>
                    <a:lnTo>
                      <a:pt x="354" y="538"/>
                    </a:lnTo>
                    <a:lnTo>
                      <a:pt x="318" y="476"/>
                    </a:lnTo>
                    <a:lnTo>
                      <a:pt x="258" y="362"/>
                    </a:lnTo>
                    <a:lnTo>
                      <a:pt x="252" y="348"/>
                    </a:lnTo>
                    <a:lnTo>
                      <a:pt x="250" y="330"/>
                    </a:lnTo>
                    <a:lnTo>
                      <a:pt x="250" y="312"/>
                    </a:lnTo>
                    <a:lnTo>
                      <a:pt x="254" y="296"/>
                    </a:lnTo>
                    <a:lnTo>
                      <a:pt x="276" y="234"/>
                    </a:lnTo>
                    <a:lnTo>
                      <a:pt x="292" y="188"/>
                    </a:lnTo>
                    <a:lnTo>
                      <a:pt x="300" y="178"/>
                    </a:lnTo>
                    <a:lnTo>
                      <a:pt x="308" y="170"/>
                    </a:lnTo>
                    <a:lnTo>
                      <a:pt x="312" y="164"/>
                    </a:lnTo>
                    <a:lnTo>
                      <a:pt x="318" y="156"/>
                    </a:lnTo>
                    <a:lnTo>
                      <a:pt x="322" y="146"/>
                    </a:lnTo>
                    <a:lnTo>
                      <a:pt x="326" y="134"/>
                    </a:lnTo>
                    <a:lnTo>
                      <a:pt x="332" y="110"/>
                    </a:lnTo>
                    <a:lnTo>
                      <a:pt x="334" y="92"/>
                    </a:lnTo>
                    <a:lnTo>
                      <a:pt x="332" y="84"/>
                    </a:lnTo>
                    <a:lnTo>
                      <a:pt x="330" y="76"/>
                    </a:lnTo>
                    <a:lnTo>
                      <a:pt x="322" y="58"/>
                    </a:lnTo>
                    <a:lnTo>
                      <a:pt x="314" y="50"/>
                    </a:lnTo>
                    <a:lnTo>
                      <a:pt x="304" y="42"/>
                    </a:lnTo>
                    <a:lnTo>
                      <a:pt x="290" y="36"/>
                    </a:lnTo>
                    <a:lnTo>
                      <a:pt x="276" y="30"/>
                    </a:lnTo>
                    <a:lnTo>
                      <a:pt x="178" y="4"/>
                    </a:lnTo>
                    <a:lnTo>
                      <a:pt x="162" y="2"/>
                    </a:lnTo>
                    <a:lnTo>
                      <a:pt x="150" y="0"/>
                    </a:lnTo>
                    <a:lnTo>
                      <a:pt x="138" y="0"/>
                    </a:lnTo>
                    <a:lnTo>
                      <a:pt x="132" y="2"/>
                    </a:lnTo>
                    <a:lnTo>
                      <a:pt x="106" y="18"/>
                    </a:lnTo>
                    <a:lnTo>
                      <a:pt x="92" y="28"/>
                    </a:lnTo>
                    <a:lnTo>
                      <a:pt x="78" y="40"/>
                    </a:lnTo>
                    <a:lnTo>
                      <a:pt x="68" y="50"/>
                    </a:lnTo>
                    <a:lnTo>
                      <a:pt x="60" y="60"/>
                    </a:lnTo>
                    <a:lnTo>
                      <a:pt x="48" y="84"/>
                    </a:lnTo>
                    <a:lnTo>
                      <a:pt x="38" y="108"/>
                    </a:lnTo>
                    <a:lnTo>
                      <a:pt x="28" y="128"/>
                    </a:lnTo>
                    <a:lnTo>
                      <a:pt x="16" y="144"/>
                    </a:lnTo>
                    <a:lnTo>
                      <a:pt x="4" y="158"/>
                    </a:lnTo>
                    <a:lnTo>
                      <a:pt x="2" y="160"/>
                    </a:lnTo>
                    <a:lnTo>
                      <a:pt x="0" y="166"/>
                    </a:lnTo>
                    <a:lnTo>
                      <a:pt x="2" y="174"/>
                    </a:lnTo>
                    <a:lnTo>
                      <a:pt x="6" y="184"/>
                    </a:lnTo>
                    <a:lnTo>
                      <a:pt x="16" y="196"/>
                    </a:lnTo>
                    <a:lnTo>
                      <a:pt x="26" y="206"/>
                    </a:lnTo>
                    <a:lnTo>
                      <a:pt x="34" y="218"/>
                    </a:lnTo>
                    <a:lnTo>
                      <a:pt x="40" y="228"/>
                    </a:lnTo>
                    <a:lnTo>
                      <a:pt x="50" y="240"/>
                    </a:lnTo>
                    <a:lnTo>
                      <a:pt x="60" y="254"/>
                    </a:lnTo>
                    <a:lnTo>
                      <a:pt x="68" y="272"/>
                    </a:lnTo>
                    <a:lnTo>
                      <a:pt x="74" y="292"/>
                    </a:lnTo>
                    <a:lnTo>
                      <a:pt x="74" y="298"/>
                    </a:lnTo>
                    <a:lnTo>
                      <a:pt x="74" y="302"/>
                    </a:lnTo>
                    <a:lnTo>
                      <a:pt x="74" y="316"/>
                    </a:lnTo>
                    <a:lnTo>
                      <a:pt x="76" y="344"/>
                    </a:lnTo>
                    <a:lnTo>
                      <a:pt x="84" y="426"/>
                    </a:lnTo>
                    <a:lnTo>
                      <a:pt x="84" y="442"/>
                    </a:lnTo>
                    <a:lnTo>
                      <a:pt x="82" y="458"/>
                    </a:lnTo>
                    <a:lnTo>
                      <a:pt x="78" y="474"/>
                    </a:lnTo>
                    <a:lnTo>
                      <a:pt x="72" y="488"/>
                    </a:lnTo>
                    <a:lnTo>
                      <a:pt x="66" y="502"/>
                    </a:lnTo>
                    <a:lnTo>
                      <a:pt x="64" y="518"/>
                    </a:lnTo>
                    <a:lnTo>
                      <a:pt x="64" y="534"/>
                    </a:lnTo>
                    <a:lnTo>
                      <a:pt x="66" y="550"/>
                    </a:lnTo>
                    <a:lnTo>
                      <a:pt x="100" y="666"/>
                    </a:lnTo>
                    <a:lnTo>
                      <a:pt x="122" y="734"/>
                    </a:lnTo>
                    <a:lnTo>
                      <a:pt x="230" y="1044"/>
                    </a:lnTo>
                    <a:lnTo>
                      <a:pt x="238" y="1078"/>
                    </a:lnTo>
                    <a:lnTo>
                      <a:pt x="244" y="1114"/>
                    </a:lnTo>
                    <a:lnTo>
                      <a:pt x="246" y="1142"/>
                    </a:lnTo>
                    <a:lnTo>
                      <a:pt x="250" y="1156"/>
                    </a:lnTo>
                    <a:lnTo>
                      <a:pt x="256" y="1170"/>
                    </a:lnTo>
                    <a:lnTo>
                      <a:pt x="264" y="1180"/>
                    </a:lnTo>
                    <a:lnTo>
                      <a:pt x="268" y="1184"/>
                    </a:lnTo>
                    <a:lnTo>
                      <a:pt x="272" y="1186"/>
                    </a:lnTo>
                    <a:lnTo>
                      <a:pt x="282" y="1192"/>
                    </a:lnTo>
                    <a:lnTo>
                      <a:pt x="292" y="1202"/>
                    </a:lnTo>
                    <a:lnTo>
                      <a:pt x="302" y="1214"/>
                    </a:lnTo>
                    <a:lnTo>
                      <a:pt x="308" y="1228"/>
                    </a:lnTo>
                    <a:lnTo>
                      <a:pt x="320" y="1260"/>
                    </a:lnTo>
                    <a:lnTo>
                      <a:pt x="332" y="1294"/>
                    </a:lnTo>
                    <a:lnTo>
                      <a:pt x="340" y="1330"/>
                    </a:lnTo>
                    <a:lnTo>
                      <a:pt x="344" y="1366"/>
                    </a:lnTo>
                    <a:lnTo>
                      <a:pt x="352" y="1400"/>
                    </a:lnTo>
                    <a:lnTo>
                      <a:pt x="364" y="1436"/>
                    </a:lnTo>
                    <a:lnTo>
                      <a:pt x="444" y="1622"/>
                    </a:lnTo>
                    <a:lnTo>
                      <a:pt x="470" y="1690"/>
                    </a:lnTo>
                    <a:lnTo>
                      <a:pt x="522" y="1846"/>
                    </a:lnTo>
                    <a:lnTo>
                      <a:pt x="528" y="1862"/>
                    </a:lnTo>
                    <a:lnTo>
                      <a:pt x="532" y="1880"/>
                    </a:lnTo>
                    <a:lnTo>
                      <a:pt x="534" y="1898"/>
                    </a:lnTo>
                    <a:lnTo>
                      <a:pt x="536" y="1916"/>
                    </a:lnTo>
                    <a:lnTo>
                      <a:pt x="540" y="2044"/>
                    </a:lnTo>
                    <a:lnTo>
                      <a:pt x="540" y="2080"/>
                    </a:lnTo>
                    <a:lnTo>
                      <a:pt x="534" y="2116"/>
                    </a:lnTo>
                    <a:lnTo>
                      <a:pt x="512" y="2206"/>
                    </a:lnTo>
                    <a:lnTo>
                      <a:pt x="502" y="2240"/>
                    </a:lnTo>
                    <a:lnTo>
                      <a:pt x="488" y="2274"/>
                    </a:lnTo>
                    <a:lnTo>
                      <a:pt x="442" y="2364"/>
                    </a:lnTo>
                    <a:lnTo>
                      <a:pt x="410" y="2428"/>
                    </a:lnTo>
                    <a:lnTo>
                      <a:pt x="382" y="2486"/>
                    </a:lnTo>
                    <a:lnTo>
                      <a:pt x="370" y="2508"/>
                    </a:lnTo>
                    <a:lnTo>
                      <a:pt x="588" y="2612"/>
                    </a:lnTo>
                    <a:lnTo>
                      <a:pt x="586" y="2614"/>
                    </a:lnTo>
                    <a:lnTo>
                      <a:pt x="596" y="2616"/>
                    </a:lnTo>
                    <a:lnTo>
                      <a:pt x="600" y="2618"/>
                    </a:lnTo>
                    <a:lnTo>
                      <a:pt x="602" y="2698"/>
                    </a:lnTo>
                    <a:lnTo>
                      <a:pt x="592" y="2740"/>
                    </a:lnTo>
                    <a:lnTo>
                      <a:pt x="594" y="2740"/>
                    </a:lnTo>
                    <a:lnTo>
                      <a:pt x="588" y="2756"/>
                    </a:lnTo>
                    <a:lnTo>
                      <a:pt x="584" y="2824"/>
                    </a:lnTo>
                    <a:lnTo>
                      <a:pt x="580" y="2904"/>
                    </a:lnTo>
                    <a:lnTo>
                      <a:pt x="586" y="2988"/>
                    </a:lnTo>
                    <a:lnTo>
                      <a:pt x="592" y="3056"/>
                    </a:lnTo>
                    <a:lnTo>
                      <a:pt x="592" y="3070"/>
                    </a:lnTo>
                    <a:lnTo>
                      <a:pt x="594" y="3072"/>
                    </a:lnTo>
                    <a:lnTo>
                      <a:pt x="594" y="3076"/>
                    </a:lnTo>
                    <a:lnTo>
                      <a:pt x="594" y="3086"/>
                    </a:lnTo>
                    <a:lnTo>
                      <a:pt x="592" y="3096"/>
                    </a:lnTo>
                    <a:lnTo>
                      <a:pt x="592" y="3102"/>
                    </a:lnTo>
                    <a:lnTo>
                      <a:pt x="592" y="3174"/>
                    </a:lnTo>
                    <a:lnTo>
                      <a:pt x="590" y="3250"/>
                    </a:lnTo>
                    <a:lnTo>
                      <a:pt x="582" y="3396"/>
                    </a:lnTo>
                    <a:lnTo>
                      <a:pt x="582" y="3460"/>
                    </a:lnTo>
                    <a:lnTo>
                      <a:pt x="584" y="3492"/>
                    </a:lnTo>
                    <a:lnTo>
                      <a:pt x="588" y="3526"/>
                    </a:lnTo>
                    <a:lnTo>
                      <a:pt x="592" y="3574"/>
                    </a:lnTo>
                    <a:lnTo>
                      <a:pt x="594" y="3622"/>
                    </a:lnTo>
                    <a:lnTo>
                      <a:pt x="594" y="3670"/>
                    </a:lnTo>
                    <a:lnTo>
                      <a:pt x="592" y="3718"/>
                    </a:lnTo>
                    <a:lnTo>
                      <a:pt x="590" y="3766"/>
                    </a:lnTo>
                    <a:lnTo>
                      <a:pt x="586" y="3814"/>
                    </a:lnTo>
                    <a:lnTo>
                      <a:pt x="576" y="3906"/>
                    </a:lnTo>
                    <a:lnTo>
                      <a:pt x="592" y="3912"/>
                    </a:lnTo>
                    <a:lnTo>
                      <a:pt x="608" y="3916"/>
                    </a:lnTo>
                    <a:lnTo>
                      <a:pt x="638" y="3916"/>
                    </a:lnTo>
                    <a:lnTo>
                      <a:pt x="632" y="3972"/>
                    </a:lnTo>
                    <a:lnTo>
                      <a:pt x="628" y="4000"/>
                    </a:lnTo>
                    <a:lnTo>
                      <a:pt x="628" y="4028"/>
                    </a:lnTo>
                    <a:lnTo>
                      <a:pt x="626" y="4060"/>
                    </a:lnTo>
                    <a:lnTo>
                      <a:pt x="628" y="4092"/>
                    </a:lnTo>
                    <a:lnTo>
                      <a:pt x="632" y="4126"/>
                    </a:lnTo>
                    <a:lnTo>
                      <a:pt x="636" y="4158"/>
                    </a:lnTo>
                    <a:lnTo>
                      <a:pt x="644" y="4202"/>
                    </a:lnTo>
                    <a:lnTo>
                      <a:pt x="652" y="4248"/>
                    </a:lnTo>
                    <a:lnTo>
                      <a:pt x="662" y="4292"/>
                    </a:lnTo>
                    <a:lnTo>
                      <a:pt x="674" y="4336"/>
                    </a:lnTo>
                    <a:lnTo>
                      <a:pt x="700" y="4422"/>
                    </a:lnTo>
                    <a:lnTo>
                      <a:pt x="730" y="4508"/>
                    </a:lnTo>
                    <a:lnTo>
                      <a:pt x="756" y="4578"/>
                    </a:lnTo>
                    <a:lnTo>
                      <a:pt x="768" y="4616"/>
                    </a:lnTo>
                    <a:lnTo>
                      <a:pt x="778" y="4656"/>
                    </a:lnTo>
                    <a:lnTo>
                      <a:pt x="786" y="4694"/>
                    </a:lnTo>
                    <a:lnTo>
                      <a:pt x="790" y="4734"/>
                    </a:lnTo>
                    <a:lnTo>
                      <a:pt x="792" y="4752"/>
                    </a:lnTo>
                    <a:lnTo>
                      <a:pt x="792" y="4770"/>
                    </a:lnTo>
                    <a:lnTo>
                      <a:pt x="790" y="4790"/>
                    </a:lnTo>
                    <a:lnTo>
                      <a:pt x="786" y="4806"/>
                    </a:lnTo>
                    <a:lnTo>
                      <a:pt x="780" y="4850"/>
                    </a:lnTo>
                    <a:lnTo>
                      <a:pt x="776" y="4894"/>
                    </a:lnTo>
                    <a:lnTo>
                      <a:pt x="776" y="4938"/>
                    </a:lnTo>
                    <a:lnTo>
                      <a:pt x="778" y="4980"/>
                    </a:lnTo>
                    <a:lnTo>
                      <a:pt x="782" y="5008"/>
                    </a:lnTo>
                    <a:lnTo>
                      <a:pt x="790" y="5038"/>
                    </a:lnTo>
                    <a:lnTo>
                      <a:pt x="798" y="5066"/>
                    </a:lnTo>
                    <a:lnTo>
                      <a:pt x="802" y="5094"/>
                    </a:lnTo>
                    <a:lnTo>
                      <a:pt x="804" y="5104"/>
                    </a:lnTo>
                    <a:lnTo>
                      <a:pt x="804" y="5114"/>
                    </a:lnTo>
                    <a:lnTo>
                      <a:pt x="802" y="5130"/>
                    </a:lnTo>
                    <a:lnTo>
                      <a:pt x="804" y="5138"/>
                    </a:lnTo>
                    <a:lnTo>
                      <a:pt x="806" y="5146"/>
                    </a:lnTo>
                    <a:lnTo>
                      <a:pt x="812" y="5152"/>
                    </a:lnTo>
                    <a:lnTo>
                      <a:pt x="822" y="5160"/>
                    </a:lnTo>
                    <a:lnTo>
                      <a:pt x="860" y="5174"/>
                    </a:lnTo>
                    <a:lnTo>
                      <a:pt x="886" y="5182"/>
                    </a:lnTo>
                    <a:lnTo>
                      <a:pt x="912" y="5188"/>
                    </a:lnTo>
                    <a:lnTo>
                      <a:pt x="940" y="5194"/>
                    </a:lnTo>
                    <a:lnTo>
                      <a:pt x="964" y="5196"/>
                    </a:lnTo>
                    <a:lnTo>
                      <a:pt x="986" y="5196"/>
                    </a:lnTo>
                    <a:lnTo>
                      <a:pt x="996" y="5194"/>
                    </a:lnTo>
                    <a:lnTo>
                      <a:pt x="1004" y="5190"/>
                    </a:lnTo>
                    <a:lnTo>
                      <a:pt x="1018" y="5182"/>
                    </a:lnTo>
                    <a:lnTo>
                      <a:pt x="1026" y="5172"/>
                    </a:lnTo>
                    <a:lnTo>
                      <a:pt x="1034" y="5162"/>
                    </a:lnTo>
                    <a:lnTo>
                      <a:pt x="1038" y="5152"/>
                    </a:lnTo>
                    <a:lnTo>
                      <a:pt x="1042" y="5160"/>
                    </a:lnTo>
                    <a:lnTo>
                      <a:pt x="1050" y="5166"/>
                    </a:lnTo>
                    <a:lnTo>
                      <a:pt x="1058" y="5170"/>
                    </a:lnTo>
                    <a:lnTo>
                      <a:pt x="1070" y="5174"/>
                    </a:lnTo>
                    <a:lnTo>
                      <a:pt x="1096" y="5176"/>
                    </a:lnTo>
                    <a:lnTo>
                      <a:pt x="1120" y="5176"/>
                    </a:lnTo>
                    <a:lnTo>
                      <a:pt x="1142" y="5172"/>
                    </a:lnTo>
                    <a:lnTo>
                      <a:pt x="1166" y="5166"/>
                    </a:lnTo>
                    <a:lnTo>
                      <a:pt x="1182" y="5160"/>
                    </a:lnTo>
                    <a:lnTo>
                      <a:pt x="1194" y="5154"/>
                    </a:lnTo>
                    <a:lnTo>
                      <a:pt x="1202" y="5146"/>
                    </a:lnTo>
                    <a:lnTo>
                      <a:pt x="1206" y="5136"/>
                    </a:lnTo>
                    <a:lnTo>
                      <a:pt x="1208" y="5128"/>
                    </a:lnTo>
                    <a:lnTo>
                      <a:pt x="1206" y="5118"/>
                    </a:lnTo>
                    <a:lnTo>
                      <a:pt x="1202" y="5108"/>
                    </a:lnTo>
                    <a:lnTo>
                      <a:pt x="1198" y="5096"/>
                    </a:lnTo>
                    <a:lnTo>
                      <a:pt x="1182" y="5074"/>
                    </a:lnTo>
                    <a:lnTo>
                      <a:pt x="1166" y="5052"/>
                    </a:lnTo>
                    <a:lnTo>
                      <a:pt x="1150" y="5028"/>
                    </a:lnTo>
                    <a:lnTo>
                      <a:pt x="1138" y="5006"/>
                    </a:lnTo>
                    <a:lnTo>
                      <a:pt x="1132" y="4990"/>
                    </a:lnTo>
                    <a:lnTo>
                      <a:pt x="1128" y="4970"/>
                    </a:lnTo>
                    <a:lnTo>
                      <a:pt x="1124" y="4928"/>
                    </a:lnTo>
                    <a:lnTo>
                      <a:pt x="1122" y="4892"/>
                    </a:lnTo>
                    <a:lnTo>
                      <a:pt x="1118" y="4864"/>
                    </a:lnTo>
                    <a:lnTo>
                      <a:pt x="1116" y="4840"/>
                    </a:lnTo>
                    <a:lnTo>
                      <a:pt x="1114" y="4814"/>
                    </a:lnTo>
                    <a:lnTo>
                      <a:pt x="1120" y="4788"/>
                    </a:lnTo>
                    <a:lnTo>
                      <a:pt x="1130" y="4746"/>
                    </a:lnTo>
                    <a:lnTo>
                      <a:pt x="1164" y="4632"/>
                    </a:lnTo>
                    <a:lnTo>
                      <a:pt x="1198" y="4522"/>
                    </a:lnTo>
                    <a:lnTo>
                      <a:pt x="1218" y="4462"/>
                    </a:lnTo>
                    <a:lnTo>
                      <a:pt x="1234" y="4410"/>
                    </a:lnTo>
                    <a:lnTo>
                      <a:pt x="1264" y="4318"/>
                    </a:lnTo>
                    <a:lnTo>
                      <a:pt x="1296" y="4226"/>
                    </a:lnTo>
                    <a:lnTo>
                      <a:pt x="1312" y="4172"/>
                    </a:lnTo>
                    <a:lnTo>
                      <a:pt x="1356" y="3948"/>
                    </a:lnTo>
                    <a:lnTo>
                      <a:pt x="1360" y="3942"/>
                    </a:lnTo>
                    <a:lnTo>
                      <a:pt x="1362" y="3926"/>
                    </a:lnTo>
                    <a:lnTo>
                      <a:pt x="1368" y="3870"/>
                    </a:lnTo>
                    <a:lnTo>
                      <a:pt x="1374" y="3690"/>
                    </a:lnTo>
                    <a:lnTo>
                      <a:pt x="1384" y="3470"/>
                    </a:lnTo>
                    <a:lnTo>
                      <a:pt x="1390" y="3364"/>
                    </a:lnTo>
                    <a:lnTo>
                      <a:pt x="1398" y="3270"/>
                    </a:lnTo>
                    <a:lnTo>
                      <a:pt x="1412" y="3164"/>
                    </a:lnTo>
                    <a:lnTo>
                      <a:pt x="1416" y="3136"/>
                    </a:lnTo>
                    <a:lnTo>
                      <a:pt x="1420" y="3128"/>
                    </a:lnTo>
                    <a:lnTo>
                      <a:pt x="1422" y="3120"/>
                    </a:lnTo>
                    <a:lnTo>
                      <a:pt x="1414" y="3024"/>
                    </a:lnTo>
                    <a:lnTo>
                      <a:pt x="1344" y="2810"/>
                    </a:lnTo>
                    <a:lnTo>
                      <a:pt x="1284" y="2690"/>
                    </a:lnTo>
                    <a:lnTo>
                      <a:pt x="1536" y="2594"/>
                    </a:lnTo>
                    <a:lnTo>
                      <a:pt x="1428" y="2368"/>
                    </a:lnTo>
                    <a:lnTo>
                      <a:pt x="1422" y="2352"/>
                    </a:lnTo>
                    <a:lnTo>
                      <a:pt x="1418" y="2334"/>
                    </a:lnTo>
                    <a:lnTo>
                      <a:pt x="1414" y="2314"/>
                    </a:lnTo>
                    <a:lnTo>
                      <a:pt x="1414" y="2298"/>
                    </a:lnTo>
                    <a:lnTo>
                      <a:pt x="1414" y="2244"/>
                    </a:lnTo>
                    <a:lnTo>
                      <a:pt x="1412" y="2210"/>
                    </a:lnTo>
                    <a:lnTo>
                      <a:pt x="1410" y="2178"/>
                    </a:lnTo>
                    <a:lnTo>
                      <a:pt x="1410" y="2164"/>
                    </a:lnTo>
                    <a:lnTo>
                      <a:pt x="1412" y="2148"/>
                    </a:lnTo>
                    <a:lnTo>
                      <a:pt x="1416" y="2132"/>
                    </a:lnTo>
                    <a:lnTo>
                      <a:pt x="1422" y="2118"/>
                    </a:lnTo>
                    <a:lnTo>
                      <a:pt x="1426" y="2112"/>
                    </a:lnTo>
                    <a:lnTo>
                      <a:pt x="1434" y="2096"/>
                    </a:lnTo>
                    <a:lnTo>
                      <a:pt x="1438" y="2078"/>
                    </a:lnTo>
                    <a:lnTo>
                      <a:pt x="1442" y="2060"/>
                    </a:lnTo>
                    <a:lnTo>
                      <a:pt x="1444" y="2044"/>
                    </a:lnTo>
                    <a:lnTo>
                      <a:pt x="1444" y="2032"/>
                    </a:lnTo>
                    <a:lnTo>
                      <a:pt x="1444" y="1958"/>
                    </a:lnTo>
                    <a:lnTo>
                      <a:pt x="1444" y="1878"/>
                    </a:lnTo>
                    <a:lnTo>
                      <a:pt x="1444" y="1814"/>
                    </a:lnTo>
                    <a:lnTo>
                      <a:pt x="1446" y="1802"/>
                    </a:lnTo>
                    <a:lnTo>
                      <a:pt x="1450" y="1786"/>
                    </a:lnTo>
                    <a:lnTo>
                      <a:pt x="1456" y="1772"/>
                    </a:lnTo>
                    <a:lnTo>
                      <a:pt x="1466" y="1758"/>
                    </a:lnTo>
                    <a:lnTo>
                      <a:pt x="1484" y="1732"/>
                    </a:lnTo>
                    <a:lnTo>
                      <a:pt x="1504" y="1702"/>
                    </a:lnTo>
                    <a:lnTo>
                      <a:pt x="1520" y="1668"/>
                    </a:lnTo>
                    <a:lnTo>
                      <a:pt x="1522" y="1666"/>
                    </a:lnTo>
                    <a:lnTo>
                      <a:pt x="1534" y="1634"/>
                    </a:lnTo>
                    <a:lnTo>
                      <a:pt x="1544" y="1602"/>
                    </a:lnTo>
                    <a:lnTo>
                      <a:pt x="1554" y="1570"/>
                    </a:lnTo>
                    <a:lnTo>
                      <a:pt x="1564" y="1538"/>
                    </a:lnTo>
                    <a:lnTo>
                      <a:pt x="1570" y="1520"/>
                    </a:lnTo>
                    <a:lnTo>
                      <a:pt x="1598" y="1454"/>
                    </a:lnTo>
                    <a:lnTo>
                      <a:pt x="1606" y="1434"/>
                    </a:lnTo>
                    <a:lnTo>
                      <a:pt x="1622" y="1402"/>
                    </a:lnTo>
                    <a:lnTo>
                      <a:pt x="1642" y="1372"/>
                    </a:lnTo>
                    <a:lnTo>
                      <a:pt x="1654" y="1354"/>
                    </a:lnTo>
                    <a:lnTo>
                      <a:pt x="1696" y="1296"/>
                    </a:lnTo>
                    <a:lnTo>
                      <a:pt x="1700" y="1292"/>
                    </a:lnTo>
                    <a:lnTo>
                      <a:pt x="1720" y="1268"/>
                    </a:lnTo>
                    <a:lnTo>
                      <a:pt x="1736" y="1252"/>
                    </a:lnTo>
                    <a:lnTo>
                      <a:pt x="1744" y="1244"/>
                    </a:lnTo>
                    <a:lnTo>
                      <a:pt x="1752" y="1234"/>
                    </a:lnTo>
                    <a:lnTo>
                      <a:pt x="1758" y="1220"/>
                    </a:lnTo>
                    <a:lnTo>
                      <a:pt x="1764" y="1206"/>
                    </a:lnTo>
                    <a:lnTo>
                      <a:pt x="1770" y="1190"/>
                    </a:lnTo>
                    <a:lnTo>
                      <a:pt x="1794" y="1124"/>
                    </a:lnTo>
                    <a:lnTo>
                      <a:pt x="1804" y="1096"/>
                    </a:lnTo>
                    <a:lnTo>
                      <a:pt x="1810" y="1070"/>
                    </a:lnTo>
                    <a:lnTo>
                      <a:pt x="1814" y="1058"/>
                    </a:lnTo>
                    <a:lnTo>
                      <a:pt x="1818" y="1044"/>
                    </a:lnTo>
                    <a:lnTo>
                      <a:pt x="1826" y="1030"/>
                    </a:lnTo>
                    <a:lnTo>
                      <a:pt x="1834" y="1016"/>
                    </a:lnTo>
                    <a:lnTo>
                      <a:pt x="1848" y="992"/>
                    </a:lnTo>
                    <a:lnTo>
                      <a:pt x="1886" y="930"/>
                    </a:lnTo>
                    <a:lnTo>
                      <a:pt x="1912" y="886"/>
                    </a:lnTo>
                    <a:lnTo>
                      <a:pt x="1930" y="856"/>
                    </a:lnTo>
                    <a:lnTo>
                      <a:pt x="1948" y="828"/>
                    </a:lnTo>
                    <a:lnTo>
                      <a:pt x="1956" y="814"/>
                    </a:lnTo>
                    <a:lnTo>
                      <a:pt x="1964" y="798"/>
                    </a:lnTo>
                    <a:lnTo>
                      <a:pt x="1970" y="780"/>
                    </a:lnTo>
                    <a:lnTo>
                      <a:pt x="1976" y="764"/>
                    </a:lnTo>
                    <a:lnTo>
                      <a:pt x="1984" y="720"/>
                    </a:lnTo>
                    <a:lnTo>
                      <a:pt x="1998" y="650"/>
                    </a:lnTo>
                    <a:lnTo>
                      <a:pt x="2008" y="598"/>
                    </a:lnTo>
                    <a:lnTo>
                      <a:pt x="2012" y="564"/>
                    </a:lnTo>
                    <a:lnTo>
                      <a:pt x="2014" y="534"/>
                    </a:lnTo>
                    <a:lnTo>
                      <a:pt x="2016" y="522"/>
                    </a:lnTo>
                    <a:lnTo>
                      <a:pt x="2018" y="506"/>
                    </a:lnTo>
                    <a:lnTo>
                      <a:pt x="2024" y="490"/>
                    </a:lnTo>
                    <a:lnTo>
                      <a:pt x="2030" y="476"/>
                    </a:lnTo>
                    <a:lnTo>
                      <a:pt x="2044" y="452"/>
                    </a:lnTo>
                    <a:lnTo>
                      <a:pt x="2056" y="434"/>
                    </a:lnTo>
                    <a:lnTo>
                      <a:pt x="2062" y="428"/>
                    </a:lnTo>
                    <a:lnTo>
                      <a:pt x="2066" y="418"/>
                    </a:lnTo>
                    <a:lnTo>
                      <a:pt x="2070" y="408"/>
                    </a:lnTo>
                    <a:lnTo>
                      <a:pt x="2074" y="398"/>
                    </a:lnTo>
                    <a:lnTo>
                      <a:pt x="2076" y="386"/>
                    </a:lnTo>
                    <a:lnTo>
                      <a:pt x="2082" y="374"/>
                    </a:lnTo>
                    <a:lnTo>
                      <a:pt x="2088" y="364"/>
                    </a:lnTo>
                    <a:lnTo>
                      <a:pt x="2096" y="354"/>
                    </a:lnTo>
                    <a:lnTo>
                      <a:pt x="2124" y="324"/>
                    </a:lnTo>
                    <a:lnTo>
                      <a:pt x="2144" y="298"/>
                    </a:lnTo>
                    <a:lnTo>
                      <a:pt x="2148" y="292"/>
                    </a:lnTo>
                    <a:lnTo>
                      <a:pt x="2146" y="280"/>
                    </a:lnTo>
                    <a:lnTo>
                      <a:pt x="2142" y="266"/>
                    </a:lnTo>
                    <a:lnTo>
                      <a:pt x="2136" y="254"/>
                    </a:lnTo>
                    <a:close/>
                    <a:moveTo>
                      <a:pt x="988" y="5046"/>
                    </a:moveTo>
                    <a:lnTo>
                      <a:pt x="988" y="5046"/>
                    </a:lnTo>
                    <a:lnTo>
                      <a:pt x="982" y="5032"/>
                    </a:lnTo>
                    <a:lnTo>
                      <a:pt x="976" y="5016"/>
                    </a:lnTo>
                    <a:lnTo>
                      <a:pt x="968" y="4986"/>
                    </a:lnTo>
                    <a:lnTo>
                      <a:pt x="962" y="4954"/>
                    </a:lnTo>
                    <a:lnTo>
                      <a:pt x="958" y="4922"/>
                    </a:lnTo>
                    <a:lnTo>
                      <a:pt x="974" y="4938"/>
                    </a:lnTo>
                    <a:lnTo>
                      <a:pt x="980" y="4948"/>
                    </a:lnTo>
                    <a:lnTo>
                      <a:pt x="984" y="4958"/>
                    </a:lnTo>
                    <a:lnTo>
                      <a:pt x="988" y="4980"/>
                    </a:lnTo>
                    <a:lnTo>
                      <a:pt x="990" y="5002"/>
                    </a:lnTo>
                    <a:lnTo>
                      <a:pt x="988" y="5046"/>
                    </a:lnTo>
                    <a:close/>
                    <a:moveTo>
                      <a:pt x="1112" y="4102"/>
                    </a:moveTo>
                    <a:lnTo>
                      <a:pt x="1112" y="4102"/>
                    </a:lnTo>
                    <a:lnTo>
                      <a:pt x="1106" y="4132"/>
                    </a:lnTo>
                    <a:lnTo>
                      <a:pt x="1096" y="4162"/>
                    </a:lnTo>
                    <a:lnTo>
                      <a:pt x="1078" y="4220"/>
                    </a:lnTo>
                    <a:lnTo>
                      <a:pt x="1068" y="4260"/>
                    </a:lnTo>
                    <a:lnTo>
                      <a:pt x="1062" y="4300"/>
                    </a:lnTo>
                    <a:lnTo>
                      <a:pt x="1056" y="4380"/>
                    </a:lnTo>
                    <a:lnTo>
                      <a:pt x="1052" y="4456"/>
                    </a:lnTo>
                    <a:lnTo>
                      <a:pt x="1046" y="4532"/>
                    </a:lnTo>
                    <a:lnTo>
                      <a:pt x="1042" y="4568"/>
                    </a:lnTo>
                    <a:lnTo>
                      <a:pt x="1036" y="4606"/>
                    </a:lnTo>
                    <a:lnTo>
                      <a:pt x="1026" y="4642"/>
                    </a:lnTo>
                    <a:lnTo>
                      <a:pt x="1016" y="4680"/>
                    </a:lnTo>
                    <a:lnTo>
                      <a:pt x="1004" y="4706"/>
                    </a:lnTo>
                    <a:lnTo>
                      <a:pt x="992" y="4730"/>
                    </a:lnTo>
                    <a:lnTo>
                      <a:pt x="976" y="4754"/>
                    </a:lnTo>
                    <a:lnTo>
                      <a:pt x="960" y="4776"/>
                    </a:lnTo>
                    <a:lnTo>
                      <a:pt x="950" y="4786"/>
                    </a:lnTo>
                    <a:lnTo>
                      <a:pt x="938" y="4800"/>
                    </a:lnTo>
                    <a:lnTo>
                      <a:pt x="936" y="4786"/>
                    </a:lnTo>
                    <a:lnTo>
                      <a:pt x="934" y="4778"/>
                    </a:lnTo>
                    <a:lnTo>
                      <a:pt x="930" y="4774"/>
                    </a:lnTo>
                    <a:lnTo>
                      <a:pt x="924" y="4754"/>
                    </a:lnTo>
                    <a:lnTo>
                      <a:pt x="912" y="4698"/>
                    </a:lnTo>
                    <a:lnTo>
                      <a:pt x="900" y="4636"/>
                    </a:lnTo>
                    <a:lnTo>
                      <a:pt x="890" y="4576"/>
                    </a:lnTo>
                    <a:lnTo>
                      <a:pt x="886" y="4550"/>
                    </a:lnTo>
                    <a:lnTo>
                      <a:pt x="884" y="4528"/>
                    </a:lnTo>
                    <a:lnTo>
                      <a:pt x="864" y="4252"/>
                    </a:lnTo>
                    <a:lnTo>
                      <a:pt x="860" y="4198"/>
                    </a:lnTo>
                    <a:lnTo>
                      <a:pt x="854" y="4144"/>
                    </a:lnTo>
                    <a:lnTo>
                      <a:pt x="842" y="4084"/>
                    </a:lnTo>
                    <a:lnTo>
                      <a:pt x="838" y="4054"/>
                    </a:lnTo>
                    <a:lnTo>
                      <a:pt x="838" y="4022"/>
                    </a:lnTo>
                    <a:lnTo>
                      <a:pt x="846" y="3974"/>
                    </a:lnTo>
                    <a:lnTo>
                      <a:pt x="854" y="3926"/>
                    </a:lnTo>
                    <a:lnTo>
                      <a:pt x="860" y="3924"/>
                    </a:lnTo>
                    <a:lnTo>
                      <a:pt x="870" y="3924"/>
                    </a:lnTo>
                    <a:lnTo>
                      <a:pt x="912" y="3922"/>
                    </a:lnTo>
                    <a:lnTo>
                      <a:pt x="952" y="3924"/>
                    </a:lnTo>
                    <a:lnTo>
                      <a:pt x="1032" y="3928"/>
                    </a:lnTo>
                    <a:lnTo>
                      <a:pt x="1112" y="3932"/>
                    </a:lnTo>
                    <a:lnTo>
                      <a:pt x="1114" y="3942"/>
                    </a:lnTo>
                    <a:lnTo>
                      <a:pt x="1116" y="3952"/>
                    </a:lnTo>
                    <a:lnTo>
                      <a:pt x="1120" y="3978"/>
                    </a:lnTo>
                    <a:lnTo>
                      <a:pt x="1120" y="3998"/>
                    </a:lnTo>
                    <a:lnTo>
                      <a:pt x="1120" y="4024"/>
                    </a:lnTo>
                    <a:lnTo>
                      <a:pt x="1118" y="4058"/>
                    </a:lnTo>
                    <a:lnTo>
                      <a:pt x="1112" y="4102"/>
                    </a:lnTo>
                    <a:close/>
                  </a:path>
                </a:pathLst>
              </a:custGeom>
              <a:solidFill>
                <a:srgbClr val="0A0B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" name="Freeform 97"/>
              <p:cNvSpPr>
                <a:spLocks/>
              </p:cNvSpPr>
              <p:nvPr/>
            </p:nvSpPr>
            <p:spPr bwMode="auto">
              <a:xfrm>
                <a:off x="7705244" y="5463523"/>
                <a:ext cx="489587" cy="360878"/>
              </a:xfrm>
              <a:custGeom>
                <a:avLst/>
                <a:gdLst>
                  <a:gd name="T0" fmla="*/ 0 w 308"/>
                  <a:gd name="T1" fmla="*/ 216733479 h 230"/>
                  <a:gd name="T2" fmla="*/ 105846570 w 308"/>
                  <a:gd name="T3" fmla="*/ 579635982 h 230"/>
                  <a:gd name="T4" fmla="*/ 408265250 w 308"/>
                  <a:gd name="T5" fmla="*/ 488910381 h 230"/>
                  <a:gd name="T6" fmla="*/ 645159943 w 308"/>
                  <a:gd name="T7" fmla="*/ 388104059 h 230"/>
                  <a:gd name="T8" fmla="*/ 776208016 w 308"/>
                  <a:gd name="T9" fmla="*/ 252015657 h 230"/>
                  <a:gd name="T10" fmla="*/ 645159943 w 308"/>
                  <a:gd name="T11" fmla="*/ 0 h 230"/>
                  <a:gd name="T12" fmla="*/ 0 w 308"/>
                  <a:gd name="T13" fmla="*/ 216733479 h 230"/>
                  <a:gd name="T14" fmla="*/ 0 w 308"/>
                  <a:gd name="T15" fmla="*/ 216733479 h 2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8"/>
                  <a:gd name="T25" fmla="*/ 0 h 230"/>
                  <a:gd name="T26" fmla="*/ 308 w 308"/>
                  <a:gd name="T27" fmla="*/ 230 h 2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8" h="230">
                    <a:moveTo>
                      <a:pt x="0" y="86"/>
                    </a:moveTo>
                    <a:lnTo>
                      <a:pt x="42" y="230"/>
                    </a:lnTo>
                    <a:lnTo>
                      <a:pt x="162" y="194"/>
                    </a:lnTo>
                    <a:lnTo>
                      <a:pt x="256" y="154"/>
                    </a:lnTo>
                    <a:lnTo>
                      <a:pt x="308" y="100"/>
                    </a:lnTo>
                    <a:lnTo>
                      <a:pt x="256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" name="Freeform 98"/>
              <p:cNvSpPr>
                <a:spLocks/>
              </p:cNvSpPr>
              <p:nvPr/>
            </p:nvSpPr>
            <p:spPr bwMode="auto">
              <a:xfrm>
                <a:off x="10436638" y="5583816"/>
                <a:ext cx="463822" cy="343694"/>
              </a:xfrm>
              <a:custGeom>
                <a:avLst/>
                <a:gdLst>
                  <a:gd name="T0" fmla="*/ 735885516 w 292"/>
                  <a:gd name="T1" fmla="*/ 211693164 h 216"/>
                  <a:gd name="T2" fmla="*/ 579635894 w 292"/>
                  <a:gd name="T3" fmla="*/ 544353795 h 216"/>
                  <a:gd name="T4" fmla="*/ 327620275 w 292"/>
                  <a:gd name="T5" fmla="*/ 483870062 h 216"/>
                  <a:gd name="T6" fmla="*/ 95765922 w 292"/>
                  <a:gd name="T7" fmla="*/ 388104052 h 216"/>
                  <a:gd name="T8" fmla="*/ 0 w 292"/>
                  <a:gd name="T9" fmla="*/ 252015653 h 216"/>
                  <a:gd name="T10" fmla="*/ 95765922 w 292"/>
                  <a:gd name="T11" fmla="*/ 0 h 216"/>
                  <a:gd name="T12" fmla="*/ 735885516 w 292"/>
                  <a:gd name="T13" fmla="*/ 211693164 h 216"/>
                  <a:gd name="T14" fmla="*/ 735885516 w 292"/>
                  <a:gd name="T15" fmla="*/ 211693164 h 2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2"/>
                  <a:gd name="T25" fmla="*/ 0 h 216"/>
                  <a:gd name="T26" fmla="*/ 292 w 292"/>
                  <a:gd name="T27" fmla="*/ 216 h 2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2" h="216">
                    <a:moveTo>
                      <a:pt x="292" y="84"/>
                    </a:moveTo>
                    <a:lnTo>
                      <a:pt x="230" y="216"/>
                    </a:lnTo>
                    <a:lnTo>
                      <a:pt x="130" y="192"/>
                    </a:lnTo>
                    <a:lnTo>
                      <a:pt x="38" y="154"/>
                    </a:lnTo>
                    <a:lnTo>
                      <a:pt x="0" y="100"/>
                    </a:lnTo>
                    <a:lnTo>
                      <a:pt x="38" y="0"/>
                    </a:lnTo>
                    <a:lnTo>
                      <a:pt x="292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3329" name="Gruppe 35"/>
            <p:cNvGrpSpPr>
              <a:grpSpLocks/>
            </p:cNvGrpSpPr>
            <p:nvPr/>
          </p:nvGrpSpPr>
          <p:grpSpPr bwMode="auto">
            <a:xfrm>
              <a:off x="4145085" y="2579076"/>
              <a:ext cx="763271" cy="1207478"/>
              <a:chOff x="4145085" y="2579076"/>
              <a:chExt cx="763271" cy="1207478"/>
            </a:xfrm>
          </p:grpSpPr>
          <p:sp>
            <p:nvSpPr>
              <p:cNvPr id="28" name="Freeform 113"/>
              <p:cNvSpPr>
                <a:spLocks/>
              </p:cNvSpPr>
              <p:nvPr/>
            </p:nvSpPr>
            <p:spPr bwMode="auto">
              <a:xfrm>
                <a:off x="4147628" y="2576313"/>
                <a:ext cx="761261" cy="1212317"/>
              </a:xfrm>
              <a:custGeom>
                <a:avLst/>
                <a:gdLst>
                  <a:gd name="T0" fmla="*/ 729843 w 548"/>
                  <a:gd name="T1" fmla="*/ 1141923 h 1142"/>
                  <a:gd name="T2" fmla="*/ 688058 w 548"/>
                  <a:gd name="T3" fmla="*/ 1167299 h 1142"/>
                  <a:gd name="T4" fmla="*/ 626774 w 548"/>
                  <a:gd name="T5" fmla="*/ 1186331 h 1142"/>
                  <a:gd name="T6" fmla="*/ 454063 w 548"/>
                  <a:gd name="T7" fmla="*/ 1205363 h 1142"/>
                  <a:gd name="T8" fmla="*/ 284137 w 548"/>
                  <a:gd name="T9" fmla="*/ 1205363 h 1142"/>
                  <a:gd name="T10" fmla="*/ 100284 w 548"/>
                  <a:gd name="T11" fmla="*/ 1175758 h 1142"/>
                  <a:gd name="T12" fmla="*/ 41785 w 548"/>
                  <a:gd name="T13" fmla="*/ 1150382 h 1142"/>
                  <a:gd name="T14" fmla="*/ 5571 w 548"/>
                  <a:gd name="T15" fmla="*/ 1108088 h 1142"/>
                  <a:gd name="T16" fmla="*/ 36214 w 548"/>
                  <a:gd name="T17" fmla="*/ 613255 h 1142"/>
                  <a:gd name="T18" fmla="*/ 50142 w 548"/>
                  <a:gd name="T19" fmla="*/ 535012 h 1142"/>
                  <a:gd name="T20" fmla="*/ 69642 w 548"/>
                  <a:gd name="T21" fmla="*/ 465228 h 1142"/>
                  <a:gd name="T22" fmla="*/ 103069 w 548"/>
                  <a:gd name="T23" fmla="*/ 353150 h 1142"/>
                  <a:gd name="T24" fmla="*/ 116998 w 548"/>
                  <a:gd name="T25" fmla="*/ 287595 h 1142"/>
                  <a:gd name="T26" fmla="*/ 155997 w 548"/>
                  <a:gd name="T27" fmla="*/ 177632 h 1142"/>
                  <a:gd name="T28" fmla="*/ 189425 w 548"/>
                  <a:gd name="T29" fmla="*/ 126880 h 1142"/>
                  <a:gd name="T30" fmla="*/ 231210 w 548"/>
                  <a:gd name="T31" fmla="*/ 44408 h 1142"/>
                  <a:gd name="T32" fmla="*/ 250709 w 548"/>
                  <a:gd name="T33" fmla="*/ 10573 h 1142"/>
                  <a:gd name="T34" fmla="*/ 270209 w 548"/>
                  <a:gd name="T35" fmla="*/ 0 h 1142"/>
                  <a:gd name="T36" fmla="*/ 286923 w 548"/>
                  <a:gd name="T37" fmla="*/ 6344 h 1142"/>
                  <a:gd name="T38" fmla="*/ 328708 w 548"/>
                  <a:gd name="T39" fmla="*/ 35949 h 1142"/>
                  <a:gd name="T40" fmla="*/ 334279 w 548"/>
                  <a:gd name="T41" fmla="*/ 52867 h 1142"/>
                  <a:gd name="T42" fmla="*/ 325922 w 548"/>
                  <a:gd name="T43" fmla="*/ 84587 h 1142"/>
                  <a:gd name="T44" fmla="*/ 295280 w 548"/>
                  <a:gd name="T45" fmla="*/ 118422 h 1142"/>
                  <a:gd name="T46" fmla="*/ 286923 w 548"/>
                  <a:gd name="T47" fmla="*/ 131110 h 1142"/>
                  <a:gd name="T48" fmla="*/ 292494 w 548"/>
                  <a:gd name="T49" fmla="*/ 167059 h 1142"/>
                  <a:gd name="T50" fmla="*/ 331494 w 548"/>
                  <a:gd name="T51" fmla="*/ 230499 h 1142"/>
                  <a:gd name="T52" fmla="*/ 362136 w 548"/>
                  <a:gd name="T53" fmla="*/ 262219 h 1142"/>
                  <a:gd name="T54" fmla="*/ 392778 w 548"/>
                  <a:gd name="T55" fmla="*/ 264334 h 1142"/>
                  <a:gd name="T56" fmla="*/ 434563 w 548"/>
                  <a:gd name="T57" fmla="*/ 243187 h 1142"/>
                  <a:gd name="T58" fmla="*/ 506990 w 548"/>
                  <a:gd name="T59" fmla="*/ 169174 h 1142"/>
                  <a:gd name="T60" fmla="*/ 523704 w 548"/>
                  <a:gd name="T61" fmla="*/ 135339 h 1142"/>
                  <a:gd name="T62" fmla="*/ 520918 w 548"/>
                  <a:gd name="T63" fmla="*/ 116307 h 1142"/>
                  <a:gd name="T64" fmla="*/ 526490 w 548"/>
                  <a:gd name="T65" fmla="*/ 35949 h 1142"/>
                  <a:gd name="T66" fmla="*/ 534847 w 548"/>
                  <a:gd name="T67" fmla="*/ 16917 h 1142"/>
                  <a:gd name="T68" fmla="*/ 551561 w 548"/>
                  <a:gd name="T69" fmla="*/ 10573 h 1142"/>
                  <a:gd name="T70" fmla="*/ 571060 w 548"/>
                  <a:gd name="T71" fmla="*/ 31720 h 1142"/>
                  <a:gd name="T72" fmla="*/ 587774 w 548"/>
                  <a:gd name="T73" fmla="*/ 82472 h 1142"/>
                  <a:gd name="T74" fmla="*/ 579417 w 548"/>
                  <a:gd name="T75" fmla="*/ 118422 h 1142"/>
                  <a:gd name="T76" fmla="*/ 573846 w 548"/>
                  <a:gd name="T77" fmla="*/ 135339 h 1142"/>
                  <a:gd name="T78" fmla="*/ 582203 w 548"/>
                  <a:gd name="T79" fmla="*/ 230499 h 1142"/>
                  <a:gd name="T80" fmla="*/ 601703 w 548"/>
                  <a:gd name="T81" fmla="*/ 289710 h 1142"/>
                  <a:gd name="T82" fmla="*/ 654630 w 548"/>
                  <a:gd name="T83" fmla="*/ 412361 h 1142"/>
                  <a:gd name="T84" fmla="*/ 738200 w 548"/>
                  <a:gd name="T85" fmla="*/ 570962 h 1142"/>
                  <a:gd name="T86" fmla="*/ 763271 w 548"/>
                  <a:gd name="T87" fmla="*/ 695727 h 1142"/>
                  <a:gd name="T88" fmla="*/ 760485 w 548"/>
                  <a:gd name="T89" fmla="*/ 1036189 h 1142"/>
                  <a:gd name="T90" fmla="*/ 738200 w 548"/>
                  <a:gd name="T91" fmla="*/ 1131350 h 11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8"/>
                  <a:gd name="T139" fmla="*/ 0 h 1142"/>
                  <a:gd name="T140" fmla="*/ 548 w 548"/>
                  <a:gd name="T141" fmla="*/ 1142 h 11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8" h="1142">
                    <a:moveTo>
                      <a:pt x="530" y="1070"/>
                    </a:moveTo>
                    <a:lnTo>
                      <a:pt x="530" y="1070"/>
                    </a:lnTo>
                    <a:lnTo>
                      <a:pt x="524" y="1080"/>
                    </a:lnTo>
                    <a:lnTo>
                      <a:pt x="516" y="1088"/>
                    </a:lnTo>
                    <a:lnTo>
                      <a:pt x="506" y="1098"/>
                    </a:lnTo>
                    <a:lnTo>
                      <a:pt x="494" y="1104"/>
                    </a:lnTo>
                    <a:lnTo>
                      <a:pt x="480" y="1112"/>
                    </a:lnTo>
                    <a:lnTo>
                      <a:pt x="464" y="1118"/>
                    </a:lnTo>
                    <a:lnTo>
                      <a:pt x="450" y="1122"/>
                    </a:lnTo>
                    <a:lnTo>
                      <a:pt x="432" y="1126"/>
                    </a:lnTo>
                    <a:lnTo>
                      <a:pt x="326" y="1140"/>
                    </a:lnTo>
                    <a:lnTo>
                      <a:pt x="288" y="1142"/>
                    </a:lnTo>
                    <a:lnTo>
                      <a:pt x="246" y="1142"/>
                    </a:lnTo>
                    <a:lnTo>
                      <a:pt x="204" y="1140"/>
                    </a:lnTo>
                    <a:lnTo>
                      <a:pt x="168" y="1134"/>
                    </a:lnTo>
                    <a:lnTo>
                      <a:pt x="72" y="1112"/>
                    </a:lnTo>
                    <a:lnTo>
                      <a:pt x="58" y="1106"/>
                    </a:lnTo>
                    <a:lnTo>
                      <a:pt x="42" y="1098"/>
                    </a:lnTo>
                    <a:lnTo>
                      <a:pt x="30" y="1088"/>
                    </a:lnTo>
                    <a:lnTo>
                      <a:pt x="20" y="1076"/>
                    </a:lnTo>
                    <a:lnTo>
                      <a:pt x="10" y="1062"/>
                    </a:lnTo>
                    <a:lnTo>
                      <a:pt x="4" y="1048"/>
                    </a:lnTo>
                    <a:lnTo>
                      <a:pt x="0" y="1032"/>
                    </a:lnTo>
                    <a:lnTo>
                      <a:pt x="0" y="1014"/>
                    </a:lnTo>
                    <a:lnTo>
                      <a:pt x="26" y="580"/>
                    </a:lnTo>
                    <a:lnTo>
                      <a:pt x="30" y="546"/>
                    </a:lnTo>
                    <a:lnTo>
                      <a:pt x="36" y="506"/>
                    </a:lnTo>
                    <a:lnTo>
                      <a:pt x="44" y="470"/>
                    </a:lnTo>
                    <a:lnTo>
                      <a:pt x="50" y="440"/>
                    </a:lnTo>
                    <a:lnTo>
                      <a:pt x="60" y="410"/>
                    </a:lnTo>
                    <a:lnTo>
                      <a:pt x="68" y="372"/>
                    </a:lnTo>
                    <a:lnTo>
                      <a:pt x="74" y="334"/>
                    </a:lnTo>
                    <a:lnTo>
                      <a:pt x="80" y="298"/>
                    </a:lnTo>
                    <a:lnTo>
                      <a:pt x="84" y="272"/>
                    </a:lnTo>
                    <a:lnTo>
                      <a:pt x="90" y="238"/>
                    </a:lnTo>
                    <a:lnTo>
                      <a:pt x="100" y="202"/>
                    </a:lnTo>
                    <a:lnTo>
                      <a:pt x="112" y="168"/>
                    </a:lnTo>
                    <a:lnTo>
                      <a:pt x="124" y="142"/>
                    </a:lnTo>
                    <a:lnTo>
                      <a:pt x="136" y="120"/>
                    </a:lnTo>
                    <a:lnTo>
                      <a:pt x="150" y="92"/>
                    </a:lnTo>
                    <a:lnTo>
                      <a:pt x="160" y="66"/>
                    </a:lnTo>
                    <a:lnTo>
                      <a:pt x="166" y="42"/>
                    </a:lnTo>
                    <a:lnTo>
                      <a:pt x="172" y="24"/>
                    </a:lnTo>
                    <a:lnTo>
                      <a:pt x="180" y="10"/>
                    </a:lnTo>
                    <a:lnTo>
                      <a:pt x="184" y="4"/>
                    </a:lnTo>
                    <a:lnTo>
                      <a:pt x="188" y="2"/>
                    </a:lnTo>
                    <a:lnTo>
                      <a:pt x="194" y="0"/>
                    </a:lnTo>
                    <a:lnTo>
                      <a:pt x="198" y="0"/>
                    </a:lnTo>
                    <a:lnTo>
                      <a:pt x="206" y="6"/>
                    </a:lnTo>
                    <a:lnTo>
                      <a:pt x="216" y="14"/>
                    </a:lnTo>
                    <a:lnTo>
                      <a:pt x="226" y="24"/>
                    </a:lnTo>
                    <a:lnTo>
                      <a:pt x="236" y="34"/>
                    </a:lnTo>
                    <a:lnTo>
                      <a:pt x="238" y="42"/>
                    </a:lnTo>
                    <a:lnTo>
                      <a:pt x="240" y="50"/>
                    </a:lnTo>
                    <a:lnTo>
                      <a:pt x="240" y="58"/>
                    </a:lnTo>
                    <a:lnTo>
                      <a:pt x="238" y="68"/>
                    </a:lnTo>
                    <a:lnTo>
                      <a:pt x="234" y="80"/>
                    </a:lnTo>
                    <a:lnTo>
                      <a:pt x="228" y="90"/>
                    </a:lnTo>
                    <a:lnTo>
                      <a:pt x="220" y="102"/>
                    </a:lnTo>
                    <a:lnTo>
                      <a:pt x="212" y="112"/>
                    </a:lnTo>
                    <a:lnTo>
                      <a:pt x="210" y="118"/>
                    </a:lnTo>
                    <a:lnTo>
                      <a:pt x="206" y="124"/>
                    </a:lnTo>
                    <a:lnTo>
                      <a:pt x="206" y="132"/>
                    </a:lnTo>
                    <a:lnTo>
                      <a:pt x="206" y="140"/>
                    </a:lnTo>
                    <a:lnTo>
                      <a:pt x="210" y="158"/>
                    </a:lnTo>
                    <a:lnTo>
                      <a:pt x="218" y="178"/>
                    </a:lnTo>
                    <a:lnTo>
                      <a:pt x="228" y="198"/>
                    </a:lnTo>
                    <a:lnTo>
                      <a:pt x="238" y="218"/>
                    </a:lnTo>
                    <a:lnTo>
                      <a:pt x="250" y="234"/>
                    </a:lnTo>
                    <a:lnTo>
                      <a:pt x="260" y="248"/>
                    </a:lnTo>
                    <a:lnTo>
                      <a:pt x="266" y="252"/>
                    </a:lnTo>
                    <a:lnTo>
                      <a:pt x="274" y="254"/>
                    </a:lnTo>
                    <a:lnTo>
                      <a:pt x="282" y="250"/>
                    </a:lnTo>
                    <a:lnTo>
                      <a:pt x="292" y="246"/>
                    </a:lnTo>
                    <a:lnTo>
                      <a:pt x="302" y="238"/>
                    </a:lnTo>
                    <a:lnTo>
                      <a:pt x="312" y="230"/>
                    </a:lnTo>
                    <a:lnTo>
                      <a:pt x="332" y="208"/>
                    </a:lnTo>
                    <a:lnTo>
                      <a:pt x="350" y="184"/>
                    </a:lnTo>
                    <a:lnTo>
                      <a:pt x="364" y="160"/>
                    </a:lnTo>
                    <a:lnTo>
                      <a:pt x="374" y="140"/>
                    </a:lnTo>
                    <a:lnTo>
                      <a:pt x="376" y="134"/>
                    </a:lnTo>
                    <a:lnTo>
                      <a:pt x="376" y="128"/>
                    </a:lnTo>
                    <a:lnTo>
                      <a:pt x="374" y="120"/>
                    </a:lnTo>
                    <a:lnTo>
                      <a:pt x="374" y="110"/>
                    </a:lnTo>
                    <a:lnTo>
                      <a:pt x="374" y="86"/>
                    </a:lnTo>
                    <a:lnTo>
                      <a:pt x="376" y="60"/>
                    </a:lnTo>
                    <a:lnTo>
                      <a:pt x="378" y="34"/>
                    </a:lnTo>
                    <a:lnTo>
                      <a:pt x="380" y="24"/>
                    </a:lnTo>
                    <a:lnTo>
                      <a:pt x="384" y="16"/>
                    </a:lnTo>
                    <a:lnTo>
                      <a:pt x="386" y="12"/>
                    </a:lnTo>
                    <a:lnTo>
                      <a:pt x="390" y="10"/>
                    </a:lnTo>
                    <a:lnTo>
                      <a:pt x="396" y="10"/>
                    </a:lnTo>
                    <a:lnTo>
                      <a:pt x="400" y="14"/>
                    </a:lnTo>
                    <a:lnTo>
                      <a:pt x="404" y="22"/>
                    </a:lnTo>
                    <a:lnTo>
                      <a:pt x="410" y="30"/>
                    </a:lnTo>
                    <a:lnTo>
                      <a:pt x="418" y="54"/>
                    </a:lnTo>
                    <a:lnTo>
                      <a:pt x="422" y="78"/>
                    </a:lnTo>
                    <a:lnTo>
                      <a:pt x="422" y="98"/>
                    </a:lnTo>
                    <a:lnTo>
                      <a:pt x="420" y="106"/>
                    </a:lnTo>
                    <a:lnTo>
                      <a:pt x="416" y="112"/>
                    </a:lnTo>
                    <a:lnTo>
                      <a:pt x="414" y="118"/>
                    </a:lnTo>
                    <a:lnTo>
                      <a:pt x="412" y="128"/>
                    </a:lnTo>
                    <a:lnTo>
                      <a:pt x="412" y="154"/>
                    </a:lnTo>
                    <a:lnTo>
                      <a:pt x="414" y="184"/>
                    </a:lnTo>
                    <a:lnTo>
                      <a:pt x="418" y="218"/>
                    </a:lnTo>
                    <a:lnTo>
                      <a:pt x="424" y="238"/>
                    </a:lnTo>
                    <a:lnTo>
                      <a:pt x="432" y="274"/>
                    </a:lnTo>
                    <a:lnTo>
                      <a:pt x="444" y="314"/>
                    </a:lnTo>
                    <a:lnTo>
                      <a:pt x="458" y="356"/>
                    </a:lnTo>
                    <a:lnTo>
                      <a:pt x="470" y="390"/>
                    </a:lnTo>
                    <a:lnTo>
                      <a:pt x="518" y="504"/>
                    </a:lnTo>
                    <a:lnTo>
                      <a:pt x="530" y="540"/>
                    </a:lnTo>
                    <a:lnTo>
                      <a:pt x="540" y="580"/>
                    </a:lnTo>
                    <a:lnTo>
                      <a:pt x="546" y="622"/>
                    </a:lnTo>
                    <a:lnTo>
                      <a:pt x="548" y="658"/>
                    </a:lnTo>
                    <a:lnTo>
                      <a:pt x="548" y="946"/>
                    </a:lnTo>
                    <a:lnTo>
                      <a:pt x="546" y="980"/>
                    </a:lnTo>
                    <a:lnTo>
                      <a:pt x="542" y="1014"/>
                    </a:lnTo>
                    <a:lnTo>
                      <a:pt x="538" y="1046"/>
                    </a:lnTo>
                    <a:lnTo>
                      <a:pt x="530" y="1070"/>
                    </a:lnTo>
                    <a:close/>
                  </a:path>
                </a:pathLst>
              </a:custGeom>
              <a:solidFill>
                <a:srgbClr val="FFFFFF"/>
              </a:solidFill>
              <a:ln w="4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" name="Freeform 114"/>
              <p:cNvSpPr>
                <a:spLocks/>
              </p:cNvSpPr>
              <p:nvPr/>
            </p:nvSpPr>
            <p:spPr bwMode="auto">
              <a:xfrm>
                <a:off x="4665286" y="2588497"/>
                <a:ext cx="109621" cy="158393"/>
              </a:xfrm>
              <a:custGeom>
                <a:avLst/>
                <a:gdLst>
                  <a:gd name="T0" fmla="*/ 8357 w 80"/>
                  <a:gd name="T1" fmla="*/ 0 h 152"/>
                  <a:gd name="T2" fmla="*/ 8357 w 80"/>
                  <a:gd name="T3" fmla="*/ 0 h 152"/>
                  <a:gd name="T4" fmla="*/ 2786 w 80"/>
                  <a:gd name="T5" fmla="*/ 35949 h 152"/>
                  <a:gd name="T6" fmla="*/ 0 w 80"/>
                  <a:gd name="T7" fmla="*/ 69784 h 152"/>
                  <a:gd name="T8" fmla="*/ 0 w 80"/>
                  <a:gd name="T9" fmla="*/ 86702 h 152"/>
                  <a:gd name="T10" fmla="*/ 2786 w 80"/>
                  <a:gd name="T11" fmla="*/ 101504 h 152"/>
                  <a:gd name="T12" fmla="*/ 2786 w 80"/>
                  <a:gd name="T13" fmla="*/ 101504 h 152"/>
                  <a:gd name="T14" fmla="*/ 5571 w 80"/>
                  <a:gd name="T15" fmla="*/ 114192 h 152"/>
                  <a:gd name="T16" fmla="*/ 13928 w 80"/>
                  <a:gd name="T17" fmla="*/ 120536 h 152"/>
                  <a:gd name="T18" fmla="*/ 22285 w 80"/>
                  <a:gd name="T19" fmla="*/ 124766 h 152"/>
                  <a:gd name="T20" fmla="*/ 36213 w 80"/>
                  <a:gd name="T21" fmla="*/ 128995 h 152"/>
                  <a:gd name="T22" fmla="*/ 50142 w 80"/>
                  <a:gd name="T23" fmla="*/ 131110 h 152"/>
                  <a:gd name="T24" fmla="*/ 66856 w 80"/>
                  <a:gd name="T25" fmla="*/ 137454 h 152"/>
                  <a:gd name="T26" fmla="*/ 89141 w 80"/>
                  <a:gd name="T27" fmla="*/ 145912 h 152"/>
                  <a:gd name="T28" fmla="*/ 111426 w 80"/>
                  <a:gd name="T29" fmla="*/ 160715 h 152"/>
                  <a:gd name="T30" fmla="*/ 111426 w 80"/>
                  <a:gd name="T31" fmla="*/ 160715 h 152"/>
                  <a:gd name="T32" fmla="*/ 103069 w 80"/>
                  <a:gd name="T33" fmla="*/ 135339 h 152"/>
                  <a:gd name="T34" fmla="*/ 77998 w 80"/>
                  <a:gd name="T35" fmla="*/ 82472 h 152"/>
                  <a:gd name="T36" fmla="*/ 61284 w 80"/>
                  <a:gd name="T37" fmla="*/ 52867 h 152"/>
                  <a:gd name="T38" fmla="*/ 44570 w 80"/>
                  <a:gd name="T39" fmla="*/ 27491 h 152"/>
                  <a:gd name="T40" fmla="*/ 36213 w 80"/>
                  <a:gd name="T41" fmla="*/ 16917 h 152"/>
                  <a:gd name="T42" fmla="*/ 27857 w 80"/>
                  <a:gd name="T43" fmla="*/ 8459 h 152"/>
                  <a:gd name="T44" fmla="*/ 16714 w 80"/>
                  <a:gd name="T45" fmla="*/ 2115 h 152"/>
                  <a:gd name="T46" fmla="*/ 8357 w 80"/>
                  <a:gd name="T47" fmla="*/ 0 h 152"/>
                  <a:gd name="T48" fmla="*/ 8357 w 80"/>
                  <a:gd name="T49" fmla="*/ 0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"/>
                  <a:gd name="T76" fmla="*/ 0 h 152"/>
                  <a:gd name="T77" fmla="*/ 80 w 80"/>
                  <a:gd name="T78" fmla="*/ 152 h 1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" h="152">
                    <a:moveTo>
                      <a:pt x="6" y="0"/>
                    </a:moveTo>
                    <a:lnTo>
                      <a:pt x="6" y="0"/>
                    </a:lnTo>
                    <a:lnTo>
                      <a:pt x="2" y="34"/>
                    </a:lnTo>
                    <a:lnTo>
                      <a:pt x="0" y="66"/>
                    </a:lnTo>
                    <a:lnTo>
                      <a:pt x="0" y="82"/>
                    </a:lnTo>
                    <a:lnTo>
                      <a:pt x="2" y="96"/>
                    </a:lnTo>
                    <a:lnTo>
                      <a:pt x="4" y="108"/>
                    </a:lnTo>
                    <a:lnTo>
                      <a:pt x="10" y="114"/>
                    </a:lnTo>
                    <a:lnTo>
                      <a:pt x="16" y="118"/>
                    </a:lnTo>
                    <a:lnTo>
                      <a:pt x="26" y="122"/>
                    </a:lnTo>
                    <a:lnTo>
                      <a:pt x="36" y="124"/>
                    </a:lnTo>
                    <a:lnTo>
                      <a:pt x="48" y="130"/>
                    </a:lnTo>
                    <a:lnTo>
                      <a:pt x="64" y="138"/>
                    </a:lnTo>
                    <a:lnTo>
                      <a:pt x="80" y="152"/>
                    </a:lnTo>
                    <a:lnTo>
                      <a:pt x="74" y="128"/>
                    </a:lnTo>
                    <a:lnTo>
                      <a:pt x="56" y="78"/>
                    </a:lnTo>
                    <a:lnTo>
                      <a:pt x="44" y="50"/>
                    </a:lnTo>
                    <a:lnTo>
                      <a:pt x="32" y="26"/>
                    </a:lnTo>
                    <a:lnTo>
                      <a:pt x="26" y="16"/>
                    </a:lnTo>
                    <a:lnTo>
                      <a:pt x="20" y="8"/>
                    </a:lnTo>
                    <a:lnTo>
                      <a:pt x="1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115"/>
              <p:cNvSpPr>
                <a:spLocks/>
              </p:cNvSpPr>
              <p:nvPr/>
            </p:nvSpPr>
            <p:spPr bwMode="auto">
              <a:xfrm>
                <a:off x="4269430" y="2576313"/>
                <a:ext cx="170522" cy="164487"/>
              </a:xfrm>
              <a:custGeom>
                <a:avLst/>
                <a:gdLst>
                  <a:gd name="T0" fmla="*/ 155998 w 122"/>
                  <a:gd name="T1" fmla="*/ 0 h 152"/>
                  <a:gd name="T2" fmla="*/ 155998 w 122"/>
                  <a:gd name="T3" fmla="*/ 0 h 152"/>
                  <a:gd name="T4" fmla="*/ 158783 w 122"/>
                  <a:gd name="T5" fmla="*/ 10573 h 152"/>
                  <a:gd name="T6" fmla="*/ 164355 w 122"/>
                  <a:gd name="T7" fmla="*/ 35949 h 152"/>
                  <a:gd name="T8" fmla="*/ 169926 w 122"/>
                  <a:gd name="T9" fmla="*/ 69784 h 152"/>
                  <a:gd name="T10" fmla="*/ 169926 w 122"/>
                  <a:gd name="T11" fmla="*/ 86702 h 152"/>
                  <a:gd name="T12" fmla="*/ 167140 w 122"/>
                  <a:gd name="T13" fmla="*/ 101504 h 152"/>
                  <a:gd name="T14" fmla="*/ 167140 w 122"/>
                  <a:gd name="T15" fmla="*/ 101504 h 152"/>
                  <a:gd name="T16" fmla="*/ 164355 w 122"/>
                  <a:gd name="T17" fmla="*/ 109963 h 152"/>
                  <a:gd name="T18" fmla="*/ 158783 w 122"/>
                  <a:gd name="T19" fmla="*/ 114192 h 152"/>
                  <a:gd name="T20" fmla="*/ 150426 w 122"/>
                  <a:gd name="T21" fmla="*/ 118422 h 152"/>
                  <a:gd name="T22" fmla="*/ 142069 w 122"/>
                  <a:gd name="T23" fmla="*/ 122651 h 152"/>
                  <a:gd name="T24" fmla="*/ 119784 w 122"/>
                  <a:gd name="T25" fmla="*/ 128995 h 152"/>
                  <a:gd name="T26" fmla="*/ 91927 w 122"/>
                  <a:gd name="T27" fmla="*/ 133224 h 152"/>
                  <a:gd name="T28" fmla="*/ 66856 w 122"/>
                  <a:gd name="T29" fmla="*/ 137454 h 152"/>
                  <a:gd name="T30" fmla="*/ 41785 w 122"/>
                  <a:gd name="T31" fmla="*/ 143798 h 152"/>
                  <a:gd name="T32" fmla="*/ 16714 w 122"/>
                  <a:gd name="T33" fmla="*/ 150142 h 152"/>
                  <a:gd name="T34" fmla="*/ 8357 w 122"/>
                  <a:gd name="T35" fmla="*/ 154371 h 152"/>
                  <a:gd name="T36" fmla="*/ 0 w 122"/>
                  <a:gd name="T37" fmla="*/ 160715 h 152"/>
                  <a:gd name="T38" fmla="*/ 0 w 122"/>
                  <a:gd name="T39" fmla="*/ 160715 h 152"/>
                  <a:gd name="T40" fmla="*/ 13928 w 122"/>
                  <a:gd name="T41" fmla="*/ 135339 h 152"/>
                  <a:gd name="T42" fmla="*/ 30642 w 122"/>
                  <a:gd name="T43" fmla="*/ 109963 h 152"/>
                  <a:gd name="T44" fmla="*/ 52928 w 122"/>
                  <a:gd name="T45" fmla="*/ 82472 h 152"/>
                  <a:gd name="T46" fmla="*/ 75213 w 122"/>
                  <a:gd name="T47" fmla="*/ 52867 h 152"/>
                  <a:gd name="T48" fmla="*/ 100284 w 122"/>
                  <a:gd name="T49" fmla="*/ 27491 h 152"/>
                  <a:gd name="T50" fmla="*/ 114213 w 122"/>
                  <a:gd name="T51" fmla="*/ 16917 h 152"/>
                  <a:gd name="T52" fmla="*/ 128141 w 122"/>
                  <a:gd name="T53" fmla="*/ 8459 h 152"/>
                  <a:gd name="T54" fmla="*/ 142069 w 122"/>
                  <a:gd name="T55" fmla="*/ 2115 h 152"/>
                  <a:gd name="T56" fmla="*/ 155998 w 122"/>
                  <a:gd name="T57" fmla="*/ 0 h 152"/>
                  <a:gd name="T58" fmla="*/ 155998 w 122"/>
                  <a:gd name="T59" fmla="*/ 0 h 1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2"/>
                  <a:gd name="T91" fmla="*/ 0 h 152"/>
                  <a:gd name="T92" fmla="*/ 122 w 122"/>
                  <a:gd name="T93" fmla="*/ 152 h 1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2" h="152">
                    <a:moveTo>
                      <a:pt x="112" y="0"/>
                    </a:moveTo>
                    <a:lnTo>
                      <a:pt x="112" y="0"/>
                    </a:lnTo>
                    <a:lnTo>
                      <a:pt x="114" y="10"/>
                    </a:lnTo>
                    <a:lnTo>
                      <a:pt x="118" y="34"/>
                    </a:lnTo>
                    <a:lnTo>
                      <a:pt x="122" y="66"/>
                    </a:lnTo>
                    <a:lnTo>
                      <a:pt x="122" y="82"/>
                    </a:lnTo>
                    <a:lnTo>
                      <a:pt x="120" y="96"/>
                    </a:lnTo>
                    <a:lnTo>
                      <a:pt x="118" y="104"/>
                    </a:lnTo>
                    <a:lnTo>
                      <a:pt x="114" y="108"/>
                    </a:lnTo>
                    <a:lnTo>
                      <a:pt x="108" y="112"/>
                    </a:lnTo>
                    <a:lnTo>
                      <a:pt x="102" y="116"/>
                    </a:lnTo>
                    <a:lnTo>
                      <a:pt x="86" y="122"/>
                    </a:lnTo>
                    <a:lnTo>
                      <a:pt x="66" y="126"/>
                    </a:lnTo>
                    <a:lnTo>
                      <a:pt x="48" y="130"/>
                    </a:lnTo>
                    <a:lnTo>
                      <a:pt x="30" y="136"/>
                    </a:lnTo>
                    <a:lnTo>
                      <a:pt x="12" y="142"/>
                    </a:lnTo>
                    <a:lnTo>
                      <a:pt x="6" y="146"/>
                    </a:lnTo>
                    <a:lnTo>
                      <a:pt x="0" y="152"/>
                    </a:lnTo>
                    <a:lnTo>
                      <a:pt x="10" y="128"/>
                    </a:lnTo>
                    <a:lnTo>
                      <a:pt x="22" y="104"/>
                    </a:lnTo>
                    <a:lnTo>
                      <a:pt x="38" y="78"/>
                    </a:lnTo>
                    <a:lnTo>
                      <a:pt x="54" y="50"/>
                    </a:lnTo>
                    <a:lnTo>
                      <a:pt x="72" y="26"/>
                    </a:lnTo>
                    <a:lnTo>
                      <a:pt x="82" y="16"/>
                    </a:lnTo>
                    <a:lnTo>
                      <a:pt x="92" y="8"/>
                    </a:lnTo>
                    <a:lnTo>
                      <a:pt x="102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6" name="Rektangel med afrundet, diagonalt hjørne 35"/>
          <p:cNvSpPr/>
          <p:nvPr/>
        </p:nvSpPr>
        <p:spPr>
          <a:xfrm>
            <a:off x="338684" y="1006809"/>
            <a:ext cx="1813560" cy="2251960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3600000" scaled="0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37" name="Rektangel 36"/>
          <p:cNvSpPr/>
          <p:nvPr/>
        </p:nvSpPr>
        <p:spPr bwMode="auto">
          <a:xfrm>
            <a:off x="495300" y="1268413"/>
            <a:ext cx="1543050" cy="16938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Example text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This is an example text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Go ahead and replace it with your own text</a:t>
            </a:r>
            <a:endParaRPr lang="da-DK" sz="1400" kern="0" dirty="0">
              <a:latin typeface="Arial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ktangel 38"/>
          <p:cNvSpPr/>
          <p:nvPr/>
        </p:nvSpPr>
        <p:spPr>
          <a:xfrm rot="10800000" flipV="1">
            <a:off x="0" y="0"/>
            <a:ext cx="9144000" cy="5807075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22530" name="Gruppe 61"/>
          <p:cNvGrpSpPr>
            <a:grpSpLocks/>
          </p:cNvGrpSpPr>
          <p:nvPr/>
        </p:nvGrpSpPr>
        <p:grpSpPr bwMode="auto">
          <a:xfrm flipH="1">
            <a:off x="3627438" y="1619250"/>
            <a:ext cx="1889125" cy="1957388"/>
            <a:chOff x="1760019" y="3875595"/>
            <a:chExt cx="1018741" cy="1016530"/>
          </a:xfrm>
        </p:grpSpPr>
        <p:grpSp>
          <p:nvGrpSpPr>
            <p:cNvPr id="22578" name="Gruppe 59"/>
            <p:cNvGrpSpPr>
              <a:grpSpLocks/>
            </p:cNvGrpSpPr>
            <p:nvPr/>
          </p:nvGrpSpPr>
          <p:grpSpPr bwMode="auto">
            <a:xfrm>
              <a:off x="1762304" y="3875595"/>
              <a:ext cx="1016456" cy="1016530"/>
              <a:chOff x="3906064" y="1406380"/>
              <a:chExt cx="496973" cy="497009"/>
            </a:xfrm>
          </p:grpSpPr>
          <p:sp>
            <p:nvSpPr>
              <p:cNvPr id="42" name="Ellipse 41"/>
              <p:cNvSpPr/>
              <p:nvPr/>
            </p:nvSpPr>
            <p:spPr bwMode="auto">
              <a:xfrm rot="17065673">
                <a:off x="3906046" y="1406398"/>
                <a:ext cx="497009" cy="496973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E6E6E6"/>
                  </a:gs>
                  <a:gs pos="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3" name="Ellipse 42"/>
              <p:cNvSpPr/>
              <p:nvPr/>
            </p:nvSpPr>
            <p:spPr bwMode="auto">
              <a:xfrm>
                <a:off x="3978196" y="1432178"/>
                <a:ext cx="364987" cy="26926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1" name="Måne 40"/>
            <p:cNvSpPr/>
            <p:nvPr/>
          </p:nvSpPr>
          <p:spPr bwMode="auto">
            <a:xfrm rot="16570711">
              <a:off x="2013672" y="4164325"/>
              <a:ext cx="460273" cy="967579"/>
            </a:xfrm>
            <a:prstGeom prst="moon">
              <a:avLst>
                <a:gd name="adj" fmla="val 8755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2531" name="Gruppe 28"/>
          <p:cNvGrpSpPr>
            <a:grpSpLocks/>
          </p:cNvGrpSpPr>
          <p:nvPr/>
        </p:nvGrpSpPr>
        <p:grpSpPr bwMode="auto">
          <a:xfrm>
            <a:off x="1588" y="3673475"/>
            <a:ext cx="9139237" cy="3184525"/>
            <a:chOff x="2104" y="3028900"/>
            <a:chExt cx="9138371" cy="3829100"/>
          </a:xfrm>
        </p:grpSpPr>
        <p:sp>
          <p:nvSpPr>
            <p:cNvPr id="26" name="Freeform 68"/>
            <p:cNvSpPr>
              <a:spLocks/>
            </p:cNvSpPr>
            <p:nvPr/>
          </p:nvSpPr>
          <p:spPr bwMode="auto">
            <a:xfrm>
              <a:off x="2104" y="3028900"/>
              <a:ext cx="4604901" cy="3829100"/>
            </a:xfrm>
            <a:custGeom>
              <a:avLst/>
              <a:gdLst/>
              <a:ahLst/>
              <a:cxnLst>
                <a:cxn ang="0">
                  <a:pos x="0" y="1562"/>
                </a:cxn>
                <a:cxn ang="0">
                  <a:pos x="0" y="2604"/>
                </a:cxn>
                <a:cxn ang="0">
                  <a:pos x="1272" y="2604"/>
                </a:cxn>
                <a:cxn ang="0">
                  <a:pos x="2612" y="0"/>
                </a:cxn>
                <a:cxn ang="0">
                  <a:pos x="0" y="1562"/>
                </a:cxn>
              </a:cxnLst>
              <a:rect l="0" t="0" r="r" b="b"/>
              <a:pathLst>
                <a:path w="2612" h="2604">
                  <a:moveTo>
                    <a:pt x="0" y="1562"/>
                  </a:moveTo>
                  <a:lnTo>
                    <a:pt x="0" y="2604"/>
                  </a:lnTo>
                  <a:lnTo>
                    <a:pt x="1272" y="2604"/>
                  </a:lnTo>
                  <a:lnTo>
                    <a:pt x="2612" y="0"/>
                  </a:lnTo>
                  <a:lnTo>
                    <a:pt x="0" y="1562"/>
                  </a:lnTo>
                  <a:close/>
                </a:path>
              </a:pathLst>
            </a:custGeom>
            <a:gradFill flip="none" rotWithShape="1">
              <a:gsLst>
                <a:gs pos="6000">
                  <a:srgbClr val="0070C0"/>
                </a:gs>
                <a:gs pos="70000">
                  <a:srgbClr val="0081BE">
                    <a:lumMod val="60000"/>
                    <a:lumOff val="40000"/>
                  </a:srgb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2262490" y="3032718"/>
              <a:ext cx="4527121" cy="3825282"/>
            </a:xfrm>
            <a:custGeom>
              <a:avLst/>
              <a:gdLst/>
              <a:ahLst/>
              <a:cxnLst>
                <a:cxn ang="0">
                  <a:pos x="0" y="2602"/>
                </a:cxn>
                <a:cxn ang="0">
                  <a:pos x="2568" y="2602"/>
                </a:cxn>
                <a:cxn ang="0">
                  <a:pos x="1338" y="0"/>
                </a:cxn>
                <a:cxn ang="0">
                  <a:pos x="0" y="2602"/>
                </a:cxn>
              </a:cxnLst>
              <a:rect l="0" t="0" r="r" b="b"/>
              <a:pathLst>
                <a:path w="2568" h="2602">
                  <a:moveTo>
                    <a:pt x="0" y="2602"/>
                  </a:moveTo>
                  <a:lnTo>
                    <a:pt x="2568" y="2602"/>
                  </a:lnTo>
                  <a:lnTo>
                    <a:pt x="1338" y="0"/>
                  </a:lnTo>
                  <a:lnTo>
                    <a:pt x="0" y="2602"/>
                  </a:lnTo>
                  <a:close/>
                </a:path>
              </a:pathLst>
            </a:custGeom>
            <a:gradFill flip="none" rotWithShape="1">
              <a:gsLst>
                <a:gs pos="6000">
                  <a:srgbClr val="0070C0"/>
                </a:gs>
                <a:gs pos="70000">
                  <a:srgbClr val="0081BE">
                    <a:lumMod val="60000"/>
                    <a:lumOff val="40000"/>
                  </a:srgb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4638752" y="3028900"/>
              <a:ext cx="4501723" cy="3829100"/>
            </a:xfrm>
            <a:custGeom>
              <a:avLst/>
              <a:gdLst/>
              <a:ahLst/>
              <a:cxnLst>
                <a:cxn ang="0">
                  <a:pos x="1230" y="2604"/>
                </a:cxn>
                <a:cxn ang="0">
                  <a:pos x="1230" y="2604"/>
                </a:cxn>
                <a:cxn ang="0">
                  <a:pos x="2554" y="2604"/>
                </a:cxn>
                <a:cxn ang="0">
                  <a:pos x="2554" y="1540"/>
                </a:cxn>
                <a:cxn ang="0">
                  <a:pos x="0" y="0"/>
                </a:cxn>
                <a:cxn ang="0">
                  <a:pos x="1230" y="2604"/>
                </a:cxn>
              </a:cxnLst>
              <a:rect l="0" t="0" r="r" b="b"/>
              <a:pathLst>
                <a:path w="2554" h="2604">
                  <a:moveTo>
                    <a:pt x="1230" y="2604"/>
                  </a:moveTo>
                  <a:lnTo>
                    <a:pt x="1230" y="2604"/>
                  </a:lnTo>
                  <a:lnTo>
                    <a:pt x="2554" y="2604"/>
                  </a:lnTo>
                  <a:lnTo>
                    <a:pt x="2554" y="1540"/>
                  </a:lnTo>
                  <a:lnTo>
                    <a:pt x="0" y="0"/>
                  </a:lnTo>
                  <a:lnTo>
                    <a:pt x="1230" y="2604"/>
                  </a:lnTo>
                  <a:close/>
                </a:path>
              </a:pathLst>
            </a:custGeom>
            <a:gradFill flip="none" rotWithShape="1">
              <a:gsLst>
                <a:gs pos="6000">
                  <a:srgbClr val="0070C0"/>
                </a:gs>
                <a:gs pos="70000">
                  <a:srgbClr val="0081BE">
                    <a:lumMod val="60000"/>
                    <a:lumOff val="40000"/>
                  </a:srgb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32" name="Tekstboks 31"/>
          <p:cNvSpPr txBox="1"/>
          <p:nvPr/>
        </p:nvSpPr>
        <p:spPr>
          <a:xfrm>
            <a:off x="4049713" y="2263775"/>
            <a:ext cx="101917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2015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VISIONS </a:t>
            </a:r>
            <a:r>
              <a:rPr lang="de-DE" sz="2600" kern="0" dirty="0">
                <a:solidFill>
                  <a:sysClr val="windowText" lastClr="000000"/>
                </a:solidFill>
                <a:latin typeface="+mn-lt"/>
                <a:ea typeface="+mn-ea"/>
              </a:rPr>
              <a:t>AND</a:t>
            </a:r>
            <a:r>
              <a:rPr lang="de-DE" sz="26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lang="de-DE" sz="2600" kern="0" dirty="0">
                <a:solidFill>
                  <a:sysClr val="windowText" lastClr="000000"/>
                </a:solidFill>
                <a:latin typeface="+mn-lt"/>
                <a:ea typeface="+mn-ea"/>
              </a:rPr>
              <a:t>TARGETS</a:t>
            </a:r>
            <a:endParaRPr lang="de-DE" sz="2800" kern="0" dirty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grpSp>
        <p:nvGrpSpPr>
          <p:cNvPr id="22534" name="Gruppe 71"/>
          <p:cNvGrpSpPr>
            <a:grpSpLocks/>
          </p:cNvGrpSpPr>
          <p:nvPr/>
        </p:nvGrpSpPr>
        <p:grpSpPr bwMode="auto">
          <a:xfrm>
            <a:off x="3551238" y="4098925"/>
            <a:ext cx="2101850" cy="2286000"/>
            <a:chOff x="3341920" y="4110663"/>
            <a:chExt cx="2100941" cy="2296595"/>
          </a:xfrm>
        </p:grpSpPr>
        <p:sp>
          <p:nvSpPr>
            <p:cNvPr id="17" name="Rektangel 16"/>
            <p:cNvSpPr/>
            <p:nvPr/>
          </p:nvSpPr>
          <p:spPr>
            <a:xfrm>
              <a:off x="3586434" y="4463661"/>
              <a:ext cx="1620000" cy="140994"/>
            </a:xfrm>
            <a:prstGeom prst="rect">
              <a:avLst/>
            </a:prstGeom>
            <a:gradFill flip="none" rotWithShape="1">
              <a:gsLst>
                <a:gs pos="1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+mn-ea"/>
              </a:endParaRPr>
            </a:p>
          </p:txBody>
        </p:sp>
        <p:sp>
          <p:nvSpPr>
            <p:cNvPr id="18" name="Rektangel 17"/>
            <p:cNvSpPr/>
            <p:nvPr/>
          </p:nvSpPr>
          <p:spPr>
            <a:xfrm>
              <a:off x="3368720" y="6266264"/>
              <a:ext cx="2030594" cy="140994"/>
            </a:xfrm>
            <a:prstGeom prst="rect">
              <a:avLst/>
            </a:prstGeom>
            <a:gradFill flip="none" rotWithShape="1">
              <a:gsLst>
                <a:gs pos="100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+mn-ea"/>
              </a:endParaRPr>
            </a:p>
          </p:txBody>
        </p:sp>
        <p:grpSp>
          <p:nvGrpSpPr>
            <p:cNvPr id="22571" name="Gruppe 40"/>
            <p:cNvGrpSpPr>
              <a:grpSpLocks/>
            </p:cNvGrpSpPr>
            <p:nvPr/>
          </p:nvGrpSpPr>
          <p:grpSpPr bwMode="auto">
            <a:xfrm>
              <a:off x="3341920" y="4110663"/>
              <a:ext cx="2100941" cy="2159580"/>
              <a:chOff x="2029411" y="4134853"/>
              <a:chExt cx="1588083" cy="2159580"/>
            </a:xfrm>
          </p:grpSpPr>
          <p:sp>
            <p:nvSpPr>
              <p:cNvPr id="20" name="Rektangel 19"/>
              <p:cNvSpPr/>
              <p:nvPr/>
            </p:nvSpPr>
            <p:spPr>
              <a:xfrm>
                <a:off x="2214128" y="4401195"/>
                <a:ext cx="1224647" cy="108450"/>
              </a:xfrm>
              <a:prstGeom prst="rect">
                <a:avLst/>
              </a:prstGeom>
              <a:solidFill>
                <a:schemeClr val="tx2"/>
              </a:solidFill>
              <a:ln w="3175" cap="flat" cmpd="sng">
                <a:solidFill>
                  <a:srgbClr val="D7D8D9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1" name="Ligebenet trapez 20"/>
              <p:cNvSpPr/>
              <p:nvPr/>
            </p:nvSpPr>
            <p:spPr>
              <a:xfrm flipV="1">
                <a:off x="2029411" y="6185840"/>
                <a:ext cx="1576088" cy="108450"/>
              </a:xfrm>
              <a:prstGeom prst="trapezoid">
                <a:avLst/>
              </a:prstGeom>
              <a:solidFill>
                <a:schemeClr val="tx2"/>
              </a:solidFill>
              <a:ln w="3175" cap="flat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" name="Kombinationstegning 21"/>
              <p:cNvSpPr/>
              <p:nvPr/>
            </p:nvSpPr>
            <p:spPr>
              <a:xfrm>
                <a:off x="2033009" y="4134853"/>
                <a:ext cx="1584485" cy="2060556"/>
              </a:xfrm>
              <a:custGeom>
                <a:avLst/>
                <a:gdLst>
                  <a:gd name="connsiteX0" fmla="*/ 1584157 w 1584157"/>
                  <a:gd name="connsiteY0" fmla="*/ 2053389 h 2061410"/>
                  <a:gd name="connsiteX1" fmla="*/ 0 w 1584157"/>
                  <a:gd name="connsiteY1" fmla="*/ 2061410 h 2061410"/>
                  <a:gd name="connsiteX2" fmla="*/ 372979 w 1584157"/>
                  <a:gd name="connsiteY2" fmla="*/ 264694 h 2061410"/>
                  <a:gd name="connsiteX3" fmla="*/ 172452 w 1584157"/>
                  <a:gd name="connsiteY3" fmla="*/ 268705 h 2061410"/>
                  <a:gd name="connsiteX4" fmla="*/ 794084 w 1584157"/>
                  <a:gd name="connsiteY4" fmla="*/ 0 h 2061410"/>
                  <a:gd name="connsiteX5" fmla="*/ 1403684 w 1584157"/>
                  <a:gd name="connsiteY5" fmla="*/ 264694 h 2061410"/>
                  <a:gd name="connsiteX6" fmla="*/ 1203157 w 1584157"/>
                  <a:gd name="connsiteY6" fmla="*/ 268705 h 2061410"/>
                  <a:gd name="connsiteX7" fmla="*/ 1584157 w 1584157"/>
                  <a:gd name="connsiteY7" fmla="*/ 2053389 h 206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4157" h="2061410">
                    <a:moveTo>
                      <a:pt x="1584157" y="2053389"/>
                    </a:moveTo>
                    <a:lnTo>
                      <a:pt x="0" y="2061410"/>
                    </a:lnTo>
                    <a:lnTo>
                      <a:pt x="372979" y="264694"/>
                    </a:lnTo>
                    <a:lnTo>
                      <a:pt x="172452" y="268705"/>
                    </a:lnTo>
                    <a:lnTo>
                      <a:pt x="794084" y="0"/>
                    </a:lnTo>
                    <a:lnTo>
                      <a:pt x="1403684" y="264694"/>
                    </a:lnTo>
                    <a:lnTo>
                      <a:pt x="1203157" y="268705"/>
                    </a:lnTo>
                    <a:lnTo>
                      <a:pt x="1584157" y="2053389"/>
                    </a:lnTo>
                    <a:close/>
                  </a:path>
                </a:pathLst>
              </a:custGeom>
              <a:gradFill flip="none" rotWithShape="1">
                <a:gsLst>
                  <a:gs pos="44000">
                    <a:srgbClr val="1F88C8"/>
                  </a:gs>
                  <a:gs pos="100000">
                    <a:srgbClr val="78F8FF"/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</p:grpSp>
      <p:grpSp>
        <p:nvGrpSpPr>
          <p:cNvPr id="22535" name="Gruppe 71"/>
          <p:cNvGrpSpPr>
            <a:grpSpLocks/>
          </p:cNvGrpSpPr>
          <p:nvPr/>
        </p:nvGrpSpPr>
        <p:grpSpPr bwMode="auto">
          <a:xfrm rot="5012771">
            <a:off x="1508919" y="3129757"/>
            <a:ext cx="1336675" cy="2662237"/>
            <a:chOff x="3341920" y="4110663"/>
            <a:chExt cx="2100941" cy="2285890"/>
          </a:xfrm>
        </p:grpSpPr>
        <p:sp>
          <p:nvSpPr>
            <p:cNvPr id="45" name="Rektangel 44"/>
            <p:cNvSpPr/>
            <p:nvPr/>
          </p:nvSpPr>
          <p:spPr>
            <a:xfrm>
              <a:off x="3586434" y="4463661"/>
              <a:ext cx="1620000" cy="140994"/>
            </a:xfrm>
            <a:prstGeom prst="rect">
              <a:avLst/>
            </a:prstGeom>
            <a:gradFill flip="none" rotWithShape="1">
              <a:gsLst>
                <a:gs pos="1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+mn-ea"/>
              </a:endParaRPr>
            </a:p>
          </p:txBody>
        </p:sp>
        <p:sp>
          <p:nvSpPr>
            <p:cNvPr id="46" name="Rektangel 45"/>
            <p:cNvSpPr/>
            <p:nvPr/>
          </p:nvSpPr>
          <p:spPr>
            <a:xfrm>
              <a:off x="3374108" y="6255559"/>
              <a:ext cx="2030593" cy="140994"/>
            </a:xfrm>
            <a:prstGeom prst="rect">
              <a:avLst/>
            </a:prstGeom>
            <a:gradFill flip="none" rotWithShape="1">
              <a:gsLst>
                <a:gs pos="1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+mn-ea"/>
              </a:endParaRPr>
            </a:p>
          </p:txBody>
        </p:sp>
        <p:grpSp>
          <p:nvGrpSpPr>
            <p:cNvPr id="22561" name="Gruppe 40"/>
            <p:cNvGrpSpPr>
              <a:grpSpLocks/>
            </p:cNvGrpSpPr>
            <p:nvPr/>
          </p:nvGrpSpPr>
          <p:grpSpPr bwMode="auto">
            <a:xfrm>
              <a:off x="3341920" y="4110663"/>
              <a:ext cx="2100941" cy="2159580"/>
              <a:chOff x="2029411" y="4134853"/>
              <a:chExt cx="1588083" cy="2159580"/>
            </a:xfrm>
          </p:grpSpPr>
          <p:sp>
            <p:nvSpPr>
              <p:cNvPr id="48" name="Rektangel 47"/>
              <p:cNvSpPr/>
              <p:nvPr/>
            </p:nvSpPr>
            <p:spPr>
              <a:xfrm>
                <a:off x="2207518" y="4406058"/>
                <a:ext cx="1224069" cy="107684"/>
              </a:xfrm>
              <a:prstGeom prst="rect">
                <a:avLst/>
              </a:prstGeom>
              <a:solidFill>
                <a:schemeClr val="tx2"/>
              </a:solidFill>
              <a:ln w="3175" cap="flat" cmpd="sng">
                <a:solidFill>
                  <a:srgbClr val="D7D8D9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9" name="Ligebenet trapez 48"/>
              <p:cNvSpPr/>
              <p:nvPr/>
            </p:nvSpPr>
            <p:spPr>
              <a:xfrm flipV="1">
                <a:off x="2020547" y="6189872"/>
                <a:ext cx="1576766" cy="107683"/>
              </a:xfrm>
              <a:prstGeom prst="trapezoid">
                <a:avLst/>
              </a:prstGeom>
              <a:solidFill>
                <a:schemeClr val="tx2"/>
              </a:solidFill>
              <a:ln w="3175" cap="flat" cmpd="sng">
                <a:solidFill>
                  <a:srgbClr val="D7D8D9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0" name="Kombinationstegning 49"/>
              <p:cNvSpPr/>
              <p:nvPr/>
            </p:nvSpPr>
            <p:spPr>
              <a:xfrm>
                <a:off x="2022337" y="4134775"/>
                <a:ext cx="1584311" cy="2060982"/>
              </a:xfrm>
              <a:custGeom>
                <a:avLst/>
                <a:gdLst>
                  <a:gd name="connsiteX0" fmla="*/ 1584157 w 1584157"/>
                  <a:gd name="connsiteY0" fmla="*/ 2053389 h 2061410"/>
                  <a:gd name="connsiteX1" fmla="*/ 0 w 1584157"/>
                  <a:gd name="connsiteY1" fmla="*/ 2061410 h 2061410"/>
                  <a:gd name="connsiteX2" fmla="*/ 372979 w 1584157"/>
                  <a:gd name="connsiteY2" fmla="*/ 264694 h 2061410"/>
                  <a:gd name="connsiteX3" fmla="*/ 172452 w 1584157"/>
                  <a:gd name="connsiteY3" fmla="*/ 268705 h 2061410"/>
                  <a:gd name="connsiteX4" fmla="*/ 794084 w 1584157"/>
                  <a:gd name="connsiteY4" fmla="*/ 0 h 2061410"/>
                  <a:gd name="connsiteX5" fmla="*/ 1403684 w 1584157"/>
                  <a:gd name="connsiteY5" fmla="*/ 264694 h 2061410"/>
                  <a:gd name="connsiteX6" fmla="*/ 1203157 w 1584157"/>
                  <a:gd name="connsiteY6" fmla="*/ 268705 h 2061410"/>
                  <a:gd name="connsiteX7" fmla="*/ 1584157 w 1584157"/>
                  <a:gd name="connsiteY7" fmla="*/ 2053389 h 206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4157" h="2061410">
                    <a:moveTo>
                      <a:pt x="1584157" y="2053389"/>
                    </a:moveTo>
                    <a:lnTo>
                      <a:pt x="0" y="2061410"/>
                    </a:lnTo>
                    <a:lnTo>
                      <a:pt x="372979" y="264694"/>
                    </a:lnTo>
                    <a:lnTo>
                      <a:pt x="172452" y="268705"/>
                    </a:lnTo>
                    <a:lnTo>
                      <a:pt x="794084" y="0"/>
                    </a:lnTo>
                    <a:lnTo>
                      <a:pt x="1403684" y="264694"/>
                    </a:lnTo>
                    <a:lnTo>
                      <a:pt x="1203157" y="268705"/>
                    </a:lnTo>
                    <a:lnTo>
                      <a:pt x="1584157" y="2053389"/>
                    </a:lnTo>
                    <a:close/>
                  </a:path>
                </a:pathLst>
              </a:custGeom>
              <a:gradFill flip="none" rotWithShape="1">
                <a:gsLst>
                  <a:gs pos="44000">
                    <a:srgbClr val="1F88C8"/>
                  </a:gs>
                  <a:gs pos="100000">
                    <a:srgbClr val="78F8FF"/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</p:grpSp>
      <p:grpSp>
        <p:nvGrpSpPr>
          <p:cNvPr id="22536" name="Gruppe 71"/>
          <p:cNvGrpSpPr>
            <a:grpSpLocks/>
          </p:cNvGrpSpPr>
          <p:nvPr/>
        </p:nvGrpSpPr>
        <p:grpSpPr bwMode="auto">
          <a:xfrm rot="5817117" flipV="1">
            <a:off x="6566694" y="2993231"/>
            <a:ext cx="1335088" cy="2778125"/>
            <a:chOff x="3341920" y="4110663"/>
            <a:chExt cx="2100941" cy="2299386"/>
          </a:xfrm>
        </p:grpSpPr>
        <p:sp>
          <p:nvSpPr>
            <p:cNvPr id="54" name="Rektangel 53"/>
            <p:cNvSpPr/>
            <p:nvPr/>
          </p:nvSpPr>
          <p:spPr>
            <a:xfrm>
              <a:off x="3586434" y="4463661"/>
              <a:ext cx="1620000" cy="140994"/>
            </a:xfrm>
            <a:prstGeom prst="rect">
              <a:avLst/>
            </a:prstGeom>
            <a:gradFill flip="none" rotWithShape="1">
              <a:gsLst>
                <a:gs pos="1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+mn-ea"/>
              </a:endParaRPr>
            </a:p>
          </p:txBody>
        </p:sp>
        <p:sp>
          <p:nvSpPr>
            <p:cNvPr id="55" name="Rektangel 54"/>
            <p:cNvSpPr/>
            <p:nvPr/>
          </p:nvSpPr>
          <p:spPr>
            <a:xfrm>
              <a:off x="3371622" y="6269055"/>
              <a:ext cx="2030594" cy="140994"/>
            </a:xfrm>
            <a:prstGeom prst="rect">
              <a:avLst/>
            </a:prstGeom>
            <a:gradFill flip="none" rotWithShape="1">
              <a:gsLst>
                <a:gs pos="1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+mn-ea"/>
              </a:endParaRPr>
            </a:p>
          </p:txBody>
        </p:sp>
        <p:grpSp>
          <p:nvGrpSpPr>
            <p:cNvPr id="22551" name="Gruppe 40"/>
            <p:cNvGrpSpPr>
              <a:grpSpLocks/>
            </p:cNvGrpSpPr>
            <p:nvPr/>
          </p:nvGrpSpPr>
          <p:grpSpPr bwMode="auto">
            <a:xfrm>
              <a:off x="3341920" y="4110663"/>
              <a:ext cx="2100941" cy="2159580"/>
              <a:chOff x="2029411" y="4134853"/>
              <a:chExt cx="1588083" cy="2159580"/>
            </a:xfrm>
          </p:grpSpPr>
          <p:sp>
            <p:nvSpPr>
              <p:cNvPr id="57" name="Rektangel 56"/>
              <p:cNvSpPr/>
              <p:nvPr/>
            </p:nvSpPr>
            <p:spPr>
              <a:xfrm>
                <a:off x="2208024" y="4399106"/>
                <a:ext cx="1223635" cy="107743"/>
              </a:xfrm>
              <a:prstGeom prst="rect">
                <a:avLst/>
              </a:prstGeom>
              <a:solidFill>
                <a:schemeClr val="tx2"/>
              </a:solidFill>
              <a:ln w="3175" cap="flat" cmpd="sng">
                <a:solidFill>
                  <a:srgbClr val="D7D8D9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8" name="Ligebenet trapez 57"/>
              <p:cNvSpPr/>
              <p:nvPr/>
            </p:nvSpPr>
            <p:spPr>
              <a:xfrm flipV="1">
                <a:off x="2024219" y="6182793"/>
                <a:ext cx="1576752" cy="107743"/>
              </a:xfrm>
              <a:prstGeom prst="trapezoid">
                <a:avLst/>
              </a:prstGeom>
              <a:solidFill>
                <a:schemeClr val="tx2"/>
              </a:solidFill>
              <a:ln w="3175" cap="flat" cmpd="sng">
                <a:solidFill>
                  <a:srgbClr val="D7D8D9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9" name="Kombinationstegning 58"/>
              <p:cNvSpPr/>
              <p:nvPr/>
            </p:nvSpPr>
            <p:spPr>
              <a:xfrm>
                <a:off x="2028302" y="4128433"/>
                <a:ext cx="1584306" cy="2064192"/>
              </a:xfrm>
              <a:custGeom>
                <a:avLst/>
                <a:gdLst>
                  <a:gd name="connsiteX0" fmla="*/ 1584157 w 1584157"/>
                  <a:gd name="connsiteY0" fmla="*/ 2053389 h 2061410"/>
                  <a:gd name="connsiteX1" fmla="*/ 0 w 1584157"/>
                  <a:gd name="connsiteY1" fmla="*/ 2061410 h 2061410"/>
                  <a:gd name="connsiteX2" fmla="*/ 372979 w 1584157"/>
                  <a:gd name="connsiteY2" fmla="*/ 264694 h 2061410"/>
                  <a:gd name="connsiteX3" fmla="*/ 172452 w 1584157"/>
                  <a:gd name="connsiteY3" fmla="*/ 268705 h 2061410"/>
                  <a:gd name="connsiteX4" fmla="*/ 794084 w 1584157"/>
                  <a:gd name="connsiteY4" fmla="*/ 0 h 2061410"/>
                  <a:gd name="connsiteX5" fmla="*/ 1403684 w 1584157"/>
                  <a:gd name="connsiteY5" fmla="*/ 264694 h 2061410"/>
                  <a:gd name="connsiteX6" fmla="*/ 1203157 w 1584157"/>
                  <a:gd name="connsiteY6" fmla="*/ 268705 h 2061410"/>
                  <a:gd name="connsiteX7" fmla="*/ 1584157 w 1584157"/>
                  <a:gd name="connsiteY7" fmla="*/ 2053389 h 206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4157" h="2061410">
                    <a:moveTo>
                      <a:pt x="1584157" y="2053389"/>
                    </a:moveTo>
                    <a:lnTo>
                      <a:pt x="0" y="2061410"/>
                    </a:lnTo>
                    <a:lnTo>
                      <a:pt x="372979" y="264694"/>
                    </a:lnTo>
                    <a:lnTo>
                      <a:pt x="172452" y="268705"/>
                    </a:lnTo>
                    <a:lnTo>
                      <a:pt x="794084" y="0"/>
                    </a:lnTo>
                    <a:lnTo>
                      <a:pt x="1403684" y="264694"/>
                    </a:lnTo>
                    <a:lnTo>
                      <a:pt x="1203157" y="268705"/>
                    </a:lnTo>
                    <a:lnTo>
                      <a:pt x="1584157" y="2053389"/>
                    </a:lnTo>
                    <a:close/>
                  </a:path>
                </a:pathLst>
              </a:custGeom>
              <a:gradFill flip="none" rotWithShape="1">
                <a:gsLst>
                  <a:gs pos="44000">
                    <a:srgbClr val="1F88C8"/>
                  </a:gs>
                  <a:gs pos="100000">
                    <a:srgbClr val="78F8FF"/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</p:grpSp>
      <p:sp>
        <p:nvSpPr>
          <p:cNvPr id="30" name="Tekstboks 29"/>
          <p:cNvSpPr txBox="1"/>
          <p:nvPr/>
        </p:nvSpPr>
        <p:spPr>
          <a:xfrm rot="279859">
            <a:off x="6386513" y="4143375"/>
            <a:ext cx="1584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31" name="Tekstboks 30"/>
          <p:cNvSpPr txBox="1"/>
          <p:nvPr/>
        </p:nvSpPr>
        <p:spPr>
          <a:xfrm rot="10497289" flipV="1">
            <a:off x="1370013" y="4275138"/>
            <a:ext cx="15859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34" name="Tekstboks 33"/>
          <p:cNvSpPr txBox="1"/>
          <p:nvPr/>
        </p:nvSpPr>
        <p:spPr>
          <a:xfrm rot="5400000" flipV="1">
            <a:off x="3634581" y="5071269"/>
            <a:ext cx="18875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35" name="Rektangel med afrundet, diagonalt hjørne 34"/>
          <p:cNvSpPr/>
          <p:nvPr/>
        </p:nvSpPr>
        <p:spPr>
          <a:xfrm>
            <a:off x="338684" y="1006809"/>
            <a:ext cx="1813560" cy="2251960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3600000" scaled="0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36" name="Rektangel 35"/>
          <p:cNvSpPr/>
          <p:nvPr/>
        </p:nvSpPr>
        <p:spPr bwMode="auto">
          <a:xfrm>
            <a:off x="495300" y="1268413"/>
            <a:ext cx="1543050" cy="16938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Example text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This is an example text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Go ahead and replace it with your own text</a:t>
            </a:r>
            <a:endParaRPr lang="da-DK" sz="1400" kern="0" dirty="0">
              <a:latin typeface="Arial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+mn-ea"/>
            </a:endParaRPr>
          </a:p>
        </p:txBody>
      </p:sp>
      <p:sp>
        <p:nvSpPr>
          <p:cNvPr id="22544" name="TextBox 3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256088" y="684213"/>
            <a:ext cx="4887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Billede 32" descr="Blue sky Corn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kstboks 31"/>
          <p:cNvSpPr txBox="1">
            <a:spLocks noChangeArrowheads="1"/>
          </p:cNvSpPr>
          <p:nvPr/>
        </p:nvSpPr>
        <p:spPr bwMode="auto">
          <a:xfrm>
            <a:off x="3940175" y="2222500"/>
            <a:ext cx="1325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altLang="zh-CN" sz="4400" b="1">
                <a:solidFill>
                  <a:srgbClr val="002060"/>
                </a:solidFill>
                <a:latin typeface="Calibri" pitchFamily="34" charset="0"/>
              </a:rPr>
              <a:t>2015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VISIONS </a:t>
            </a:r>
            <a:r>
              <a:rPr lang="de-DE" sz="2600" kern="0" dirty="0">
                <a:solidFill>
                  <a:sysClr val="windowText" lastClr="000000"/>
                </a:solidFill>
                <a:latin typeface="+mn-lt"/>
                <a:ea typeface="+mn-ea"/>
              </a:rPr>
              <a:t>AND</a:t>
            </a:r>
            <a:r>
              <a:rPr lang="de-DE" sz="26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lang="de-DE" sz="2600" kern="0" dirty="0">
                <a:solidFill>
                  <a:sysClr val="windowText" lastClr="000000"/>
                </a:solidFill>
                <a:latin typeface="+mn-lt"/>
                <a:ea typeface="+mn-ea"/>
              </a:rPr>
              <a:t>TARGETS</a:t>
            </a:r>
            <a:endParaRPr lang="de-DE" sz="2800" kern="0" dirty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54" name="Freeform 68"/>
          <p:cNvSpPr>
            <a:spLocks/>
          </p:cNvSpPr>
          <p:nvPr/>
        </p:nvSpPr>
        <p:spPr bwMode="auto">
          <a:xfrm>
            <a:off x="2104" y="3028900"/>
            <a:ext cx="4604441" cy="3829100"/>
          </a:xfrm>
          <a:custGeom>
            <a:avLst/>
            <a:gdLst/>
            <a:ahLst/>
            <a:cxnLst>
              <a:cxn ang="0">
                <a:pos x="0" y="1562"/>
              </a:cxn>
              <a:cxn ang="0">
                <a:pos x="0" y="2604"/>
              </a:cxn>
              <a:cxn ang="0">
                <a:pos x="1272" y="2604"/>
              </a:cxn>
              <a:cxn ang="0">
                <a:pos x="2612" y="0"/>
              </a:cxn>
              <a:cxn ang="0">
                <a:pos x="0" y="1562"/>
              </a:cxn>
            </a:cxnLst>
            <a:rect l="0" t="0" r="r" b="b"/>
            <a:pathLst>
              <a:path w="2612" h="2604">
                <a:moveTo>
                  <a:pt x="0" y="1562"/>
                </a:moveTo>
                <a:lnTo>
                  <a:pt x="0" y="2604"/>
                </a:lnTo>
                <a:lnTo>
                  <a:pt x="1272" y="2604"/>
                </a:lnTo>
                <a:lnTo>
                  <a:pt x="2612" y="0"/>
                </a:lnTo>
                <a:lnTo>
                  <a:pt x="0" y="1562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5" name="Freeform 69"/>
          <p:cNvSpPr>
            <a:spLocks/>
          </p:cNvSpPr>
          <p:nvPr/>
        </p:nvSpPr>
        <p:spPr bwMode="auto">
          <a:xfrm>
            <a:off x="4666480" y="3025959"/>
            <a:ext cx="4473994" cy="2249817"/>
          </a:xfrm>
          <a:custGeom>
            <a:avLst/>
            <a:gdLst/>
            <a:ahLst/>
            <a:cxnLst>
              <a:cxn ang="0">
                <a:pos x="2538" y="1530"/>
              </a:cxn>
              <a:cxn ang="0">
                <a:pos x="2538" y="0"/>
              </a:cxn>
              <a:cxn ang="0">
                <a:pos x="0" y="0"/>
              </a:cxn>
              <a:cxn ang="0">
                <a:pos x="2538" y="1530"/>
              </a:cxn>
            </a:cxnLst>
            <a:rect l="0" t="0" r="r" b="b"/>
            <a:pathLst>
              <a:path w="2538" h="1530">
                <a:moveTo>
                  <a:pt x="2538" y="1530"/>
                </a:moveTo>
                <a:lnTo>
                  <a:pt x="2538" y="0"/>
                </a:lnTo>
                <a:lnTo>
                  <a:pt x="0" y="0"/>
                </a:lnTo>
                <a:lnTo>
                  <a:pt x="2538" y="1530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6" name="Freeform 70"/>
          <p:cNvSpPr>
            <a:spLocks/>
          </p:cNvSpPr>
          <p:nvPr/>
        </p:nvSpPr>
        <p:spPr bwMode="auto">
          <a:xfrm>
            <a:off x="2262017" y="3031840"/>
            <a:ext cx="4526878" cy="3826160"/>
          </a:xfrm>
          <a:custGeom>
            <a:avLst/>
            <a:gdLst/>
            <a:ahLst/>
            <a:cxnLst>
              <a:cxn ang="0">
                <a:pos x="0" y="2602"/>
              </a:cxn>
              <a:cxn ang="0">
                <a:pos x="2568" y="2602"/>
              </a:cxn>
              <a:cxn ang="0">
                <a:pos x="1338" y="0"/>
              </a:cxn>
              <a:cxn ang="0">
                <a:pos x="0" y="2602"/>
              </a:cxn>
            </a:cxnLst>
            <a:rect l="0" t="0" r="r" b="b"/>
            <a:pathLst>
              <a:path w="2568" h="2602">
                <a:moveTo>
                  <a:pt x="0" y="2602"/>
                </a:moveTo>
                <a:lnTo>
                  <a:pt x="2568" y="2602"/>
                </a:lnTo>
                <a:lnTo>
                  <a:pt x="1338" y="0"/>
                </a:lnTo>
                <a:lnTo>
                  <a:pt x="0" y="2602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7" name="Freeform 71"/>
          <p:cNvSpPr>
            <a:spLocks/>
          </p:cNvSpPr>
          <p:nvPr/>
        </p:nvSpPr>
        <p:spPr bwMode="auto">
          <a:xfrm>
            <a:off x="4638276" y="3028900"/>
            <a:ext cx="4502199" cy="3829100"/>
          </a:xfrm>
          <a:custGeom>
            <a:avLst/>
            <a:gdLst/>
            <a:ahLst/>
            <a:cxnLst>
              <a:cxn ang="0">
                <a:pos x="1230" y="2604"/>
              </a:cxn>
              <a:cxn ang="0">
                <a:pos x="1230" y="2604"/>
              </a:cxn>
              <a:cxn ang="0">
                <a:pos x="2554" y="2604"/>
              </a:cxn>
              <a:cxn ang="0">
                <a:pos x="2554" y="1540"/>
              </a:cxn>
              <a:cxn ang="0">
                <a:pos x="0" y="0"/>
              </a:cxn>
              <a:cxn ang="0">
                <a:pos x="1230" y="2604"/>
              </a:cxn>
            </a:cxnLst>
            <a:rect l="0" t="0" r="r" b="b"/>
            <a:pathLst>
              <a:path w="2554" h="2604">
                <a:moveTo>
                  <a:pt x="1230" y="2604"/>
                </a:moveTo>
                <a:lnTo>
                  <a:pt x="1230" y="2604"/>
                </a:lnTo>
                <a:lnTo>
                  <a:pt x="2554" y="2604"/>
                </a:lnTo>
                <a:lnTo>
                  <a:pt x="2554" y="1540"/>
                </a:lnTo>
                <a:lnTo>
                  <a:pt x="0" y="0"/>
                </a:lnTo>
                <a:lnTo>
                  <a:pt x="1230" y="2604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8" name="Freeform 72"/>
          <p:cNvSpPr>
            <a:spLocks/>
          </p:cNvSpPr>
          <p:nvPr/>
        </p:nvSpPr>
        <p:spPr bwMode="auto">
          <a:xfrm>
            <a:off x="2104" y="3025959"/>
            <a:ext cx="4576237" cy="2282167"/>
          </a:xfrm>
          <a:custGeom>
            <a:avLst/>
            <a:gdLst/>
            <a:ahLst/>
            <a:cxnLst>
              <a:cxn ang="0">
                <a:pos x="2592" y="0"/>
              </a:cxn>
              <a:cxn ang="0">
                <a:pos x="0" y="0"/>
              </a:cxn>
              <a:cxn ang="0">
                <a:pos x="0" y="1552"/>
              </a:cxn>
              <a:cxn ang="0">
                <a:pos x="2596" y="0"/>
              </a:cxn>
              <a:cxn ang="0">
                <a:pos x="2592" y="0"/>
              </a:cxn>
            </a:cxnLst>
            <a:rect l="0" t="0" r="r" b="b"/>
            <a:pathLst>
              <a:path w="2596" h="1552">
                <a:moveTo>
                  <a:pt x="2592" y="0"/>
                </a:moveTo>
                <a:lnTo>
                  <a:pt x="0" y="0"/>
                </a:lnTo>
                <a:lnTo>
                  <a:pt x="0" y="1552"/>
                </a:lnTo>
                <a:lnTo>
                  <a:pt x="2596" y="0"/>
                </a:lnTo>
                <a:lnTo>
                  <a:pt x="2592" y="0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3695700" y="5434013"/>
            <a:ext cx="161925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People Targets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noProof="1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Go ahead and replace it with your own text. This is an example text. </a:t>
            </a:r>
            <a:endParaRPr lang="da-DK" kern="0" dirty="0">
              <a:solidFill>
                <a:srgbClr val="0070C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952500" y="5434013"/>
            <a:ext cx="161925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Process Targets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noProof="1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Go ahead and replace it with your own text. This is an example text. </a:t>
            </a:r>
            <a:endParaRPr lang="da-DK" kern="0" dirty="0">
              <a:solidFill>
                <a:srgbClr val="0070C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7" name="Rektangel 16"/>
          <p:cNvSpPr/>
          <p:nvPr/>
        </p:nvSpPr>
        <p:spPr bwMode="auto">
          <a:xfrm>
            <a:off x="304800" y="3255963"/>
            <a:ext cx="16192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Strategy Targets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noProof="1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Go ahead and replace it with your own text. </a:t>
            </a:r>
            <a:endParaRPr lang="da-DK" kern="0" dirty="0">
              <a:solidFill>
                <a:srgbClr val="0070C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8" name="Rektangel 17"/>
          <p:cNvSpPr/>
          <p:nvPr/>
        </p:nvSpPr>
        <p:spPr bwMode="auto">
          <a:xfrm>
            <a:off x="6629400" y="5434013"/>
            <a:ext cx="16192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Business Targets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noProof="1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Go ahead and replace it with your own text. </a:t>
            </a:r>
            <a:endParaRPr lang="da-DK" kern="0" dirty="0">
              <a:solidFill>
                <a:srgbClr val="0070C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9" name="Rektangel 18"/>
          <p:cNvSpPr/>
          <p:nvPr/>
        </p:nvSpPr>
        <p:spPr bwMode="auto">
          <a:xfrm>
            <a:off x="7315200" y="3294063"/>
            <a:ext cx="161925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Enviromental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Targets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noProof="1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Go ahead and replace it with your own text. </a:t>
            </a:r>
            <a:endParaRPr lang="da-DK" kern="0" dirty="0">
              <a:solidFill>
                <a:srgbClr val="0070C0"/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14360" name="Gruppe 311"/>
          <p:cNvGrpSpPr>
            <a:grpSpLocks/>
          </p:cNvGrpSpPr>
          <p:nvPr/>
        </p:nvGrpSpPr>
        <p:grpSpPr bwMode="auto">
          <a:xfrm>
            <a:off x="8178800" y="2462213"/>
            <a:ext cx="812800" cy="762000"/>
            <a:chOff x="1216932" y="1129784"/>
            <a:chExt cx="5031467" cy="4719019"/>
          </a:xfrm>
        </p:grpSpPr>
        <p:grpSp>
          <p:nvGrpSpPr>
            <p:cNvPr id="14610" name="Gruppe 179"/>
            <p:cNvGrpSpPr>
              <a:grpSpLocks/>
            </p:cNvGrpSpPr>
            <p:nvPr/>
          </p:nvGrpSpPr>
          <p:grpSpPr bwMode="auto">
            <a:xfrm>
              <a:off x="3034938" y="3361493"/>
              <a:ext cx="3213712" cy="2487311"/>
              <a:chOff x="4700923" y="3673354"/>
              <a:chExt cx="4275477" cy="3310059"/>
            </a:xfrm>
          </p:grpSpPr>
          <p:sp>
            <p:nvSpPr>
              <p:cNvPr id="87" name="Freeform 5"/>
              <p:cNvSpPr>
                <a:spLocks/>
              </p:cNvSpPr>
              <p:nvPr/>
            </p:nvSpPr>
            <p:spPr bwMode="auto">
              <a:xfrm>
                <a:off x="4700931" y="3673338"/>
                <a:ext cx="732133" cy="3310067"/>
              </a:xfrm>
              <a:custGeom>
                <a:avLst/>
                <a:gdLst/>
                <a:ahLst/>
                <a:cxnLst>
                  <a:cxn ang="0">
                    <a:pos x="305" y="5"/>
                  </a:cxn>
                  <a:cxn ang="0">
                    <a:pos x="298" y="12"/>
                  </a:cxn>
                  <a:cxn ang="0">
                    <a:pos x="293" y="28"/>
                  </a:cxn>
                  <a:cxn ang="0">
                    <a:pos x="289" y="54"/>
                  </a:cxn>
                  <a:cxn ang="0">
                    <a:pos x="288" y="164"/>
                  </a:cxn>
                  <a:cxn ang="0">
                    <a:pos x="278" y="344"/>
                  </a:cxn>
                  <a:cxn ang="0">
                    <a:pos x="261" y="523"/>
                  </a:cxn>
                  <a:cxn ang="0">
                    <a:pos x="238" y="701"/>
                  </a:cxn>
                  <a:cxn ang="0">
                    <a:pos x="223" y="824"/>
                  </a:cxn>
                  <a:cxn ang="0">
                    <a:pos x="218" y="910"/>
                  </a:cxn>
                  <a:cxn ang="0">
                    <a:pos x="211" y="1002"/>
                  </a:cxn>
                  <a:cxn ang="0">
                    <a:pos x="194" y="1083"/>
                  </a:cxn>
                  <a:cxn ang="0">
                    <a:pos x="156" y="1114"/>
                  </a:cxn>
                  <a:cxn ang="0">
                    <a:pos x="111" y="1103"/>
                  </a:cxn>
                  <a:cxn ang="0">
                    <a:pos x="69" y="1087"/>
                  </a:cxn>
                  <a:cxn ang="0">
                    <a:pos x="26" y="1071"/>
                  </a:cxn>
                  <a:cxn ang="0">
                    <a:pos x="0" y="1065"/>
                  </a:cxn>
                  <a:cxn ang="0">
                    <a:pos x="1" y="1070"/>
                  </a:cxn>
                  <a:cxn ang="0">
                    <a:pos x="11" y="1082"/>
                  </a:cxn>
                  <a:cxn ang="0">
                    <a:pos x="62" y="1126"/>
                  </a:cxn>
                  <a:cxn ang="0">
                    <a:pos x="119" y="1169"/>
                  </a:cxn>
                  <a:cxn ang="0">
                    <a:pos x="150" y="1196"/>
                  </a:cxn>
                  <a:cxn ang="0">
                    <a:pos x="165" y="1225"/>
                  </a:cxn>
                  <a:cxn ang="0">
                    <a:pos x="169" y="1279"/>
                  </a:cxn>
                  <a:cxn ang="0">
                    <a:pos x="152" y="1479"/>
                  </a:cxn>
                  <a:cxn ang="0">
                    <a:pos x="119" y="1758"/>
                  </a:cxn>
                  <a:cxn ang="0">
                    <a:pos x="85" y="1996"/>
                  </a:cxn>
                  <a:cxn ang="0">
                    <a:pos x="84" y="2076"/>
                  </a:cxn>
                  <a:cxn ang="0">
                    <a:pos x="118" y="2087"/>
                  </a:cxn>
                  <a:cxn ang="0">
                    <a:pos x="157" y="2079"/>
                  </a:cxn>
                  <a:cxn ang="0">
                    <a:pos x="192" y="2058"/>
                  </a:cxn>
                  <a:cxn ang="0">
                    <a:pos x="200" y="1951"/>
                  </a:cxn>
                  <a:cxn ang="0">
                    <a:pos x="199" y="1762"/>
                  </a:cxn>
                  <a:cxn ang="0">
                    <a:pos x="209" y="1572"/>
                  </a:cxn>
                  <a:cxn ang="0">
                    <a:pos x="235" y="1384"/>
                  </a:cxn>
                  <a:cxn ang="0">
                    <a:pos x="256" y="1245"/>
                  </a:cxn>
                  <a:cxn ang="0">
                    <a:pos x="256" y="1147"/>
                  </a:cxn>
                  <a:cxn ang="0">
                    <a:pos x="261" y="1047"/>
                  </a:cxn>
                  <a:cxn ang="0">
                    <a:pos x="279" y="949"/>
                  </a:cxn>
                  <a:cxn ang="0">
                    <a:pos x="316" y="870"/>
                  </a:cxn>
                  <a:cxn ang="0">
                    <a:pos x="353" y="825"/>
                  </a:cxn>
                  <a:cxn ang="0">
                    <a:pos x="390" y="788"/>
                  </a:cxn>
                  <a:cxn ang="0">
                    <a:pos x="436" y="747"/>
                  </a:cxn>
                  <a:cxn ang="0">
                    <a:pos x="463" y="712"/>
                  </a:cxn>
                  <a:cxn ang="0">
                    <a:pos x="461" y="705"/>
                  </a:cxn>
                  <a:cxn ang="0">
                    <a:pos x="432" y="719"/>
                  </a:cxn>
                  <a:cxn ang="0">
                    <a:pos x="386" y="751"/>
                  </a:cxn>
                  <a:cxn ang="0">
                    <a:pos x="350" y="781"/>
                  </a:cxn>
                  <a:cxn ang="0">
                    <a:pos x="316" y="804"/>
                  </a:cxn>
                  <a:cxn ang="0">
                    <a:pos x="296" y="785"/>
                  </a:cxn>
                  <a:cxn ang="0">
                    <a:pos x="298" y="727"/>
                  </a:cxn>
                  <a:cxn ang="0">
                    <a:pos x="304" y="667"/>
                  </a:cxn>
                  <a:cxn ang="0">
                    <a:pos x="311" y="607"/>
                  </a:cxn>
                  <a:cxn ang="0">
                    <a:pos x="322" y="508"/>
                  </a:cxn>
                  <a:cxn ang="0">
                    <a:pos x="337" y="366"/>
                  </a:cxn>
                  <a:cxn ang="0">
                    <a:pos x="350" y="224"/>
                  </a:cxn>
                  <a:cxn ang="0">
                    <a:pos x="365" y="81"/>
                  </a:cxn>
                  <a:cxn ang="0">
                    <a:pos x="373" y="8"/>
                  </a:cxn>
                  <a:cxn ang="0">
                    <a:pos x="365" y="3"/>
                  </a:cxn>
                  <a:cxn ang="0">
                    <a:pos x="351" y="0"/>
                  </a:cxn>
                  <a:cxn ang="0">
                    <a:pos x="325" y="1"/>
                  </a:cxn>
                </a:cxnLst>
                <a:rect l="0" t="0" r="r" b="b"/>
                <a:pathLst>
                  <a:path w="466" h="2087">
                    <a:moveTo>
                      <a:pt x="310" y="5"/>
                    </a:moveTo>
                    <a:lnTo>
                      <a:pt x="305" y="5"/>
                    </a:lnTo>
                    <a:lnTo>
                      <a:pt x="301" y="8"/>
                    </a:lnTo>
                    <a:lnTo>
                      <a:pt x="298" y="12"/>
                    </a:lnTo>
                    <a:lnTo>
                      <a:pt x="296" y="19"/>
                    </a:lnTo>
                    <a:lnTo>
                      <a:pt x="293" y="28"/>
                    </a:lnTo>
                    <a:lnTo>
                      <a:pt x="291" y="40"/>
                    </a:lnTo>
                    <a:lnTo>
                      <a:pt x="289" y="54"/>
                    </a:lnTo>
                    <a:lnTo>
                      <a:pt x="289" y="74"/>
                    </a:lnTo>
                    <a:lnTo>
                      <a:pt x="288" y="164"/>
                    </a:lnTo>
                    <a:lnTo>
                      <a:pt x="285" y="254"/>
                    </a:lnTo>
                    <a:lnTo>
                      <a:pt x="278" y="344"/>
                    </a:lnTo>
                    <a:lnTo>
                      <a:pt x="271" y="434"/>
                    </a:lnTo>
                    <a:lnTo>
                      <a:pt x="261" y="523"/>
                    </a:lnTo>
                    <a:lnTo>
                      <a:pt x="251" y="612"/>
                    </a:lnTo>
                    <a:lnTo>
                      <a:pt x="238" y="701"/>
                    </a:lnTo>
                    <a:lnTo>
                      <a:pt x="225" y="789"/>
                    </a:lnTo>
                    <a:lnTo>
                      <a:pt x="223" y="824"/>
                    </a:lnTo>
                    <a:lnTo>
                      <a:pt x="221" y="865"/>
                    </a:lnTo>
                    <a:lnTo>
                      <a:pt x="218" y="910"/>
                    </a:lnTo>
                    <a:lnTo>
                      <a:pt x="216" y="956"/>
                    </a:lnTo>
                    <a:lnTo>
                      <a:pt x="211" y="1002"/>
                    </a:lnTo>
                    <a:lnTo>
                      <a:pt x="204" y="1044"/>
                    </a:lnTo>
                    <a:lnTo>
                      <a:pt x="194" y="1083"/>
                    </a:lnTo>
                    <a:lnTo>
                      <a:pt x="182" y="1116"/>
                    </a:lnTo>
                    <a:lnTo>
                      <a:pt x="156" y="1114"/>
                    </a:lnTo>
                    <a:lnTo>
                      <a:pt x="133" y="1109"/>
                    </a:lnTo>
                    <a:lnTo>
                      <a:pt x="111" y="1103"/>
                    </a:lnTo>
                    <a:lnTo>
                      <a:pt x="91" y="1096"/>
                    </a:lnTo>
                    <a:lnTo>
                      <a:pt x="69" y="1087"/>
                    </a:lnTo>
                    <a:lnTo>
                      <a:pt x="48" y="1078"/>
                    </a:lnTo>
                    <a:lnTo>
                      <a:pt x="26" y="1071"/>
                    </a:lnTo>
                    <a:lnTo>
                      <a:pt x="3" y="1065"/>
                    </a:lnTo>
                    <a:lnTo>
                      <a:pt x="0" y="1065"/>
                    </a:lnTo>
                    <a:lnTo>
                      <a:pt x="0" y="1068"/>
                    </a:lnTo>
                    <a:lnTo>
                      <a:pt x="1" y="1070"/>
                    </a:lnTo>
                    <a:lnTo>
                      <a:pt x="5" y="1075"/>
                    </a:lnTo>
                    <a:lnTo>
                      <a:pt x="11" y="1082"/>
                    </a:lnTo>
                    <a:lnTo>
                      <a:pt x="23" y="1093"/>
                    </a:lnTo>
                    <a:lnTo>
                      <a:pt x="62" y="1126"/>
                    </a:lnTo>
                    <a:lnTo>
                      <a:pt x="95" y="1151"/>
                    </a:lnTo>
                    <a:lnTo>
                      <a:pt x="119" y="1169"/>
                    </a:lnTo>
                    <a:lnTo>
                      <a:pt x="138" y="1184"/>
                    </a:lnTo>
                    <a:lnTo>
                      <a:pt x="150" y="1196"/>
                    </a:lnTo>
                    <a:lnTo>
                      <a:pt x="160" y="1209"/>
                    </a:lnTo>
                    <a:lnTo>
                      <a:pt x="165" y="1225"/>
                    </a:lnTo>
                    <a:lnTo>
                      <a:pt x="169" y="1246"/>
                    </a:lnTo>
                    <a:lnTo>
                      <a:pt x="169" y="1279"/>
                    </a:lnTo>
                    <a:lnTo>
                      <a:pt x="163" y="1362"/>
                    </a:lnTo>
                    <a:lnTo>
                      <a:pt x="152" y="1479"/>
                    </a:lnTo>
                    <a:lnTo>
                      <a:pt x="137" y="1617"/>
                    </a:lnTo>
                    <a:lnTo>
                      <a:pt x="119" y="1758"/>
                    </a:lnTo>
                    <a:lnTo>
                      <a:pt x="101" y="1889"/>
                    </a:lnTo>
                    <a:lnTo>
                      <a:pt x="85" y="1996"/>
                    </a:lnTo>
                    <a:lnTo>
                      <a:pt x="71" y="2064"/>
                    </a:lnTo>
                    <a:lnTo>
                      <a:pt x="84" y="2076"/>
                    </a:lnTo>
                    <a:lnTo>
                      <a:pt x="100" y="2084"/>
                    </a:lnTo>
                    <a:lnTo>
                      <a:pt x="118" y="2087"/>
                    </a:lnTo>
                    <a:lnTo>
                      <a:pt x="138" y="2086"/>
                    </a:lnTo>
                    <a:lnTo>
                      <a:pt x="157" y="2079"/>
                    </a:lnTo>
                    <a:lnTo>
                      <a:pt x="175" y="2071"/>
                    </a:lnTo>
                    <a:lnTo>
                      <a:pt x="192" y="2058"/>
                    </a:lnTo>
                    <a:lnTo>
                      <a:pt x="205" y="2043"/>
                    </a:lnTo>
                    <a:lnTo>
                      <a:pt x="200" y="1951"/>
                    </a:lnTo>
                    <a:lnTo>
                      <a:pt x="198" y="1858"/>
                    </a:lnTo>
                    <a:lnTo>
                      <a:pt x="199" y="1762"/>
                    </a:lnTo>
                    <a:lnTo>
                      <a:pt x="203" y="1667"/>
                    </a:lnTo>
                    <a:lnTo>
                      <a:pt x="209" y="1572"/>
                    </a:lnTo>
                    <a:lnTo>
                      <a:pt x="221" y="1477"/>
                    </a:lnTo>
                    <a:lnTo>
                      <a:pt x="235" y="1384"/>
                    </a:lnTo>
                    <a:lnTo>
                      <a:pt x="256" y="1294"/>
                    </a:lnTo>
                    <a:lnTo>
                      <a:pt x="256" y="1245"/>
                    </a:lnTo>
                    <a:lnTo>
                      <a:pt x="256" y="1197"/>
                    </a:lnTo>
                    <a:lnTo>
                      <a:pt x="256" y="1147"/>
                    </a:lnTo>
                    <a:lnTo>
                      <a:pt x="258" y="1098"/>
                    </a:lnTo>
                    <a:lnTo>
                      <a:pt x="261" y="1047"/>
                    </a:lnTo>
                    <a:lnTo>
                      <a:pt x="268" y="998"/>
                    </a:lnTo>
                    <a:lnTo>
                      <a:pt x="279" y="949"/>
                    </a:lnTo>
                    <a:lnTo>
                      <a:pt x="294" y="901"/>
                    </a:lnTo>
                    <a:lnTo>
                      <a:pt x="316" y="870"/>
                    </a:lnTo>
                    <a:lnTo>
                      <a:pt x="336" y="846"/>
                    </a:lnTo>
                    <a:lnTo>
                      <a:pt x="353" y="825"/>
                    </a:lnTo>
                    <a:lnTo>
                      <a:pt x="372" y="807"/>
                    </a:lnTo>
                    <a:lnTo>
                      <a:pt x="390" y="788"/>
                    </a:lnTo>
                    <a:lnTo>
                      <a:pt x="412" y="769"/>
                    </a:lnTo>
                    <a:lnTo>
                      <a:pt x="436" y="747"/>
                    </a:lnTo>
                    <a:lnTo>
                      <a:pt x="466" y="720"/>
                    </a:lnTo>
                    <a:lnTo>
                      <a:pt x="463" y="712"/>
                    </a:lnTo>
                    <a:lnTo>
                      <a:pt x="463" y="708"/>
                    </a:lnTo>
                    <a:lnTo>
                      <a:pt x="461" y="705"/>
                    </a:lnTo>
                    <a:lnTo>
                      <a:pt x="460" y="704"/>
                    </a:lnTo>
                    <a:lnTo>
                      <a:pt x="432" y="719"/>
                    </a:lnTo>
                    <a:lnTo>
                      <a:pt x="409" y="735"/>
                    </a:lnTo>
                    <a:lnTo>
                      <a:pt x="386" y="751"/>
                    </a:lnTo>
                    <a:lnTo>
                      <a:pt x="368" y="767"/>
                    </a:lnTo>
                    <a:lnTo>
                      <a:pt x="350" y="781"/>
                    </a:lnTo>
                    <a:lnTo>
                      <a:pt x="332" y="794"/>
                    </a:lnTo>
                    <a:lnTo>
                      <a:pt x="316" y="804"/>
                    </a:lnTo>
                    <a:lnTo>
                      <a:pt x="299" y="812"/>
                    </a:lnTo>
                    <a:lnTo>
                      <a:pt x="296" y="785"/>
                    </a:lnTo>
                    <a:lnTo>
                      <a:pt x="297" y="757"/>
                    </a:lnTo>
                    <a:lnTo>
                      <a:pt x="298" y="727"/>
                    </a:lnTo>
                    <a:lnTo>
                      <a:pt x="301" y="698"/>
                    </a:lnTo>
                    <a:lnTo>
                      <a:pt x="304" y="667"/>
                    </a:lnTo>
                    <a:lnTo>
                      <a:pt x="308" y="637"/>
                    </a:lnTo>
                    <a:lnTo>
                      <a:pt x="311" y="607"/>
                    </a:lnTo>
                    <a:lnTo>
                      <a:pt x="315" y="579"/>
                    </a:lnTo>
                    <a:lnTo>
                      <a:pt x="322" y="508"/>
                    </a:lnTo>
                    <a:lnTo>
                      <a:pt x="330" y="437"/>
                    </a:lnTo>
                    <a:lnTo>
                      <a:pt x="337" y="366"/>
                    </a:lnTo>
                    <a:lnTo>
                      <a:pt x="344" y="296"/>
                    </a:lnTo>
                    <a:lnTo>
                      <a:pt x="350" y="224"/>
                    </a:lnTo>
                    <a:lnTo>
                      <a:pt x="357" y="153"/>
                    </a:lnTo>
                    <a:lnTo>
                      <a:pt x="365" y="81"/>
                    </a:lnTo>
                    <a:lnTo>
                      <a:pt x="374" y="10"/>
                    </a:lnTo>
                    <a:lnTo>
                      <a:pt x="373" y="8"/>
                    </a:lnTo>
                    <a:lnTo>
                      <a:pt x="370" y="6"/>
                    </a:lnTo>
                    <a:lnTo>
                      <a:pt x="365" y="3"/>
                    </a:lnTo>
                    <a:lnTo>
                      <a:pt x="359" y="2"/>
                    </a:lnTo>
                    <a:lnTo>
                      <a:pt x="351" y="0"/>
                    </a:lnTo>
                    <a:lnTo>
                      <a:pt x="340" y="0"/>
                    </a:lnTo>
                    <a:lnTo>
                      <a:pt x="325" y="1"/>
                    </a:lnTo>
                    <a:lnTo>
                      <a:pt x="310" y="5"/>
                    </a:lnTo>
                    <a:close/>
                  </a:path>
                </a:pathLst>
              </a:custGeom>
              <a:gradFill>
                <a:gsLst>
                  <a:gs pos="87000">
                    <a:srgbClr val="FFFCF9">
                      <a:lumMod val="10000"/>
                    </a:srgbClr>
                  </a:gs>
                  <a:gs pos="100000">
                    <a:srgbClr val="F9AF18">
                      <a:lumMod val="60000"/>
                      <a:lumOff val="40000"/>
                    </a:srgbClr>
                  </a:gs>
                  <a:gs pos="100000">
                    <a:srgbClr val="E6E6E6">
                      <a:lumMod val="10000"/>
                    </a:srgbClr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4622" name="Gruppe 153"/>
              <p:cNvGrpSpPr>
                <a:grpSpLocks/>
              </p:cNvGrpSpPr>
              <p:nvPr/>
            </p:nvGrpSpPr>
            <p:grpSpPr bwMode="auto">
              <a:xfrm rot="779215">
                <a:off x="5272464" y="4272241"/>
                <a:ext cx="3703936" cy="1466354"/>
                <a:chOff x="-666788" y="1440461"/>
                <a:chExt cx="10099831" cy="3998430"/>
              </a:xfrm>
            </p:grpSpPr>
            <p:grpSp>
              <p:nvGrpSpPr>
                <p:cNvPr id="14623" name="Gruppe 16"/>
                <p:cNvGrpSpPr>
                  <a:grpSpLocks/>
                </p:cNvGrpSpPr>
                <p:nvPr/>
              </p:nvGrpSpPr>
              <p:grpSpPr bwMode="auto">
                <a:xfrm>
                  <a:off x="-666788" y="1440461"/>
                  <a:ext cx="10099831" cy="3998430"/>
                  <a:chOff x="-2033984" y="-2884383"/>
                  <a:chExt cx="11257774" cy="5997643"/>
                </a:xfrm>
              </p:grpSpPr>
              <p:sp>
                <p:nvSpPr>
                  <p:cNvPr id="91" name="Freeform 6"/>
                  <p:cNvSpPr>
                    <a:spLocks/>
                  </p:cNvSpPr>
                  <p:nvPr/>
                </p:nvSpPr>
                <p:spPr bwMode="auto">
                  <a:xfrm>
                    <a:off x="-1981965" y="-2880233"/>
                    <a:ext cx="11205735" cy="5993429"/>
                  </a:xfrm>
                  <a:custGeom>
                    <a:avLst/>
                    <a:gdLst>
                      <a:gd name="T0" fmla="*/ 5438 w 7036"/>
                      <a:gd name="T1" fmla="*/ 1364 h 3760"/>
                      <a:gd name="T2" fmla="*/ 5644 w 7036"/>
                      <a:gd name="T3" fmla="*/ 1612 h 3760"/>
                      <a:gd name="T4" fmla="*/ 5850 w 7036"/>
                      <a:gd name="T5" fmla="*/ 1824 h 3760"/>
                      <a:gd name="T6" fmla="*/ 6160 w 7036"/>
                      <a:gd name="T7" fmla="*/ 2088 h 3760"/>
                      <a:gd name="T8" fmla="*/ 6584 w 7036"/>
                      <a:gd name="T9" fmla="*/ 2390 h 3760"/>
                      <a:gd name="T10" fmla="*/ 7036 w 7036"/>
                      <a:gd name="T11" fmla="*/ 2696 h 3760"/>
                      <a:gd name="T12" fmla="*/ 5784 w 7036"/>
                      <a:gd name="T13" fmla="*/ 3094 h 3760"/>
                      <a:gd name="T14" fmla="*/ 4056 w 7036"/>
                      <a:gd name="T15" fmla="*/ 3600 h 3760"/>
                      <a:gd name="T16" fmla="*/ 3546 w 7036"/>
                      <a:gd name="T17" fmla="*/ 3734 h 3760"/>
                      <a:gd name="T18" fmla="*/ 3242 w 7036"/>
                      <a:gd name="T19" fmla="*/ 3756 h 3760"/>
                      <a:gd name="T20" fmla="*/ 2782 w 7036"/>
                      <a:gd name="T21" fmla="*/ 3750 h 3760"/>
                      <a:gd name="T22" fmla="*/ 2492 w 7036"/>
                      <a:gd name="T23" fmla="*/ 3716 h 3760"/>
                      <a:gd name="T24" fmla="*/ 2210 w 7036"/>
                      <a:gd name="T25" fmla="*/ 3654 h 3760"/>
                      <a:gd name="T26" fmla="*/ 1960 w 7036"/>
                      <a:gd name="T27" fmla="*/ 3550 h 3760"/>
                      <a:gd name="T28" fmla="*/ 1832 w 7036"/>
                      <a:gd name="T29" fmla="*/ 3462 h 3760"/>
                      <a:gd name="T30" fmla="*/ 1750 w 7036"/>
                      <a:gd name="T31" fmla="*/ 3378 h 3760"/>
                      <a:gd name="T32" fmla="*/ 1638 w 7036"/>
                      <a:gd name="T33" fmla="*/ 3208 h 3760"/>
                      <a:gd name="T34" fmla="*/ 1508 w 7036"/>
                      <a:gd name="T35" fmla="*/ 2948 h 3760"/>
                      <a:gd name="T36" fmla="*/ 1434 w 7036"/>
                      <a:gd name="T37" fmla="*/ 2732 h 3760"/>
                      <a:gd name="T38" fmla="*/ 1382 w 7036"/>
                      <a:gd name="T39" fmla="*/ 2480 h 3760"/>
                      <a:gd name="T40" fmla="*/ 1344 w 7036"/>
                      <a:gd name="T41" fmla="*/ 2330 h 3760"/>
                      <a:gd name="T42" fmla="*/ 1284 w 7036"/>
                      <a:gd name="T43" fmla="*/ 2244 h 3760"/>
                      <a:gd name="T44" fmla="*/ 1176 w 7036"/>
                      <a:gd name="T45" fmla="*/ 2182 h 3760"/>
                      <a:gd name="T46" fmla="*/ 1048 w 7036"/>
                      <a:gd name="T47" fmla="*/ 2152 h 3760"/>
                      <a:gd name="T48" fmla="*/ 928 w 7036"/>
                      <a:gd name="T49" fmla="*/ 2168 h 3760"/>
                      <a:gd name="T50" fmla="*/ 784 w 7036"/>
                      <a:gd name="T51" fmla="*/ 2238 h 3760"/>
                      <a:gd name="T52" fmla="*/ 548 w 7036"/>
                      <a:gd name="T53" fmla="*/ 2406 h 3760"/>
                      <a:gd name="T54" fmla="*/ 206 w 7036"/>
                      <a:gd name="T55" fmla="*/ 2712 h 3760"/>
                      <a:gd name="T56" fmla="*/ 88 w 7036"/>
                      <a:gd name="T57" fmla="*/ 2816 h 3760"/>
                      <a:gd name="T58" fmla="*/ 34 w 7036"/>
                      <a:gd name="T59" fmla="*/ 2758 h 3760"/>
                      <a:gd name="T60" fmla="*/ 2 w 7036"/>
                      <a:gd name="T61" fmla="*/ 2676 h 3760"/>
                      <a:gd name="T62" fmla="*/ 10 w 7036"/>
                      <a:gd name="T63" fmla="*/ 2592 h 3760"/>
                      <a:gd name="T64" fmla="*/ 54 w 7036"/>
                      <a:gd name="T65" fmla="*/ 2506 h 3760"/>
                      <a:gd name="T66" fmla="*/ 150 w 7036"/>
                      <a:gd name="T67" fmla="*/ 2396 h 3760"/>
                      <a:gd name="T68" fmla="*/ 372 w 7036"/>
                      <a:gd name="T69" fmla="*/ 2222 h 3760"/>
                      <a:gd name="T70" fmla="*/ 648 w 7036"/>
                      <a:gd name="T71" fmla="*/ 2052 h 3760"/>
                      <a:gd name="T72" fmla="*/ 1240 w 7036"/>
                      <a:gd name="T73" fmla="*/ 1724 h 3760"/>
                      <a:gd name="T74" fmla="*/ 1396 w 7036"/>
                      <a:gd name="T75" fmla="*/ 1618 h 3760"/>
                      <a:gd name="T76" fmla="*/ 1506 w 7036"/>
                      <a:gd name="T77" fmla="*/ 1478 h 3760"/>
                      <a:gd name="T78" fmla="*/ 1662 w 7036"/>
                      <a:gd name="T79" fmla="*/ 1226 h 3760"/>
                      <a:gd name="T80" fmla="*/ 1912 w 7036"/>
                      <a:gd name="T81" fmla="*/ 776 h 3760"/>
                      <a:gd name="T82" fmla="*/ 2070 w 7036"/>
                      <a:gd name="T83" fmla="*/ 534 h 3760"/>
                      <a:gd name="T84" fmla="*/ 2264 w 7036"/>
                      <a:gd name="T85" fmla="*/ 322 h 3760"/>
                      <a:gd name="T86" fmla="*/ 2444 w 7036"/>
                      <a:gd name="T87" fmla="*/ 192 h 3760"/>
                      <a:gd name="T88" fmla="*/ 2584 w 7036"/>
                      <a:gd name="T89" fmla="*/ 120 h 3760"/>
                      <a:gd name="T90" fmla="*/ 2742 w 7036"/>
                      <a:gd name="T91" fmla="*/ 64 h 3760"/>
                      <a:gd name="T92" fmla="*/ 2922 w 7036"/>
                      <a:gd name="T93" fmla="*/ 24 h 3760"/>
                      <a:gd name="T94" fmla="*/ 3126 w 7036"/>
                      <a:gd name="T95" fmla="*/ 2 h 3760"/>
                      <a:gd name="T96" fmla="*/ 3288 w 7036"/>
                      <a:gd name="T97" fmla="*/ 2 h 3760"/>
                      <a:gd name="T98" fmla="*/ 3500 w 7036"/>
                      <a:gd name="T99" fmla="*/ 26 h 3760"/>
                      <a:gd name="T100" fmla="*/ 3706 w 7036"/>
                      <a:gd name="T101" fmla="*/ 74 h 3760"/>
                      <a:gd name="T102" fmla="*/ 3956 w 7036"/>
                      <a:gd name="T103" fmla="*/ 166 h 3760"/>
                      <a:gd name="T104" fmla="*/ 4330 w 7036"/>
                      <a:gd name="T105" fmla="*/ 360 h 3760"/>
                      <a:gd name="T106" fmla="*/ 4660 w 7036"/>
                      <a:gd name="T107" fmla="*/ 588 h 3760"/>
                      <a:gd name="T108" fmla="*/ 4938 w 7036"/>
                      <a:gd name="T109" fmla="*/ 820 h 3760"/>
                      <a:gd name="T110" fmla="*/ 5228 w 7036"/>
                      <a:gd name="T111" fmla="*/ 1104 h 376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7036"/>
                      <a:gd name="T169" fmla="*/ 0 h 3760"/>
                      <a:gd name="T170" fmla="*/ 7036 w 7036"/>
                      <a:gd name="T171" fmla="*/ 3760 h 376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7036" h="3760">
                        <a:moveTo>
                          <a:pt x="5332" y="1222"/>
                        </a:moveTo>
                        <a:lnTo>
                          <a:pt x="5332" y="1222"/>
                        </a:lnTo>
                        <a:lnTo>
                          <a:pt x="5386" y="1294"/>
                        </a:lnTo>
                        <a:lnTo>
                          <a:pt x="5438" y="1364"/>
                        </a:lnTo>
                        <a:lnTo>
                          <a:pt x="5490" y="1430"/>
                        </a:lnTo>
                        <a:lnTo>
                          <a:pt x="5542" y="1494"/>
                        </a:lnTo>
                        <a:lnTo>
                          <a:pt x="5594" y="1554"/>
                        </a:lnTo>
                        <a:lnTo>
                          <a:pt x="5644" y="1612"/>
                        </a:lnTo>
                        <a:lnTo>
                          <a:pt x="5696" y="1668"/>
                        </a:lnTo>
                        <a:lnTo>
                          <a:pt x="5748" y="1722"/>
                        </a:lnTo>
                        <a:lnTo>
                          <a:pt x="5800" y="1774"/>
                        </a:lnTo>
                        <a:lnTo>
                          <a:pt x="5850" y="1824"/>
                        </a:lnTo>
                        <a:lnTo>
                          <a:pt x="5902" y="1872"/>
                        </a:lnTo>
                        <a:lnTo>
                          <a:pt x="5954" y="1918"/>
                        </a:lnTo>
                        <a:lnTo>
                          <a:pt x="6056" y="2006"/>
                        </a:lnTo>
                        <a:lnTo>
                          <a:pt x="6160" y="2088"/>
                        </a:lnTo>
                        <a:lnTo>
                          <a:pt x="6264" y="2168"/>
                        </a:lnTo>
                        <a:lnTo>
                          <a:pt x="6370" y="2242"/>
                        </a:lnTo>
                        <a:lnTo>
                          <a:pt x="6476" y="2316"/>
                        </a:lnTo>
                        <a:lnTo>
                          <a:pt x="6584" y="2390"/>
                        </a:lnTo>
                        <a:lnTo>
                          <a:pt x="6806" y="2538"/>
                        </a:lnTo>
                        <a:lnTo>
                          <a:pt x="6920" y="2616"/>
                        </a:lnTo>
                        <a:lnTo>
                          <a:pt x="7036" y="2696"/>
                        </a:lnTo>
                        <a:lnTo>
                          <a:pt x="6882" y="2748"/>
                        </a:lnTo>
                        <a:lnTo>
                          <a:pt x="6700" y="2808"/>
                        </a:lnTo>
                        <a:lnTo>
                          <a:pt x="6272" y="2944"/>
                        </a:lnTo>
                        <a:lnTo>
                          <a:pt x="5784" y="3094"/>
                        </a:lnTo>
                        <a:lnTo>
                          <a:pt x="5266" y="3250"/>
                        </a:lnTo>
                        <a:lnTo>
                          <a:pt x="4752" y="3400"/>
                        </a:lnTo>
                        <a:lnTo>
                          <a:pt x="4272" y="3538"/>
                        </a:lnTo>
                        <a:lnTo>
                          <a:pt x="4056" y="3600"/>
                        </a:lnTo>
                        <a:lnTo>
                          <a:pt x="3860" y="3652"/>
                        </a:lnTo>
                        <a:lnTo>
                          <a:pt x="3690" y="3698"/>
                        </a:lnTo>
                        <a:lnTo>
                          <a:pt x="3546" y="3734"/>
                        </a:lnTo>
                        <a:lnTo>
                          <a:pt x="3502" y="3740"/>
                        </a:lnTo>
                        <a:lnTo>
                          <a:pt x="3434" y="3746"/>
                        </a:lnTo>
                        <a:lnTo>
                          <a:pt x="3346" y="3752"/>
                        </a:lnTo>
                        <a:lnTo>
                          <a:pt x="3242" y="3756"/>
                        </a:lnTo>
                        <a:lnTo>
                          <a:pt x="3122" y="3760"/>
                        </a:lnTo>
                        <a:lnTo>
                          <a:pt x="2992" y="3758"/>
                        </a:lnTo>
                        <a:lnTo>
                          <a:pt x="2854" y="3754"/>
                        </a:lnTo>
                        <a:lnTo>
                          <a:pt x="2782" y="3750"/>
                        </a:lnTo>
                        <a:lnTo>
                          <a:pt x="2710" y="3744"/>
                        </a:lnTo>
                        <a:lnTo>
                          <a:pt x="2638" y="3736"/>
                        </a:lnTo>
                        <a:lnTo>
                          <a:pt x="2564" y="3728"/>
                        </a:lnTo>
                        <a:lnTo>
                          <a:pt x="2492" y="3716"/>
                        </a:lnTo>
                        <a:lnTo>
                          <a:pt x="2420" y="3704"/>
                        </a:lnTo>
                        <a:lnTo>
                          <a:pt x="2348" y="3690"/>
                        </a:lnTo>
                        <a:lnTo>
                          <a:pt x="2278" y="3672"/>
                        </a:lnTo>
                        <a:lnTo>
                          <a:pt x="2210" y="3654"/>
                        </a:lnTo>
                        <a:lnTo>
                          <a:pt x="2144" y="3632"/>
                        </a:lnTo>
                        <a:lnTo>
                          <a:pt x="2080" y="3608"/>
                        </a:lnTo>
                        <a:lnTo>
                          <a:pt x="2018" y="3580"/>
                        </a:lnTo>
                        <a:lnTo>
                          <a:pt x="1960" y="3550"/>
                        </a:lnTo>
                        <a:lnTo>
                          <a:pt x="1906" y="3518"/>
                        </a:lnTo>
                        <a:lnTo>
                          <a:pt x="1880" y="3500"/>
                        </a:lnTo>
                        <a:lnTo>
                          <a:pt x="1856" y="3482"/>
                        </a:lnTo>
                        <a:lnTo>
                          <a:pt x="1832" y="3462"/>
                        </a:lnTo>
                        <a:lnTo>
                          <a:pt x="1810" y="3444"/>
                        </a:lnTo>
                        <a:lnTo>
                          <a:pt x="1788" y="3422"/>
                        </a:lnTo>
                        <a:lnTo>
                          <a:pt x="1768" y="3400"/>
                        </a:lnTo>
                        <a:lnTo>
                          <a:pt x="1750" y="3378"/>
                        </a:lnTo>
                        <a:lnTo>
                          <a:pt x="1732" y="3356"/>
                        </a:lnTo>
                        <a:lnTo>
                          <a:pt x="1682" y="3280"/>
                        </a:lnTo>
                        <a:lnTo>
                          <a:pt x="1638" y="3208"/>
                        </a:lnTo>
                        <a:lnTo>
                          <a:pt x="1600" y="3138"/>
                        </a:lnTo>
                        <a:lnTo>
                          <a:pt x="1564" y="3072"/>
                        </a:lnTo>
                        <a:lnTo>
                          <a:pt x="1534" y="3010"/>
                        </a:lnTo>
                        <a:lnTo>
                          <a:pt x="1508" y="2948"/>
                        </a:lnTo>
                        <a:lnTo>
                          <a:pt x="1484" y="2890"/>
                        </a:lnTo>
                        <a:lnTo>
                          <a:pt x="1466" y="2836"/>
                        </a:lnTo>
                        <a:lnTo>
                          <a:pt x="1448" y="2782"/>
                        </a:lnTo>
                        <a:lnTo>
                          <a:pt x="1434" y="2732"/>
                        </a:lnTo>
                        <a:lnTo>
                          <a:pt x="1422" y="2684"/>
                        </a:lnTo>
                        <a:lnTo>
                          <a:pt x="1412" y="2640"/>
                        </a:lnTo>
                        <a:lnTo>
                          <a:pt x="1396" y="2556"/>
                        </a:lnTo>
                        <a:lnTo>
                          <a:pt x="1382" y="2480"/>
                        </a:lnTo>
                        <a:lnTo>
                          <a:pt x="1368" y="2414"/>
                        </a:lnTo>
                        <a:lnTo>
                          <a:pt x="1362" y="2384"/>
                        </a:lnTo>
                        <a:lnTo>
                          <a:pt x="1354" y="2356"/>
                        </a:lnTo>
                        <a:lnTo>
                          <a:pt x="1344" y="2330"/>
                        </a:lnTo>
                        <a:lnTo>
                          <a:pt x="1332" y="2306"/>
                        </a:lnTo>
                        <a:lnTo>
                          <a:pt x="1318" y="2284"/>
                        </a:lnTo>
                        <a:lnTo>
                          <a:pt x="1302" y="2264"/>
                        </a:lnTo>
                        <a:lnTo>
                          <a:pt x="1284" y="2244"/>
                        </a:lnTo>
                        <a:lnTo>
                          <a:pt x="1262" y="2226"/>
                        </a:lnTo>
                        <a:lnTo>
                          <a:pt x="1238" y="2210"/>
                        </a:lnTo>
                        <a:lnTo>
                          <a:pt x="1208" y="2196"/>
                        </a:lnTo>
                        <a:lnTo>
                          <a:pt x="1176" y="2182"/>
                        </a:lnTo>
                        <a:lnTo>
                          <a:pt x="1138" y="2172"/>
                        </a:lnTo>
                        <a:lnTo>
                          <a:pt x="1096" y="2160"/>
                        </a:lnTo>
                        <a:lnTo>
                          <a:pt x="1048" y="2152"/>
                        </a:lnTo>
                        <a:lnTo>
                          <a:pt x="1020" y="2150"/>
                        </a:lnTo>
                        <a:lnTo>
                          <a:pt x="992" y="2152"/>
                        </a:lnTo>
                        <a:lnTo>
                          <a:pt x="962" y="2158"/>
                        </a:lnTo>
                        <a:lnTo>
                          <a:pt x="928" y="2168"/>
                        </a:lnTo>
                        <a:lnTo>
                          <a:pt x="894" y="2180"/>
                        </a:lnTo>
                        <a:lnTo>
                          <a:pt x="858" y="2198"/>
                        </a:lnTo>
                        <a:lnTo>
                          <a:pt x="822" y="2216"/>
                        </a:lnTo>
                        <a:lnTo>
                          <a:pt x="784" y="2238"/>
                        </a:lnTo>
                        <a:lnTo>
                          <a:pt x="746" y="2262"/>
                        </a:lnTo>
                        <a:lnTo>
                          <a:pt x="706" y="2288"/>
                        </a:lnTo>
                        <a:lnTo>
                          <a:pt x="628" y="2346"/>
                        </a:lnTo>
                        <a:lnTo>
                          <a:pt x="548" y="2406"/>
                        </a:lnTo>
                        <a:lnTo>
                          <a:pt x="470" y="2472"/>
                        </a:lnTo>
                        <a:lnTo>
                          <a:pt x="396" y="2536"/>
                        </a:lnTo>
                        <a:lnTo>
                          <a:pt x="326" y="2600"/>
                        </a:lnTo>
                        <a:lnTo>
                          <a:pt x="206" y="2712"/>
                        </a:lnTo>
                        <a:lnTo>
                          <a:pt x="122" y="2790"/>
                        </a:lnTo>
                        <a:lnTo>
                          <a:pt x="98" y="2810"/>
                        </a:lnTo>
                        <a:lnTo>
                          <a:pt x="90" y="2816"/>
                        </a:lnTo>
                        <a:lnTo>
                          <a:pt x="88" y="2816"/>
                        </a:lnTo>
                        <a:lnTo>
                          <a:pt x="66" y="2798"/>
                        </a:lnTo>
                        <a:lnTo>
                          <a:pt x="50" y="2778"/>
                        </a:lnTo>
                        <a:lnTo>
                          <a:pt x="34" y="2758"/>
                        </a:lnTo>
                        <a:lnTo>
                          <a:pt x="22" y="2738"/>
                        </a:lnTo>
                        <a:lnTo>
                          <a:pt x="14" y="2718"/>
                        </a:lnTo>
                        <a:lnTo>
                          <a:pt x="6" y="2698"/>
                        </a:lnTo>
                        <a:lnTo>
                          <a:pt x="2" y="2676"/>
                        </a:lnTo>
                        <a:lnTo>
                          <a:pt x="0" y="2656"/>
                        </a:lnTo>
                        <a:lnTo>
                          <a:pt x="2" y="2634"/>
                        </a:lnTo>
                        <a:lnTo>
                          <a:pt x="6" y="2614"/>
                        </a:lnTo>
                        <a:lnTo>
                          <a:pt x="10" y="2592"/>
                        </a:lnTo>
                        <a:lnTo>
                          <a:pt x="18" y="2570"/>
                        </a:lnTo>
                        <a:lnTo>
                          <a:pt x="28" y="2550"/>
                        </a:lnTo>
                        <a:lnTo>
                          <a:pt x="40" y="2528"/>
                        </a:lnTo>
                        <a:lnTo>
                          <a:pt x="54" y="2506"/>
                        </a:lnTo>
                        <a:lnTo>
                          <a:pt x="70" y="2484"/>
                        </a:lnTo>
                        <a:lnTo>
                          <a:pt x="86" y="2462"/>
                        </a:lnTo>
                        <a:lnTo>
                          <a:pt x="106" y="2440"/>
                        </a:lnTo>
                        <a:lnTo>
                          <a:pt x="150" y="2396"/>
                        </a:lnTo>
                        <a:lnTo>
                          <a:pt x="198" y="2352"/>
                        </a:lnTo>
                        <a:lnTo>
                          <a:pt x="252" y="2308"/>
                        </a:lnTo>
                        <a:lnTo>
                          <a:pt x="310" y="2264"/>
                        </a:lnTo>
                        <a:lnTo>
                          <a:pt x="372" y="2222"/>
                        </a:lnTo>
                        <a:lnTo>
                          <a:pt x="438" y="2178"/>
                        </a:lnTo>
                        <a:lnTo>
                          <a:pt x="506" y="2136"/>
                        </a:lnTo>
                        <a:lnTo>
                          <a:pt x="576" y="2092"/>
                        </a:lnTo>
                        <a:lnTo>
                          <a:pt x="648" y="2052"/>
                        </a:lnTo>
                        <a:lnTo>
                          <a:pt x="792" y="1970"/>
                        </a:lnTo>
                        <a:lnTo>
                          <a:pt x="1066" y="1822"/>
                        </a:lnTo>
                        <a:lnTo>
                          <a:pt x="1186" y="1754"/>
                        </a:lnTo>
                        <a:lnTo>
                          <a:pt x="1240" y="1724"/>
                        </a:lnTo>
                        <a:lnTo>
                          <a:pt x="1288" y="1694"/>
                        </a:lnTo>
                        <a:lnTo>
                          <a:pt x="1332" y="1666"/>
                        </a:lnTo>
                        <a:lnTo>
                          <a:pt x="1368" y="1640"/>
                        </a:lnTo>
                        <a:lnTo>
                          <a:pt x="1396" y="1618"/>
                        </a:lnTo>
                        <a:lnTo>
                          <a:pt x="1418" y="1596"/>
                        </a:lnTo>
                        <a:lnTo>
                          <a:pt x="1462" y="1538"/>
                        </a:lnTo>
                        <a:lnTo>
                          <a:pt x="1506" y="1478"/>
                        </a:lnTo>
                        <a:lnTo>
                          <a:pt x="1548" y="1416"/>
                        </a:lnTo>
                        <a:lnTo>
                          <a:pt x="1588" y="1354"/>
                        </a:lnTo>
                        <a:lnTo>
                          <a:pt x="1626" y="1290"/>
                        </a:lnTo>
                        <a:lnTo>
                          <a:pt x="1662" y="1226"/>
                        </a:lnTo>
                        <a:lnTo>
                          <a:pt x="1734" y="1096"/>
                        </a:lnTo>
                        <a:lnTo>
                          <a:pt x="1804" y="966"/>
                        </a:lnTo>
                        <a:lnTo>
                          <a:pt x="1874" y="838"/>
                        </a:lnTo>
                        <a:lnTo>
                          <a:pt x="1912" y="776"/>
                        </a:lnTo>
                        <a:lnTo>
                          <a:pt x="1948" y="714"/>
                        </a:lnTo>
                        <a:lnTo>
                          <a:pt x="1988" y="652"/>
                        </a:lnTo>
                        <a:lnTo>
                          <a:pt x="2028" y="592"/>
                        </a:lnTo>
                        <a:lnTo>
                          <a:pt x="2070" y="534"/>
                        </a:lnTo>
                        <a:lnTo>
                          <a:pt x="2116" y="478"/>
                        </a:lnTo>
                        <a:lnTo>
                          <a:pt x="2162" y="424"/>
                        </a:lnTo>
                        <a:lnTo>
                          <a:pt x="2212" y="372"/>
                        </a:lnTo>
                        <a:lnTo>
                          <a:pt x="2264" y="322"/>
                        </a:lnTo>
                        <a:lnTo>
                          <a:pt x="2320" y="276"/>
                        </a:lnTo>
                        <a:lnTo>
                          <a:pt x="2380" y="232"/>
                        </a:lnTo>
                        <a:lnTo>
                          <a:pt x="2412" y="212"/>
                        </a:lnTo>
                        <a:lnTo>
                          <a:pt x="2444" y="192"/>
                        </a:lnTo>
                        <a:lnTo>
                          <a:pt x="2478" y="172"/>
                        </a:lnTo>
                        <a:lnTo>
                          <a:pt x="2512" y="154"/>
                        </a:lnTo>
                        <a:lnTo>
                          <a:pt x="2548" y="136"/>
                        </a:lnTo>
                        <a:lnTo>
                          <a:pt x="2584" y="120"/>
                        </a:lnTo>
                        <a:lnTo>
                          <a:pt x="2622" y="104"/>
                        </a:lnTo>
                        <a:lnTo>
                          <a:pt x="2662" y="90"/>
                        </a:lnTo>
                        <a:lnTo>
                          <a:pt x="2702" y="76"/>
                        </a:lnTo>
                        <a:lnTo>
                          <a:pt x="2742" y="64"/>
                        </a:lnTo>
                        <a:lnTo>
                          <a:pt x="2786" y="52"/>
                        </a:lnTo>
                        <a:lnTo>
                          <a:pt x="2830" y="42"/>
                        </a:lnTo>
                        <a:lnTo>
                          <a:pt x="2876" y="32"/>
                        </a:lnTo>
                        <a:lnTo>
                          <a:pt x="2922" y="24"/>
                        </a:lnTo>
                        <a:lnTo>
                          <a:pt x="2972" y="16"/>
                        </a:lnTo>
                        <a:lnTo>
                          <a:pt x="3022" y="10"/>
                        </a:lnTo>
                        <a:lnTo>
                          <a:pt x="3074" y="6"/>
                        </a:lnTo>
                        <a:lnTo>
                          <a:pt x="3126" y="2"/>
                        </a:lnTo>
                        <a:lnTo>
                          <a:pt x="3180" y="0"/>
                        </a:lnTo>
                        <a:lnTo>
                          <a:pt x="3234" y="0"/>
                        </a:lnTo>
                        <a:lnTo>
                          <a:pt x="3288" y="2"/>
                        </a:lnTo>
                        <a:lnTo>
                          <a:pt x="3340" y="4"/>
                        </a:lnTo>
                        <a:lnTo>
                          <a:pt x="3394" y="10"/>
                        </a:lnTo>
                        <a:lnTo>
                          <a:pt x="3446" y="18"/>
                        </a:lnTo>
                        <a:lnTo>
                          <a:pt x="3500" y="26"/>
                        </a:lnTo>
                        <a:lnTo>
                          <a:pt x="3552" y="36"/>
                        </a:lnTo>
                        <a:lnTo>
                          <a:pt x="3604" y="48"/>
                        </a:lnTo>
                        <a:lnTo>
                          <a:pt x="3654" y="60"/>
                        </a:lnTo>
                        <a:lnTo>
                          <a:pt x="3706" y="74"/>
                        </a:lnTo>
                        <a:lnTo>
                          <a:pt x="3758" y="90"/>
                        </a:lnTo>
                        <a:lnTo>
                          <a:pt x="3808" y="108"/>
                        </a:lnTo>
                        <a:lnTo>
                          <a:pt x="3858" y="126"/>
                        </a:lnTo>
                        <a:lnTo>
                          <a:pt x="3956" y="166"/>
                        </a:lnTo>
                        <a:lnTo>
                          <a:pt x="4054" y="210"/>
                        </a:lnTo>
                        <a:lnTo>
                          <a:pt x="4148" y="256"/>
                        </a:lnTo>
                        <a:lnTo>
                          <a:pt x="4240" y="306"/>
                        </a:lnTo>
                        <a:lnTo>
                          <a:pt x="4330" y="360"/>
                        </a:lnTo>
                        <a:lnTo>
                          <a:pt x="4418" y="414"/>
                        </a:lnTo>
                        <a:lnTo>
                          <a:pt x="4502" y="472"/>
                        </a:lnTo>
                        <a:lnTo>
                          <a:pt x="4582" y="530"/>
                        </a:lnTo>
                        <a:lnTo>
                          <a:pt x="4660" y="588"/>
                        </a:lnTo>
                        <a:lnTo>
                          <a:pt x="4736" y="646"/>
                        </a:lnTo>
                        <a:lnTo>
                          <a:pt x="4806" y="706"/>
                        </a:lnTo>
                        <a:lnTo>
                          <a:pt x="4874" y="762"/>
                        </a:lnTo>
                        <a:lnTo>
                          <a:pt x="4938" y="820"/>
                        </a:lnTo>
                        <a:lnTo>
                          <a:pt x="4998" y="874"/>
                        </a:lnTo>
                        <a:lnTo>
                          <a:pt x="5052" y="926"/>
                        </a:lnTo>
                        <a:lnTo>
                          <a:pt x="5150" y="1022"/>
                        </a:lnTo>
                        <a:lnTo>
                          <a:pt x="5228" y="1104"/>
                        </a:lnTo>
                        <a:lnTo>
                          <a:pt x="5284" y="1166"/>
                        </a:lnTo>
                        <a:lnTo>
                          <a:pt x="5332" y="122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D2A"/>
                      </a:gs>
                      <a:gs pos="50000">
                        <a:srgbClr val="009E41"/>
                      </a:gs>
                      <a:gs pos="100000">
                        <a:srgbClr val="00BD4F"/>
                      </a:gs>
                    </a:gsLst>
                    <a:lin ang="135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2" name="Freeform 7"/>
                  <p:cNvSpPr>
                    <a:spLocks/>
                  </p:cNvSpPr>
                  <p:nvPr/>
                </p:nvSpPr>
                <p:spPr bwMode="auto">
                  <a:xfrm>
                    <a:off x="-2034007" y="-2884437"/>
                    <a:ext cx="11205735" cy="4441576"/>
                  </a:xfrm>
                  <a:custGeom>
                    <a:avLst/>
                    <a:gdLst>
                      <a:gd name="T0" fmla="*/ 2382 w 7034"/>
                      <a:gd name="T1" fmla="*/ 1714 h 2792"/>
                      <a:gd name="T2" fmla="*/ 2542 w 7034"/>
                      <a:gd name="T3" fmla="*/ 1702 h 2792"/>
                      <a:gd name="T4" fmla="*/ 2734 w 7034"/>
                      <a:gd name="T5" fmla="*/ 1704 h 2792"/>
                      <a:gd name="T6" fmla="*/ 2954 w 7034"/>
                      <a:gd name="T7" fmla="*/ 1722 h 2792"/>
                      <a:gd name="T8" fmla="*/ 3462 w 7034"/>
                      <a:gd name="T9" fmla="*/ 1794 h 2792"/>
                      <a:gd name="T10" fmla="*/ 4032 w 7034"/>
                      <a:gd name="T11" fmla="*/ 1902 h 2792"/>
                      <a:gd name="T12" fmla="*/ 4632 w 7034"/>
                      <a:gd name="T13" fmla="*/ 2038 h 2792"/>
                      <a:gd name="T14" fmla="*/ 5422 w 7034"/>
                      <a:gd name="T15" fmla="*/ 2238 h 2792"/>
                      <a:gd name="T16" fmla="*/ 6430 w 7034"/>
                      <a:gd name="T17" fmla="*/ 2518 h 2792"/>
                      <a:gd name="T18" fmla="*/ 7034 w 7034"/>
                      <a:gd name="T19" fmla="*/ 2696 h 2792"/>
                      <a:gd name="T20" fmla="*/ 6804 w 7034"/>
                      <a:gd name="T21" fmla="*/ 2538 h 2792"/>
                      <a:gd name="T22" fmla="*/ 6368 w 7034"/>
                      <a:gd name="T23" fmla="*/ 2242 h 2792"/>
                      <a:gd name="T24" fmla="*/ 6054 w 7034"/>
                      <a:gd name="T25" fmla="*/ 2006 h 2792"/>
                      <a:gd name="T26" fmla="*/ 5848 w 7034"/>
                      <a:gd name="T27" fmla="*/ 1824 h 2792"/>
                      <a:gd name="T28" fmla="*/ 5694 w 7034"/>
                      <a:gd name="T29" fmla="*/ 1668 h 2792"/>
                      <a:gd name="T30" fmla="*/ 5540 w 7034"/>
                      <a:gd name="T31" fmla="*/ 1494 h 2792"/>
                      <a:gd name="T32" fmla="*/ 5384 w 7034"/>
                      <a:gd name="T33" fmla="*/ 1294 h 2792"/>
                      <a:gd name="T34" fmla="*/ 5282 w 7034"/>
                      <a:gd name="T35" fmla="*/ 1166 h 2792"/>
                      <a:gd name="T36" fmla="*/ 5050 w 7034"/>
                      <a:gd name="T37" fmla="*/ 926 h 2792"/>
                      <a:gd name="T38" fmla="*/ 4872 w 7034"/>
                      <a:gd name="T39" fmla="*/ 762 h 2792"/>
                      <a:gd name="T40" fmla="*/ 4658 w 7034"/>
                      <a:gd name="T41" fmla="*/ 588 h 2792"/>
                      <a:gd name="T42" fmla="*/ 4416 w 7034"/>
                      <a:gd name="T43" fmla="*/ 414 h 2792"/>
                      <a:gd name="T44" fmla="*/ 4146 w 7034"/>
                      <a:gd name="T45" fmla="*/ 256 h 2792"/>
                      <a:gd name="T46" fmla="*/ 3856 w 7034"/>
                      <a:gd name="T47" fmla="*/ 126 h 2792"/>
                      <a:gd name="T48" fmla="*/ 3704 w 7034"/>
                      <a:gd name="T49" fmla="*/ 74 h 2792"/>
                      <a:gd name="T50" fmla="*/ 3550 w 7034"/>
                      <a:gd name="T51" fmla="*/ 36 h 2792"/>
                      <a:gd name="T52" fmla="*/ 3392 w 7034"/>
                      <a:gd name="T53" fmla="*/ 10 h 2792"/>
                      <a:gd name="T54" fmla="*/ 3232 w 7034"/>
                      <a:gd name="T55" fmla="*/ 0 h 2792"/>
                      <a:gd name="T56" fmla="*/ 3124 w 7034"/>
                      <a:gd name="T57" fmla="*/ 2 h 2792"/>
                      <a:gd name="T58" fmla="*/ 2970 w 7034"/>
                      <a:gd name="T59" fmla="*/ 16 h 2792"/>
                      <a:gd name="T60" fmla="*/ 2828 w 7034"/>
                      <a:gd name="T61" fmla="*/ 42 h 2792"/>
                      <a:gd name="T62" fmla="*/ 2700 w 7034"/>
                      <a:gd name="T63" fmla="*/ 76 h 2792"/>
                      <a:gd name="T64" fmla="*/ 2582 w 7034"/>
                      <a:gd name="T65" fmla="*/ 120 h 2792"/>
                      <a:gd name="T66" fmla="*/ 2476 w 7034"/>
                      <a:gd name="T67" fmla="*/ 172 h 2792"/>
                      <a:gd name="T68" fmla="*/ 2378 w 7034"/>
                      <a:gd name="T69" fmla="*/ 232 h 2792"/>
                      <a:gd name="T70" fmla="*/ 2210 w 7034"/>
                      <a:gd name="T71" fmla="*/ 372 h 2792"/>
                      <a:gd name="T72" fmla="*/ 2068 w 7034"/>
                      <a:gd name="T73" fmla="*/ 534 h 2792"/>
                      <a:gd name="T74" fmla="*/ 1946 w 7034"/>
                      <a:gd name="T75" fmla="*/ 714 h 2792"/>
                      <a:gd name="T76" fmla="*/ 1802 w 7034"/>
                      <a:gd name="T77" fmla="*/ 966 h 2792"/>
                      <a:gd name="T78" fmla="*/ 1624 w 7034"/>
                      <a:gd name="T79" fmla="*/ 1290 h 2792"/>
                      <a:gd name="T80" fmla="*/ 1504 w 7034"/>
                      <a:gd name="T81" fmla="*/ 1478 h 2792"/>
                      <a:gd name="T82" fmla="*/ 1416 w 7034"/>
                      <a:gd name="T83" fmla="*/ 1596 h 2792"/>
                      <a:gd name="T84" fmla="*/ 1332 w 7034"/>
                      <a:gd name="T85" fmla="*/ 1666 h 2792"/>
                      <a:gd name="T86" fmla="*/ 1192 w 7034"/>
                      <a:gd name="T87" fmla="*/ 1752 h 2792"/>
                      <a:gd name="T88" fmla="*/ 666 w 7034"/>
                      <a:gd name="T89" fmla="*/ 2040 h 2792"/>
                      <a:gd name="T90" fmla="*/ 394 w 7034"/>
                      <a:gd name="T91" fmla="*/ 2206 h 2792"/>
                      <a:gd name="T92" fmla="*/ 218 w 7034"/>
                      <a:gd name="T93" fmla="*/ 2334 h 2792"/>
                      <a:gd name="T94" fmla="*/ 84 w 7034"/>
                      <a:gd name="T95" fmla="*/ 2464 h 2792"/>
                      <a:gd name="T96" fmla="*/ 38 w 7034"/>
                      <a:gd name="T97" fmla="*/ 2528 h 2792"/>
                      <a:gd name="T98" fmla="*/ 10 w 7034"/>
                      <a:gd name="T99" fmla="*/ 2592 h 2792"/>
                      <a:gd name="T100" fmla="*/ 0 w 7034"/>
                      <a:gd name="T101" fmla="*/ 2654 h 2792"/>
                      <a:gd name="T102" fmla="*/ 10 w 7034"/>
                      <a:gd name="T103" fmla="*/ 2714 h 2792"/>
                      <a:gd name="T104" fmla="*/ 44 w 7034"/>
                      <a:gd name="T105" fmla="*/ 2774 h 2792"/>
                      <a:gd name="T106" fmla="*/ 80 w 7034"/>
                      <a:gd name="T107" fmla="*/ 2746 h 2792"/>
                      <a:gd name="T108" fmla="*/ 242 w 7034"/>
                      <a:gd name="T109" fmla="*/ 2532 h 2792"/>
                      <a:gd name="T110" fmla="*/ 416 w 7034"/>
                      <a:gd name="T111" fmla="*/ 2358 h 2792"/>
                      <a:gd name="T112" fmla="*/ 600 w 7034"/>
                      <a:gd name="T113" fmla="*/ 2218 h 2792"/>
                      <a:gd name="T114" fmla="*/ 796 w 7034"/>
                      <a:gd name="T115" fmla="*/ 2106 h 2792"/>
                      <a:gd name="T116" fmla="*/ 1000 w 7034"/>
                      <a:gd name="T117" fmla="*/ 2018 h 2792"/>
                      <a:gd name="T118" fmla="*/ 1214 w 7034"/>
                      <a:gd name="T119" fmla="*/ 1950 h 2792"/>
                      <a:gd name="T120" fmla="*/ 1438 w 7034"/>
                      <a:gd name="T121" fmla="*/ 1894 h 2792"/>
                      <a:gd name="T122" fmla="*/ 1832 w 7034"/>
                      <a:gd name="T123" fmla="*/ 1816 h 2792"/>
                      <a:gd name="T124" fmla="*/ 2336 w 7034"/>
                      <a:gd name="T125" fmla="*/ 1722 h 279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7034"/>
                      <a:gd name="T190" fmla="*/ 0 h 2792"/>
                      <a:gd name="T191" fmla="*/ 7034 w 7034"/>
                      <a:gd name="T192" fmla="*/ 2792 h 2792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7034" h="2792">
                        <a:moveTo>
                          <a:pt x="2336" y="1722"/>
                        </a:moveTo>
                        <a:lnTo>
                          <a:pt x="2336" y="1722"/>
                        </a:lnTo>
                        <a:lnTo>
                          <a:pt x="2382" y="1714"/>
                        </a:lnTo>
                        <a:lnTo>
                          <a:pt x="2432" y="1708"/>
                        </a:lnTo>
                        <a:lnTo>
                          <a:pt x="2484" y="1704"/>
                        </a:lnTo>
                        <a:lnTo>
                          <a:pt x="2542" y="1702"/>
                        </a:lnTo>
                        <a:lnTo>
                          <a:pt x="2602" y="1700"/>
                        </a:lnTo>
                        <a:lnTo>
                          <a:pt x="2666" y="1702"/>
                        </a:lnTo>
                        <a:lnTo>
                          <a:pt x="2734" y="1704"/>
                        </a:lnTo>
                        <a:lnTo>
                          <a:pt x="2804" y="1708"/>
                        </a:lnTo>
                        <a:lnTo>
                          <a:pt x="2878" y="1714"/>
                        </a:lnTo>
                        <a:lnTo>
                          <a:pt x="2954" y="1722"/>
                        </a:lnTo>
                        <a:lnTo>
                          <a:pt x="3114" y="1740"/>
                        </a:lnTo>
                        <a:lnTo>
                          <a:pt x="3284" y="1764"/>
                        </a:lnTo>
                        <a:lnTo>
                          <a:pt x="3462" y="1794"/>
                        </a:lnTo>
                        <a:lnTo>
                          <a:pt x="3646" y="1826"/>
                        </a:lnTo>
                        <a:lnTo>
                          <a:pt x="3836" y="1862"/>
                        </a:lnTo>
                        <a:lnTo>
                          <a:pt x="4032" y="1902"/>
                        </a:lnTo>
                        <a:lnTo>
                          <a:pt x="4230" y="1946"/>
                        </a:lnTo>
                        <a:lnTo>
                          <a:pt x="4430" y="1992"/>
                        </a:lnTo>
                        <a:lnTo>
                          <a:pt x="4632" y="2038"/>
                        </a:lnTo>
                        <a:lnTo>
                          <a:pt x="4834" y="2088"/>
                        </a:lnTo>
                        <a:lnTo>
                          <a:pt x="5032" y="2138"/>
                        </a:lnTo>
                        <a:lnTo>
                          <a:pt x="5422" y="2238"/>
                        </a:lnTo>
                        <a:lnTo>
                          <a:pt x="5792" y="2338"/>
                        </a:lnTo>
                        <a:lnTo>
                          <a:pt x="6132" y="2432"/>
                        </a:lnTo>
                        <a:lnTo>
                          <a:pt x="6430" y="2518"/>
                        </a:lnTo>
                        <a:lnTo>
                          <a:pt x="6680" y="2590"/>
                        </a:lnTo>
                        <a:lnTo>
                          <a:pt x="6870" y="2648"/>
                        </a:lnTo>
                        <a:lnTo>
                          <a:pt x="7034" y="2696"/>
                        </a:lnTo>
                        <a:lnTo>
                          <a:pt x="6918" y="2616"/>
                        </a:lnTo>
                        <a:lnTo>
                          <a:pt x="6804" y="2538"/>
                        </a:lnTo>
                        <a:lnTo>
                          <a:pt x="6582" y="2390"/>
                        </a:lnTo>
                        <a:lnTo>
                          <a:pt x="6474" y="2316"/>
                        </a:lnTo>
                        <a:lnTo>
                          <a:pt x="6368" y="2242"/>
                        </a:lnTo>
                        <a:lnTo>
                          <a:pt x="6262" y="2168"/>
                        </a:lnTo>
                        <a:lnTo>
                          <a:pt x="6158" y="2088"/>
                        </a:lnTo>
                        <a:lnTo>
                          <a:pt x="6054" y="2006"/>
                        </a:lnTo>
                        <a:lnTo>
                          <a:pt x="5952" y="1918"/>
                        </a:lnTo>
                        <a:lnTo>
                          <a:pt x="5900" y="1872"/>
                        </a:lnTo>
                        <a:lnTo>
                          <a:pt x="5848" y="1824"/>
                        </a:lnTo>
                        <a:lnTo>
                          <a:pt x="5798" y="1774"/>
                        </a:lnTo>
                        <a:lnTo>
                          <a:pt x="5746" y="1722"/>
                        </a:lnTo>
                        <a:lnTo>
                          <a:pt x="5694" y="1668"/>
                        </a:lnTo>
                        <a:lnTo>
                          <a:pt x="5642" y="1612"/>
                        </a:lnTo>
                        <a:lnTo>
                          <a:pt x="5592" y="1554"/>
                        </a:lnTo>
                        <a:lnTo>
                          <a:pt x="5540" y="1494"/>
                        </a:lnTo>
                        <a:lnTo>
                          <a:pt x="5488" y="1430"/>
                        </a:lnTo>
                        <a:lnTo>
                          <a:pt x="5436" y="1364"/>
                        </a:lnTo>
                        <a:lnTo>
                          <a:pt x="5384" y="1294"/>
                        </a:lnTo>
                        <a:lnTo>
                          <a:pt x="5330" y="1222"/>
                        </a:lnTo>
                        <a:lnTo>
                          <a:pt x="5282" y="1166"/>
                        </a:lnTo>
                        <a:lnTo>
                          <a:pt x="5226" y="1104"/>
                        </a:lnTo>
                        <a:lnTo>
                          <a:pt x="5148" y="1022"/>
                        </a:lnTo>
                        <a:lnTo>
                          <a:pt x="5050" y="926"/>
                        </a:lnTo>
                        <a:lnTo>
                          <a:pt x="4996" y="874"/>
                        </a:lnTo>
                        <a:lnTo>
                          <a:pt x="4936" y="820"/>
                        </a:lnTo>
                        <a:lnTo>
                          <a:pt x="4872" y="762"/>
                        </a:lnTo>
                        <a:lnTo>
                          <a:pt x="4804" y="706"/>
                        </a:lnTo>
                        <a:lnTo>
                          <a:pt x="4734" y="646"/>
                        </a:lnTo>
                        <a:lnTo>
                          <a:pt x="4658" y="588"/>
                        </a:lnTo>
                        <a:lnTo>
                          <a:pt x="4580" y="530"/>
                        </a:lnTo>
                        <a:lnTo>
                          <a:pt x="4500" y="472"/>
                        </a:lnTo>
                        <a:lnTo>
                          <a:pt x="4416" y="414"/>
                        </a:lnTo>
                        <a:lnTo>
                          <a:pt x="4328" y="360"/>
                        </a:lnTo>
                        <a:lnTo>
                          <a:pt x="4238" y="306"/>
                        </a:lnTo>
                        <a:lnTo>
                          <a:pt x="4146" y="256"/>
                        </a:lnTo>
                        <a:lnTo>
                          <a:pt x="4052" y="210"/>
                        </a:lnTo>
                        <a:lnTo>
                          <a:pt x="3954" y="166"/>
                        </a:lnTo>
                        <a:lnTo>
                          <a:pt x="3856" y="126"/>
                        </a:lnTo>
                        <a:lnTo>
                          <a:pt x="3806" y="108"/>
                        </a:lnTo>
                        <a:lnTo>
                          <a:pt x="3756" y="90"/>
                        </a:lnTo>
                        <a:lnTo>
                          <a:pt x="3704" y="74"/>
                        </a:lnTo>
                        <a:lnTo>
                          <a:pt x="3652" y="60"/>
                        </a:lnTo>
                        <a:lnTo>
                          <a:pt x="3602" y="48"/>
                        </a:lnTo>
                        <a:lnTo>
                          <a:pt x="3550" y="36"/>
                        </a:lnTo>
                        <a:lnTo>
                          <a:pt x="3498" y="26"/>
                        </a:lnTo>
                        <a:lnTo>
                          <a:pt x="3444" y="18"/>
                        </a:lnTo>
                        <a:lnTo>
                          <a:pt x="3392" y="10"/>
                        </a:lnTo>
                        <a:lnTo>
                          <a:pt x="3338" y="4"/>
                        </a:lnTo>
                        <a:lnTo>
                          <a:pt x="3286" y="2"/>
                        </a:lnTo>
                        <a:lnTo>
                          <a:pt x="3232" y="0"/>
                        </a:lnTo>
                        <a:lnTo>
                          <a:pt x="3178" y="0"/>
                        </a:lnTo>
                        <a:lnTo>
                          <a:pt x="3124" y="2"/>
                        </a:lnTo>
                        <a:lnTo>
                          <a:pt x="3072" y="6"/>
                        </a:lnTo>
                        <a:lnTo>
                          <a:pt x="3020" y="10"/>
                        </a:lnTo>
                        <a:lnTo>
                          <a:pt x="2970" y="16"/>
                        </a:lnTo>
                        <a:lnTo>
                          <a:pt x="2920" y="24"/>
                        </a:lnTo>
                        <a:lnTo>
                          <a:pt x="2874" y="32"/>
                        </a:lnTo>
                        <a:lnTo>
                          <a:pt x="2828" y="42"/>
                        </a:lnTo>
                        <a:lnTo>
                          <a:pt x="2784" y="52"/>
                        </a:lnTo>
                        <a:lnTo>
                          <a:pt x="2740" y="64"/>
                        </a:lnTo>
                        <a:lnTo>
                          <a:pt x="2700" y="76"/>
                        </a:lnTo>
                        <a:lnTo>
                          <a:pt x="2660" y="90"/>
                        </a:lnTo>
                        <a:lnTo>
                          <a:pt x="2620" y="104"/>
                        </a:lnTo>
                        <a:lnTo>
                          <a:pt x="2582" y="120"/>
                        </a:lnTo>
                        <a:lnTo>
                          <a:pt x="2546" y="136"/>
                        </a:lnTo>
                        <a:lnTo>
                          <a:pt x="2510" y="154"/>
                        </a:lnTo>
                        <a:lnTo>
                          <a:pt x="2476" y="172"/>
                        </a:lnTo>
                        <a:lnTo>
                          <a:pt x="2442" y="192"/>
                        </a:lnTo>
                        <a:lnTo>
                          <a:pt x="2410" y="212"/>
                        </a:lnTo>
                        <a:lnTo>
                          <a:pt x="2378" y="232"/>
                        </a:lnTo>
                        <a:lnTo>
                          <a:pt x="2318" y="276"/>
                        </a:lnTo>
                        <a:lnTo>
                          <a:pt x="2262" y="322"/>
                        </a:lnTo>
                        <a:lnTo>
                          <a:pt x="2210" y="372"/>
                        </a:lnTo>
                        <a:lnTo>
                          <a:pt x="2160" y="424"/>
                        </a:lnTo>
                        <a:lnTo>
                          <a:pt x="2114" y="478"/>
                        </a:lnTo>
                        <a:lnTo>
                          <a:pt x="2068" y="534"/>
                        </a:lnTo>
                        <a:lnTo>
                          <a:pt x="2026" y="592"/>
                        </a:lnTo>
                        <a:lnTo>
                          <a:pt x="1986" y="652"/>
                        </a:lnTo>
                        <a:lnTo>
                          <a:pt x="1946" y="714"/>
                        </a:lnTo>
                        <a:lnTo>
                          <a:pt x="1910" y="776"/>
                        </a:lnTo>
                        <a:lnTo>
                          <a:pt x="1872" y="838"/>
                        </a:lnTo>
                        <a:lnTo>
                          <a:pt x="1802" y="966"/>
                        </a:lnTo>
                        <a:lnTo>
                          <a:pt x="1732" y="1096"/>
                        </a:lnTo>
                        <a:lnTo>
                          <a:pt x="1660" y="1226"/>
                        </a:lnTo>
                        <a:lnTo>
                          <a:pt x="1624" y="1290"/>
                        </a:lnTo>
                        <a:lnTo>
                          <a:pt x="1586" y="1354"/>
                        </a:lnTo>
                        <a:lnTo>
                          <a:pt x="1546" y="1416"/>
                        </a:lnTo>
                        <a:lnTo>
                          <a:pt x="1504" y="1478"/>
                        </a:lnTo>
                        <a:lnTo>
                          <a:pt x="1460" y="1538"/>
                        </a:lnTo>
                        <a:lnTo>
                          <a:pt x="1416" y="1596"/>
                        </a:lnTo>
                        <a:lnTo>
                          <a:pt x="1394" y="1616"/>
                        </a:lnTo>
                        <a:lnTo>
                          <a:pt x="1366" y="1640"/>
                        </a:lnTo>
                        <a:lnTo>
                          <a:pt x="1332" y="1666"/>
                        </a:lnTo>
                        <a:lnTo>
                          <a:pt x="1290" y="1692"/>
                        </a:lnTo>
                        <a:lnTo>
                          <a:pt x="1244" y="1720"/>
                        </a:lnTo>
                        <a:lnTo>
                          <a:pt x="1192" y="1752"/>
                        </a:lnTo>
                        <a:lnTo>
                          <a:pt x="1074" y="1816"/>
                        </a:lnTo>
                        <a:lnTo>
                          <a:pt x="806" y="1962"/>
                        </a:lnTo>
                        <a:lnTo>
                          <a:pt x="666" y="2040"/>
                        </a:lnTo>
                        <a:lnTo>
                          <a:pt x="526" y="2122"/>
                        </a:lnTo>
                        <a:lnTo>
                          <a:pt x="458" y="2164"/>
                        </a:lnTo>
                        <a:lnTo>
                          <a:pt x="394" y="2206"/>
                        </a:lnTo>
                        <a:lnTo>
                          <a:pt x="330" y="2248"/>
                        </a:lnTo>
                        <a:lnTo>
                          <a:pt x="272" y="2292"/>
                        </a:lnTo>
                        <a:lnTo>
                          <a:pt x="218" y="2334"/>
                        </a:lnTo>
                        <a:lnTo>
                          <a:pt x="168" y="2378"/>
                        </a:lnTo>
                        <a:lnTo>
                          <a:pt x="122" y="2420"/>
                        </a:lnTo>
                        <a:lnTo>
                          <a:pt x="84" y="2464"/>
                        </a:lnTo>
                        <a:lnTo>
                          <a:pt x="66" y="2486"/>
                        </a:lnTo>
                        <a:lnTo>
                          <a:pt x="52" y="2506"/>
                        </a:lnTo>
                        <a:lnTo>
                          <a:pt x="38" y="2528"/>
                        </a:lnTo>
                        <a:lnTo>
                          <a:pt x="26" y="2550"/>
                        </a:lnTo>
                        <a:lnTo>
                          <a:pt x="16" y="2570"/>
                        </a:lnTo>
                        <a:lnTo>
                          <a:pt x="10" y="2592"/>
                        </a:lnTo>
                        <a:lnTo>
                          <a:pt x="4" y="2612"/>
                        </a:lnTo>
                        <a:lnTo>
                          <a:pt x="0" y="2632"/>
                        </a:lnTo>
                        <a:lnTo>
                          <a:pt x="0" y="2654"/>
                        </a:lnTo>
                        <a:lnTo>
                          <a:pt x="0" y="2674"/>
                        </a:lnTo>
                        <a:lnTo>
                          <a:pt x="4" y="2694"/>
                        </a:lnTo>
                        <a:lnTo>
                          <a:pt x="10" y="2714"/>
                        </a:lnTo>
                        <a:lnTo>
                          <a:pt x="18" y="2734"/>
                        </a:lnTo>
                        <a:lnTo>
                          <a:pt x="30" y="2754"/>
                        </a:lnTo>
                        <a:lnTo>
                          <a:pt x="44" y="2774"/>
                        </a:lnTo>
                        <a:lnTo>
                          <a:pt x="60" y="2792"/>
                        </a:lnTo>
                        <a:lnTo>
                          <a:pt x="80" y="2746"/>
                        </a:lnTo>
                        <a:lnTo>
                          <a:pt x="134" y="2670"/>
                        </a:lnTo>
                        <a:lnTo>
                          <a:pt x="188" y="2600"/>
                        </a:lnTo>
                        <a:lnTo>
                          <a:pt x="242" y="2532"/>
                        </a:lnTo>
                        <a:lnTo>
                          <a:pt x="300" y="2470"/>
                        </a:lnTo>
                        <a:lnTo>
                          <a:pt x="358" y="2412"/>
                        </a:lnTo>
                        <a:lnTo>
                          <a:pt x="416" y="2358"/>
                        </a:lnTo>
                        <a:lnTo>
                          <a:pt x="476" y="2308"/>
                        </a:lnTo>
                        <a:lnTo>
                          <a:pt x="538" y="2262"/>
                        </a:lnTo>
                        <a:lnTo>
                          <a:pt x="600" y="2218"/>
                        </a:lnTo>
                        <a:lnTo>
                          <a:pt x="664" y="2178"/>
                        </a:lnTo>
                        <a:lnTo>
                          <a:pt x="730" y="2142"/>
                        </a:lnTo>
                        <a:lnTo>
                          <a:pt x="796" y="2106"/>
                        </a:lnTo>
                        <a:lnTo>
                          <a:pt x="862" y="2076"/>
                        </a:lnTo>
                        <a:lnTo>
                          <a:pt x="930" y="2046"/>
                        </a:lnTo>
                        <a:lnTo>
                          <a:pt x="1000" y="2018"/>
                        </a:lnTo>
                        <a:lnTo>
                          <a:pt x="1070" y="1994"/>
                        </a:lnTo>
                        <a:lnTo>
                          <a:pt x="1142" y="1970"/>
                        </a:lnTo>
                        <a:lnTo>
                          <a:pt x="1214" y="1950"/>
                        </a:lnTo>
                        <a:lnTo>
                          <a:pt x="1288" y="1930"/>
                        </a:lnTo>
                        <a:lnTo>
                          <a:pt x="1362" y="1910"/>
                        </a:lnTo>
                        <a:lnTo>
                          <a:pt x="1438" y="1894"/>
                        </a:lnTo>
                        <a:lnTo>
                          <a:pt x="1514" y="1876"/>
                        </a:lnTo>
                        <a:lnTo>
                          <a:pt x="1670" y="1846"/>
                        </a:lnTo>
                        <a:lnTo>
                          <a:pt x="1832" y="1816"/>
                        </a:lnTo>
                        <a:lnTo>
                          <a:pt x="1996" y="1786"/>
                        </a:lnTo>
                        <a:lnTo>
                          <a:pt x="2164" y="1756"/>
                        </a:lnTo>
                        <a:lnTo>
                          <a:pt x="2336" y="172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2D050"/>
                      </a:gs>
                      <a:gs pos="50000">
                        <a:srgbClr val="92D050"/>
                      </a:gs>
                      <a:gs pos="100000">
                        <a:srgbClr val="00BD4F"/>
                      </a:gs>
                    </a:gsLst>
                    <a:lin ang="135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90" name="Freeform 20"/>
                <p:cNvSpPr>
                  <a:spLocks/>
                </p:cNvSpPr>
                <p:nvPr/>
              </p:nvSpPr>
              <p:spPr bwMode="auto">
                <a:xfrm>
                  <a:off x="-628596" y="3172845"/>
                  <a:ext cx="9981845" cy="1105942"/>
                </a:xfrm>
                <a:custGeom>
                  <a:avLst/>
                  <a:gdLst>
                    <a:gd name="T0" fmla="*/ 2292 w 6888"/>
                    <a:gd name="T1" fmla="*/ 112 h 1108"/>
                    <a:gd name="T2" fmla="*/ 2376 w 6888"/>
                    <a:gd name="T3" fmla="*/ 106 h 1108"/>
                    <a:gd name="T4" fmla="*/ 2472 w 6888"/>
                    <a:gd name="T5" fmla="*/ 104 h 1108"/>
                    <a:gd name="T6" fmla="*/ 2694 w 6888"/>
                    <a:gd name="T7" fmla="*/ 114 h 1108"/>
                    <a:gd name="T8" fmla="*/ 2956 w 6888"/>
                    <a:gd name="T9" fmla="*/ 142 h 1108"/>
                    <a:gd name="T10" fmla="*/ 3246 w 6888"/>
                    <a:gd name="T11" fmla="*/ 184 h 1108"/>
                    <a:gd name="T12" fmla="*/ 3564 w 6888"/>
                    <a:gd name="T13" fmla="*/ 238 h 1108"/>
                    <a:gd name="T14" fmla="*/ 3898 w 6888"/>
                    <a:gd name="T15" fmla="*/ 302 h 1108"/>
                    <a:gd name="T16" fmla="*/ 4244 w 6888"/>
                    <a:gd name="T17" fmla="*/ 376 h 1108"/>
                    <a:gd name="T18" fmla="*/ 4944 w 6888"/>
                    <a:gd name="T19" fmla="*/ 536 h 1108"/>
                    <a:gd name="T20" fmla="*/ 5616 w 6888"/>
                    <a:gd name="T21" fmla="*/ 704 h 1108"/>
                    <a:gd name="T22" fmla="*/ 6206 w 6888"/>
                    <a:gd name="T23" fmla="*/ 862 h 1108"/>
                    <a:gd name="T24" fmla="*/ 6664 w 6888"/>
                    <a:gd name="T25" fmla="*/ 990 h 1108"/>
                    <a:gd name="T26" fmla="*/ 6826 w 6888"/>
                    <a:gd name="T27" fmla="*/ 1038 h 1108"/>
                    <a:gd name="T28" fmla="*/ 6888 w 6888"/>
                    <a:gd name="T29" fmla="*/ 1016 h 1108"/>
                    <a:gd name="T30" fmla="*/ 6744 w 6888"/>
                    <a:gd name="T31" fmla="*/ 918 h 1108"/>
                    <a:gd name="T32" fmla="*/ 6346 w 6888"/>
                    <a:gd name="T33" fmla="*/ 802 h 1108"/>
                    <a:gd name="T34" fmla="*/ 5808 w 6888"/>
                    <a:gd name="T35" fmla="*/ 656 h 1108"/>
                    <a:gd name="T36" fmla="*/ 5176 w 6888"/>
                    <a:gd name="T37" fmla="*/ 492 h 1108"/>
                    <a:gd name="T38" fmla="*/ 4498 w 6888"/>
                    <a:gd name="T39" fmla="*/ 328 h 1108"/>
                    <a:gd name="T40" fmla="*/ 3988 w 6888"/>
                    <a:gd name="T41" fmla="*/ 216 h 1108"/>
                    <a:gd name="T42" fmla="*/ 3658 w 6888"/>
                    <a:gd name="T43" fmla="*/ 150 h 1108"/>
                    <a:gd name="T44" fmla="*/ 3344 w 6888"/>
                    <a:gd name="T45" fmla="*/ 94 h 1108"/>
                    <a:gd name="T46" fmla="*/ 3050 w 6888"/>
                    <a:gd name="T47" fmla="*/ 50 h 1108"/>
                    <a:gd name="T48" fmla="*/ 2784 w 6888"/>
                    <a:gd name="T49" fmla="*/ 18 h 1108"/>
                    <a:gd name="T50" fmla="*/ 2550 w 6888"/>
                    <a:gd name="T51" fmla="*/ 2 h 1108"/>
                    <a:gd name="T52" fmla="*/ 2402 w 6888"/>
                    <a:gd name="T53" fmla="*/ 2 h 1108"/>
                    <a:gd name="T54" fmla="*/ 2314 w 6888"/>
                    <a:gd name="T55" fmla="*/ 8 h 1108"/>
                    <a:gd name="T56" fmla="*/ 2276 w 6888"/>
                    <a:gd name="T57" fmla="*/ 12 h 1108"/>
                    <a:gd name="T58" fmla="*/ 1774 w 6888"/>
                    <a:gd name="T59" fmla="*/ 86 h 1108"/>
                    <a:gd name="T60" fmla="*/ 1458 w 6888"/>
                    <a:gd name="T61" fmla="*/ 142 h 1108"/>
                    <a:gd name="T62" fmla="*/ 1306 w 6888"/>
                    <a:gd name="T63" fmla="*/ 176 h 1108"/>
                    <a:gd name="T64" fmla="*/ 1158 w 6888"/>
                    <a:gd name="T65" fmla="*/ 216 h 1108"/>
                    <a:gd name="T66" fmla="*/ 1014 w 6888"/>
                    <a:gd name="T67" fmla="*/ 262 h 1108"/>
                    <a:gd name="T68" fmla="*/ 874 w 6888"/>
                    <a:gd name="T69" fmla="*/ 318 h 1108"/>
                    <a:gd name="T70" fmla="*/ 738 w 6888"/>
                    <a:gd name="T71" fmla="*/ 382 h 1108"/>
                    <a:gd name="T72" fmla="*/ 606 w 6888"/>
                    <a:gd name="T73" fmla="*/ 458 h 1108"/>
                    <a:gd name="T74" fmla="*/ 480 w 6888"/>
                    <a:gd name="T75" fmla="*/ 544 h 1108"/>
                    <a:gd name="T76" fmla="*/ 358 w 6888"/>
                    <a:gd name="T77" fmla="*/ 644 h 1108"/>
                    <a:gd name="T78" fmla="*/ 240 w 6888"/>
                    <a:gd name="T79" fmla="*/ 758 h 1108"/>
                    <a:gd name="T80" fmla="*/ 128 w 6888"/>
                    <a:gd name="T81" fmla="*/ 890 h 1108"/>
                    <a:gd name="T82" fmla="*/ 20 w 6888"/>
                    <a:gd name="T83" fmla="*/ 1036 h 1108"/>
                    <a:gd name="T84" fmla="*/ 0 w 6888"/>
                    <a:gd name="T85" fmla="*/ 1084 h 1108"/>
                    <a:gd name="T86" fmla="*/ 26 w 6888"/>
                    <a:gd name="T87" fmla="*/ 1108 h 1108"/>
                    <a:gd name="T88" fmla="*/ 32 w 6888"/>
                    <a:gd name="T89" fmla="*/ 1104 h 1108"/>
                    <a:gd name="T90" fmla="*/ 108 w 6888"/>
                    <a:gd name="T91" fmla="*/ 1034 h 1108"/>
                    <a:gd name="T92" fmla="*/ 160 w 6888"/>
                    <a:gd name="T93" fmla="*/ 968 h 1108"/>
                    <a:gd name="T94" fmla="*/ 268 w 6888"/>
                    <a:gd name="T95" fmla="*/ 846 h 1108"/>
                    <a:gd name="T96" fmla="*/ 380 w 6888"/>
                    <a:gd name="T97" fmla="*/ 738 h 1108"/>
                    <a:gd name="T98" fmla="*/ 496 w 6888"/>
                    <a:gd name="T99" fmla="*/ 640 h 1108"/>
                    <a:gd name="T100" fmla="*/ 616 w 6888"/>
                    <a:gd name="T101" fmla="*/ 556 h 1108"/>
                    <a:gd name="T102" fmla="*/ 740 w 6888"/>
                    <a:gd name="T103" fmla="*/ 482 h 1108"/>
                    <a:gd name="T104" fmla="*/ 870 w 6888"/>
                    <a:gd name="T105" fmla="*/ 420 h 1108"/>
                    <a:gd name="T106" fmla="*/ 1002 w 6888"/>
                    <a:gd name="T107" fmla="*/ 364 h 1108"/>
                    <a:gd name="T108" fmla="*/ 1138 w 6888"/>
                    <a:gd name="T109" fmla="*/ 316 h 1108"/>
                    <a:gd name="T110" fmla="*/ 1278 w 6888"/>
                    <a:gd name="T111" fmla="*/ 276 h 1108"/>
                    <a:gd name="T112" fmla="*/ 1424 w 6888"/>
                    <a:gd name="T113" fmla="*/ 242 h 1108"/>
                    <a:gd name="T114" fmla="*/ 1648 w 6888"/>
                    <a:gd name="T115" fmla="*/ 198 h 1108"/>
                    <a:gd name="T116" fmla="*/ 1962 w 6888"/>
                    <a:gd name="T117" fmla="*/ 152 h 1108"/>
                    <a:gd name="T118" fmla="*/ 2292 w 6888"/>
                    <a:gd name="T119" fmla="*/ 112 h 110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888"/>
                    <a:gd name="T181" fmla="*/ 0 h 1108"/>
                    <a:gd name="T182" fmla="*/ 6888 w 6888"/>
                    <a:gd name="T183" fmla="*/ 1108 h 110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888" h="1108">
                      <a:moveTo>
                        <a:pt x="2292" y="112"/>
                      </a:moveTo>
                      <a:lnTo>
                        <a:pt x="2292" y="112"/>
                      </a:lnTo>
                      <a:lnTo>
                        <a:pt x="2332" y="108"/>
                      </a:lnTo>
                      <a:lnTo>
                        <a:pt x="2376" y="106"/>
                      </a:lnTo>
                      <a:lnTo>
                        <a:pt x="2422" y="104"/>
                      </a:lnTo>
                      <a:lnTo>
                        <a:pt x="2472" y="104"/>
                      </a:lnTo>
                      <a:lnTo>
                        <a:pt x="2578" y="106"/>
                      </a:lnTo>
                      <a:lnTo>
                        <a:pt x="2694" y="114"/>
                      </a:lnTo>
                      <a:lnTo>
                        <a:pt x="2820" y="126"/>
                      </a:lnTo>
                      <a:lnTo>
                        <a:pt x="2956" y="142"/>
                      </a:lnTo>
                      <a:lnTo>
                        <a:pt x="3098" y="160"/>
                      </a:lnTo>
                      <a:lnTo>
                        <a:pt x="3246" y="184"/>
                      </a:lnTo>
                      <a:lnTo>
                        <a:pt x="3402" y="210"/>
                      </a:lnTo>
                      <a:lnTo>
                        <a:pt x="3564" y="238"/>
                      </a:lnTo>
                      <a:lnTo>
                        <a:pt x="3728" y="270"/>
                      </a:lnTo>
                      <a:lnTo>
                        <a:pt x="3898" y="302"/>
                      </a:lnTo>
                      <a:lnTo>
                        <a:pt x="4070" y="338"/>
                      </a:lnTo>
                      <a:lnTo>
                        <a:pt x="4244" y="376"/>
                      </a:lnTo>
                      <a:lnTo>
                        <a:pt x="4594" y="454"/>
                      </a:lnTo>
                      <a:lnTo>
                        <a:pt x="4944" y="536"/>
                      </a:lnTo>
                      <a:lnTo>
                        <a:pt x="5288" y="622"/>
                      </a:lnTo>
                      <a:lnTo>
                        <a:pt x="5616" y="704"/>
                      </a:lnTo>
                      <a:lnTo>
                        <a:pt x="5924" y="786"/>
                      </a:lnTo>
                      <a:lnTo>
                        <a:pt x="6206" y="862"/>
                      </a:lnTo>
                      <a:lnTo>
                        <a:pt x="6454" y="930"/>
                      </a:lnTo>
                      <a:lnTo>
                        <a:pt x="6664" y="990"/>
                      </a:lnTo>
                      <a:lnTo>
                        <a:pt x="6826" y="1038"/>
                      </a:lnTo>
                      <a:lnTo>
                        <a:pt x="6888" y="1016"/>
                      </a:lnTo>
                      <a:lnTo>
                        <a:pt x="6744" y="918"/>
                      </a:lnTo>
                      <a:lnTo>
                        <a:pt x="6566" y="866"/>
                      </a:lnTo>
                      <a:lnTo>
                        <a:pt x="6346" y="802"/>
                      </a:lnTo>
                      <a:lnTo>
                        <a:pt x="6092" y="732"/>
                      </a:lnTo>
                      <a:lnTo>
                        <a:pt x="5808" y="656"/>
                      </a:lnTo>
                      <a:lnTo>
                        <a:pt x="5500" y="574"/>
                      </a:lnTo>
                      <a:lnTo>
                        <a:pt x="5176" y="492"/>
                      </a:lnTo>
                      <a:lnTo>
                        <a:pt x="4840" y="410"/>
                      </a:lnTo>
                      <a:lnTo>
                        <a:pt x="4498" y="328"/>
                      </a:lnTo>
                      <a:lnTo>
                        <a:pt x="4156" y="252"/>
                      </a:lnTo>
                      <a:lnTo>
                        <a:pt x="3988" y="216"/>
                      </a:lnTo>
                      <a:lnTo>
                        <a:pt x="3822" y="182"/>
                      </a:lnTo>
                      <a:lnTo>
                        <a:pt x="3658" y="150"/>
                      </a:lnTo>
                      <a:lnTo>
                        <a:pt x="3498" y="122"/>
                      </a:lnTo>
                      <a:lnTo>
                        <a:pt x="3344" y="94"/>
                      </a:lnTo>
                      <a:lnTo>
                        <a:pt x="3194" y="70"/>
                      </a:lnTo>
                      <a:lnTo>
                        <a:pt x="3050" y="50"/>
                      </a:lnTo>
                      <a:lnTo>
                        <a:pt x="2914" y="32"/>
                      </a:lnTo>
                      <a:lnTo>
                        <a:pt x="2784" y="18"/>
                      </a:lnTo>
                      <a:lnTo>
                        <a:pt x="2662" y="8"/>
                      </a:lnTo>
                      <a:lnTo>
                        <a:pt x="2550" y="2"/>
                      </a:lnTo>
                      <a:lnTo>
                        <a:pt x="2448" y="0"/>
                      </a:lnTo>
                      <a:lnTo>
                        <a:pt x="2402" y="2"/>
                      </a:lnTo>
                      <a:lnTo>
                        <a:pt x="2356" y="4"/>
                      </a:lnTo>
                      <a:lnTo>
                        <a:pt x="2314" y="8"/>
                      </a:lnTo>
                      <a:lnTo>
                        <a:pt x="2276" y="12"/>
                      </a:lnTo>
                      <a:lnTo>
                        <a:pt x="1938" y="60"/>
                      </a:lnTo>
                      <a:lnTo>
                        <a:pt x="1774" y="86"/>
                      </a:lnTo>
                      <a:lnTo>
                        <a:pt x="1614" y="112"/>
                      </a:lnTo>
                      <a:lnTo>
                        <a:pt x="1458" y="142"/>
                      </a:lnTo>
                      <a:lnTo>
                        <a:pt x="1382" y="158"/>
                      </a:lnTo>
                      <a:lnTo>
                        <a:pt x="1306" y="176"/>
                      </a:lnTo>
                      <a:lnTo>
                        <a:pt x="1232" y="194"/>
                      </a:lnTo>
                      <a:lnTo>
                        <a:pt x="1158" y="216"/>
                      </a:lnTo>
                      <a:lnTo>
                        <a:pt x="1086" y="238"/>
                      </a:lnTo>
                      <a:lnTo>
                        <a:pt x="1014" y="262"/>
                      </a:lnTo>
                      <a:lnTo>
                        <a:pt x="942" y="288"/>
                      </a:lnTo>
                      <a:lnTo>
                        <a:pt x="874" y="318"/>
                      </a:lnTo>
                      <a:lnTo>
                        <a:pt x="804" y="348"/>
                      </a:lnTo>
                      <a:lnTo>
                        <a:pt x="738" y="382"/>
                      </a:lnTo>
                      <a:lnTo>
                        <a:pt x="672" y="418"/>
                      </a:lnTo>
                      <a:lnTo>
                        <a:pt x="606" y="458"/>
                      </a:lnTo>
                      <a:lnTo>
                        <a:pt x="542" y="500"/>
                      </a:lnTo>
                      <a:lnTo>
                        <a:pt x="480" y="544"/>
                      </a:lnTo>
                      <a:lnTo>
                        <a:pt x="418" y="592"/>
                      </a:lnTo>
                      <a:lnTo>
                        <a:pt x="358" y="644"/>
                      </a:lnTo>
                      <a:lnTo>
                        <a:pt x="298" y="700"/>
                      </a:lnTo>
                      <a:lnTo>
                        <a:pt x="240" y="758"/>
                      </a:lnTo>
                      <a:lnTo>
                        <a:pt x="184" y="822"/>
                      </a:lnTo>
                      <a:lnTo>
                        <a:pt x="128" y="890"/>
                      </a:lnTo>
                      <a:lnTo>
                        <a:pt x="74" y="960"/>
                      </a:lnTo>
                      <a:lnTo>
                        <a:pt x="20" y="1036"/>
                      </a:lnTo>
                      <a:lnTo>
                        <a:pt x="0" y="1084"/>
                      </a:lnTo>
                      <a:lnTo>
                        <a:pt x="26" y="1108"/>
                      </a:lnTo>
                      <a:lnTo>
                        <a:pt x="28" y="1106"/>
                      </a:lnTo>
                      <a:lnTo>
                        <a:pt x="32" y="1104"/>
                      </a:lnTo>
                      <a:lnTo>
                        <a:pt x="50" y="1090"/>
                      </a:lnTo>
                      <a:lnTo>
                        <a:pt x="108" y="1034"/>
                      </a:lnTo>
                      <a:lnTo>
                        <a:pt x="160" y="968"/>
                      </a:lnTo>
                      <a:lnTo>
                        <a:pt x="214" y="906"/>
                      </a:lnTo>
                      <a:lnTo>
                        <a:pt x="268" y="846"/>
                      </a:lnTo>
                      <a:lnTo>
                        <a:pt x="324" y="790"/>
                      </a:lnTo>
                      <a:lnTo>
                        <a:pt x="380" y="738"/>
                      </a:lnTo>
                      <a:lnTo>
                        <a:pt x="438" y="688"/>
                      </a:lnTo>
                      <a:lnTo>
                        <a:pt x="496" y="640"/>
                      </a:lnTo>
                      <a:lnTo>
                        <a:pt x="556" y="598"/>
                      </a:lnTo>
                      <a:lnTo>
                        <a:pt x="616" y="556"/>
                      </a:lnTo>
                      <a:lnTo>
                        <a:pt x="678" y="518"/>
                      </a:lnTo>
                      <a:lnTo>
                        <a:pt x="740" y="482"/>
                      </a:lnTo>
                      <a:lnTo>
                        <a:pt x="804" y="450"/>
                      </a:lnTo>
                      <a:lnTo>
                        <a:pt x="870" y="420"/>
                      </a:lnTo>
                      <a:lnTo>
                        <a:pt x="934" y="390"/>
                      </a:lnTo>
                      <a:lnTo>
                        <a:pt x="1002" y="364"/>
                      </a:lnTo>
                      <a:lnTo>
                        <a:pt x="1070" y="340"/>
                      </a:lnTo>
                      <a:lnTo>
                        <a:pt x="1138" y="316"/>
                      </a:lnTo>
                      <a:lnTo>
                        <a:pt x="1208" y="296"/>
                      </a:lnTo>
                      <a:lnTo>
                        <a:pt x="1278" y="276"/>
                      </a:lnTo>
                      <a:lnTo>
                        <a:pt x="1350" y="258"/>
                      </a:lnTo>
                      <a:lnTo>
                        <a:pt x="1424" y="242"/>
                      </a:lnTo>
                      <a:lnTo>
                        <a:pt x="1498" y="226"/>
                      </a:lnTo>
                      <a:lnTo>
                        <a:pt x="1648" y="198"/>
                      </a:lnTo>
                      <a:lnTo>
                        <a:pt x="1804" y="174"/>
                      </a:lnTo>
                      <a:lnTo>
                        <a:pt x="1962" y="152"/>
                      </a:lnTo>
                      <a:lnTo>
                        <a:pt x="2126" y="132"/>
                      </a:lnTo>
                      <a:lnTo>
                        <a:pt x="2292" y="11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D2A"/>
                    </a:gs>
                    <a:gs pos="92999">
                      <a:srgbClr val="008E39"/>
                    </a:gs>
                    <a:gs pos="100000">
                      <a:srgbClr val="007432"/>
                    </a:gs>
                  </a:gsLst>
                  <a:lin ang="135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14611" name="Gruppe 10"/>
            <p:cNvGrpSpPr>
              <a:grpSpLocks/>
            </p:cNvGrpSpPr>
            <p:nvPr/>
          </p:nvGrpSpPr>
          <p:grpSpPr bwMode="auto">
            <a:xfrm rot="-3512246">
              <a:off x="2626766" y="1569941"/>
              <a:ext cx="2304908" cy="1355550"/>
              <a:chOff x="-497029" y="1374038"/>
              <a:chExt cx="10044197" cy="3999616"/>
            </a:xfrm>
          </p:grpSpPr>
          <p:grpSp>
            <p:nvGrpSpPr>
              <p:cNvPr id="14617" name="Gruppe 16"/>
              <p:cNvGrpSpPr>
                <a:grpSpLocks/>
              </p:cNvGrpSpPr>
              <p:nvPr/>
            </p:nvGrpSpPr>
            <p:grpSpPr bwMode="auto">
              <a:xfrm>
                <a:off x="-497029" y="1374038"/>
                <a:ext cx="9958234" cy="3999616"/>
                <a:chOff x="-1844763" y="-2984019"/>
                <a:chExt cx="11099942" cy="5999424"/>
              </a:xfrm>
            </p:grpSpPr>
            <p:sp>
              <p:nvSpPr>
                <p:cNvPr id="85" name="Freeform 6"/>
                <p:cNvSpPr>
                  <a:spLocks/>
                </p:cNvSpPr>
                <p:nvPr/>
              </p:nvSpPr>
              <p:spPr bwMode="auto">
                <a:xfrm>
                  <a:off x="-1845051" y="-3122523"/>
                  <a:ext cx="11174453" cy="5958520"/>
                </a:xfrm>
                <a:custGeom>
                  <a:avLst/>
                  <a:gdLst>
                    <a:gd name="T0" fmla="*/ 5438 w 7036"/>
                    <a:gd name="T1" fmla="*/ 1364 h 3760"/>
                    <a:gd name="T2" fmla="*/ 5644 w 7036"/>
                    <a:gd name="T3" fmla="*/ 1612 h 3760"/>
                    <a:gd name="T4" fmla="*/ 5850 w 7036"/>
                    <a:gd name="T5" fmla="*/ 1824 h 3760"/>
                    <a:gd name="T6" fmla="*/ 6160 w 7036"/>
                    <a:gd name="T7" fmla="*/ 2088 h 3760"/>
                    <a:gd name="T8" fmla="*/ 6584 w 7036"/>
                    <a:gd name="T9" fmla="*/ 2390 h 3760"/>
                    <a:gd name="T10" fmla="*/ 7036 w 7036"/>
                    <a:gd name="T11" fmla="*/ 2696 h 3760"/>
                    <a:gd name="T12" fmla="*/ 5784 w 7036"/>
                    <a:gd name="T13" fmla="*/ 3094 h 3760"/>
                    <a:gd name="T14" fmla="*/ 4056 w 7036"/>
                    <a:gd name="T15" fmla="*/ 3600 h 3760"/>
                    <a:gd name="T16" fmla="*/ 3546 w 7036"/>
                    <a:gd name="T17" fmla="*/ 3734 h 3760"/>
                    <a:gd name="T18" fmla="*/ 3242 w 7036"/>
                    <a:gd name="T19" fmla="*/ 3756 h 3760"/>
                    <a:gd name="T20" fmla="*/ 2782 w 7036"/>
                    <a:gd name="T21" fmla="*/ 3750 h 3760"/>
                    <a:gd name="T22" fmla="*/ 2492 w 7036"/>
                    <a:gd name="T23" fmla="*/ 3716 h 3760"/>
                    <a:gd name="T24" fmla="*/ 2210 w 7036"/>
                    <a:gd name="T25" fmla="*/ 3654 h 3760"/>
                    <a:gd name="T26" fmla="*/ 1960 w 7036"/>
                    <a:gd name="T27" fmla="*/ 3550 h 3760"/>
                    <a:gd name="T28" fmla="*/ 1832 w 7036"/>
                    <a:gd name="T29" fmla="*/ 3462 h 3760"/>
                    <a:gd name="T30" fmla="*/ 1750 w 7036"/>
                    <a:gd name="T31" fmla="*/ 3378 h 3760"/>
                    <a:gd name="T32" fmla="*/ 1638 w 7036"/>
                    <a:gd name="T33" fmla="*/ 3208 h 3760"/>
                    <a:gd name="T34" fmla="*/ 1508 w 7036"/>
                    <a:gd name="T35" fmla="*/ 2948 h 3760"/>
                    <a:gd name="T36" fmla="*/ 1434 w 7036"/>
                    <a:gd name="T37" fmla="*/ 2732 h 3760"/>
                    <a:gd name="T38" fmla="*/ 1382 w 7036"/>
                    <a:gd name="T39" fmla="*/ 2480 h 3760"/>
                    <a:gd name="T40" fmla="*/ 1344 w 7036"/>
                    <a:gd name="T41" fmla="*/ 2330 h 3760"/>
                    <a:gd name="T42" fmla="*/ 1284 w 7036"/>
                    <a:gd name="T43" fmla="*/ 2244 h 3760"/>
                    <a:gd name="T44" fmla="*/ 1176 w 7036"/>
                    <a:gd name="T45" fmla="*/ 2182 h 3760"/>
                    <a:gd name="T46" fmla="*/ 1048 w 7036"/>
                    <a:gd name="T47" fmla="*/ 2152 h 3760"/>
                    <a:gd name="T48" fmla="*/ 928 w 7036"/>
                    <a:gd name="T49" fmla="*/ 2168 h 3760"/>
                    <a:gd name="T50" fmla="*/ 784 w 7036"/>
                    <a:gd name="T51" fmla="*/ 2238 h 3760"/>
                    <a:gd name="T52" fmla="*/ 548 w 7036"/>
                    <a:gd name="T53" fmla="*/ 2406 h 3760"/>
                    <a:gd name="T54" fmla="*/ 206 w 7036"/>
                    <a:gd name="T55" fmla="*/ 2712 h 3760"/>
                    <a:gd name="T56" fmla="*/ 88 w 7036"/>
                    <a:gd name="T57" fmla="*/ 2816 h 3760"/>
                    <a:gd name="T58" fmla="*/ 34 w 7036"/>
                    <a:gd name="T59" fmla="*/ 2758 h 3760"/>
                    <a:gd name="T60" fmla="*/ 2 w 7036"/>
                    <a:gd name="T61" fmla="*/ 2676 h 3760"/>
                    <a:gd name="T62" fmla="*/ 10 w 7036"/>
                    <a:gd name="T63" fmla="*/ 2592 h 3760"/>
                    <a:gd name="T64" fmla="*/ 54 w 7036"/>
                    <a:gd name="T65" fmla="*/ 2506 h 3760"/>
                    <a:gd name="T66" fmla="*/ 150 w 7036"/>
                    <a:gd name="T67" fmla="*/ 2396 h 3760"/>
                    <a:gd name="T68" fmla="*/ 372 w 7036"/>
                    <a:gd name="T69" fmla="*/ 2222 h 3760"/>
                    <a:gd name="T70" fmla="*/ 648 w 7036"/>
                    <a:gd name="T71" fmla="*/ 2052 h 3760"/>
                    <a:gd name="T72" fmla="*/ 1240 w 7036"/>
                    <a:gd name="T73" fmla="*/ 1724 h 3760"/>
                    <a:gd name="T74" fmla="*/ 1396 w 7036"/>
                    <a:gd name="T75" fmla="*/ 1618 h 3760"/>
                    <a:gd name="T76" fmla="*/ 1506 w 7036"/>
                    <a:gd name="T77" fmla="*/ 1478 h 3760"/>
                    <a:gd name="T78" fmla="*/ 1662 w 7036"/>
                    <a:gd name="T79" fmla="*/ 1226 h 3760"/>
                    <a:gd name="T80" fmla="*/ 1912 w 7036"/>
                    <a:gd name="T81" fmla="*/ 776 h 3760"/>
                    <a:gd name="T82" fmla="*/ 2070 w 7036"/>
                    <a:gd name="T83" fmla="*/ 534 h 3760"/>
                    <a:gd name="T84" fmla="*/ 2264 w 7036"/>
                    <a:gd name="T85" fmla="*/ 322 h 3760"/>
                    <a:gd name="T86" fmla="*/ 2444 w 7036"/>
                    <a:gd name="T87" fmla="*/ 192 h 3760"/>
                    <a:gd name="T88" fmla="*/ 2584 w 7036"/>
                    <a:gd name="T89" fmla="*/ 120 h 3760"/>
                    <a:gd name="T90" fmla="*/ 2742 w 7036"/>
                    <a:gd name="T91" fmla="*/ 64 h 3760"/>
                    <a:gd name="T92" fmla="*/ 2922 w 7036"/>
                    <a:gd name="T93" fmla="*/ 24 h 3760"/>
                    <a:gd name="T94" fmla="*/ 3126 w 7036"/>
                    <a:gd name="T95" fmla="*/ 2 h 3760"/>
                    <a:gd name="T96" fmla="*/ 3288 w 7036"/>
                    <a:gd name="T97" fmla="*/ 2 h 3760"/>
                    <a:gd name="T98" fmla="*/ 3500 w 7036"/>
                    <a:gd name="T99" fmla="*/ 26 h 3760"/>
                    <a:gd name="T100" fmla="*/ 3706 w 7036"/>
                    <a:gd name="T101" fmla="*/ 74 h 3760"/>
                    <a:gd name="T102" fmla="*/ 3956 w 7036"/>
                    <a:gd name="T103" fmla="*/ 166 h 3760"/>
                    <a:gd name="T104" fmla="*/ 4330 w 7036"/>
                    <a:gd name="T105" fmla="*/ 360 h 3760"/>
                    <a:gd name="T106" fmla="*/ 4660 w 7036"/>
                    <a:gd name="T107" fmla="*/ 588 h 3760"/>
                    <a:gd name="T108" fmla="*/ 4938 w 7036"/>
                    <a:gd name="T109" fmla="*/ 820 h 3760"/>
                    <a:gd name="T110" fmla="*/ 5228 w 7036"/>
                    <a:gd name="T111" fmla="*/ 1104 h 37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036"/>
                    <a:gd name="T169" fmla="*/ 0 h 3760"/>
                    <a:gd name="T170" fmla="*/ 7036 w 7036"/>
                    <a:gd name="T171" fmla="*/ 3760 h 37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036" h="3760">
                      <a:moveTo>
                        <a:pt x="5332" y="1222"/>
                      </a:moveTo>
                      <a:lnTo>
                        <a:pt x="5332" y="1222"/>
                      </a:lnTo>
                      <a:lnTo>
                        <a:pt x="5386" y="1294"/>
                      </a:lnTo>
                      <a:lnTo>
                        <a:pt x="5438" y="1364"/>
                      </a:lnTo>
                      <a:lnTo>
                        <a:pt x="5490" y="1430"/>
                      </a:lnTo>
                      <a:lnTo>
                        <a:pt x="5542" y="1494"/>
                      </a:lnTo>
                      <a:lnTo>
                        <a:pt x="5594" y="1554"/>
                      </a:lnTo>
                      <a:lnTo>
                        <a:pt x="5644" y="1612"/>
                      </a:lnTo>
                      <a:lnTo>
                        <a:pt x="5696" y="1668"/>
                      </a:lnTo>
                      <a:lnTo>
                        <a:pt x="5748" y="1722"/>
                      </a:lnTo>
                      <a:lnTo>
                        <a:pt x="5800" y="1774"/>
                      </a:lnTo>
                      <a:lnTo>
                        <a:pt x="5850" y="1824"/>
                      </a:lnTo>
                      <a:lnTo>
                        <a:pt x="5902" y="1872"/>
                      </a:lnTo>
                      <a:lnTo>
                        <a:pt x="5954" y="1918"/>
                      </a:lnTo>
                      <a:lnTo>
                        <a:pt x="6056" y="2006"/>
                      </a:lnTo>
                      <a:lnTo>
                        <a:pt x="6160" y="2088"/>
                      </a:lnTo>
                      <a:lnTo>
                        <a:pt x="6264" y="2168"/>
                      </a:lnTo>
                      <a:lnTo>
                        <a:pt x="6370" y="2242"/>
                      </a:lnTo>
                      <a:lnTo>
                        <a:pt x="6476" y="2316"/>
                      </a:lnTo>
                      <a:lnTo>
                        <a:pt x="6584" y="2390"/>
                      </a:lnTo>
                      <a:lnTo>
                        <a:pt x="6806" y="2538"/>
                      </a:lnTo>
                      <a:lnTo>
                        <a:pt x="6920" y="2616"/>
                      </a:lnTo>
                      <a:lnTo>
                        <a:pt x="7036" y="2696"/>
                      </a:lnTo>
                      <a:lnTo>
                        <a:pt x="6882" y="2748"/>
                      </a:lnTo>
                      <a:lnTo>
                        <a:pt x="6700" y="2808"/>
                      </a:lnTo>
                      <a:lnTo>
                        <a:pt x="6272" y="2944"/>
                      </a:lnTo>
                      <a:lnTo>
                        <a:pt x="5784" y="3094"/>
                      </a:lnTo>
                      <a:lnTo>
                        <a:pt x="5266" y="3250"/>
                      </a:lnTo>
                      <a:lnTo>
                        <a:pt x="4752" y="3400"/>
                      </a:lnTo>
                      <a:lnTo>
                        <a:pt x="4272" y="3538"/>
                      </a:lnTo>
                      <a:lnTo>
                        <a:pt x="4056" y="3600"/>
                      </a:lnTo>
                      <a:lnTo>
                        <a:pt x="3860" y="3652"/>
                      </a:lnTo>
                      <a:lnTo>
                        <a:pt x="3690" y="3698"/>
                      </a:lnTo>
                      <a:lnTo>
                        <a:pt x="3546" y="3734"/>
                      </a:lnTo>
                      <a:lnTo>
                        <a:pt x="3502" y="3740"/>
                      </a:lnTo>
                      <a:lnTo>
                        <a:pt x="3434" y="3746"/>
                      </a:lnTo>
                      <a:lnTo>
                        <a:pt x="3346" y="3752"/>
                      </a:lnTo>
                      <a:lnTo>
                        <a:pt x="3242" y="3756"/>
                      </a:lnTo>
                      <a:lnTo>
                        <a:pt x="3122" y="3760"/>
                      </a:lnTo>
                      <a:lnTo>
                        <a:pt x="2992" y="3758"/>
                      </a:lnTo>
                      <a:lnTo>
                        <a:pt x="2854" y="3754"/>
                      </a:lnTo>
                      <a:lnTo>
                        <a:pt x="2782" y="3750"/>
                      </a:lnTo>
                      <a:lnTo>
                        <a:pt x="2710" y="3744"/>
                      </a:lnTo>
                      <a:lnTo>
                        <a:pt x="2638" y="3736"/>
                      </a:lnTo>
                      <a:lnTo>
                        <a:pt x="2564" y="3728"/>
                      </a:lnTo>
                      <a:lnTo>
                        <a:pt x="2492" y="3716"/>
                      </a:lnTo>
                      <a:lnTo>
                        <a:pt x="2420" y="3704"/>
                      </a:lnTo>
                      <a:lnTo>
                        <a:pt x="2348" y="3690"/>
                      </a:lnTo>
                      <a:lnTo>
                        <a:pt x="2278" y="3672"/>
                      </a:lnTo>
                      <a:lnTo>
                        <a:pt x="2210" y="3654"/>
                      </a:lnTo>
                      <a:lnTo>
                        <a:pt x="2144" y="3632"/>
                      </a:lnTo>
                      <a:lnTo>
                        <a:pt x="2080" y="3608"/>
                      </a:lnTo>
                      <a:lnTo>
                        <a:pt x="2018" y="3580"/>
                      </a:lnTo>
                      <a:lnTo>
                        <a:pt x="1960" y="3550"/>
                      </a:lnTo>
                      <a:lnTo>
                        <a:pt x="1906" y="3518"/>
                      </a:lnTo>
                      <a:lnTo>
                        <a:pt x="1880" y="3500"/>
                      </a:lnTo>
                      <a:lnTo>
                        <a:pt x="1856" y="3482"/>
                      </a:lnTo>
                      <a:lnTo>
                        <a:pt x="1832" y="3462"/>
                      </a:lnTo>
                      <a:lnTo>
                        <a:pt x="1810" y="3444"/>
                      </a:lnTo>
                      <a:lnTo>
                        <a:pt x="1788" y="3422"/>
                      </a:lnTo>
                      <a:lnTo>
                        <a:pt x="1768" y="3400"/>
                      </a:lnTo>
                      <a:lnTo>
                        <a:pt x="1750" y="3378"/>
                      </a:lnTo>
                      <a:lnTo>
                        <a:pt x="1732" y="3356"/>
                      </a:lnTo>
                      <a:lnTo>
                        <a:pt x="1682" y="3280"/>
                      </a:lnTo>
                      <a:lnTo>
                        <a:pt x="1638" y="3208"/>
                      </a:lnTo>
                      <a:lnTo>
                        <a:pt x="1600" y="3138"/>
                      </a:lnTo>
                      <a:lnTo>
                        <a:pt x="1564" y="3072"/>
                      </a:lnTo>
                      <a:lnTo>
                        <a:pt x="1534" y="3010"/>
                      </a:lnTo>
                      <a:lnTo>
                        <a:pt x="1508" y="2948"/>
                      </a:lnTo>
                      <a:lnTo>
                        <a:pt x="1484" y="2890"/>
                      </a:lnTo>
                      <a:lnTo>
                        <a:pt x="1466" y="2836"/>
                      </a:lnTo>
                      <a:lnTo>
                        <a:pt x="1448" y="2782"/>
                      </a:lnTo>
                      <a:lnTo>
                        <a:pt x="1434" y="2732"/>
                      </a:lnTo>
                      <a:lnTo>
                        <a:pt x="1422" y="2684"/>
                      </a:lnTo>
                      <a:lnTo>
                        <a:pt x="1412" y="2640"/>
                      </a:lnTo>
                      <a:lnTo>
                        <a:pt x="1396" y="2556"/>
                      </a:lnTo>
                      <a:lnTo>
                        <a:pt x="1382" y="2480"/>
                      </a:lnTo>
                      <a:lnTo>
                        <a:pt x="1368" y="2414"/>
                      </a:lnTo>
                      <a:lnTo>
                        <a:pt x="1362" y="2384"/>
                      </a:lnTo>
                      <a:lnTo>
                        <a:pt x="1354" y="2356"/>
                      </a:lnTo>
                      <a:lnTo>
                        <a:pt x="1344" y="2330"/>
                      </a:lnTo>
                      <a:lnTo>
                        <a:pt x="1332" y="2306"/>
                      </a:lnTo>
                      <a:lnTo>
                        <a:pt x="1318" y="2284"/>
                      </a:lnTo>
                      <a:lnTo>
                        <a:pt x="1302" y="2264"/>
                      </a:lnTo>
                      <a:lnTo>
                        <a:pt x="1284" y="2244"/>
                      </a:lnTo>
                      <a:lnTo>
                        <a:pt x="1262" y="2226"/>
                      </a:lnTo>
                      <a:lnTo>
                        <a:pt x="1238" y="2210"/>
                      </a:lnTo>
                      <a:lnTo>
                        <a:pt x="1208" y="2196"/>
                      </a:lnTo>
                      <a:lnTo>
                        <a:pt x="1176" y="2182"/>
                      </a:lnTo>
                      <a:lnTo>
                        <a:pt x="1138" y="2172"/>
                      </a:lnTo>
                      <a:lnTo>
                        <a:pt x="1096" y="2160"/>
                      </a:lnTo>
                      <a:lnTo>
                        <a:pt x="1048" y="2152"/>
                      </a:lnTo>
                      <a:lnTo>
                        <a:pt x="1020" y="2150"/>
                      </a:lnTo>
                      <a:lnTo>
                        <a:pt x="992" y="2152"/>
                      </a:lnTo>
                      <a:lnTo>
                        <a:pt x="962" y="2158"/>
                      </a:lnTo>
                      <a:lnTo>
                        <a:pt x="928" y="2168"/>
                      </a:lnTo>
                      <a:lnTo>
                        <a:pt x="894" y="2180"/>
                      </a:lnTo>
                      <a:lnTo>
                        <a:pt x="858" y="2198"/>
                      </a:lnTo>
                      <a:lnTo>
                        <a:pt x="822" y="2216"/>
                      </a:lnTo>
                      <a:lnTo>
                        <a:pt x="784" y="2238"/>
                      </a:lnTo>
                      <a:lnTo>
                        <a:pt x="746" y="2262"/>
                      </a:lnTo>
                      <a:lnTo>
                        <a:pt x="706" y="2288"/>
                      </a:lnTo>
                      <a:lnTo>
                        <a:pt x="628" y="2346"/>
                      </a:lnTo>
                      <a:lnTo>
                        <a:pt x="548" y="2406"/>
                      </a:lnTo>
                      <a:lnTo>
                        <a:pt x="470" y="2472"/>
                      </a:lnTo>
                      <a:lnTo>
                        <a:pt x="396" y="2536"/>
                      </a:lnTo>
                      <a:lnTo>
                        <a:pt x="326" y="2600"/>
                      </a:lnTo>
                      <a:lnTo>
                        <a:pt x="206" y="2712"/>
                      </a:lnTo>
                      <a:lnTo>
                        <a:pt x="122" y="2790"/>
                      </a:lnTo>
                      <a:lnTo>
                        <a:pt x="98" y="2810"/>
                      </a:lnTo>
                      <a:lnTo>
                        <a:pt x="90" y="2816"/>
                      </a:lnTo>
                      <a:lnTo>
                        <a:pt x="88" y="2816"/>
                      </a:lnTo>
                      <a:lnTo>
                        <a:pt x="66" y="2798"/>
                      </a:lnTo>
                      <a:lnTo>
                        <a:pt x="50" y="2778"/>
                      </a:lnTo>
                      <a:lnTo>
                        <a:pt x="34" y="2758"/>
                      </a:lnTo>
                      <a:lnTo>
                        <a:pt x="22" y="2738"/>
                      </a:lnTo>
                      <a:lnTo>
                        <a:pt x="14" y="2718"/>
                      </a:lnTo>
                      <a:lnTo>
                        <a:pt x="6" y="2698"/>
                      </a:lnTo>
                      <a:lnTo>
                        <a:pt x="2" y="2676"/>
                      </a:lnTo>
                      <a:lnTo>
                        <a:pt x="0" y="2656"/>
                      </a:lnTo>
                      <a:lnTo>
                        <a:pt x="2" y="2634"/>
                      </a:lnTo>
                      <a:lnTo>
                        <a:pt x="6" y="2614"/>
                      </a:lnTo>
                      <a:lnTo>
                        <a:pt x="10" y="2592"/>
                      </a:lnTo>
                      <a:lnTo>
                        <a:pt x="18" y="2570"/>
                      </a:lnTo>
                      <a:lnTo>
                        <a:pt x="28" y="2550"/>
                      </a:lnTo>
                      <a:lnTo>
                        <a:pt x="40" y="2528"/>
                      </a:lnTo>
                      <a:lnTo>
                        <a:pt x="54" y="2506"/>
                      </a:lnTo>
                      <a:lnTo>
                        <a:pt x="70" y="2484"/>
                      </a:lnTo>
                      <a:lnTo>
                        <a:pt x="86" y="2462"/>
                      </a:lnTo>
                      <a:lnTo>
                        <a:pt x="106" y="2440"/>
                      </a:lnTo>
                      <a:lnTo>
                        <a:pt x="150" y="2396"/>
                      </a:lnTo>
                      <a:lnTo>
                        <a:pt x="198" y="2352"/>
                      </a:lnTo>
                      <a:lnTo>
                        <a:pt x="252" y="2308"/>
                      </a:lnTo>
                      <a:lnTo>
                        <a:pt x="310" y="2264"/>
                      </a:lnTo>
                      <a:lnTo>
                        <a:pt x="372" y="2222"/>
                      </a:lnTo>
                      <a:lnTo>
                        <a:pt x="438" y="2178"/>
                      </a:lnTo>
                      <a:lnTo>
                        <a:pt x="506" y="2136"/>
                      </a:lnTo>
                      <a:lnTo>
                        <a:pt x="576" y="2092"/>
                      </a:lnTo>
                      <a:lnTo>
                        <a:pt x="648" y="2052"/>
                      </a:lnTo>
                      <a:lnTo>
                        <a:pt x="792" y="1970"/>
                      </a:lnTo>
                      <a:lnTo>
                        <a:pt x="1066" y="1822"/>
                      </a:lnTo>
                      <a:lnTo>
                        <a:pt x="1186" y="1754"/>
                      </a:lnTo>
                      <a:lnTo>
                        <a:pt x="1240" y="1724"/>
                      </a:lnTo>
                      <a:lnTo>
                        <a:pt x="1288" y="1694"/>
                      </a:lnTo>
                      <a:lnTo>
                        <a:pt x="1332" y="1666"/>
                      </a:lnTo>
                      <a:lnTo>
                        <a:pt x="1368" y="1640"/>
                      </a:lnTo>
                      <a:lnTo>
                        <a:pt x="1396" y="1618"/>
                      </a:lnTo>
                      <a:lnTo>
                        <a:pt x="1418" y="1596"/>
                      </a:lnTo>
                      <a:lnTo>
                        <a:pt x="1462" y="1538"/>
                      </a:lnTo>
                      <a:lnTo>
                        <a:pt x="1506" y="1478"/>
                      </a:lnTo>
                      <a:lnTo>
                        <a:pt x="1548" y="1416"/>
                      </a:lnTo>
                      <a:lnTo>
                        <a:pt x="1588" y="1354"/>
                      </a:lnTo>
                      <a:lnTo>
                        <a:pt x="1626" y="1290"/>
                      </a:lnTo>
                      <a:lnTo>
                        <a:pt x="1662" y="1226"/>
                      </a:lnTo>
                      <a:lnTo>
                        <a:pt x="1734" y="1096"/>
                      </a:lnTo>
                      <a:lnTo>
                        <a:pt x="1804" y="966"/>
                      </a:lnTo>
                      <a:lnTo>
                        <a:pt x="1874" y="838"/>
                      </a:lnTo>
                      <a:lnTo>
                        <a:pt x="1912" y="776"/>
                      </a:lnTo>
                      <a:lnTo>
                        <a:pt x="1948" y="714"/>
                      </a:lnTo>
                      <a:lnTo>
                        <a:pt x="1988" y="652"/>
                      </a:lnTo>
                      <a:lnTo>
                        <a:pt x="2028" y="592"/>
                      </a:lnTo>
                      <a:lnTo>
                        <a:pt x="2070" y="534"/>
                      </a:lnTo>
                      <a:lnTo>
                        <a:pt x="2116" y="478"/>
                      </a:lnTo>
                      <a:lnTo>
                        <a:pt x="2162" y="424"/>
                      </a:lnTo>
                      <a:lnTo>
                        <a:pt x="2212" y="372"/>
                      </a:lnTo>
                      <a:lnTo>
                        <a:pt x="2264" y="322"/>
                      </a:lnTo>
                      <a:lnTo>
                        <a:pt x="2320" y="276"/>
                      </a:lnTo>
                      <a:lnTo>
                        <a:pt x="2380" y="232"/>
                      </a:lnTo>
                      <a:lnTo>
                        <a:pt x="2412" y="212"/>
                      </a:lnTo>
                      <a:lnTo>
                        <a:pt x="2444" y="192"/>
                      </a:lnTo>
                      <a:lnTo>
                        <a:pt x="2478" y="172"/>
                      </a:lnTo>
                      <a:lnTo>
                        <a:pt x="2512" y="154"/>
                      </a:lnTo>
                      <a:lnTo>
                        <a:pt x="2548" y="136"/>
                      </a:lnTo>
                      <a:lnTo>
                        <a:pt x="2584" y="120"/>
                      </a:lnTo>
                      <a:lnTo>
                        <a:pt x="2622" y="104"/>
                      </a:lnTo>
                      <a:lnTo>
                        <a:pt x="2662" y="90"/>
                      </a:lnTo>
                      <a:lnTo>
                        <a:pt x="2702" y="76"/>
                      </a:lnTo>
                      <a:lnTo>
                        <a:pt x="2742" y="64"/>
                      </a:lnTo>
                      <a:lnTo>
                        <a:pt x="2786" y="52"/>
                      </a:lnTo>
                      <a:lnTo>
                        <a:pt x="2830" y="42"/>
                      </a:lnTo>
                      <a:lnTo>
                        <a:pt x="2876" y="32"/>
                      </a:lnTo>
                      <a:lnTo>
                        <a:pt x="2922" y="24"/>
                      </a:lnTo>
                      <a:lnTo>
                        <a:pt x="2972" y="16"/>
                      </a:lnTo>
                      <a:lnTo>
                        <a:pt x="3022" y="10"/>
                      </a:lnTo>
                      <a:lnTo>
                        <a:pt x="3074" y="6"/>
                      </a:lnTo>
                      <a:lnTo>
                        <a:pt x="3126" y="2"/>
                      </a:lnTo>
                      <a:lnTo>
                        <a:pt x="3180" y="0"/>
                      </a:lnTo>
                      <a:lnTo>
                        <a:pt x="3234" y="0"/>
                      </a:lnTo>
                      <a:lnTo>
                        <a:pt x="3288" y="2"/>
                      </a:lnTo>
                      <a:lnTo>
                        <a:pt x="3340" y="4"/>
                      </a:lnTo>
                      <a:lnTo>
                        <a:pt x="3394" y="10"/>
                      </a:lnTo>
                      <a:lnTo>
                        <a:pt x="3446" y="18"/>
                      </a:lnTo>
                      <a:lnTo>
                        <a:pt x="3500" y="26"/>
                      </a:lnTo>
                      <a:lnTo>
                        <a:pt x="3552" y="36"/>
                      </a:lnTo>
                      <a:lnTo>
                        <a:pt x="3604" y="48"/>
                      </a:lnTo>
                      <a:lnTo>
                        <a:pt x="3654" y="60"/>
                      </a:lnTo>
                      <a:lnTo>
                        <a:pt x="3706" y="74"/>
                      </a:lnTo>
                      <a:lnTo>
                        <a:pt x="3758" y="90"/>
                      </a:lnTo>
                      <a:lnTo>
                        <a:pt x="3808" y="108"/>
                      </a:lnTo>
                      <a:lnTo>
                        <a:pt x="3858" y="126"/>
                      </a:lnTo>
                      <a:lnTo>
                        <a:pt x="3956" y="166"/>
                      </a:lnTo>
                      <a:lnTo>
                        <a:pt x="4054" y="210"/>
                      </a:lnTo>
                      <a:lnTo>
                        <a:pt x="4148" y="256"/>
                      </a:lnTo>
                      <a:lnTo>
                        <a:pt x="4240" y="306"/>
                      </a:lnTo>
                      <a:lnTo>
                        <a:pt x="4330" y="360"/>
                      </a:lnTo>
                      <a:lnTo>
                        <a:pt x="4418" y="414"/>
                      </a:lnTo>
                      <a:lnTo>
                        <a:pt x="4502" y="472"/>
                      </a:lnTo>
                      <a:lnTo>
                        <a:pt x="4582" y="530"/>
                      </a:lnTo>
                      <a:lnTo>
                        <a:pt x="4660" y="588"/>
                      </a:lnTo>
                      <a:lnTo>
                        <a:pt x="4736" y="646"/>
                      </a:lnTo>
                      <a:lnTo>
                        <a:pt x="4806" y="706"/>
                      </a:lnTo>
                      <a:lnTo>
                        <a:pt x="4874" y="762"/>
                      </a:lnTo>
                      <a:lnTo>
                        <a:pt x="4938" y="820"/>
                      </a:lnTo>
                      <a:lnTo>
                        <a:pt x="4998" y="874"/>
                      </a:lnTo>
                      <a:lnTo>
                        <a:pt x="5052" y="926"/>
                      </a:lnTo>
                      <a:lnTo>
                        <a:pt x="5150" y="1022"/>
                      </a:lnTo>
                      <a:lnTo>
                        <a:pt x="5228" y="1104"/>
                      </a:lnTo>
                      <a:lnTo>
                        <a:pt x="5284" y="1166"/>
                      </a:lnTo>
                      <a:lnTo>
                        <a:pt x="5332" y="12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D2A"/>
                    </a:gs>
                    <a:gs pos="50000">
                      <a:srgbClr val="009E41"/>
                    </a:gs>
                    <a:gs pos="100000">
                      <a:srgbClr val="00BD4F"/>
                    </a:gs>
                  </a:gsLst>
                  <a:lin ang="135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86" name="Freeform 7"/>
                <p:cNvSpPr>
                  <a:spLocks/>
                </p:cNvSpPr>
                <p:nvPr/>
              </p:nvSpPr>
              <p:spPr bwMode="auto">
                <a:xfrm>
                  <a:off x="-1726633" y="-3200683"/>
                  <a:ext cx="11126684" cy="4479760"/>
                </a:xfrm>
                <a:custGeom>
                  <a:avLst/>
                  <a:gdLst>
                    <a:gd name="T0" fmla="*/ 2382 w 7034"/>
                    <a:gd name="T1" fmla="*/ 1714 h 2792"/>
                    <a:gd name="T2" fmla="*/ 2542 w 7034"/>
                    <a:gd name="T3" fmla="*/ 1702 h 2792"/>
                    <a:gd name="T4" fmla="*/ 2734 w 7034"/>
                    <a:gd name="T5" fmla="*/ 1704 h 2792"/>
                    <a:gd name="T6" fmla="*/ 2954 w 7034"/>
                    <a:gd name="T7" fmla="*/ 1722 h 2792"/>
                    <a:gd name="T8" fmla="*/ 3462 w 7034"/>
                    <a:gd name="T9" fmla="*/ 1794 h 2792"/>
                    <a:gd name="T10" fmla="*/ 4032 w 7034"/>
                    <a:gd name="T11" fmla="*/ 1902 h 2792"/>
                    <a:gd name="T12" fmla="*/ 4632 w 7034"/>
                    <a:gd name="T13" fmla="*/ 2038 h 2792"/>
                    <a:gd name="T14" fmla="*/ 5422 w 7034"/>
                    <a:gd name="T15" fmla="*/ 2238 h 2792"/>
                    <a:gd name="T16" fmla="*/ 6430 w 7034"/>
                    <a:gd name="T17" fmla="*/ 2518 h 2792"/>
                    <a:gd name="T18" fmla="*/ 7034 w 7034"/>
                    <a:gd name="T19" fmla="*/ 2696 h 2792"/>
                    <a:gd name="T20" fmla="*/ 6804 w 7034"/>
                    <a:gd name="T21" fmla="*/ 2538 h 2792"/>
                    <a:gd name="T22" fmla="*/ 6368 w 7034"/>
                    <a:gd name="T23" fmla="*/ 2242 h 2792"/>
                    <a:gd name="T24" fmla="*/ 6054 w 7034"/>
                    <a:gd name="T25" fmla="*/ 2006 h 2792"/>
                    <a:gd name="T26" fmla="*/ 5848 w 7034"/>
                    <a:gd name="T27" fmla="*/ 1824 h 2792"/>
                    <a:gd name="T28" fmla="*/ 5694 w 7034"/>
                    <a:gd name="T29" fmla="*/ 1668 h 2792"/>
                    <a:gd name="T30" fmla="*/ 5540 w 7034"/>
                    <a:gd name="T31" fmla="*/ 1494 h 2792"/>
                    <a:gd name="T32" fmla="*/ 5384 w 7034"/>
                    <a:gd name="T33" fmla="*/ 1294 h 2792"/>
                    <a:gd name="T34" fmla="*/ 5282 w 7034"/>
                    <a:gd name="T35" fmla="*/ 1166 h 2792"/>
                    <a:gd name="T36" fmla="*/ 5050 w 7034"/>
                    <a:gd name="T37" fmla="*/ 926 h 2792"/>
                    <a:gd name="T38" fmla="*/ 4872 w 7034"/>
                    <a:gd name="T39" fmla="*/ 762 h 2792"/>
                    <a:gd name="T40" fmla="*/ 4658 w 7034"/>
                    <a:gd name="T41" fmla="*/ 588 h 2792"/>
                    <a:gd name="T42" fmla="*/ 4416 w 7034"/>
                    <a:gd name="T43" fmla="*/ 414 h 2792"/>
                    <a:gd name="T44" fmla="*/ 4146 w 7034"/>
                    <a:gd name="T45" fmla="*/ 256 h 2792"/>
                    <a:gd name="T46" fmla="*/ 3856 w 7034"/>
                    <a:gd name="T47" fmla="*/ 126 h 2792"/>
                    <a:gd name="T48" fmla="*/ 3704 w 7034"/>
                    <a:gd name="T49" fmla="*/ 74 h 2792"/>
                    <a:gd name="T50" fmla="*/ 3550 w 7034"/>
                    <a:gd name="T51" fmla="*/ 36 h 2792"/>
                    <a:gd name="T52" fmla="*/ 3392 w 7034"/>
                    <a:gd name="T53" fmla="*/ 10 h 2792"/>
                    <a:gd name="T54" fmla="*/ 3232 w 7034"/>
                    <a:gd name="T55" fmla="*/ 0 h 2792"/>
                    <a:gd name="T56" fmla="*/ 3124 w 7034"/>
                    <a:gd name="T57" fmla="*/ 2 h 2792"/>
                    <a:gd name="T58" fmla="*/ 2970 w 7034"/>
                    <a:gd name="T59" fmla="*/ 16 h 2792"/>
                    <a:gd name="T60" fmla="*/ 2828 w 7034"/>
                    <a:gd name="T61" fmla="*/ 42 h 2792"/>
                    <a:gd name="T62" fmla="*/ 2700 w 7034"/>
                    <a:gd name="T63" fmla="*/ 76 h 2792"/>
                    <a:gd name="T64" fmla="*/ 2582 w 7034"/>
                    <a:gd name="T65" fmla="*/ 120 h 2792"/>
                    <a:gd name="T66" fmla="*/ 2476 w 7034"/>
                    <a:gd name="T67" fmla="*/ 172 h 2792"/>
                    <a:gd name="T68" fmla="*/ 2378 w 7034"/>
                    <a:gd name="T69" fmla="*/ 232 h 2792"/>
                    <a:gd name="T70" fmla="*/ 2210 w 7034"/>
                    <a:gd name="T71" fmla="*/ 372 h 2792"/>
                    <a:gd name="T72" fmla="*/ 2068 w 7034"/>
                    <a:gd name="T73" fmla="*/ 534 h 2792"/>
                    <a:gd name="T74" fmla="*/ 1946 w 7034"/>
                    <a:gd name="T75" fmla="*/ 714 h 2792"/>
                    <a:gd name="T76" fmla="*/ 1802 w 7034"/>
                    <a:gd name="T77" fmla="*/ 966 h 2792"/>
                    <a:gd name="T78" fmla="*/ 1624 w 7034"/>
                    <a:gd name="T79" fmla="*/ 1290 h 2792"/>
                    <a:gd name="T80" fmla="*/ 1504 w 7034"/>
                    <a:gd name="T81" fmla="*/ 1478 h 2792"/>
                    <a:gd name="T82" fmla="*/ 1416 w 7034"/>
                    <a:gd name="T83" fmla="*/ 1596 h 2792"/>
                    <a:gd name="T84" fmla="*/ 1332 w 7034"/>
                    <a:gd name="T85" fmla="*/ 1666 h 2792"/>
                    <a:gd name="T86" fmla="*/ 1192 w 7034"/>
                    <a:gd name="T87" fmla="*/ 1752 h 2792"/>
                    <a:gd name="T88" fmla="*/ 666 w 7034"/>
                    <a:gd name="T89" fmla="*/ 2040 h 2792"/>
                    <a:gd name="T90" fmla="*/ 394 w 7034"/>
                    <a:gd name="T91" fmla="*/ 2206 h 2792"/>
                    <a:gd name="T92" fmla="*/ 218 w 7034"/>
                    <a:gd name="T93" fmla="*/ 2334 h 2792"/>
                    <a:gd name="T94" fmla="*/ 84 w 7034"/>
                    <a:gd name="T95" fmla="*/ 2464 h 2792"/>
                    <a:gd name="T96" fmla="*/ 38 w 7034"/>
                    <a:gd name="T97" fmla="*/ 2528 h 2792"/>
                    <a:gd name="T98" fmla="*/ 10 w 7034"/>
                    <a:gd name="T99" fmla="*/ 2592 h 2792"/>
                    <a:gd name="T100" fmla="*/ 0 w 7034"/>
                    <a:gd name="T101" fmla="*/ 2654 h 2792"/>
                    <a:gd name="T102" fmla="*/ 10 w 7034"/>
                    <a:gd name="T103" fmla="*/ 2714 h 2792"/>
                    <a:gd name="T104" fmla="*/ 44 w 7034"/>
                    <a:gd name="T105" fmla="*/ 2774 h 2792"/>
                    <a:gd name="T106" fmla="*/ 80 w 7034"/>
                    <a:gd name="T107" fmla="*/ 2746 h 2792"/>
                    <a:gd name="T108" fmla="*/ 242 w 7034"/>
                    <a:gd name="T109" fmla="*/ 2532 h 2792"/>
                    <a:gd name="T110" fmla="*/ 416 w 7034"/>
                    <a:gd name="T111" fmla="*/ 2358 h 2792"/>
                    <a:gd name="T112" fmla="*/ 600 w 7034"/>
                    <a:gd name="T113" fmla="*/ 2218 h 2792"/>
                    <a:gd name="T114" fmla="*/ 796 w 7034"/>
                    <a:gd name="T115" fmla="*/ 2106 h 2792"/>
                    <a:gd name="T116" fmla="*/ 1000 w 7034"/>
                    <a:gd name="T117" fmla="*/ 2018 h 2792"/>
                    <a:gd name="T118" fmla="*/ 1214 w 7034"/>
                    <a:gd name="T119" fmla="*/ 1950 h 2792"/>
                    <a:gd name="T120" fmla="*/ 1438 w 7034"/>
                    <a:gd name="T121" fmla="*/ 1894 h 2792"/>
                    <a:gd name="T122" fmla="*/ 1832 w 7034"/>
                    <a:gd name="T123" fmla="*/ 1816 h 2792"/>
                    <a:gd name="T124" fmla="*/ 2336 w 7034"/>
                    <a:gd name="T125" fmla="*/ 1722 h 279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7034"/>
                    <a:gd name="T190" fmla="*/ 0 h 2792"/>
                    <a:gd name="T191" fmla="*/ 7034 w 7034"/>
                    <a:gd name="T192" fmla="*/ 2792 h 279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7034" h="2792">
                      <a:moveTo>
                        <a:pt x="2336" y="1722"/>
                      </a:moveTo>
                      <a:lnTo>
                        <a:pt x="2336" y="1722"/>
                      </a:lnTo>
                      <a:lnTo>
                        <a:pt x="2382" y="1714"/>
                      </a:lnTo>
                      <a:lnTo>
                        <a:pt x="2432" y="1708"/>
                      </a:lnTo>
                      <a:lnTo>
                        <a:pt x="2484" y="1704"/>
                      </a:lnTo>
                      <a:lnTo>
                        <a:pt x="2542" y="1702"/>
                      </a:lnTo>
                      <a:lnTo>
                        <a:pt x="2602" y="1700"/>
                      </a:lnTo>
                      <a:lnTo>
                        <a:pt x="2666" y="1702"/>
                      </a:lnTo>
                      <a:lnTo>
                        <a:pt x="2734" y="1704"/>
                      </a:lnTo>
                      <a:lnTo>
                        <a:pt x="2804" y="1708"/>
                      </a:lnTo>
                      <a:lnTo>
                        <a:pt x="2878" y="1714"/>
                      </a:lnTo>
                      <a:lnTo>
                        <a:pt x="2954" y="1722"/>
                      </a:lnTo>
                      <a:lnTo>
                        <a:pt x="3114" y="1740"/>
                      </a:lnTo>
                      <a:lnTo>
                        <a:pt x="3284" y="1764"/>
                      </a:lnTo>
                      <a:lnTo>
                        <a:pt x="3462" y="1794"/>
                      </a:lnTo>
                      <a:lnTo>
                        <a:pt x="3646" y="1826"/>
                      </a:lnTo>
                      <a:lnTo>
                        <a:pt x="3836" y="1862"/>
                      </a:lnTo>
                      <a:lnTo>
                        <a:pt x="4032" y="1902"/>
                      </a:lnTo>
                      <a:lnTo>
                        <a:pt x="4230" y="1946"/>
                      </a:lnTo>
                      <a:lnTo>
                        <a:pt x="4430" y="1992"/>
                      </a:lnTo>
                      <a:lnTo>
                        <a:pt x="4632" y="2038"/>
                      </a:lnTo>
                      <a:lnTo>
                        <a:pt x="4834" y="2088"/>
                      </a:lnTo>
                      <a:lnTo>
                        <a:pt x="5032" y="2138"/>
                      </a:lnTo>
                      <a:lnTo>
                        <a:pt x="5422" y="2238"/>
                      </a:lnTo>
                      <a:lnTo>
                        <a:pt x="5792" y="2338"/>
                      </a:lnTo>
                      <a:lnTo>
                        <a:pt x="6132" y="2432"/>
                      </a:lnTo>
                      <a:lnTo>
                        <a:pt x="6430" y="2518"/>
                      </a:lnTo>
                      <a:lnTo>
                        <a:pt x="6680" y="2590"/>
                      </a:lnTo>
                      <a:lnTo>
                        <a:pt x="6870" y="2648"/>
                      </a:lnTo>
                      <a:lnTo>
                        <a:pt x="7034" y="2696"/>
                      </a:lnTo>
                      <a:lnTo>
                        <a:pt x="6918" y="2616"/>
                      </a:lnTo>
                      <a:lnTo>
                        <a:pt x="6804" y="2538"/>
                      </a:lnTo>
                      <a:lnTo>
                        <a:pt x="6582" y="2390"/>
                      </a:lnTo>
                      <a:lnTo>
                        <a:pt x="6474" y="2316"/>
                      </a:lnTo>
                      <a:lnTo>
                        <a:pt x="6368" y="2242"/>
                      </a:lnTo>
                      <a:lnTo>
                        <a:pt x="6262" y="2168"/>
                      </a:lnTo>
                      <a:lnTo>
                        <a:pt x="6158" y="2088"/>
                      </a:lnTo>
                      <a:lnTo>
                        <a:pt x="6054" y="2006"/>
                      </a:lnTo>
                      <a:lnTo>
                        <a:pt x="5952" y="1918"/>
                      </a:lnTo>
                      <a:lnTo>
                        <a:pt x="5900" y="1872"/>
                      </a:lnTo>
                      <a:lnTo>
                        <a:pt x="5848" y="1824"/>
                      </a:lnTo>
                      <a:lnTo>
                        <a:pt x="5798" y="1774"/>
                      </a:lnTo>
                      <a:lnTo>
                        <a:pt x="5746" y="1722"/>
                      </a:lnTo>
                      <a:lnTo>
                        <a:pt x="5694" y="1668"/>
                      </a:lnTo>
                      <a:lnTo>
                        <a:pt x="5642" y="1612"/>
                      </a:lnTo>
                      <a:lnTo>
                        <a:pt x="5592" y="1554"/>
                      </a:lnTo>
                      <a:lnTo>
                        <a:pt x="5540" y="1494"/>
                      </a:lnTo>
                      <a:lnTo>
                        <a:pt x="5488" y="1430"/>
                      </a:lnTo>
                      <a:lnTo>
                        <a:pt x="5436" y="1364"/>
                      </a:lnTo>
                      <a:lnTo>
                        <a:pt x="5384" y="1294"/>
                      </a:lnTo>
                      <a:lnTo>
                        <a:pt x="5330" y="1222"/>
                      </a:lnTo>
                      <a:lnTo>
                        <a:pt x="5282" y="1166"/>
                      </a:lnTo>
                      <a:lnTo>
                        <a:pt x="5226" y="1104"/>
                      </a:lnTo>
                      <a:lnTo>
                        <a:pt x="5148" y="1022"/>
                      </a:lnTo>
                      <a:lnTo>
                        <a:pt x="5050" y="926"/>
                      </a:lnTo>
                      <a:lnTo>
                        <a:pt x="4996" y="874"/>
                      </a:lnTo>
                      <a:lnTo>
                        <a:pt x="4936" y="820"/>
                      </a:lnTo>
                      <a:lnTo>
                        <a:pt x="4872" y="762"/>
                      </a:lnTo>
                      <a:lnTo>
                        <a:pt x="4804" y="706"/>
                      </a:lnTo>
                      <a:lnTo>
                        <a:pt x="4734" y="646"/>
                      </a:lnTo>
                      <a:lnTo>
                        <a:pt x="4658" y="588"/>
                      </a:lnTo>
                      <a:lnTo>
                        <a:pt x="4580" y="530"/>
                      </a:lnTo>
                      <a:lnTo>
                        <a:pt x="4500" y="472"/>
                      </a:lnTo>
                      <a:lnTo>
                        <a:pt x="4416" y="414"/>
                      </a:lnTo>
                      <a:lnTo>
                        <a:pt x="4328" y="360"/>
                      </a:lnTo>
                      <a:lnTo>
                        <a:pt x="4238" y="306"/>
                      </a:lnTo>
                      <a:lnTo>
                        <a:pt x="4146" y="256"/>
                      </a:lnTo>
                      <a:lnTo>
                        <a:pt x="4052" y="210"/>
                      </a:lnTo>
                      <a:lnTo>
                        <a:pt x="3954" y="166"/>
                      </a:lnTo>
                      <a:lnTo>
                        <a:pt x="3856" y="126"/>
                      </a:lnTo>
                      <a:lnTo>
                        <a:pt x="3806" y="108"/>
                      </a:lnTo>
                      <a:lnTo>
                        <a:pt x="3756" y="90"/>
                      </a:lnTo>
                      <a:lnTo>
                        <a:pt x="3704" y="74"/>
                      </a:lnTo>
                      <a:lnTo>
                        <a:pt x="3652" y="60"/>
                      </a:lnTo>
                      <a:lnTo>
                        <a:pt x="3602" y="48"/>
                      </a:lnTo>
                      <a:lnTo>
                        <a:pt x="3550" y="36"/>
                      </a:lnTo>
                      <a:lnTo>
                        <a:pt x="3498" y="26"/>
                      </a:lnTo>
                      <a:lnTo>
                        <a:pt x="3444" y="18"/>
                      </a:lnTo>
                      <a:lnTo>
                        <a:pt x="3392" y="10"/>
                      </a:lnTo>
                      <a:lnTo>
                        <a:pt x="3338" y="4"/>
                      </a:lnTo>
                      <a:lnTo>
                        <a:pt x="3286" y="2"/>
                      </a:lnTo>
                      <a:lnTo>
                        <a:pt x="3232" y="0"/>
                      </a:lnTo>
                      <a:lnTo>
                        <a:pt x="3178" y="0"/>
                      </a:lnTo>
                      <a:lnTo>
                        <a:pt x="3124" y="2"/>
                      </a:lnTo>
                      <a:lnTo>
                        <a:pt x="3072" y="6"/>
                      </a:lnTo>
                      <a:lnTo>
                        <a:pt x="3020" y="10"/>
                      </a:lnTo>
                      <a:lnTo>
                        <a:pt x="2970" y="16"/>
                      </a:lnTo>
                      <a:lnTo>
                        <a:pt x="2920" y="24"/>
                      </a:lnTo>
                      <a:lnTo>
                        <a:pt x="2874" y="32"/>
                      </a:lnTo>
                      <a:lnTo>
                        <a:pt x="2828" y="42"/>
                      </a:lnTo>
                      <a:lnTo>
                        <a:pt x="2784" y="52"/>
                      </a:lnTo>
                      <a:lnTo>
                        <a:pt x="2740" y="64"/>
                      </a:lnTo>
                      <a:lnTo>
                        <a:pt x="2700" y="76"/>
                      </a:lnTo>
                      <a:lnTo>
                        <a:pt x="2660" y="90"/>
                      </a:lnTo>
                      <a:lnTo>
                        <a:pt x="2620" y="104"/>
                      </a:lnTo>
                      <a:lnTo>
                        <a:pt x="2582" y="120"/>
                      </a:lnTo>
                      <a:lnTo>
                        <a:pt x="2546" y="136"/>
                      </a:lnTo>
                      <a:lnTo>
                        <a:pt x="2510" y="154"/>
                      </a:lnTo>
                      <a:lnTo>
                        <a:pt x="2476" y="172"/>
                      </a:lnTo>
                      <a:lnTo>
                        <a:pt x="2442" y="192"/>
                      </a:lnTo>
                      <a:lnTo>
                        <a:pt x="2410" y="212"/>
                      </a:lnTo>
                      <a:lnTo>
                        <a:pt x="2378" y="232"/>
                      </a:lnTo>
                      <a:lnTo>
                        <a:pt x="2318" y="276"/>
                      </a:lnTo>
                      <a:lnTo>
                        <a:pt x="2262" y="322"/>
                      </a:lnTo>
                      <a:lnTo>
                        <a:pt x="2210" y="372"/>
                      </a:lnTo>
                      <a:lnTo>
                        <a:pt x="2160" y="424"/>
                      </a:lnTo>
                      <a:lnTo>
                        <a:pt x="2114" y="478"/>
                      </a:lnTo>
                      <a:lnTo>
                        <a:pt x="2068" y="534"/>
                      </a:lnTo>
                      <a:lnTo>
                        <a:pt x="2026" y="592"/>
                      </a:lnTo>
                      <a:lnTo>
                        <a:pt x="1986" y="652"/>
                      </a:lnTo>
                      <a:lnTo>
                        <a:pt x="1946" y="714"/>
                      </a:lnTo>
                      <a:lnTo>
                        <a:pt x="1910" y="776"/>
                      </a:lnTo>
                      <a:lnTo>
                        <a:pt x="1872" y="838"/>
                      </a:lnTo>
                      <a:lnTo>
                        <a:pt x="1802" y="966"/>
                      </a:lnTo>
                      <a:lnTo>
                        <a:pt x="1732" y="1096"/>
                      </a:lnTo>
                      <a:lnTo>
                        <a:pt x="1660" y="1226"/>
                      </a:lnTo>
                      <a:lnTo>
                        <a:pt x="1624" y="1290"/>
                      </a:lnTo>
                      <a:lnTo>
                        <a:pt x="1586" y="1354"/>
                      </a:lnTo>
                      <a:lnTo>
                        <a:pt x="1546" y="1416"/>
                      </a:lnTo>
                      <a:lnTo>
                        <a:pt x="1504" y="1478"/>
                      </a:lnTo>
                      <a:lnTo>
                        <a:pt x="1460" y="1538"/>
                      </a:lnTo>
                      <a:lnTo>
                        <a:pt x="1416" y="1596"/>
                      </a:lnTo>
                      <a:lnTo>
                        <a:pt x="1394" y="1616"/>
                      </a:lnTo>
                      <a:lnTo>
                        <a:pt x="1366" y="1640"/>
                      </a:lnTo>
                      <a:lnTo>
                        <a:pt x="1332" y="1666"/>
                      </a:lnTo>
                      <a:lnTo>
                        <a:pt x="1290" y="1692"/>
                      </a:lnTo>
                      <a:lnTo>
                        <a:pt x="1244" y="1720"/>
                      </a:lnTo>
                      <a:lnTo>
                        <a:pt x="1192" y="1752"/>
                      </a:lnTo>
                      <a:lnTo>
                        <a:pt x="1074" y="1816"/>
                      </a:lnTo>
                      <a:lnTo>
                        <a:pt x="806" y="1962"/>
                      </a:lnTo>
                      <a:lnTo>
                        <a:pt x="666" y="2040"/>
                      </a:lnTo>
                      <a:lnTo>
                        <a:pt x="526" y="2122"/>
                      </a:lnTo>
                      <a:lnTo>
                        <a:pt x="458" y="2164"/>
                      </a:lnTo>
                      <a:lnTo>
                        <a:pt x="394" y="2206"/>
                      </a:lnTo>
                      <a:lnTo>
                        <a:pt x="330" y="2248"/>
                      </a:lnTo>
                      <a:lnTo>
                        <a:pt x="272" y="2292"/>
                      </a:lnTo>
                      <a:lnTo>
                        <a:pt x="218" y="2334"/>
                      </a:lnTo>
                      <a:lnTo>
                        <a:pt x="168" y="2378"/>
                      </a:lnTo>
                      <a:lnTo>
                        <a:pt x="122" y="2420"/>
                      </a:lnTo>
                      <a:lnTo>
                        <a:pt x="84" y="2464"/>
                      </a:lnTo>
                      <a:lnTo>
                        <a:pt x="66" y="2486"/>
                      </a:lnTo>
                      <a:lnTo>
                        <a:pt x="52" y="2506"/>
                      </a:lnTo>
                      <a:lnTo>
                        <a:pt x="38" y="2528"/>
                      </a:lnTo>
                      <a:lnTo>
                        <a:pt x="26" y="2550"/>
                      </a:lnTo>
                      <a:lnTo>
                        <a:pt x="16" y="2570"/>
                      </a:lnTo>
                      <a:lnTo>
                        <a:pt x="10" y="2592"/>
                      </a:lnTo>
                      <a:lnTo>
                        <a:pt x="4" y="2612"/>
                      </a:lnTo>
                      <a:lnTo>
                        <a:pt x="0" y="2632"/>
                      </a:lnTo>
                      <a:lnTo>
                        <a:pt x="0" y="2654"/>
                      </a:lnTo>
                      <a:lnTo>
                        <a:pt x="0" y="2674"/>
                      </a:lnTo>
                      <a:lnTo>
                        <a:pt x="4" y="2694"/>
                      </a:lnTo>
                      <a:lnTo>
                        <a:pt x="10" y="2714"/>
                      </a:lnTo>
                      <a:lnTo>
                        <a:pt x="18" y="2734"/>
                      </a:lnTo>
                      <a:lnTo>
                        <a:pt x="30" y="2754"/>
                      </a:lnTo>
                      <a:lnTo>
                        <a:pt x="44" y="2774"/>
                      </a:lnTo>
                      <a:lnTo>
                        <a:pt x="60" y="2792"/>
                      </a:lnTo>
                      <a:lnTo>
                        <a:pt x="80" y="2746"/>
                      </a:lnTo>
                      <a:lnTo>
                        <a:pt x="134" y="2670"/>
                      </a:lnTo>
                      <a:lnTo>
                        <a:pt x="188" y="2600"/>
                      </a:lnTo>
                      <a:lnTo>
                        <a:pt x="242" y="2532"/>
                      </a:lnTo>
                      <a:lnTo>
                        <a:pt x="300" y="2470"/>
                      </a:lnTo>
                      <a:lnTo>
                        <a:pt x="358" y="2412"/>
                      </a:lnTo>
                      <a:lnTo>
                        <a:pt x="416" y="2358"/>
                      </a:lnTo>
                      <a:lnTo>
                        <a:pt x="476" y="2308"/>
                      </a:lnTo>
                      <a:lnTo>
                        <a:pt x="538" y="2262"/>
                      </a:lnTo>
                      <a:lnTo>
                        <a:pt x="600" y="2218"/>
                      </a:lnTo>
                      <a:lnTo>
                        <a:pt x="664" y="2178"/>
                      </a:lnTo>
                      <a:lnTo>
                        <a:pt x="730" y="2142"/>
                      </a:lnTo>
                      <a:lnTo>
                        <a:pt x="796" y="2106"/>
                      </a:lnTo>
                      <a:lnTo>
                        <a:pt x="862" y="2076"/>
                      </a:lnTo>
                      <a:lnTo>
                        <a:pt x="930" y="2046"/>
                      </a:lnTo>
                      <a:lnTo>
                        <a:pt x="1000" y="2018"/>
                      </a:lnTo>
                      <a:lnTo>
                        <a:pt x="1070" y="1994"/>
                      </a:lnTo>
                      <a:lnTo>
                        <a:pt x="1142" y="1970"/>
                      </a:lnTo>
                      <a:lnTo>
                        <a:pt x="1214" y="1950"/>
                      </a:lnTo>
                      <a:lnTo>
                        <a:pt x="1288" y="1930"/>
                      </a:lnTo>
                      <a:lnTo>
                        <a:pt x="1362" y="1910"/>
                      </a:lnTo>
                      <a:lnTo>
                        <a:pt x="1438" y="1894"/>
                      </a:lnTo>
                      <a:lnTo>
                        <a:pt x="1514" y="1876"/>
                      </a:lnTo>
                      <a:lnTo>
                        <a:pt x="1670" y="1846"/>
                      </a:lnTo>
                      <a:lnTo>
                        <a:pt x="1832" y="1816"/>
                      </a:lnTo>
                      <a:lnTo>
                        <a:pt x="1996" y="1786"/>
                      </a:lnTo>
                      <a:lnTo>
                        <a:pt x="2164" y="1756"/>
                      </a:lnTo>
                      <a:lnTo>
                        <a:pt x="2336" y="17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2D050"/>
                    </a:gs>
                    <a:gs pos="50000">
                      <a:srgbClr val="92D050"/>
                    </a:gs>
                    <a:gs pos="100000">
                      <a:srgbClr val="00BD4F"/>
                    </a:gs>
                  </a:gsLst>
                  <a:lin ang="135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-414558" y="3186966"/>
                <a:ext cx="9982261" cy="1130807"/>
              </a:xfrm>
              <a:custGeom>
                <a:avLst/>
                <a:gdLst>
                  <a:gd name="T0" fmla="*/ 2292 w 6888"/>
                  <a:gd name="T1" fmla="*/ 112 h 1108"/>
                  <a:gd name="T2" fmla="*/ 2376 w 6888"/>
                  <a:gd name="T3" fmla="*/ 106 h 1108"/>
                  <a:gd name="T4" fmla="*/ 2472 w 6888"/>
                  <a:gd name="T5" fmla="*/ 104 h 1108"/>
                  <a:gd name="T6" fmla="*/ 2694 w 6888"/>
                  <a:gd name="T7" fmla="*/ 114 h 1108"/>
                  <a:gd name="T8" fmla="*/ 2956 w 6888"/>
                  <a:gd name="T9" fmla="*/ 142 h 1108"/>
                  <a:gd name="T10" fmla="*/ 3246 w 6888"/>
                  <a:gd name="T11" fmla="*/ 184 h 1108"/>
                  <a:gd name="T12" fmla="*/ 3564 w 6888"/>
                  <a:gd name="T13" fmla="*/ 238 h 1108"/>
                  <a:gd name="T14" fmla="*/ 3898 w 6888"/>
                  <a:gd name="T15" fmla="*/ 302 h 1108"/>
                  <a:gd name="T16" fmla="*/ 4244 w 6888"/>
                  <a:gd name="T17" fmla="*/ 376 h 1108"/>
                  <a:gd name="T18" fmla="*/ 4944 w 6888"/>
                  <a:gd name="T19" fmla="*/ 536 h 1108"/>
                  <a:gd name="T20" fmla="*/ 5616 w 6888"/>
                  <a:gd name="T21" fmla="*/ 704 h 1108"/>
                  <a:gd name="T22" fmla="*/ 6206 w 6888"/>
                  <a:gd name="T23" fmla="*/ 862 h 1108"/>
                  <a:gd name="T24" fmla="*/ 6664 w 6888"/>
                  <a:gd name="T25" fmla="*/ 990 h 1108"/>
                  <a:gd name="T26" fmla="*/ 6826 w 6888"/>
                  <a:gd name="T27" fmla="*/ 1038 h 1108"/>
                  <a:gd name="T28" fmla="*/ 6888 w 6888"/>
                  <a:gd name="T29" fmla="*/ 1016 h 1108"/>
                  <a:gd name="T30" fmla="*/ 6744 w 6888"/>
                  <a:gd name="T31" fmla="*/ 918 h 1108"/>
                  <a:gd name="T32" fmla="*/ 6346 w 6888"/>
                  <a:gd name="T33" fmla="*/ 802 h 1108"/>
                  <a:gd name="T34" fmla="*/ 5808 w 6888"/>
                  <a:gd name="T35" fmla="*/ 656 h 1108"/>
                  <a:gd name="T36" fmla="*/ 5176 w 6888"/>
                  <a:gd name="T37" fmla="*/ 492 h 1108"/>
                  <a:gd name="T38" fmla="*/ 4498 w 6888"/>
                  <a:gd name="T39" fmla="*/ 328 h 1108"/>
                  <a:gd name="T40" fmla="*/ 3988 w 6888"/>
                  <a:gd name="T41" fmla="*/ 216 h 1108"/>
                  <a:gd name="T42" fmla="*/ 3658 w 6888"/>
                  <a:gd name="T43" fmla="*/ 150 h 1108"/>
                  <a:gd name="T44" fmla="*/ 3344 w 6888"/>
                  <a:gd name="T45" fmla="*/ 94 h 1108"/>
                  <a:gd name="T46" fmla="*/ 3050 w 6888"/>
                  <a:gd name="T47" fmla="*/ 50 h 1108"/>
                  <a:gd name="T48" fmla="*/ 2784 w 6888"/>
                  <a:gd name="T49" fmla="*/ 18 h 1108"/>
                  <a:gd name="T50" fmla="*/ 2550 w 6888"/>
                  <a:gd name="T51" fmla="*/ 2 h 1108"/>
                  <a:gd name="T52" fmla="*/ 2402 w 6888"/>
                  <a:gd name="T53" fmla="*/ 2 h 1108"/>
                  <a:gd name="T54" fmla="*/ 2314 w 6888"/>
                  <a:gd name="T55" fmla="*/ 8 h 1108"/>
                  <a:gd name="T56" fmla="*/ 2276 w 6888"/>
                  <a:gd name="T57" fmla="*/ 12 h 1108"/>
                  <a:gd name="T58" fmla="*/ 1774 w 6888"/>
                  <a:gd name="T59" fmla="*/ 86 h 1108"/>
                  <a:gd name="T60" fmla="*/ 1458 w 6888"/>
                  <a:gd name="T61" fmla="*/ 142 h 1108"/>
                  <a:gd name="T62" fmla="*/ 1306 w 6888"/>
                  <a:gd name="T63" fmla="*/ 176 h 1108"/>
                  <a:gd name="T64" fmla="*/ 1158 w 6888"/>
                  <a:gd name="T65" fmla="*/ 216 h 1108"/>
                  <a:gd name="T66" fmla="*/ 1014 w 6888"/>
                  <a:gd name="T67" fmla="*/ 262 h 1108"/>
                  <a:gd name="T68" fmla="*/ 874 w 6888"/>
                  <a:gd name="T69" fmla="*/ 318 h 1108"/>
                  <a:gd name="T70" fmla="*/ 738 w 6888"/>
                  <a:gd name="T71" fmla="*/ 382 h 1108"/>
                  <a:gd name="T72" fmla="*/ 606 w 6888"/>
                  <a:gd name="T73" fmla="*/ 458 h 1108"/>
                  <a:gd name="T74" fmla="*/ 480 w 6888"/>
                  <a:gd name="T75" fmla="*/ 544 h 1108"/>
                  <a:gd name="T76" fmla="*/ 358 w 6888"/>
                  <a:gd name="T77" fmla="*/ 644 h 1108"/>
                  <a:gd name="T78" fmla="*/ 240 w 6888"/>
                  <a:gd name="T79" fmla="*/ 758 h 1108"/>
                  <a:gd name="T80" fmla="*/ 128 w 6888"/>
                  <a:gd name="T81" fmla="*/ 890 h 1108"/>
                  <a:gd name="T82" fmla="*/ 20 w 6888"/>
                  <a:gd name="T83" fmla="*/ 1036 h 1108"/>
                  <a:gd name="T84" fmla="*/ 0 w 6888"/>
                  <a:gd name="T85" fmla="*/ 1084 h 1108"/>
                  <a:gd name="T86" fmla="*/ 26 w 6888"/>
                  <a:gd name="T87" fmla="*/ 1108 h 1108"/>
                  <a:gd name="T88" fmla="*/ 32 w 6888"/>
                  <a:gd name="T89" fmla="*/ 1104 h 1108"/>
                  <a:gd name="T90" fmla="*/ 108 w 6888"/>
                  <a:gd name="T91" fmla="*/ 1034 h 1108"/>
                  <a:gd name="T92" fmla="*/ 160 w 6888"/>
                  <a:gd name="T93" fmla="*/ 968 h 1108"/>
                  <a:gd name="T94" fmla="*/ 268 w 6888"/>
                  <a:gd name="T95" fmla="*/ 846 h 1108"/>
                  <a:gd name="T96" fmla="*/ 380 w 6888"/>
                  <a:gd name="T97" fmla="*/ 738 h 1108"/>
                  <a:gd name="T98" fmla="*/ 496 w 6888"/>
                  <a:gd name="T99" fmla="*/ 640 h 1108"/>
                  <a:gd name="T100" fmla="*/ 616 w 6888"/>
                  <a:gd name="T101" fmla="*/ 556 h 1108"/>
                  <a:gd name="T102" fmla="*/ 740 w 6888"/>
                  <a:gd name="T103" fmla="*/ 482 h 1108"/>
                  <a:gd name="T104" fmla="*/ 870 w 6888"/>
                  <a:gd name="T105" fmla="*/ 420 h 1108"/>
                  <a:gd name="T106" fmla="*/ 1002 w 6888"/>
                  <a:gd name="T107" fmla="*/ 364 h 1108"/>
                  <a:gd name="T108" fmla="*/ 1138 w 6888"/>
                  <a:gd name="T109" fmla="*/ 316 h 1108"/>
                  <a:gd name="T110" fmla="*/ 1278 w 6888"/>
                  <a:gd name="T111" fmla="*/ 276 h 1108"/>
                  <a:gd name="T112" fmla="*/ 1424 w 6888"/>
                  <a:gd name="T113" fmla="*/ 242 h 1108"/>
                  <a:gd name="T114" fmla="*/ 1648 w 6888"/>
                  <a:gd name="T115" fmla="*/ 198 h 1108"/>
                  <a:gd name="T116" fmla="*/ 1962 w 6888"/>
                  <a:gd name="T117" fmla="*/ 152 h 1108"/>
                  <a:gd name="T118" fmla="*/ 2292 w 6888"/>
                  <a:gd name="T119" fmla="*/ 112 h 11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888"/>
                  <a:gd name="T181" fmla="*/ 0 h 1108"/>
                  <a:gd name="T182" fmla="*/ 6888 w 6888"/>
                  <a:gd name="T183" fmla="*/ 1108 h 11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888" h="1108">
                    <a:moveTo>
                      <a:pt x="2292" y="112"/>
                    </a:moveTo>
                    <a:lnTo>
                      <a:pt x="2292" y="112"/>
                    </a:lnTo>
                    <a:lnTo>
                      <a:pt x="2332" y="108"/>
                    </a:lnTo>
                    <a:lnTo>
                      <a:pt x="2376" y="106"/>
                    </a:lnTo>
                    <a:lnTo>
                      <a:pt x="2422" y="104"/>
                    </a:lnTo>
                    <a:lnTo>
                      <a:pt x="2472" y="104"/>
                    </a:lnTo>
                    <a:lnTo>
                      <a:pt x="2578" y="106"/>
                    </a:lnTo>
                    <a:lnTo>
                      <a:pt x="2694" y="114"/>
                    </a:lnTo>
                    <a:lnTo>
                      <a:pt x="2820" y="126"/>
                    </a:lnTo>
                    <a:lnTo>
                      <a:pt x="2956" y="142"/>
                    </a:lnTo>
                    <a:lnTo>
                      <a:pt x="3098" y="160"/>
                    </a:lnTo>
                    <a:lnTo>
                      <a:pt x="3246" y="184"/>
                    </a:lnTo>
                    <a:lnTo>
                      <a:pt x="3402" y="210"/>
                    </a:lnTo>
                    <a:lnTo>
                      <a:pt x="3564" y="238"/>
                    </a:lnTo>
                    <a:lnTo>
                      <a:pt x="3728" y="270"/>
                    </a:lnTo>
                    <a:lnTo>
                      <a:pt x="3898" y="302"/>
                    </a:lnTo>
                    <a:lnTo>
                      <a:pt x="4070" y="338"/>
                    </a:lnTo>
                    <a:lnTo>
                      <a:pt x="4244" y="376"/>
                    </a:lnTo>
                    <a:lnTo>
                      <a:pt x="4594" y="454"/>
                    </a:lnTo>
                    <a:lnTo>
                      <a:pt x="4944" y="536"/>
                    </a:lnTo>
                    <a:lnTo>
                      <a:pt x="5288" y="622"/>
                    </a:lnTo>
                    <a:lnTo>
                      <a:pt x="5616" y="704"/>
                    </a:lnTo>
                    <a:lnTo>
                      <a:pt x="5924" y="786"/>
                    </a:lnTo>
                    <a:lnTo>
                      <a:pt x="6206" y="862"/>
                    </a:lnTo>
                    <a:lnTo>
                      <a:pt x="6454" y="930"/>
                    </a:lnTo>
                    <a:lnTo>
                      <a:pt x="6664" y="990"/>
                    </a:lnTo>
                    <a:lnTo>
                      <a:pt x="6826" y="1038"/>
                    </a:lnTo>
                    <a:lnTo>
                      <a:pt x="6888" y="1016"/>
                    </a:lnTo>
                    <a:lnTo>
                      <a:pt x="6744" y="918"/>
                    </a:lnTo>
                    <a:lnTo>
                      <a:pt x="6566" y="866"/>
                    </a:lnTo>
                    <a:lnTo>
                      <a:pt x="6346" y="802"/>
                    </a:lnTo>
                    <a:lnTo>
                      <a:pt x="6092" y="732"/>
                    </a:lnTo>
                    <a:lnTo>
                      <a:pt x="5808" y="656"/>
                    </a:lnTo>
                    <a:lnTo>
                      <a:pt x="5500" y="574"/>
                    </a:lnTo>
                    <a:lnTo>
                      <a:pt x="5176" y="492"/>
                    </a:lnTo>
                    <a:lnTo>
                      <a:pt x="4840" y="410"/>
                    </a:lnTo>
                    <a:lnTo>
                      <a:pt x="4498" y="328"/>
                    </a:lnTo>
                    <a:lnTo>
                      <a:pt x="4156" y="252"/>
                    </a:lnTo>
                    <a:lnTo>
                      <a:pt x="3988" y="216"/>
                    </a:lnTo>
                    <a:lnTo>
                      <a:pt x="3822" y="182"/>
                    </a:lnTo>
                    <a:lnTo>
                      <a:pt x="3658" y="150"/>
                    </a:lnTo>
                    <a:lnTo>
                      <a:pt x="3498" y="122"/>
                    </a:lnTo>
                    <a:lnTo>
                      <a:pt x="3344" y="94"/>
                    </a:lnTo>
                    <a:lnTo>
                      <a:pt x="3194" y="70"/>
                    </a:lnTo>
                    <a:lnTo>
                      <a:pt x="3050" y="50"/>
                    </a:lnTo>
                    <a:lnTo>
                      <a:pt x="2914" y="32"/>
                    </a:lnTo>
                    <a:lnTo>
                      <a:pt x="2784" y="18"/>
                    </a:lnTo>
                    <a:lnTo>
                      <a:pt x="2662" y="8"/>
                    </a:lnTo>
                    <a:lnTo>
                      <a:pt x="2550" y="2"/>
                    </a:lnTo>
                    <a:lnTo>
                      <a:pt x="2448" y="0"/>
                    </a:lnTo>
                    <a:lnTo>
                      <a:pt x="2402" y="2"/>
                    </a:lnTo>
                    <a:lnTo>
                      <a:pt x="2356" y="4"/>
                    </a:lnTo>
                    <a:lnTo>
                      <a:pt x="2314" y="8"/>
                    </a:lnTo>
                    <a:lnTo>
                      <a:pt x="2276" y="12"/>
                    </a:lnTo>
                    <a:lnTo>
                      <a:pt x="1938" y="60"/>
                    </a:lnTo>
                    <a:lnTo>
                      <a:pt x="1774" y="86"/>
                    </a:lnTo>
                    <a:lnTo>
                      <a:pt x="1614" y="112"/>
                    </a:lnTo>
                    <a:lnTo>
                      <a:pt x="1458" y="142"/>
                    </a:lnTo>
                    <a:lnTo>
                      <a:pt x="1382" y="158"/>
                    </a:lnTo>
                    <a:lnTo>
                      <a:pt x="1306" y="176"/>
                    </a:lnTo>
                    <a:lnTo>
                      <a:pt x="1232" y="194"/>
                    </a:lnTo>
                    <a:lnTo>
                      <a:pt x="1158" y="216"/>
                    </a:lnTo>
                    <a:lnTo>
                      <a:pt x="1086" y="238"/>
                    </a:lnTo>
                    <a:lnTo>
                      <a:pt x="1014" y="262"/>
                    </a:lnTo>
                    <a:lnTo>
                      <a:pt x="942" y="288"/>
                    </a:lnTo>
                    <a:lnTo>
                      <a:pt x="874" y="318"/>
                    </a:lnTo>
                    <a:lnTo>
                      <a:pt x="804" y="348"/>
                    </a:lnTo>
                    <a:lnTo>
                      <a:pt x="738" y="382"/>
                    </a:lnTo>
                    <a:lnTo>
                      <a:pt x="672" y="418"/>
                    </a:lnTo>
                    <a:lnTo>
                      <a:pt x="606" y="458"/>
                    </a:lnTo>
                    <a:lnTo>
                      <a:pt x="542" y="500"/>
                    </a:lnTo>
                    <a:lnTo>
                      <a:pt x="480" y="544"/>
                    </a:lnTo>
                    <a:lnTo>
                      <a:pt x="418" y="592"/>
                    </a:lnTo>
                    <a:lnTo>
                      <a:pt x="358" y="644"/>
                    </a:lnTo>
                    <a:lnTo>
                      <a:pt x="298" y="700"/>
                    </a:lnTo>
                    <a:lnTo>
                      <a:pt x="240" y="758"/>
                    </a:lnTo>
                    <a:lnTo>
                      <a:pt x="184" y="822"/>
                    </a:lnTo>
                    <a:lnTo>
                      <a:pt x="128" y="890"/>
                    </a:lnTo>
                    <a:lnTo>
                      <a:pt x="74" y="960"/>
                    </a:lnTo>
                    <a:lnTo>
                      <a:pt x="20" y="1036"/>
                    </a:lnTo>
                    <a:lnTo>
                      <a:pt x="0" y="1084"/>
                    </a:lnTo>
                    <a:lnTo>
                      <a:pt x="26" y="1108"/>
                    </a:lnTo>
                    <a:lnTo>
                      <a:pt x="28" y="1106"/>
                    </a:lnTo>
                    <a:lnTo>
                      <a:pt x="32" y="1104"/>
                    </a:lnTo>
                    <a:lnTo>
                      <a:pt x="50" y="1090"/>
                    </a:lnTo>
                    <a:lnTo>
                      <a:pt x="108" y="1034"/>
                    </a:lnTo>
                    <a:lnTo>
                      <a:pt x="160" y="968"/>
                    </a:lnTo>
                    <a:lnTo>
                      <a:pt x="214" y="906"/>
                    </a:lnTo>
                    <a:lnTo>
                      <a:pt x="268" y="846"/>
                    </a:lnTo>
                    <a:lnTo>
                      <a:pt x="324" y="790"/>
                    </a:lnTo>
                    <a:lnTo>
                      <a:pt x="380" y="738"/>
                    </a:lnTo>
                    <a:lnTo>
                      <a:pt x="438" y="688"/>
                    </a:lnTo>
                    <a:lnTo>
                      <a:pt x="496" y="640"/>
                    </a:lnTo>
                    <a:lnTo>
                      <a:pt x="556" y="598"/>
                    </a:lnTo>
                    <a:lnTo>
                      <a:pt x="616" y="556"/>
                    </a:lnTo>
                    <a:lnTo>
                      <a:pt x="678" y="518"/>
                    </a:lnTo>
                    <a:lnTo>
                      <a:pt x="740" y="482"/>
                    </a:lnTo>
                    <a:lnTo>
                      <a:pt x="804" y="450"/>
                    </a:lnTo>
                    <a:lnTo>
                      <a:pt x="870" y="420"/>
                    </a:lnTo>
                    <a:lnTo>
                      <a:pt x="934" y="390"/>
                    </a:lnTo>
                    <a:lnTo>
                      <a:pt x="1002" y="364"/>
                    </a:lnTo>
                    <a:lnTo>
                      <a:pt x="1070" y="340"/>
                    </a:lnTo>
                    <a:lnTo>
                      <a:pt x="1138" y="316"/>
                    </a:lnTo>
                    <a:lnTo>
                      <a:pt x="1208" y="296"/>
                    </a:lnTo>
                    <a:lnTo>
                      <a:pt x="1278" y="276"/>
                    </a:lnTo>
                    <a:lnTo>
                      <a:pt x="1350" y="258"/>
                    </a:lnTo>
                    <a:lnTo>
                      <a:pt x="1424" y="242"/>
                    </a:lnTo>
                    <a:lnTo>
                      <a:pt x="1498" y="226"/>
                    </a:lnTo>
                    <a:lnTo>
                      <a:pt x="1648" y="198"/>
                    </a:lnTo>
                    <a:lnTo>
                      <a:pt x="1804" y="174"/>
                    </a:lnTo>
                    <a:lnTo>
                      <a:pt x="1962" y="152"/>
                    </a:lnTo>
                    <a:lnTo>
                      <a:pt x="2126" y="132"/>
                    </a:lnTo>
                    <a:lnTo>
                      <a:pt x="2292" y="1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D2A"/>
                  </a:gs>
                  <a:gs pos="92999">
                    <a:srgbClr val="008E39"/>
                  </a:gs>
                  <a:gs pos="100000">
                    <a:srgbClr val="007432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4612" name="Gruppe 153"/>
            <p:cNvGrpSpPr>
              <a:grpSpLocks/>
            </p:cNvGrpSpPr>
            <p:nvPr/>
          </p:nvGrpSpPr>
          <p:grpSpPr bwMode="auto">
            <a:xfrm rot="218200" flipH="1">
              <a:off x="1207904" y="3882259"/>
              <a:ext cx="2003930" cy="1101108"/>
              <a:chOff x="-576612" y="1443989"/>
              <a:chExt cx="10055528" cy="3995643"/>
            </a:xfrm>
          </p:grpSpPr>
          <p:grpSp>
            <p:nvGrpSpPr>
              <p:cNvPr id="14613" name="Gruppe 16"/>
              <p:cNvGrpSpPr>
                <a:grpSpLocks/>
              </p:cNvGrpSpPr>
              <p:nvPr/>
            </p:nvGrpSpPr>
            <p:grpSpPr bwMode="auto">
              <a:xfrm>
                <a:off x="-576612" y="1443989"/>
                <a:ext cx="10055528" cy="3995643"/>
                <a:chOff x="-1933470" y="-2879092"/>
                <a:chExt cx="11208392" cy="5993464"/>
              </a:xfrm>
            </p:grpSpPr>
            <p:sp>
              <p:nvSpPr>
                <p:cNvPr id="81" name="Freeform 6"/>
                <p:cNvSpPr>
                  <a:spLocks/>
                </p:cNvSpPr>
                <p:nvPr/>
              </p:nvSpPr>
              <p:spPr bwMode="auto">
                <a:xfrm>
                  <a:off x="-1878613" y="-2875708"/>
                  <a:ext cx="11157842" cy="5993430"/>
                </a:xfrm>
                <a:custGeom>
                  <a:avLst/>
                  <a:gdLst>
                    <a:gd name="T0" fmla="*/ 5438 w 7036"/>
                    <a:gd name="T1" fmla="*/ 1364 h 3760"/>
                    <a:gd name="T2" fmla="*/ 5644 w 7036"/>
                    <a:gd name="T3" fmla="*/ 1612 h 3760"/>
                    <a:gd name="T4" fmla="*/ 5850 w 7036"/>
                    <a:gd name="T5" fmla="*/ 1824 h 3760"/>
                    <a:gd name="T6" fmla="*/ 6160 w 7036"/>
                    <a:gd name="T7" fmla="*/ 2088 h 3760"/>
                    <a:gd name="T8" fmla="*/ 6584 w 7036"/>
                    <a:gd name="T9" fmla="*/ 2390 h 3760"/>
                    <a:gd name="T10" fmla="*/ 7036 w 7036"/>
                    <a:gd name="T11" fmla="*/ 2696 h 3760"/>
                    <a:gd name="T12" fmla="*/ 5784 w 7036"/>
                    <a:gd name="T13" fmla="*/ 3094 h 3760"/>
                    <a:gd name="T14" fmla="*/ 4056 w 7036"/>
                    <a:gd name="T15" fmla="*/ 3600 h 3760"/>
                    <a:gd name="T16" fmla="*/ 3546 w 7036"/>
                    <a:gd name="T17" fmla="*/ 3734 h 3760"/>
                    <a:gd name="T18" fmla="*/ 3242 w 7036"/>
                    <a:gd name="T19" fmla="*/ 3756 h 3760"/>
                    <a:gd name="T20" fmla="*/ 2782 w 7036"/>
                    <a:gd name="T21" fmla="*/ 3750 h 3760"/>
                    <a:gd name="T22" fmla="*/ 2492 w 7036"/>
                    <a:gd name="T23" fmla="*/ 3716 h 3760"/>
                    <a:gd name="T24" fmla="*/ 2210 w 7036"/>
                    <a:gd name="T25" fmla="*/ 3654 h 3760"/>
                    <a:gd name="T26" fmla="*/ 1960 w 7036"/>
                    <a:gd name="T27" fmla="*/ 3550 h 3760"/>
                    <a:gd name="T28" fmla="*/ 1832 w 7036"/>
                    <a:gd name="T29" fmla="*/ 3462 h 3760"/>
                    <a:gd name="T30" fmla="*/ 1750 w 7036"/>
                    <a:gd name="T31" fmla="*/ 3378 h 3760"/>
                    <a:gd name="T32" fmla="*/ 1638 w 7036"/>
                    <a:gd name="T33" fmla="*/ 3208 h 3760"/>
                    <a:gd name="T34" fmla="*/ 1508 w 7036"/>
                    <a:gd name="T35" fmla="*/ 2948 h 3760"/>
                    <a:gd name="T36" fmla="*/ 1434 w 7036"/>
                    <a:gd name="T37" fmla="*/ 2732 h 3760"/>
                    <a:gd name="T38" fmla="*/ 1382 w 7036"/>
                    <a:gd name="T39" fmla="*/ 2480 h 3760"/>
                    <a:gd name="T40" fmla="*/ 1344 w 7036"/>
                    <a:gd name="T41" fmla="*/ 2330 h 3760"/>
                    <a:gd name="T42" fmla="*/ 1284 w 7036"/>
                    <a:gd name="T43" fmla="*/ 2244 h 3760"/>
                    <a:gd name="T44" fmla="*/ 1176 w 7036"/>
                    <a:gd name="T45" fmla="*/ 2182 h 3760"/>
                    <a:gd name="T46" fmla="*/ 1048 w 7036"/>
                    <a:gd name="T47" fmla="*/ 2152 h 3760"/>
                    <a:gd name="T48" fmla="*/ 928 w 7036"/>
                    <a:gd name="T49" fmla="*/ 2168 h 3760"/>
                    <a:gd name="T50" fmla="*/ 784 w 7036"/>
                    <a:gd name="T51" fmla="*/ 2238 h 3760"/>
                    <a:gd name="T52" fmla="*/ 548 w 7036"/>
                    <a:gd name="T53" fmla="*/ 2406 h 3760"/>
                    <a:gd name="T54" fmla="*/ 206 w 7036"/>
                    <a:gd name="T55" fmla="*/ 2712 h 3760"/>
                    <a:gd name="T56" fmla="*/ 88 w 7036"/>
                    <a:gd name="T57" fmla="*/ 2816 h 3760"/>
                    <a:gd name="T58" fmla="*/ 34 w 7036"/>
                    <a:gd name="T59" fmla="*/ 2758 h 3760"/>
                    <a:gd name="T60" fmla="*/ 2 w 7036"/>
                    <a:gd name="T61" fmla="*/ 2676 h 3760"/>
                    <a:gd name="T62" fmla="*/ 10 w 7036"/>
                    <a:gd name="T63" fmla="*/ 2592 h 3760"/>
                    <a:gd name="T64" fmla="*/ 54 w 7036"/>
                    <a:gd name="T65" fmla="*/ 2506 h 3760"/>
                    <a:gd name="T66" fmla="*/ 150 w 7036"/>
                    <a:gd name="T67" fmla="*/ 2396 h 3760"/>
                    <a:gd name="T68" fmla="*/ 372 w 7036"/>
                    <a:gd name="T69" fmla="*/ 2222 h 3760"/>
                    <a:gd name="T70" fmla="*/ 648 w 7036"/>
                    <a:gd name="T71" fmla="*/ 2052 h 3760"/>
                    <a:gd name="T72" fmla="*/ 1240 w 7036"/>
                    <a:gd name="T73" fmla="*/ 1724 h 3760"/>
                    <a:gd name="T74" fmla="*/ 1396 w 7036"/>
                    <a:gd name="T75" fmla="*/ 1618 h 3760"/>
                    <a:gd name="T76" fmla="*/ 1506 w 7036"/>
                    <a:gd name="T77" fmla="*/ 1478 h 3760"/>
                    <a:gd name="T78" fmla="*/ 1662 w 7036"/>
                    <a:gd name="T79" fmla="*/ 1226 h 3760"/>
                    <a:gd name="T80" fmla="*/ 1912 w 7036"/>
                    <a:gd name="T81" fmla="*/ 776 h 3760"/>
                    <a:gd name="T82" fmla="*/ 2070 w 7036"/>
                    <a:gd name="T83" fmla="*/ 534 h 3760"/>
                    <a:gd name="T84" fmla="*/ 2264 w 7036"/>
                    <a:gd name="T85" fmla="*/ 322 h 3760"/>
                    <a:gd name="T86" fmla="*/ 2444 w 7036"/>
                    <a:gd name="T87" fmla="*/ 192 h 3760"/>
                    <a:gd name="T88" fmla="*/ 2584 w 7036"/>
                    <a:gd name="T89" fmla="*/ 120 h 3760"/>
                    <a:gd name="T90" fmla="*/ 2742 w 7036"/>
                    <a:gd name="T91" fmla="*/ 64 h 3760"/>
                    <a:gd name="T92" fmla="*/ 2922 w 7036"/>
                    <a:gd name="T93" fmla="*/ 24 h 3760"/>
                    <a:gd name="T94" fmla="*/ 3126 w 7036"/>
                    <a:gd name="T95" fmla="*/ 2 h 3760"/>
                    <a:gd name="T96" fmla="*/ 3288 w 7036"/>
                    <a:gd name="T97" fmla="*/ 2 h 3760"/>
                    <a:gd name="T98" fmla="*/ 3500 w 7036"/>
                    <a:gd name="T99" fmla="*/ 26 h 3760"/>
                    <a:gd name="T100" fmla="*/ 3706 w 7036"/>
                    <a:gd name="T101" fmla="*/ 74 h 3760"/>
                    <a:gd name="T102" fmla="*/ 3956 w 7036"/>
                    <a:gd name="T103" fmla="*/ 166 h 3760"/>
                    <a:gd name="T104" fmla="*/ 4330 w 7036"/>
                    <a:gd name="T105" fmla="*/ 360 h 3760"/>
                    <a:gd name="T106" fmla="*/ 4660 w 7036"/>
                    <a:gd name="T107" fmla="*/ 588 h 3760"/>
                    <a:gd name="T108" fmla="*/ 4938 w 7036"/>
                    <a:gd name="T109" fmla="*/ 820 h 3760"/>
                    <a:gd name="T110" fmla="*/ 5228 w 7036"/>
                    <a:gd name="T111" fmla="*/ 1104 h 37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036"/>
                    <a:gd name="T169" fmla="*/ 0 h 3760"/>
                    <a:gd name="T170" fmla="*/ 7036 w 7036"/>
                    <a:gd name="T171" fmla="*/ 3760 h 37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036" h="3760">
                      <a:moveTo>
                        <a:pt x="5332" y="1222"/>
                      </a:moveTo>
                      <a:lnTo>
                        <a:pt x="5332" y="1222"/>
                      </a:lnTo>
                      <a:lnTo>
                        <a:pt x="5386" y="1294"/>
                      </a:lnTo>
                      <a:lnTo>
                        <a:pt x="5438" y="1364"/>
                      </a:lnTo>
                      <a:lnTo>
                        <a:pt x="5490" y="1430"/>
                      </a:lnTo>
                      <a:lnTo>
                        <a:pt x="5542" y="1494"/>
                      </a:lnTo>
                      <a:lnTo>
                        <a:pt x="5594" y="1554"/>
                      </a:lnTo>
                      <a:lnTo>
                        <a:pt x="5644" y="1612"/>
                      </a:lnTo>
                      <a:lnTo>
                        <a:pt x="5696" y="1668"/>
                      </a:lnTo>
                      <a:lnTo>
                        <a:pt x="5748" y="1722"/>
                      </a:lnTo>
                      <a:lnTo>
                        <a:pt x="5800" y="1774"/>
                      </a:lnTo>
                      <a:lnTo>
                        <a:pt x="5850" y="1824"/>
                      </a:lnTo>
                      <a:lnTo>
                        <a:pt x="5902" y="1872"/>
                      </a:lnTo>
                      <a:lnTo>
                        <a:pt x="5954" y="1918"/>
                      </a:lnTo>
                      <a:lnTo>
                        <a:pt x="6056" y="2006"/>
                      </a:lnTo>
                      <a:lnTo>
                        <a:pt x="6160" y="2088"/>
                      </a:lnTo>
                      <a:lnTo>
                        <a:pt x="6264" y="2168"/>
                      </a:lnTo>
                      <a:lnTo>
                        <a:pt x="6370" y="2242"/>
                      </a:lnTo>
                      <a:lnTo>
                        <a:pt x="6476" y="2316"/>
                      </a:lnTo>
                      <a:lnTo>
                        <a:pt x="6584" y="2390"/>
                      </a:lnTo>
                      <a:lnTo>
                        <a:pt x="6806" y="2538"/>
                      </a:lnTo>
                      <a:lnTo>
                        <a:pt x="6920" y="2616"/>
                      </a:lnTo>
                      <a:lnTo>
                        <a:pt x="7036" y="2696"/>
                      </a:lnTo>
                      <a:lnTo>
                        <a:pt x="6882" y="2748"/>
                      </a:lnTo>
                      <a:lnTo>
                        <a:pt x="6700" y="2808"/>
                      </a:lnTo>
                      <a:lnTo>
                        <a:pt x="6272" y="2944"/>
                      </a:lnTo>
                      <a:lnTo>
                        <a:pt x="5784" y="3094"/>
                      </a:lnTo>
                      <a:lnTo>
                        <a:pt x="5266" y="3250"/>
                      </a:lnTo>
                      <a:lnTo>
                        <a:pt x="4752" y="3400"/>
                      </a:lnTo>
                      <a:lnTo>
                        <a:pt x="4272" y="3538"/>
                      </a:lnTo>
                      <a:lnTo>
                        <a:pt x="4056" y="3600"/>
                      </a:lnTo>
                      <a:lnTo>
                        <a:pt x="3860" y="3652"/>
                      </a:lnTo>
                      <a:lnTo>
                        <a:pt x="3690" y="3698"/>
                      </a:lnTo>
                      <a:lnTo>
                        <a:pt x="3546" y="3734"/>
                      </a:lnTo>
                      <a:lnTo>
                        <a:pt x="3502" y="3740"/>
                      </a:lnTo>
                      <a:lnTo>
                        <a:pt x="3434" y="3746"/>
                      </a:lnTo>
                      <a:lnTo>
                        <a:pt x="3346" y="3752"/>
                      </a:lnTo>
                      <a:lnTo>
                        <a:pt x="3242" y="3756"/>
                      </a:lnTo>
                      <a:lnTo>
                        <a:pt x="3122" y="3760"/>
                      </a:lnTo>
                      <a:lnTo>
                        <a:pt x="2992" y="3758"/>
                      </a:lnTo>
                      <a:lnTo>
                        <a:pt x="2854" y="3754"/>
                      </a:lnTo>
                      <a:lnTo>
                        <a:pt x="2782" y="3750"/>
                      </a:lnTo>
                      <a:lnTo>
                        <a:pt x="2710" y="3744"/>
                      </a:lnTo>
                      <a:lnTo>
                        <a:pt x="2638" y="3736"/>
                      </a:lnTo>
                      <a:lnTo>
                        <a:pt x="2564" y="3728"/>
                      </a:lnTo>
                      <a:lnTo>
                        <a:pt x="2492" y="3716"/>
                      </a:lnTo>
                      <a:lnTo>
                        <a:pt x="2420" y="3704"/>
                      </a:lnTo>
                      <a:lnTo>
                        <a:pt x="2348" y="3690"/>
                      </a:lnTo>
                      <a:lnTo>
                        <a:pt x="2278" y="3672"/>
                      </a:lnTo>
                      <a:lnTo>
                        <a:pt x="2210" y="3654"/>
                      </a:lnTo>
                      <a:lnTo>
                        <a:pt x="2144" y="3632"/>
                      </a:lnTo>
                      <a:lnTo>
                        <a:pt x="2080" y="3608"/>
                      </a:lnTo>
                      <a:lnTo>
                        <a:pt x="2018" y="3580"/>
                      </a:lnTo>
                      <a:lnTo>
                        <a:pt x="1960" y="3550"/>
                      </a:lnTo>
                      <a:lnTo>
                        <a:pt x="1906" y="3518"/>
                      </a:lnTo>
                      <a:lnTo>
                        <a:pt x="1880" y="3500"/>
                      </a:lnTo>
                      <a:lnTo>
                        <a:pt x="1856" y="3482"/>
                      </a:lnTo>
                      <a:lnTo>
                        <a:pt x="1832" y="3462"/>
                      </a:lnTo>
                      <a:lnTo>
                        <a:pt x="1810" y="3444"/>
                      </a:lnTo>
                      <a:lnTo>
                        <a:pt x="1788" y="3422"/>
                      </a:lnTo>
                      <a:lnTo>
                        <a:pt x="1768" y="3400"/>
                      </a:lnTo>
                      <a:lnTo>
                        <a:pt x="1750" y="3378"/>
                      </a:lnTo>
                      <a:lnTo>
                        <a:pt x="1732" y="3356"/>
                      </a:lnTo>
                      <a:lnTo>
                        <a:pt x="1682" y="3280"/>
                      </a:lnTo>
                      <a:lnTo>
                        <a:pt x="1638" y="3208"/>
                      </a:lnTo>
                      <a:lnTo>
                        <a:pt x="1600" y="3138"/>
                      </a:lnTo>
                      <a:lnTo>
                        <a:pt x="1564" y="3072"/>
                      </a:lnTo>
                      <a:lnTo>
                        <a:pt x="1534" y="3010"/>
                      </a:lnTo>
                      <a:lnTo>
                        <a:pt x="1508" y="2948"/>
                      </a:lnTo>
                      <a:lnTo>
                        <a:pt x="1484" y="2890"/>
                      </a:lnTo>
                      <a:lnTo>
                        <a:pt x="1466" y="2836"/>
                      </a:lnTo>
                      <a:lnTo>
                        <a:pt x="1448" y="2782"/>
                      </a:lnTo>
                      <a:lnTo>
                        <a:pt x="1434" y="2732"/>
                      </a:lnTo>
                      <a:lnTo>
                        <a:pt x="1422" y="2684"/>
                      </a:lnTo>
                      <a:lnTo>
                        <a:pt x="1412" y="2640"/>
                      </a:lnTo>
                      <a:lnTo>
                        <a:pt x="1396" y="2556"/>
                      </a:lnTo>
                      <a:lnTo>
                        <a:pt x="1382" y="2480"/>
                      </a:lnTo>
                      <a:lnTo>
                        <a:pt x="1368" y="2414"/>
                      </a:lnTo>
                      <a:lnTo>
                        <a:pt x="1362" y="2384"/>
                      </a:lnTo>
                      <a:lnTo>
                        <a:pt x="1354" y="2356"/>
                      </a:lnTo>
                      <a:lnTo>
                        <a:pt x="1344" y="2330"/>
                      </a:lnTo>
                      <a:lnTo>
                        <a:pt x="1332" y="2306"/>
                      </a:lnTo>
                      <a:lnTo>
                        <a:pt x="1318" y="2284"/>
                      </a:lnTo>
                      <a:lnTo>
                        <a:pt x="1302" y="2264"/>
                      </a:lnTo>
                      <a:lnTo>
                        <a:pt x="1284" y="2244"/>
                      </a:lnTo>
                      <a:lnTo>
                        <a:pt x="1262" y="2226"/>
                      </a:lnTo>
                      <a:lnTo>
                        <a:pt x="1238" y="2210"/>
                      </a:lnTo>
                      <a:lnTo>
                        <a:pt x="1208" y="2196"/>
                      </a:lnTo>
                      <a:lnTo>
                        <a:pt x="1176" y="2182"/>
                      </a:lnTo>
                      <a:lnTo>
                        <a:pt x="1138" y="2172"/>
                      </a:lnTo>
                      <a:lnTo>
                        <a:pt x="1096" y="2160"/>
                      </a:lnTo>
                      <a:lnTo>
                        <a:pt x="1048" y="2152"/>
                      </a:lnTo>
                      <a:lnTo>
                        <a:pt x="1020" y="2150"/>
                      </a:lnTo>
                      <a:lnTo>
                        <a:pt x="992" y="2152"/>
                      </a:lnTo>
                      <a:lnTo>
                        <a:pt x="962" y="2158"/>
                      </a:lnTo>
                      <a:lnTo>
                        <a:pt x="928" y="2168"/>
                      </a:lnTo>
                      <a:lnTo>
                        <a:pt x="894" y="2180"/>
                      </a:lnTo>
                      <a:lnTo>
                        <a:pt x="858" y="2198"/>
                      </a:lnTo>
                      <a:lnTo>
                        <a:pt x="822" y="2216"/>
                      </a:lnTo>
                      <a:lnTo>
                        <a:pt x="784" y="2238"/>
                      </a:lnTo>
                      <a:lnTo>
                        <a:pt x="746" y="2262"/>
                      </a:lnTo>
                      <a:lnTo>
                        <a:pt x="706" y="2288"/>
                      </a:lnTo>
                      <a:lnTo>
                        <a:pt x="628" y="2346"/>
                      </a:lnTo>
                      <a:lnTo>
                        <a:pt x="548" y="2406"/>
                      </a:lnTo>
                      <a:lnTo>
                        <a:pt x="470" y="2472"/>
                      </a:lnTo>
                      <a:lnTo>
                        <a:pt x="396" y="2536"/>
                      </a:lnTo>
                      <a:lnTo>
                        <a:pt x="326" y="2600"/>
                      </a:lnTo>
                      <a:lnTo>
                        <a:pt x="206" y="2712"/>
                      </a:lnTo>
                      <a:lnTo>
                        <a:pt x="122" y="2790"/>
                      </a:lnTo>
                      <a:lnTo>
                        <a:pt x="98" y="2810"/>
                      </a:lnTo>
                      <a:lnTo>
                        <a:pt x="90" y="2816"/>
                      </a:lnTo>
                      <a:lnTo>
                        <a:pt x="88" y="2816"/>
                      </a:lnTo>
                      <a:lnTo>
                        <a:pt x="66" y="2798"/>
                      </a:lnTo>
                      <a:lnTo>
                        <a:pt x="50" y="2778"/>
                      </a:lnTo>
                      <a:lnTo>
                        <a:pt x="34" y="2758"/>
                      </a:lnTo>
                      <a:lnTo>
                        <a:pt x="22" y="2738"/>
                      </a:lnTo>
                      <a:lnTo>
                        <a:pt x="14" y="2718"/>
                      </a:lnTo>
                      <a:lnTo>
                        <a:pt x="6" y="2698"/>
                      </a:lnTo>
                      <a:lnTo>
                        <a:pt x="2" y="2676"/>
                      </a:lnTo>
                      <a:lnTo>
                        <a:pt x="0" y="2656"/>
                      </a:lnTo>
                      <a:lnTo>
                        <a:pt x="2" y="2634"/>
                      </a:lnTo>
                      <a:lnTo>
                        <a:pt x="6" y="2614"/>
                      </a:lnTo>
                      <a:lnTo>
                        <a:pt x="10" y="2592"/>
                      </a:lnTo>
                      <a:lnTo>
                        <a:pt x="18" y="2570"/>
                      </a:lnTo>
                      <a:lnTo>
                        <a:pt x="28" y="2550"/>
                      </a:lnTo>
                      <a:lnTo>
                        <a:pt x="40" y="2528"/>
                      </a:lnTo>
                      <a:lnTo>
                        <a:pt x="54" y="2506"/>
                      </a:lnTo>
                      <a:lnTo>
                        <a:pt x="70" y="2484"/>
                      </a:lnTo>
                      <a:lnTo>
                        <a:pt x="86" y="2462"/>
                      </a:lnTo>
                      <a:lnTo>
                        <a:pt x="106" y="2440"/>
                      </a:lnTo>
                      <a:lnTo>
                        <a:pt x="150" y="2396"/>
                      </a:lnTo>
                      <a:lnTo>
                        <a:pt x="198" y="2352"/>
                      </a:lnTo>
                      <a:lnTo>
                        <a:pt x="252" y="2308"/>
                      </a:lnTo>
                      <a:lnTo>
                        <a:pt x="310" y="2264"/>
                      </a:lnTo>
                      <a:lnTo>
                        <a:pt x="372" y="2222"/>
                      </a:lnTo>
                      <a:lnTo>
                        <a:pt x="438" y="2178"/>
                      </a:lnTo>
                      <a:lnTo>
                        <a:pt x="506" y="2136"/>
                      </a:lnTo>
                      <a:lnTo>
                        <a:pt x="576" y="2092"/>
                      </a:lnTo>
                      <a:lnTo>
                        <a:pt x="648" y="2052"/>
                      </a:lnTo>
                      <a:lnTo>
                        <a:pt x="792" y="1970"/>
                      </a:lnTo>
                      <a:lnTo>
                        <a:pt x="1066" y="1822"/>
                      </a:lnTo>
                      <a:lnTo>
                        <a:pt x="1186" y="1754"/>
                      </a:lnTo>
                      <a:lnTo>
                        <a:pt x="1240" y="1724"/>
                      </a:lnTo>
                      <a:lnTo>
                        <a:pt x="1288" y="1694"/>
                      </a:lnTo>
                      <a:lnTo>
                        <a:pt x="1332" y="1666"/>
                      </a:lnTo>
                      <a:lnTo>
                        <a:pt x="1368" y="1640"/>
                      </a:lnTo>
                      <a:lnTo>
                        <a:pt x="1396" y="1618"/>
                      </a:lnTo>
                      <a:lnTo>
                        <a:pt x="1418" y="1596"/>
                      </a:lnTo>
                      <a:lnTo>
                        <a:pt x="1462" y="1538"/>
                      </a:lnTo>
                      <a:lnTo>
                        <a:pt x="1506" y="1478"/>
                      </a:lnTo>
                      <a:lnTo>
                        <a:pt x="1548" y="1416"/>
                      </a:lnTo>
                      <a:lnTo>
                        <a:pt x="1588" y="1354"/>
                      </a:lnTo>
                      <a:lnTo>
                        <a:pt x="1626" y="1290"/>
                      </a:lnTo>
                      <a:lnTo>
                        <a:pt x="1662" y="1226"/>
                      </a:lnTo>
                      <a:lnTo>
                        <a:pt x="1734" y="1096"/>
                      </a:lnTo>
                      <a:lnTo>
                        <a:pt x="1804" y="966"/>
                      </a:lnTo>
                      <a:lnTo>
                        <a:pt x="1874" y="838"/>
                      </a:lnTo>
                      <a:lnTo>
                        <a:pt x="1912" y="776"/>
                      </a:lnTo>
                      <a:lnTo>
                        <a:pt x="1948" y="714"/>
                      </a:lnTo>
                      <a:lnTo>
                        <a:pt x="1988" y="652"/>
                      </a:lnTo>
                      <a:lnTo>
                        <a:pt x="2028" y="592"/>
                      </a:lnTo>
                      <a:lnTo>
                        <a:pt x="2070" y="534"/>
                      </a:lnTo>
                      <a:lnTo>
                        <a:pt x="2116" y="478"/>
                      </a:lnTo>
                      <a:lnTo>
                        <a:pt x="2162" y="424"/>
                      </a:lnTo>
                      <a:lnTo>
                        <a:pt x="2212" y="372"/>
                      </a:lnTo>
                      <a:lnTo>
                        <a:pt x="2264" y="322"/>
                      </a:lnTo>
                      <a:lnTo>
                        <a:pt x="2320" y="276"/>
                      </a:lnTo>
                      <a:lnTo>
                        <a:pt x="2380" y="232"/>
                      </a:lnTo>
                      <a:lnTo>
                        <a:pt x="2412" y="212"/>
                      </a:lnTo>
                      <a:lnTo>
                        <a:pt x="2444" y="192"/>
                      </a:lnTo>
                      <a:lnTo>
                        <a:pt x="2478" y="172"/>
                      </a:lnTo>
                      <a:lnTo>
                        <a:pt x="2512" y="154"/>
                      </a:lnTo>
                      <a:lnTo>
                        <a:pt x="2548" y="136"/>
                      </a:lnTo>
                      <a:lnTo>
                        <a:pt x="2584" y="120"/>
                      </a:lnTo>
                      <a:lnTo>
                        <a:pt x="2622" y="104"/>
                      </a:lnTo>
                      <a:lnTo>
                        <a:pt x="2662" y="90"/>
                      </a:lnTo>
                      <a:lnTo>
                        <a:pt x="2702" y="76"/>
                      </a:lnTo>
                      <a:lnTo>
                        <a:pt x="2742" y="64"/>
                      </a:lnTo>
                      <a:lnTo>
                        <a:pt x="2786" y="52"/>
                      </a:lnTo>
                      <a:lnTo>
                        <a:pt x="2830" y="42"/>
                      </a:lnTo>
                      <a:lnTo>
                        <a:pt x="2876" y="32"/>
                      </a:lnTo>
                      <a:lnTo>
                        <a:pt x="2922" y="24"/>
                      </a:lnTo>
                      <a:lnTo>
                        <a:pt x="2972" y="16"/>
                      </a:lnTo>
                      <a:lnTo>
                        <a:pt x="3022" y="10"/>
                      </a:lnTo>
                      <a:lnTo>
                        <a:pt x="3074" y="6"/>
                      </a:lnTo>
                      <a:lnTo>
                        <a:pt x="3126" y="2"/>
                      </a:lnTo>
                      <a:lnTo>
                        <a:pt x="3180" y="0"/>
                      </a:lnTo>
                      <a:lnTo>
                        <a:pt x="3234" y="0"/>
                      </a:lnTo>
                      <a:lnTo>
                        <a:pt x="3288" y="2"/>
                      </a:lnTo>
                      <a:lnTo>
                        <a:pt x="3340" y="4"/>
                      </a:lnTo>
                      <a:lnTo>
                        <a:pt x="3394" y="10"/>
                      </a:lnTo>
                      <a:lnTo>
                        <a:pt x="3446" y="18"/>
                      </a:lnTo>
                      <a:lnTo>
                        <a:pt x="3500" y="26"/>
                      </a:lnTo>
                      <a:lnTo>
                        <a:pt x="3552" y="36"/>
                      </a:lnTo>
                      <a:lnTo>
                        <a:pt x="3604" y="48"/>
                      </a:lnTo>
                      <a:lnTo>
                        <a:pt x="3654" y="60"/>
                      </a:lnTo>
                      <a:lnTo>
                        <a:pt x="3706" y="74"/>
                      </a:lnTo>
                      <a:lnTo>
                        <a:pt x="3758" y="90"/>
                      </a:lnTo>
                      <a:lnTo>
                        <a:pt x="3808" y="108"/>
                      </a:lnTo>
                      <a:lnTo>
                        <a:pt x="3858" y="126"/>
                      </a:lnTo>
                      <a:lnTo>
                        <a:pt x="3956" y="166"/>
                      </a:lnTo>
                      <a:lnTo>
                        <a:pt x="4054" y="210"/>
                      </a:lnTo>
                      <a:lnTo>
                        <a:pt x="4148" y="256"/>
                      </a:lnTo>
                      <a:lnTo>
                        <a:pt x="4240" y="306"/>
                      </a:lnTo>
                      <a:lnTo>
                        <a:pt x="4330" y="360"/>
                      </a:lnTo>
                      <a:lnTo>
                        <a:pt x="4418" y="414"/>
                      </a:lnTo>
                      <a:lnTo>
                        <a:pt x="4502" y="472"/>
                      </a:lnTo>
                      <a:lnTo>
                        <a:pt x="4582" y="530"/>
                      </a:lnTo>
                      <a:lnTo>
                        <a:pt x="4660" y="588"/>
                      </a:lnTo>
                      <a:lnTo>
                        <a:pt x="4736" y="646"/>
                      </a:lnTo>
                      <a:lnTo>
                        <a:pt x="4806" y="706"/>
                      </a:lnTo>
                      <a:lnTo>
                        <a:pt x="4874" y="762"/>
                      </a:lnTo>
                      <a:lnTo>
                        <a:pt x="4938" y="820"/>
                      </a:lnTo>
                      <a:lnTo>
                        <a:pt x="4998" y="874"/>
                      </a:lnTo>
                      <a:lnTo>
                        <a:pt x="5052" y="926"/>
                      </a:lnTo>
                      <a:lnTo>
                        <a:pt x="5150" y="1022"/>
                      </a:lnTo>
                      <a:lnTo>
                        <a:pt x="5228" y="1104"/>
                      </a:lnTo>
                      <a:lnTo>
                        <a:pt x="5284" y="1166"/>
                      </a:lnTo>
                      <a:lnTo>
                        <a:pt x="5332" y="12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D2A"/>
                    </a:gs>
                    <a:gs pos="50000">
                      <a:srgbClr val="009E41"/>
                    </a:gs>
                    <a:gs pos="100000">
                      <a:srgbClr val="00BD4F"/>
                    </a:gs>
                  </a:gsLst>
                  <a:lin ang="135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82" name="Freeform 7"/>
                <p:cNvSpPr>
                  <a:spLocks/>
                </p:cNvSpPr>
                <p:nvPr/>
              </p:nvSpPr>
              <p:spPr bwMode="auto">
                <a:xfrm>
                  <a:off x="-1711379" y="-2974167"/>
                  <a:ext cx="11157842" cy="4441543"/>
                </a:xfrm>
                <a:custGeom>
                  <a:avLst/>
                  <a:gdLst>
                    <a:gd name="T0" fmla="*/ 2382 w 7034"/>
                    <a:gd name="T1" fmla="*/ 1714 h 2792"/>
                    <a:gd name="T2" fmla="*/ 2542 w 7034"/>
                    <a:gd name="T3" fmla="*/ 1702 h 2792"/>
                    <a:gd name="T4" fmla="*/ 2734 w 7034"/>
                    <a:gd name="T5" fmla="*/ 1704 h 2792"/>
                    <a:gd name="T6" fmla="*/ 2954 w 7034"/>
                    <a:gd name="T7" fmla="*/ 1722 h 2792"/>
                    <a:gd name="T8" fmla="*/ 3462 w 7034"/>
                    <a:gd name="T9" fmla="*/ 1794 h 2792"/>
                    <a:gd name="T10" fmla="*/ 4032 w 7034"/>
                    <a:gd name="T11" fmla="*/ 1902 h 2792"/>
                    <a:gd name="T12" fmla="*/ 4632 w 7034"/>
                    <a:gd name="T13" fmla="*/ 2038 h 2792"/>
                    <a:gd name="T14" fmla="*/ 5422 w 7034"/>
                    <a:gd name="T15" fmla="*/ 2238 h 2792"/>
                    <a:gd name="T16" fmla="*/ 6430 w 7034"/>
                    <a:gd name="T17" fmla="*/ 2518 h 2792"/>
                    <a:gd name="T18" fmla="*/ 7034 w 7034"/>
                    <a:gd name="T19" fmla="*/ 2696 h 2792"/>
                    <a:gd name="T20" fmla="*/ 6804 w 7034"/>
                    <a:gd name="T21" fmla="*/ 2538 h 2792"/>
                    <a:gd name="T22" fmla="*/ 6368 w 7034"/>
                    <a:gd name="T23" fmla="*/ 2242 h 2792"/>
                    <a:gd name="T24" fmla="*/ 6054 w 7034"/>
                    <a:gd name="T25" fmla="*/ 2006 h 2792"/>
                    <a:gd name="T26" fmla="*/ 5848 w 7034"/>
                    <a:gd name="T27" fmla="*/ 1824 h 2792"/>
                    <a:gd name="T28" fmla="*/ 5694 w 7034"/>
                    <a:gd name="T29" fmla="*/ 1668 h 2792"/>
                    <a:gd name="T30" fmla="*/ 5540 w 7034"/>
                    <a:gd name="T31" fmla="*/ 1494 h 2792"/>
                    <a:gd name="T32" fmla="*/ 5384 w 7034"/>
                    <a:gd name="T33" fmla="*/ 1294 h 2792"/>
                    <a:gd name="T34" fmla="*/ 5282 w 7034"/>
                    <a:gd name="T35" fmla="*/ 1166 h 2792"/>
                    <a:gd name="T36" fmla="*/ 5050 w 7034"/>
                    <a:gd name="T37" fmla="*/ 926 h 2792"/>
                    <a:gd name="T38" fmla="*/ 4872 w 7034"/>
                    <a:gd name="T39" fmla="*/ 762 h 2792"/>
                    <a:gd name="T40" fmla="*/ 4658 w 7034"/>
                    <a:gd name="T41" fmla="*/ 588 h 2792"/>
                    <a:gd name="T42" fmla="*/ 4416 w 7034"/>
                    <a:gd name="T43" fmla="*/ 414 h 2792"/>
                    <a:gd name="T44" fmla="*/ 4146 w 7034"/>
                    <a:gd name="T45" fmla="*/ 256 h 2792"/>
                    <a:gd name="T46" fmla="*/ 3856 w 7034"/>
                    <a:gd name="T47" fmla="*/ 126 h 2792"/>
                    <a:gd name="T48" fmla="*/ 3704 w 7034"/>
                    <a:gd name="T49" fmla="*/ 74 h 2792"/>
                    <a:gd name="T50" fmla="*/ 3550 w 7034"/>
                    <a:gd name="T51" fmla="*/ 36 h 2792"/>
                    <a:gd name="T52" fmla="*/ 3392 w 7034"/>
                    <a:gd name="T53" fmla="*/ 10 h 2792"/>
                    <a:gd name="T54" fmla="*/ 3232 w 7034"/>
                    <a:gd name="T55" fmla="*/ 0 h 2792"/>
                    <a:gd name="T56" fmla="*/ 3124 w 7034"/>
                    <a:gd name="T57" fmla="*/ 2 h 2792"/>
                    <a:gd name="T58" fmla="*/ 2970 w 7034"/>
                    <a:gd name="T59" fmla="*/ 16 h 2792"/>
                    <a:gd name="T60" fmla="*/ 2828 w 7034"/>
                    <a:gd name="T61" fmla="*/ 42 h 2792"/>
                    <a:gd name="T62" fmla="*/ 2700 w 7034"/>
                    <a:gd name="T63" fmla="*/ 76 h 2792"/>
                    <a:gd name="T64" fmla="*/ 2582 w 7034"/>
                    <a:gd name="T65" fmla="*/ 120 h 2792"/>
                    <a:gd name="T66" fmla="*/ 2476 w 7034"/>
                    <a:gd name="T67" fmla="*/ 172 h 2792"/>
                    <a:gd name="T68" fmla="*/ 2378 w 7034"/>
                    <a:gd name="T69" fmla="*/ 232 h 2792"/>
                    <a:gd name="T70" fmla="*/ 2210 w 7034"/>
                    <a:gd name="T71" fmla="*/ 372 h 2792"/>
                    <a:gd name="T72" fmla="*/ 2068 w 7034"/>
                    <a:gd name="T73" fmla="*/ 534 h 2792"/>
                    <a:gd name="T74" fmla="*/ 1946 w 7034"/>
                    <a:gd name="T75" fmla="*/ 714 h 2792"/>
                    <a:gd name="T76" fmla="*/ 1802 w 7034"/>
                    <a:gd name="T77" fmla="*/ 966 h 2792"/>
                    <a:gd name="T78" fmla="*/ 1624 w 7034"/>
                    <a:gd name="T79" fmla="*/ 1290 h 2792"/>
                    <a:gd name="T80" fmla="*/ 1504 w 7034"/>
                    <a:gd name="T81" fmla="*/ 1478 h 2792"/>
                    <a:gd name="T82" fmla="*/ 1416 w 7034"/>
                    <a:gd name="T83" fmla="*/ 1596 h 2792"/>
                    <a:gd name="T84" fmla="*/ 1332 w 7034"/>
                    <a:gd name="T85" fmla="*/ 1666 h 2792"/>
                    <a:gd name="T86" fmla="*/ 1192 w 7034"/>
                    <a:gd name="T87" fmla="*/ 1752 h 2792"/>
                    <a:gd name="T88" fmla="*/ 666 w 7034"/>
                    <a:gd name="T89" fmla="*/ 2040 h 2792"/>
                    <a:gd name="T90" fmla="*/ 394 w 7034"/>
                    <a:gd name="T91" fmla="*/ 2206 h 2792"/>
                    <a:gd name="T92" fmla="*/ 218 w 7034"/>
                    <a:gd name="T93" fmla="*/ 2334 h 2792"/>
                    <a:gd name="T94" fmla="*/ 84 w 7034"/>
                    <a:gd name="T95" fmla="*/ 2464 h 2792"/>
                    <a:gd name="T96" fmla="*/ 38 w 7034"/>
                    <a:gd name="T97" fmla="*/ 2528 h 2792"/>
                    <a:gd name="T98" fmla="*/ 10 w 7034"/>
                    <a:gd name="T99" fmla="*/ 2592 h 2792"/>
                    <a:gd name="T100" fmla="*/ 0 w 7034"/>
                    <a:gd name="T101" fmla="*/ 2654 h 2792"/>
                    <a:gd name="T102" fmla="*/ 10 w 7034"/>
                    <a:gd name="T103" fmla="*/ 2714 h 2792"/>
                    <a:gd name="T104" fmla="*/ 44 w 7034"/>
                    <a:gd name="T105" fmla="*/ 2774 h 2792"/>
                    <a:gd name="T106" fmla="*/ 80 w 7034"/>
                    <a:gd name="T107" fmla="*/ 2746 h 2792"/>
                    <a:gd name="T108" fmla="*/ 242 w 7034"/>
                    <a:gd name="T109" fmla="*/ 2532 h 2792"/>
                    <a:gd name="T110" fmla="*/ 416 w 7034"/>
                    <a:gd name="T111" fmla="*/ 2358 h 2792"/>
                    <a:gd name="T112" fmla="*/ 600 w 7034"/>
                    <a:gd name="T113" fmla="*/ 2218 h 2792"/>
                    <a:gd name="T114" fmla="*/ 796 w 7034"/>
                    <a:gd name="T115" fmla="*/ 2106 h 2792"/>
                    <a:gd name="T116" fmla="*/ 1000 w 7034"/>
                    <a:gd name="T117" fmla="*/ 2018 h 2792"/>
                    <a:gd name="T118" fmla="*/ 1214 w 7034"/>
                    <a:gd name="T119" fmla="*/ 1950 h 2792"/>
                    <a:gd name="T120" fmla="*/ 1438 w 7034"/>
                    <a:gd name="T121" fmla="*/ 1894 h 2792"/>
                    <a:gd name="T122" fmla="*/ 1832 w 7034"/>
                    <a:gd name="T123" fmla="*/ 1816 h 2792"/>
                    <a:gd name="T124" fmla="*/ 2336 w 7034"/>
                    <a:gd name="T125" fmla="*/ 1722 h 279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7034"/>
                    <a:gd name="T190" fmla="*/ 0 h 2792"/>
                    <a:gd name="T191" fmla="*/ 7034 w 7034"/>
                    <a:gd name="T192" fmla="*/ 2792 h 279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7034" h="2792">
                      <a:moveTo>
                        <a:pt x="2336" y="1722"/>
                      </a:moveTo>
                      <a:lnTo>
                        <a:pt x="2336" y="1722"/>
                      </a:lnTo>
                      <a:lnTo>
                        <a:pt x="2382" y="1714"/>
                      </a:lnTo>
                      <a:lnTo>
                        <a:pt x="2432" y="1708"/>
                      </a:lnTo>
                      <a:lnTo>
                        <a:pt x="2484" y="1704"/>
                      </a:lnTo>
                      <a:lnTo>
                        <a:pt x="2542" y="1702"/>
                      </a:lnTo>
                      <a:lnTo>
                        <a:pt x="2602" y="1700"/>
                      </a:lnTo>
                      <a:lnTo>
                        <a:pt x="2666" y="1702"/>
                      </a:lnTo>
                      <a:lnTo>
                        <a:pt x="2734" y="1704"/>
                      </a:lnTo>
                      <a:lnTo>
                        <a:pt x="2804" y="1708"/>
                      </a:lnTo>
                      <a:lnTo>
                        <a:pt x="2878" y="1714"/>
                      </a:lnTo>
                      <a:lnTo>
                        <a:pt x="2954" y="1722"/>
                      </a:lnTo>
                      <a:lnTo>
                        <a:pt x="3114" y="1740"/>
                      </a:lnTo>
                      <a:lnTo>
                        <a:pt x="3284" y="1764"/>
                      </a:lnTo>
                      <a:lnTo>
                        <a:pt x="3462" y="1794"/>
                      </a:lnTo>
                      <a:lnTo>
                        <a:pt x="3646" y="1826"/>
                      </a:lnTo>
                      <a:lnTo>
                        <a:pt x="3836" y="1862"/>
                      </a:lnTo>
                      <a:lnTo>
                        <a:pt x="4032" y="1902"/>
                      </a:lnTo>
                      <a:lnTo>
                        <a:pt x="4230" y="1946"/>
                      </a:lnTo>
                      <a:lnTo>
                        <a:pt x="4430" y="1992"/>
                      </a:lnTo>
                      <a:lnTo>
                        <a:pt x="4632" y="2038"/>
                      </a:lnTo>
                      <a:lnTo>
                        <a:pt x="4834" y="2088"/>
                      </a:lnTo>
                      <a:lnTo>
                        <a:pt x="5032" y="2138"/>
                      </a:lnTo>
                      <a:lnTo>
                        <a:pt x="5422" y="2238"/>
                      </a:lnTo>
                      <a:lnTo>
                        <a:pt x="5792" y="2338"/>
                      </a:lnTo>
                      <a:lnTo>
                        <a:pt x="6132" y="2432"/>
                      </a:lnTo>
                      <a:lnTo>
                        <a:pt x="6430" y="2518"/>
                      </a:lnTo>
                      <a:lnTo>
                        <a:pt x="6680" y="2590"/>
                      </a:lnTo>
                      <a:lnTo>
                        <a:pt x="6870" y="2648"/>
                      </a:lnTo>
                      <a:lnTo>
                        <a:pt x="7034" y="2696"/>
                      </a:lnTo>
                      <a:lnTo>
                        <a:pt x="6918" y="2616"/>
                      </a:lnTo>
                      <a:lnTo>
                        <a:pt x="6804" y="2538"/>
                      </a:lnTo>
                      <a:lnTo>
                        <a:pt x="6582" y="2390"/>
                      </a:lnTo>
                      <a:lnTo>
                        <a:pt x="6474" y="2316"/>
                      </a:lnTo>
                      <a:lnTo>
                        <a:pt x="6368" y="2242"/>
                      </a:lnTo>
                      <a:lnTo>
                        <a:pt x="6262" y="2168"/>
                      </a:lnTo>
                      <a:lnTo>
                        <a:pt x="6158" y="2088"/>
                      </a:lnTo>
                      <a:lnTo>
                        <a:pt x="6054" y="2006"/>
                      </a:lnTo>
                      <a:lnTo>
                        <a:pt x="5952" y="1918"/>
                      </a:lnTo>
                      <a:lnTo>
                        <a:pt x="5900" y="1872"/>
                      </a:lnTo>
                      <a:lnTo>
                        <a:pt x="5848" y="1824"/>
                      </a:lnTo>
                      <a:lnTo>
                        <a:pt x="5798" y="1774"/>
                      </a:lnTo>
                      <a:lnTo>
                        <a:pt x="5746" y="1722"/>
                      </a:lnTo>
                      <a:lnTo>
                        <a:pt x="5694" y="1668"/>
                      </a:lnTo>
                      <a:lnTo>
                        <a:pt x="5642" y="1612"/>
                      </a:lnTo>
                      <a:lnTo>
                        <a:pt x="5592" y="1554"/>
                      </a:lnTo>
                      <a:lnTo>
                        <a:pt x="5540" y="1494"/>
                      </a:lnTo>
                      <a:lnTo>
                        <a:pt x="5488" y="1430"/>
                      </a:lnTo>
                      <a:lnTo>
                        <a:pt x="5436" y="1364"/>
                      </a:lnTo>
                      <a:lnTo>
                        <a:pt x="5384" y="1294"/>
                      </a:lnTo>
                      <a:lnTo>
                        <a:pt x="5330" y="1222"/>
                      </a:lnTo>
                      <a:lnTo>
                        <a:pt x="5282" y="1166"/>
                      </a:lnTo>
                      <a:lnTo>
                        <a:pt x="5226" y="1104"/>
                      </a:lnTo>
                      <a:lnTo>
                        <a:pt x="5148" y="1022"/>
                      </a:lnTo>
                      <a:lnTo>
                        <a:pt x="5050" y="926"/>
                      </a:lnTo>
                      <a:lnTo>
                        <a:pt x="4996" y="874"/>
                      </a:lnTo>
                      <a:lnTo>
                        <a:pt x="4936" y="820"/>
                      </a:lnTo>
                      <a:lnTo>
                        <a:pt x="4872" y="762"/>
                      </a:lnTo>
                      <a:lnTo>
                        <a:pt x="4804" y="706"/>
                      </a:lnTo>
                      <a:lnTo>
                        <a:pt x="4734" y="646"/>
                      </a:lnTo>
                      <a:lnTo>
                        <a:pt x="4658" y="588"/>
                      </a:lnTo>
                      <a:lnTo>
                        <a:pt x="4580" y="530"/>
                      </a:lnTo>
                      <a:lnTo>
                        <a:pt x="4500" y="472"/>
                      </a:lnTo>
                      <a:lnTo>
                        <a:pt x="4416" y="414"/>
                      </a:lnTo>
                      <a:lnTo>
                        <a:pt x="4328" y="360"/>
                      </a:lnTo>
                      <a:lnTo>
                        <a:pt x="4238" y="306"/>
                      </a:lnTo>
                      <a:lnTo>
                        <a:pt x="4146" y="256"/>
                      </a:lnTo>
                      <a:lnTo>
                        <a:pt x="4052" y="210"/>
                      </a:lnTo>
                      <a:lnTo>
                        <a:pt x="3954" y="166"/>
                      </a:lnTo>
                      <a:lnTo>
                        <a:pt x="3856" y="126"/>
                      </a:lnTo>
                      <a:lnTo>
                        <a:pt x="3806" y="108"/>
                      </a:lnTo>
                      <a:lnTo>
                        <a:pt x="3756" y="90"/>
                      </a:lnTo>
                      <a:lnTo>
                        <a:pt x="3704" y="74"/>
                      </a:lnTo>
                      <a:lnTo>
                        <a:pt x="3652" y="60"/>
                      </a:lnTo>
                      <a:lnTo>
                        <a:pt x="3602" y="48"/>
                      </a:lnTo>
                      <a:lnTo>
                        <a:pt x="3550" y="36"/>
                      </a:lnTo>
                      <a:lnTo>
                        <a:pt x="3498" y="26"/>
                      </a:lnTo>
                      <a:lnTo>
                        <a:pt x="3444" y="18"/>
                      </a:lnTo>
                      <a:lnTo>
                        <a:pt x="3392" y="10"/>
                      </a:lnTo>
                      <a:lnTo>
                        <a:pt x="3338" y="4"/>
                      </a:lnTo>
                      <a:lnTo>
                        <a:pt x="3286" y="2"/>
                      </a:lnTo>
                      <a:lnTo>
                        <a:pt x="3232" y="0"/>
                      </a:lnTo>
                      <a:lnTo>
                        <a:pt x="3178" y="0"/>
                      </a:lnTo>
                      <a:lnTo>
                        <a:pt x="3124" y="2"/>
                      </a:lnTo>
                      <a:lnTo>
                        <a:pt x="3072" y="6"/>
                      </a:lnTo>
                      <a:lnTo>
                        <a:pt x="3020" y="10"/>
                      </a:lnTo>
                      <a:lnTo>
                        <a:pt x="2970" y="16"/>
                      </a:lnTo>
                      <a:lnTo>
                        <a:pt x="2920" y="24"/>
                      </a:lnTo>
                      <a:lnTo>
                        <a:pt x="2874" y="32"/>
                      </a:lnTo>
                      <a:lnTo>
                        <a:pt x="2828" y="42"/>
                      </a:lnTo>
                      <a:lnTo>
                        <a:pt x="2784" y="52"/>
                      </a:lnTo>
                      <a:lnTo>
                        <a:pt x="2740" y="64"/>
                      </a:lnTo>
                      <a:lnTo>
                        <a:pt x="2700" y="76"/>
                      </a:lnTo>
                      <a:lnTo>
                        <a:pt x="2660" y="90"/>
                      </a:lnTo>
                      <a:lnTo>
                        <a:pt x="2620" y="104"/>
                      </a:lnTo>
                      <a:lnTo>
                        <a:pt x="2582" y="120"/>
                      </a:lnTo>
                      <a:lnTo>
                        <a:pt x="2546" y="136"/>
                      </a:lnTo>
                      <a:lnTo>
                        <a:pt x="2510" y="154"/>
                      </a:lnTo>
                      <a:lnTo>
                        <a:pt x="2476" y="172"/>
                      </a:lnTo>
                      <a:lnTo>
                        <a:pt x="2442" y="192"/>
                      </a:lnTo>
                      <a:lnTo>
                        <a:pt x="2410" y="212"/>
                      </a:lnTo>
                      <a:lnTo>
                        <a:pt x="2378" y="232"/>
                      </a:lnTo>
                      <a:lnTo>
                        <a:pt x="2318" y="276"/>
                      </a:lnTo>
                      <a:lnTo>
                        <a:pt x="2262" y="322"/>
                      </a:lnTo>
                      <a:lnTo>
                        <a:pt x="2210" y="372"/>
                      </a:lnTo>
                      <a:lnTo>
                        <a:pt x="2160" y="424"/>
                      </a:lnTo>
                      <a:lnTo>
                        <a:pt x="2114" y="478"/>
                      </a:lnTo>
                      <a:lnTo>
                        <a:pt x="2068" y="534"/>
                      </a:lnTo>
                      <a:lnTo>
                        <a:pt x="2026" y="592"/>
                      </a:lnTo>
                      <a:lnTo>
                        <a:pt x="1986" y="652"/>
                      </a:lnTo>
                      <a:lnTo>
                        <a:pt x="1946" y="714"/>
                      </a:lnTo>
                      <a:lnTo>
                        <a:pt x="1910" y="776"/>
                      </a:lnTo>
                      <a:lnTo>
                        <a:pt x="1872" y="838"/>
                      </a:lnTo>
                      <a:lnTo>
                        <a:pt x="1802" y="966"/>
                      </a:lnTo>
                      <a:lnTo>
                        <a:pt x="1732" y="1096"/>
                      </a:lnTo>
                      <a:lnTo>
                        <a:pt x="1660" y="1226"/>
                      </a:lnTo>
                      <a:lnTo>
                        <a:pt x="1624" y="1290"/>
                      </a:lnTo>
                      <a:lnTo>
                        <a:pt x="1586" y="1354"/>
                      </a:lnTo>
                      <a:lnTo>
                        <a:pt x="1546" y="1416"/>
                      </a:lnTo>
                      <a:lnTo>
                        <a:pt x="1504" y="1478"/>
                      </a:lnTo>
                      <a:lnTo>
                        <a:pt x="1460" y="1538"/>
                      </a:lnTo>
                      <a:lnTo>
                        <a:pt x="1416" y="1596"/>
                      </a:lnTo>
                      <a:lnTo>
                        <a:pt x="1394" y="1616"/>
                      </a:lnTo>
                      <a:lnTo>
                        <a:pt x="1366" y="1640"/>
                      </a:lnTo>
                      <a:lnTo>
                        <a:pt x="1332" y="1666"/>
                      </a:lnTo>
                      <a:lnTo>
                        <a:pt x="1290" y="1692"/>
                      </a:lnTo>
                      <a:lnTo>
                        <a:pt x="1244" y="1720"/>
                      </a:lnTo>
                      <a:lnTo>
                        <a:pt x="1192" y="1752"/>
                      </a:lnTo>
                      <a:lnTo>
                        <a:pt x="1074" y="1816"/>
                      </a:lnTo>
                      <a:lnTo>
                        <a:pt x="806" y="1962"/>
                      </a:lnTo>
                      <a:lnTo>
                        <a:pt x="666" y="2040"/>
                      </a:lnTo>
                      <a:lnTo>
                        <a:pt x="526" y="2122"/>
                      </a:lnTo>
                      <a:lnTo>
                        <a:pt x="458" y="2164"/>
                      </a:lnTo>
                      <a:lnTo>
                        <a:pt x="394" y="2206"/>
                      </a:lnTo>
                      <a:lnTo>
                        <a:pt x="330" y="2248"/>
                      </a:lnTo>
                      <a:lnTo>
                        <a:pt x="272" y="2292"/>
                      </a:lnTo>
                      <a:lnTo>
                        <a:pt x="218" y="2334"/>
                      </a:lnTo>
                      <a:lnTo>
                        <a:pt x="168" y="2378"/>
                      </a:lnTo>
                      <a:lnTo>
                        <a:pt x="122" y="2420"/>
                      </a:lnTo>
                      <a:lnTo>
                        <a:pt x="84" y="2464"/>
                      </a:lnTo>
                      <a:lnTo>
                        <a:pt x="66" y="2486"/>
                      </a:lnTo>
                      <a:lnTo>
                        <a:pt x="52" y="2506"/>
                      </a:lnTo>
                      <a:lnTo>
                        <a:pt x="38" y="2528"/>
                      </a:lnTo>
                      <a:lnTo>
                        <a:pt x="26" y="2550"/>
                      </a:lnTo>
                      <a:lnTo>
                        <a:pt x="16" y="2570"/>
                      </a:lnTo>
                      <a:lnTo>
                        <a:pt x="10" y="2592"/>
                      </a:lnTo>
                      <a:lnTo>
                        <a:pt x="4" y="2612"/>
                      </a:lnTo>
                      <a:lnTo>
                        <a:pt x="0" y="2632"/>
                      </a:lnTo>
                      <a:lnTo>
                        <a:pt x="0" y="2654"/>
                      </a:lnTo>
                      <a:lnTo>
                        <a:pt x="0" y="2674"/>
                      </a:lnTo>
                      <a:lnTo>
                        <a:pt x="4" y="2694"/>
                      </a:lnTo>
                      <a:lnTo>
                        <a:pt x="10" y="2714"/>
                      </a:lnTo>
                      <a:lnTo>
                        <a:pt x="18" y="2734"/>
                      </a:lnTo>
                      <a:lnTo>
                        <a:pt x="30" y="2754"/>
                      </a:lnTo>
                      <a:lnTo>
                        <a:pt x="44" y="2774"/>
                      </a:lnTo>
                      <a:lnTo>
                        <a:pt x="60" y="2792"/>
                      </a:lnTo>
                      <a:lnTo>
                        <a:pt x="80" y="2746"/>
                      </a:lnTo>
                      <a:lnTo>
                        <a:pt x="134" y="2670"/>
                      </a:lnTo>
                      <a:lnTo>
                        <a:pt x="188" y="2600"/>
                      </a:lnTo>
                      <a:lnTo>
                        <a:pt x="242" y="2532"/>
                      </a:lnTo>
                      <a:lnTo>
                        <a:pt x="300" y="2470"/>
                      </a:lnTo>
                      <a:lnTo>
                        <a:pt x="358" y="2412"/>
                      </a:lnTo>
                      <a:lnTo>
                        <a:pt x="416" y="2358"/>
                      </a:lnTo>
                      <a:lnTo>
                        <a:pt x="476" y="2308"/>
                      </a:lnTo>
                      <a:lnTo>
                        <a:pt x="538" y="2262"/>
                      </a:lnTo>
                      <a:lnTo>
                        <a:pt x="600" y="2218"/>
                      </a:lnTo>
                      <a:lnTo>
                        <a:pt x="664" y="2178"/>
                      </a:lnTo>
                      <a:lnTo>
                        <a:pt x="730" y="2142"/>
                      </a:lnTo>
                      <a:lnTo>
                        <a:pt x="796" y="2106"/>
                      </a:lnTo>
                      <a:lnTo>
                        <a:pt x="862" y="2076"/>
                      </a:lnTo>
                      <a:lnTo>
                        <a:pt x="930" y="2046"/>
                      </a:lnTo>
                      <a:lnTo>
                        <a:pt x="1000" y="2018"/>
                      </a:lnTo>
                      <a:lnTo>
                        <a:pt x="1070" y="1994"/>
                      </a:lnTo>
                      <a:lnTo>
                        <a:pt x="1142" y="1970"/>
                      </a:lnTo>
                      <a:lnTo>
                        <a:pt x="1214" y="1950"/>
                      </a:lnTo>
                      <a:lnTo>
                        <a:pt x="1288" y="1930"/>
                      </a:lnTo>
                      <a:lnTo>
                        <a:pt x="1362" y="1910"/>
                      </a:lnTo>
                      <a:lnTo>
                        <a:pt x="1438" y="1894"/>
                      </a:lnTo>
                      <a:lnTo>
                        <a:pt x="1514" y="1876"/>
                      </a:lnTo>
                      <a:lnTo>
                        <a:pt x="1670" y="1846"/>
                      </a:lnTo>
                      <a:lnTo>
                        <a:pt x="1832" y="1816"/>
                      </a:lnTo>
                      <a:lnTo>
                        <a:pt x="1996" y="1786"/>
                      </a:lnTo>
                      <a:lnTo>
                        <a:pt x="2164" y="1756"/>
                      </a:lnTo>
                      <a:lnTo>
                        <a:pt x="2336" y="17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2D050"/>
                    </a:gs>
                    <a:gs pos="50000">
                      <a:srgbClr val="92D050"/>
                    </a:gs>
                    <a:gs pos="100000">
                      <a:srgbClr val="00BD4F"/>
                    </a:gs>
                  </a:gsLst>
                  <a:lin ang="135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>
                <a:off x="-346138" y="3059178"/>
                <a:ext cx="9960881" cy="1141606"/>
              </a:xfrm>
              <a:custGeom>
                <a:avLst/>
                <a:gdLst>
                  <a:gd name="T0" fmla="*/ 2292 w 6888"/>
                  <a:gd name="T1" fmla="*/ 112 h 1108"/>
                  <a:gd name="T2" fmla="*/ 2376 w 6888"/>
                  <a:gd name="T3" fmla="*/ 106 h 1108"/>
                  <a:gd name="T4" fmla="*/ 2472 w 6888"/>
                  <a:gd name="T5" fmla="*/ 104 h 1108"/>
                  <a:gd name="T6" fmla="*/ 2694 w 6888"/>
                  <a:gd name="T7" fmla="*/ 114 h 1108"/>
                  <a:gd name="T8" fmla="*/ 2956 w 6888"/>
                  <a:gd name="T9" fmla="*/ 142 h 1108"/>
                  <a:gd name="T10" fmla="*/ 3246 w 6888"/>
                  <a:gd name="T11" fmla="*/ 184 h 1108"/>
                  <a:gd name="T12" fmla="*/ 3564 w 6888"/>
                  <a:gd name="T13" fmla="*/ 238 h 1108"/>
                  <a:gd name="T14" fmla="*/ 3898 w 6888"/>
                  <a:gd name="T15" fmla="*/ 302 h 1108"/>
                  <a:gd name="T16" fmla="*/ 4244 w 6888"/>
                  <a:gd name="T17" fmla="*/ 376 h 1108"/>
                  <a:gd name="T18" fmla="*/ 4944 w 6888"/>
                  <a:gd name="T19" fmla="*/ 536 h 1108"/>
                  <a:gd name="T20" fmla="*/ 5616 w 6888"/>
                  <a:gd name="T21" fmla="*/ 704 h 1108"/>
                  <a:gd name="T22" fmla="*/ 6206 w 6888"/>
                  <a:gd name="T23" fmla="*/ 862 h 1108"/>
                  <a:gd name="T24" fmla="*/ 6664 w 6888"/>
                  <a:gd name="T25" fmla="*/ 990 h 1108"/>
                  <a:gd name="T26" fmla="*/ 6826 w 6888"/>
                  <a:gd name="T27" fmla="*/ 1038 h 1108"/>
                  <a:gd name="T28" fmla="*/ 6888 w 6888"/>
                  <a:gd name="T29" fmla="*/ 1016 h 1108"/>
                  <a:gd name="T30" fmla="*/ 6744 w 6888"/>
                  <a:gd name="T31" fmla="*/ 918 h 1108"/>
                  <a:gd name="T32" fmla="*/ 6346 w 6888"/>
                  <a:gd name="T33" fmla="*/ 802 h 1108"/>
                  <a:gd name="T34" fmla="*/ 5808 w 6888"/>
                  <a:gd name="T35" fmla="*/ 656 h 1108"/>
                  <a:gd name="T36" fmla="*/ 5176 w 6888"/>
                  <a:gd name="T37" fmla="*/ 492 h 1108"/>
                  <a:gd name="T38" fmla="*/ 4498 w 6888"/>
                  <a:gd name="T39" fmla="*/ 328 h 1108"/>
                  <a:gd name="T40" fmla="*/ 3988 w 6888"/>
                  <a:gd name="T41" fmla="*/ 216 h 1108"/>
                  <a:gd name="T42" fmla="*/ 3658 w 6888"/>
                  <a:gd name="T43" fmla="*/ 150 h 1108"/>
                  <a:gd name="T44" fmla="*/ 3344 w 6888"/>
                  <a:gd name="T45" fmla="*/ 94 h 1108"/>
                  <a:gd name="T46" fmla="*/ 3050 w 6888"/>
                  <a:gd name="T47" fmla="*/ 50 h 1108"/>
                  <a:gd name="T48" fmla="*/ 2784 w 6888"/>
                  <a:gd name="T49" fmla="*/ 18 h 1108"/>
                  <a:gd name="T50" fmla="*/ 2550 w 6888"/>
                  <a:gd name="T51" fmla="*/ 2 h 1108"/>
                  <a:gd name="T52" fmla="*/ 2402 w 6888"/>
                  <a:gd name="T53" fmla="*/ 2 h 1108"/>
                  <a:gd name="T54" fmla="*/ 2314 w 6888"/>
                  <a:gd name="T55" fmla="*/ 8 h 1108"/>
                  <a:gd name="T56" fmla="*/ 2276 w 6888"/>
                  <a:gd name="T57" fmla="*/ 12 h 1108"/>
                  <a:gd name="T58" fmla="*/ 1774 w 6888"/>
                  <a:gd name="T59" fmla="*/ 86 h 1108"/>
                  <a:gd name="T60" fmla="*/ 1458 w 6888"/>
                  <a:gd name="T61" fmla="*/ 142 h 1108"/>
                  <a:gd name="T62" fmla="*/ 1306 w 6888"/>
                  <a:gd name="T63" fmla="*/ 176 h 1108"/>
                  <a:gd name="T64" fmla="*/ 1158 w 6888"/>
                  <a:gd name="T65" fmla="*/ 216 h 1108"/>
                  <a:gd name="T66" fmla="*/ 1014 w 6888"/>
                  <a:gd name="T67" fmla="*/ 262 h 1108"/>
                  <a:gd name="T68" fmla="*/ 874 w 6888"/>
                  <a:gd name="T69" fmla="*/ 318 h 1108"/>
                  <a:gd name="T70" fmla="*/ 738 w 6888"/>
                  <a:gd name="T71" fmla="*/ 382 h 1108"/>
                  <a:gd name="T72" fmla="*/ 606 w 6888"/>
                  <a:gd name="T73" fmla="*/ 458 h 1108"/>
                  <a:gd name="T74" fmla="*/ 480 w 6888"/>
                  <a:gd name="T75" fmla="*/ 544 h 1108"/>
                  <a:gd name="T76" fmla="*/ 358 w 6888"/>
                  <a:gd name="T77" fmla="*/ 644 h 1108"/>
                  <a:gd name="T78" fmla="*/ 240 w 6888"/>
                  <a:gd name="T79" fmla="*/ 758 h 1108"/>
                  <a:gd name="T80" fmla="*/ 128 w 6888"/>
                  <a:gd name="T81" fmla="*/ 890 h 1108"/>
                  <a:gd name="T82" fmla="*/ 20 w 6888"/>
                  <a:gd name="T83" fmla="*/ 1036 h 1108"/>
                  <a:gd name="T84" fmla="*/ 0 w 6888"/>
                  <a:gd name="T85" fmla="*/ 1084 h 1108"/>
                  <a:gd name="T86" fmla="*/ 26 w 6888"/>
                  <a:gd name="T87" fmla="*/ 1108 h 1108"/>
                  <a:gd name="T88" fmla="*/ 32 w 6888"/>
                  <a:gd name="T89" fmla="*/ 1104 h 1108"/>
                  <a:gd name="T90" fmla="*/ 108 w 6888"/>
                  <a:gd name="T91" fmla="*/ 1034 h 1108"/>
                  <a:gd name="T92" fmla="*/ 160 w 6888"/>
                  <a:gd name="T93" fmla="*/ 968 h 1108"/>
                  <a:gd name="T94" fmla="*/ 268 w 6888"/>
                  <a:gd name="T95" fmla="*/ 846 h 1108"/>
                  <a:gd name="T96" fmla="*/ 380 w 6888"/>
                  <a:gd name="T97" fmla="*/ 738 h 1108"/>
                  <a:gd name="T98" fmla="*/ 496 w 6888"/>
                  <a:gd name="T99" fmla="*/ 640 h 1108"/>
                  <a:gd name="T100" fmla="*/ 616 w 6888"/>
                  <a:gd name="T101" fmla="*/ 556 h 1108"/>
                  <a:gd name="T102" fmla="*/ 740 w 6888"/>
                  <a:gd name="T103" fmla="*/ 482 h 1108"/>
                  <a:gd name="T104" fmla="*/ 870 w 6888"/>
                  <a:gd name="T105" fmla="*/ 420 h 1108"/>
                  <a:gd name="T106" fmla="*/ 1002 w 6888"/>
                  <a:gd name="T107" fmla="*/ 364 h 1108"/>
                  <a:gd name="T108" fmla="*/ 1138 w 6888"/>
                  <a:gd name="T109" fmla="*/ 316 h 1108"/>
                  <a:gd name="T110" fmla="*/ 1278 w 6888"/>
                  <a:gd name="T111" fmla="*/ 276 h 1108"/>
                  <a:gd name="T112" fmla="*/ 1424 w 6888"/>
                  <a:gd name="T113" fmla="*/ 242 h 1108"/>
                  <a:gd name="T114" fmla="*/ 1648 w 6888"/>
                  <a:gd name="T115" fmla="*/ 198 h 1108"/>
                  <a:gd name="T116" fmla="*/ 1962 w 6888"/>
                  <a:gd name="T117" fmla="*/ 152 h 1108"/>
                  <a:gd name="T118" fmla="*/ 2292 w 6888"/>
                  <a:gd name="T119" fmla="*/ 112 h 11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888"/>
                  <a:gd name="T181" fmla="*/ 0 h 1108"/>
                  <a:gd name="T182" fmla="*/ 6888 w 6888"/>
                  <a:gd name="T183" fmla="*/ 1108 h 11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888" h="1108">
                    <a:moveTo>
                      <a:pt x="2292" y="112"/>
                    </a:moveTo>
                    <a:lnTo>
                      <a:pt x="2292" y="112"/>
                    </a:lnTo>
                    <a:lnTo>
                      <a:pt x="2332" y="108"/>
                    </a:lnTo>
                    <a:lnTo>
                      <a:pt x="2376" y="106"/>
                    </a:lnTo>
                    <a:lnTo>
                      <a:pt x="2422" y="104"/>
                    </a:lnTo>
                    <a:lnTo>
                      <a:pt x="2472" y="104"/>
                    </a:lnTo>
                    <a:lnTo>
                      <a:pt x="2578" y="106"/>
                    </a:lnTo>
                    <a:lnTo>
                      <a:pt x="2694" y="114"/>
                    </a:lnTo>
                    <a:lnTo>
                      <a:pt x="2820" y="126"/>
                    </a:lnTo>
                    <a:lnTo>
                      <a:pt x="2956" y="142"/>
                    </a:lnTo>
                    <a:lnTo>
                      <a:pt x="3098" y="160"/>
                    </a:lnTo>
                    <a:lnTo>
                      <a:pt x="3246" y="184"/>
                    </a:lnTo>
                    <a:lnTo>
                      <a:pt x="3402" y="210"/>
                    </a:lnTo>
                    <a:lnTo>
                      <a:pt x="3564" y="238"/>
                    </a:lnTo>
                    <a:lnTo>
                      <a:pt x="3728" y="270"/>
                    </a:lnTo>
                    <a:lnTo>
                      <a:pt x="3898" y="302"/>
                    </a:lnTo>
                    <a:lnTo>
                      <a:pt x="4070" y="338"/>
                    </a:lnTo>
                    <a:lnTo>
                      <a:pt x="4244" y="376"/>
                    </a:lnTo>
                    <a:lnTo>
                      <a:pt x="4594" y="454"/>
                    </a:lnTo>
                    <a:lnTo>
                      <a:pt x="4944" y="536"/>
                    </a:lnTo>
                    <a:lnTo>
                      <a:pt x="5288" y="622"/>
                    </a:lnTo>
                    <a:lnTo>
                      <a:pt x="5616" y="704"/>
                    </a:lnTo>
                    <a:lnTo>
                      <a:pt x="5924" y="786"/>
                    </a:lnTo>
                    <a:lnTo>
                      <a:pt x="6206" y="862"/>
                    </a:lnTo>
                    <a:lnTo>
                      <a:pt x="6454" y="930"/>
                    </a:lnTo>
                    <a:lnTo>
                      <a:pt x="6664" y="990"/>
                    </a:lnTo>
                    <a:lnTo>
                      <a:pt x="6826" y="1038"/>
                    </a:lnTo>
                    <a:lnTo>
                      <a:pt x="6888" y="1016"/>
                    </a:lnTo>
                    <a:lnTo>
                      <a:pt x="6744" y="918"/>
                    </a:lnTo>
                    <a:lnTo>
                      <a:pt x="6566" y="866"/>
                    </a:lnTo>
                    <a:lnTo>
                      <a:pt x="6346" y="802"/>
                    </a:lnTo>
                    <a:lnTo>
                      <a:pt x="6092" y="732"/>
                    </a:lnTo>
                    <a:lnTo>
                      <a:pt x="5808" y="656"/>
                    </a:lnTo>
                    <a:lnTo>
                      <a:pt x="5500" y="574"/>
                    </a:lnTo>
                    <a:lnTo>
                      <a:pt x="5176" y="492"/>
                    </a:lnTo>
                    <a:lnTo>
                      <a:pt x="4840" y="410"/>
                    </a:lnTo>
                    <a:lnTo>
                      <a:pt x="4498" y="328"/>
                    </a:lnTo>
                    <a:lnTo>
                      <a:pt x="4156" y="252"/>
                    </a:lnTo>
                    <a:lnTo>
                      <a:pt x="3988" y="216"/>
                    </a:lnTo>
                    <a:lnTo>
                      <a:pt x="3822" y="182"/>
                    </a:lnTo>
                    <a:lnTo>
                      <a:pt x="3658" y="150"/>
                    </a:lnTo>
                    <a:lnTo>
                      <a:pt x="3498" y="122"/>
                    </a:lnTo>
                    <a:lnTo>
                      <a:pt x="3344" y="94"/>
                    </a:lnTo>
                    <a:lnTo>
                      <a:pt x="3194" y="70"/>
                    </a:lnTo>
                    <a:lnTo>
                      <a:pt x="3050" y="50"/>
                    </a:lnTo>
                    <a:lnTo>
                      <a:pt x="2914" y="32"/>
                    </a:lnTo>
                    <a:lnTo>
                      <a:pt x="2784" y="18"/>
                    </a:lnTo>
                    <a:lnTo>
                      <a:pt x="2662" y="8"/>
                    </a:lnTo>
                    <a:lnTo>
                      <a:pt x="2550" y="2"/>
                    </a:lnTo>
                    <a:lnTo>
                      <a:pt x="2448" y="0"/>
                    </a:lnTo>
                    <a:lnTo>
                      <a:pt x="2402" y="2"/>
                    </a:lnTo>
                    <a:lnTo>
                      <a:pt x="2356" y="4"/>
                    </a:lnTo>
                    <a:lnTo>
                      <a:pt x="2314" y="8"/>
                    </a:lnTo>
                    <a:lnTo>
                      <a:pt x="2276" y="12"/>
                    </a:lnTo>
                    <a:lnTo>
                      <a:pt x="1938" y="60"/>
                    </a:lnTo>
                    <a:lnTo>
                      <a:pt x="1774" y="86"/>
                    </a:lnTo>
                    <a:lnTo>
                      <a:pt x="1614" y="112"/>
                    </a:lnTo>
                    <a:lnTo>
                      <a:pt x="1458" y="142"/>
                    </a:lnTo>
                    <a:lnTo>
                      <a:pt x="1382" y="158"/>
                    </a:lnTo>
                    <a:lnTo>
                      <a:pt x="1306" y="176"/>
                    </a:lnTo>
                    <a:lnTo>
                      <a:pt x="1232" y="194"/>
                    </a:lnTo>
                    <a:lnTo>
                      <a:pt x="1158" y="216"/>
                    </a:lnTo>
                    <a:lnTo>
                      <a:pt x="1086" y="238"/>
                    </a:lnTo>
                    <a:lnTo>
                      <a:pt x="1014" y="262"/>
                    </a:lnTo>
                    <a:lnTo>
                      <a:pt x="942" y="288"/>
                    </a:lnTo>
                    <a:lnTo>
                      <a:pt x="874" y="318"/>
                    </a:lnTo>
                    <a:lnTo>
                      <a:pt x="804" y="348"/>
                    </a:lnTo>
                    <a:lnTo>
                      <a:pt x="738" y="382"/>
                    </a:lnTo>
                    <a:lnTo>
                      <a:pt x="672" y="418"/>
                    </a:lnTo>
                    <a:lnTo>
                      <a:pt x="606" y="458"/>
                    </a:lnTo>
                    <a:lnTo>
                      <a:pt x="542" y="500"/>
                    </a:lnTo>
                    <a:lnTo>
                      <a:pt x="480" y="544"/>
                    </a:lnTo>
                    <a:lnTo>
                      <a:pt x="418" y="592"/>
                    </a:lnTo>
                    <a:lnTo>
                      <a:pt x="358" y="644"/>
                    </a:lnTo>
                    <a:lnTo>
                      <a:pt x="298" y="700"/>
                    </a:lnTo>
                    <a:lnTo>
                      <a:pt x="240" y="758"/>
                    </a:lnTo>
                    <a:lnTo>
                      <a:pt x="184" y="822"/>
                    </a:lnTo>
                    <a:lnTo>
                      <a:pt x="128" y="890"/>
                    </a:lnTo>
                    <a:lnTo>
                      <a:pt x="74" y="960"/>
                    </a:lnTo>
                    <a:lnTo>
                      <a:pt x="20" y="1036"/>
                    </a:lnTo>
                    <a:lnTo>
                      <a:pt x="0" y="1084"/>
                    </a:lnTo>
                    <a:lnTo>
                      <a:pt x="26" y="1108"/>
                    </a:lnTo>
                    <a:lnTo>
                      <a:pt x="28" y="1106"/>
                    </a:lnTo>
                    <a:lnTo>
                      <a:pt x="32" y="1104"/>
                    </a:lnTo>
                    <a:lnTo>
                      <a:pt x="50" y="1090"/>
                    </a:lnTo>
                    <a:lnTo>
                      <a:pt x="108" y="1034"/>
                    </a:lnTo>
                    <a:lnTo>
                      <a:pt x="160" y="968"/>
                    </a:lnTo>
                    <a:lnTo>
                      <a:pt x="214" y="906"/>
                    </a:lnTo>
                    <a:lnTo>
                      <a:pt x="268" y="846"/>
                    </a:lnTo>
                    <a:lnTo>
                      <a:pt x="324" y="790"/>
                    </a:lnTo>
                    <a:lnTo>
                      <a:pt x="380" y="738"/>
                    </a:lnTo>
                    <a:lnTo>
                      <a:pt x="438" y="688"/>
                    </a:lnTo>
                    <a:lnTo>
                      <a:pt x="496" y="640"/>
                    </a:lnTo>
                    <a:lnTo>
                      <a:pt x="556" y="598"/>
                    </a:lnTo>
                    <a:lnTo>
                      <a:pt x="616" y="556"/>
                    </a:lnTo>
                    <a:lnTo>
                      <a:pt x="678" y="518"/>
                    </a:lnTo>
                    <a:lnTo>
                      <a:pt x="740" y="482"/>
                    </a:lnTo>
                    <a:lnTo>
                      <a:pt x="804" y="450"/>
                    </a:lnTo>
                    <a:lnTo>
                      <a:pt x="870" y="420"/>
                    </a:lnTo>
                    <a:lnTo>
                      <a:pt x="934" y="390"/>
                    </a:lnTo>
                    <a:lnTo>
                      <a:pt x="1002" y="364"/>
                    </a:lnTo>
                    <a:lnTo>
                      <a:pt x="1070" y="340"/>
                    </a:lnTo>
                    <a:lnTo>
                      <a:pt x="1138" y="316"/>
                    </a:lnTo>
                    <a:lnTo>
                      <a:pt x="1208" y="296"/>
                    </a:lnTo>
                    <a:lnTo>
                      <a:pt x="1278" y="276"/>
                    </a:lnTo>
                    <a:lnTo>
                      <a:pt x="1350" y="258"/>
                    </a:lnTo>
                    <a:lnTo>
                      <a:pt x="1424" y="242"/>
                    </a:lnTo>
                    <a:lnTo>
                      <a:pt x="1498" y="226"/>
                    </a:lnTo>
                    <a:lnTo>
                      <a:pt x="1648" y="198"/>
                    </a:lnTo>
                    <a:lnTo>
                      <a:pt x="1804" y="174"/>
                    </a:lnTo>
                    <a:lnTo>
                      <a:pt x="1962" y="152"/>
                    </a:lnTo>
                    <a:lnTo>
                      <a:pt x="2126" y="132"/>
                    </a:lnTo>
                    <a:lnTo>
                      <a:pt x="2292" y="1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D2A"/>
                  </a:gs>
                  <a:gs pos="92999">
                    <a:srgbClr val="008E39"/>
                  </a:gs>
                  <a:gs pos="100000">
                    <a:srgbClr val="007432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4361" name="Gruppe 249"/>
          <p:cNvGrpSpPr>
            <a:grpSpLocks/>
          </p:cNvGrpSpPr>
          <p:nvPr/>
        </p:nvGrpSpPr>
        <p:grpSpPr bwMode="auto">
          <a:xfrm>
            <a:off x="4030663" y="4229100"/>
            <a:ext cx="1111250" cy="1112838"/>
            <a:chOff x="2881313" y="1930398"/>
            <a:chExt cx="687260" cy="689505"/>
          </a:xfrm>
        </p:grpSpPr>
        <p:grpSp>
          <p:nvGrpSpPr>
            <p:cNvPr id="14594" name="Gruppe 92"/>
            <p:cNvGrpSpPr>
              <a:grpSpLocks/>
            </p:cNvGrpSpPr>
            <p:nvPr/>
          </p:nvGrpSpPr>
          <p:grpSpPr bwMode="auto">
            <a:xfrm>
              <a:off x="2881308" y="1955232"/>
              <a:ext cx="246595" cy="664672"/>
              <a:chOff x="3176819" y="3907972"/>
              <a:chExt cx="826189" cy="2224815"/>
            </a:xfrm>
          </p:grpSpPr>
          <p:grpSp>
            <p:nvGrpSpPr>
              <p:cNvPr id="14601" name="Gruppe 52"/>
              <p:cNvGrpSpPr>
                <a:grpSpLocks/>
              </p:cNvGrpSpPr>
              <p:nvPr/>
            </p:nvGrpSpPr>
            <p:grpSpPr bwMode="auto">
              <a:xfrm>
                <a:off x="3176819" y="3907972"/>
                <a:ext cx="826189" cy="2224815"/>
                <a:chOff x="3612248" y="3842658"/>
                <a:chExt cx="826189" cy="2224815"/>
              </a:xfrm>
            </p:grpSpPr>
            <p:sp>
              <p:nvSpPr>
                <p:cNvPr id="119" name="Freeform 137"/>
                <p:cNvSpPr>
                  <a:spLocks noEditPoints="1"/>
                </p:cNvSpPr>
                <p:nvPr/>
              </p:nvSpPr>
              <p:spPr bwMode="auto">
                <a:xfrm>
                  <a:off x="3803051" y="4161200"/>
                  <a:ext cx="592095" cy="1300479"/>
                </a:xfrm>
                <a:custGeom>
                  <a:avLst/>
                  <a:gdLst>
                    <a:gd name="T0" fmla="*/ 811490228 w 350"/>
                    <a:gd name="T1" fmla="*/ 413305594 h 774"/>
                    <a:gd name="T2" fmla="*/ 756046810 w 350"/>
                    <a:gd name="T3" fmla="*/ 257055956 h 774"/>
                    <a:gd name="T4" fmla="*/ 756046810 w 350"/>
                    <a:gd name="T5" fmla="*/ 221773779 h 774"/>
                    <a:gd name="T6" fmla="*/ 740925878 w 350"/>
                    <a:gd name="T7" fmla="*/ 181451242 h 774"/>
                    <a:gd name="T8" fmla="*/ 725804945 w 350"/>
                    <a:gd name="T9" fmla="*/ 115927201 h 774"/>
                    <a:gd name="T10" fmla="*/ 705643702 w 350"/>
                    <a:gd name="T11" fmla="*/ 90725621 h 774"/>
                    <a:gd name="T12" fmla="*/ 650200284 w 350"/>
                    <a:gd name="T13" fmla="*/ 65524067 h 774"/>
                    <a:gd name="T14" fmla="*/ 569555312 w 350"/>
                    <a:gd name="T15" fmla="*/ 45362811 h 774"/>
                    <a:gd name="T16" fmla="*/ 302418744 w 350"/>
                    <a:gd name="T17" fmla="*/ 0 h 774"/>
                    <a:gd name="T18" fmla="*/ 246975326 w 350"/>
                    <a:gd name="T19" fmla="*/ 10080625 h 774"/>
                    <a:gd name="T20" fmla="*/ 191531858 w 350"/>
                    <a:gd name="T21" fmla="*/ 35282189 h 774"/>
                    <a:gd name="T22" fmla="*/ 105846575 w 350"/>
                    <a:gd name="T23" fmla="*/ 70564378 h 774"/>
                    <a:gd name="T24" fmla="*/ 30241877 w 350"/>
                    <a:gd name="T25" fmla="*/ 90725621 h 774"/>
                    <a:gd name="T26" fmla="*/ 15120938 w 350"/>
                    <a:gd name="T27" fmla="*/ 105846579 h 774"/>
                    <a:gd name="T28" fmla="*/ 0 w 350"/>
                    <a:gd name="T29" fmla="*/ 151209377 h 774"/>
                    <a:gd name="T30" fmla="*/ 15120938 w 350"/>
                    <a:gd name="T31" fmla="*/ 216733468 h 774"/>
                    <a:gd name="T32" fmla="*/ 45362809 w 350"/>
                    <a:gd name="T33" fmla="*/ 267136577 h 774"/>
                    <a:gd name="T34" fmla="*/ 105846575 w 350"/>
                    <a:gd name="T35" fmla="*/ 524192533 h 774"/>
                    <a:gd name="T36" fmla="*/ 151209372 w 350"/>
                    <a:gd name="T37" fmla="*/ 635079373 h 774"/>
                    <a:gd name="T38" fmla="*/ 181451236 w 350"/>
                    <a:gd name="T39" fmla="*/ 715724348 h 774"/>
                    <a:gd name="T40" fmla="*/ 211693150 w 350"/>
                    <a:gd name="T41" fmla="*/ 801409633 h 774"/>
                    <a:gd name="T42" fmla="*/ 196572169 w 350"/>
                    <a:gd name="T43" fmla="*/ 871974184 h 774"/>
                    <a:gd name="T44" fmla="*/ 161289993 w 350"/>
                    <a:gd name="T45" fmla="*/ 1003022268 h 774"/>
                    <a:gd name="T46" fmla="*/ 120967507 w 350"/>
                    <a:gd name="T47" fmla="*/ 1169352528 h 774"/>
                    <a:gd name="T48" fmla="*/ 115927197 w 350"/>
                    <a:gd name="T49" fmla="*/ 1229836259 h 774"/>
                    <a:gd name="T50" fmla="*/ 146169061 w 350"/>
                    <a:gd name="T51" fmla="*/ 1244957192 h 774"/>
                    <a:gd name="T52" fmla="*/ 146169061 w 350"/>
                    <a:gd name="T53" fmla="*/ 1401206830 h 774"/>
                    <a:gd name="T54" fmla="*/ 156249683 w 350"/>
                    <a:gd name="T55" fmla="*/ 1653222375 h 774"/>
                    <a:gd name="T56" fmla="*/ 156249683 w 350"/>
                    <a:gd name="T57" fmla="*/ 1718746814 h 774"/>
                    <a:gd name="T58" fmla="*/ 156249683 w 350"/>
                    <a:gd name="T59" fmla="*/ 1789311167 h 774"/>
                    <a:gd name="T60" fmla="*/ 156249683 w 350"/>
                    <a:gd name="T61" fmla="*/ 1895157696 h 774"/>
                    <a:gd name="T62" fmla="*/ 272176879 w 350"/>
                    <a:gd name="T63" fmla="*/ 1940520494 h 774"/>
                    <a:gd name="T64" fmla="*/ 342741230 w 350"/>
                    <a:gd name="T65" fmla="*/ 1950601116 h 774"/>
                    <a:gd name="T66" fmla="*/ 493950651 w 350"/>
                    <a:gd name="T67" fmla="*/ 1925399561 h 774"/>
                    <a:gd name="T68" fmla="*/ 665321216 w 350"/>
                    <a:gd name="T69" fmla="*/ 1880036763 h 774"/>
                    <a:gd name="T70" fmla="*/ 781248363 w 350"/>
                    <a:gd name="T71" fmla="*/ 1834673965 h 774"/>
                    <a:gd name="T72" fmla="*/ 826611160 w 350"/>
                    <a:gd name="T73" fmla="*/ 1703625881 h 774"/>
                    <a:gd name="T74" fmla="*/ 821570849 w 350"/>
                    <a:gd name="T75" fmla="*/ 1340723099 h 774"/>
                    <a:gd name="T76" fmla="*/ 821570849 w 350"/>
                    <a:gd name="T77" fmla="*/ 1159271906 h 774"/>
                    <a:gd name="T78" fmla="*/ 796369296 w 350"/>
                    <a:gd name="T79" fmla="*/ 1028223823 h 774"/>
                    <a:gd name="T80" fmla="*/ 776208053 w 350"/>
                    <a:gd name="T81" fmla="*/ 967740092 h 774"/>
                    <a:gd name="T82" fmla="*/ 861893534 w 350"/>
                    <a:gd name="T83" fmla="*/ 751006524 h 774"/>
                    <a:gd name="T84" fmla="*/ 877014466 w 350"/>
                    <a:gd name="T85" fmla="*/ 705643726 h 774"/>
                    <a:gd name="T86" fmla="*/ 877014466 w 350"/>
                    <a:gd name="T87" fmla="*/ 685482482 h 774"/>
                    <a:gd name="T88" fmla="*/ 705643702 w 350"/>
                    <a:gd name="T89" fmla="*/ 619958440 h 774"/>
                    <a:gd name="T90" fmla="*/ 685482459 w 350"/>
                    <a:gd name="T91" fmla="*/ 650200306 h 774"/>
                    <a:gd name="T92" fmla="*/ 700603392 w 350"/>
                    <a:gd name="T93" fmla="*/ 594756886 h 774"/>
                    <a:gd name="T94" fmla="*/ 710684013 w 350"/>
                    <a:gd name="T95" fmla="*/ 604837508 h 774"/>
                    <a:gd name="T96" fmla="*/ 705643702 w 350"/>
                    <a:gd name="T97" fmla="*/ 619958440 h 77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50"/>
                    <a:gd name="T148" fmla="*/ 0 h 774"/>
                    <a:gd name="T149" fmla="*/ 350 w 350"/>
                    <a:gd name="T150" fmla="*/ 774 h 77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50" h="774">
                      <a:moveTo>
                        <a:pt x="344" y="262"/>
                      </a:moveTo>
                      <a:lnTo>
                        <a:pt x="344" y="262"/>
                      </a:lnTo>
                      <a:lnTo>
                        <a:pt x="322" y="164"/>
                      </a:lnTo>
                      <a:lnTo>
                        <a:pt x="300" y="102"/>
                      </a:lnTo>
                      <a:lnTo>
                        <a:pt x="300" y="96"/>
                      </a:lnTo>
                      <a:lnTo>
                        <a:pt x="300" y="88"/>
                      </a:lnTo>
                      <a:lnTo>
                        <a:pt x="296" y="80"/>
                      </a:lnTo>
                      <a:lnTo>
                        <a:pt x="294" y="76"/>
                      </a:lnTo>
                      <a:lnTo>
                        <a:pt x="294" y="72"/>
                      </a:lnTo>
                      <a:lnTo>
                        <a:pt x="292" y="56"/>
                      </a:lnTo>
                      <a:lnTo>
                        <a:pt x="288" y="46"/>
                      </a:lnTo>
                      <a:lnTo>
                        <a:pt x="284" y="40"/>
                      </a:lnTo>
                      <a:lnTo>
                        <a:pt x="280" y="36"/>
                      </a:lnTo>
                      <a:lnTo>
                        <a:pt x="270" y="30"/>
                      </a:lnTo>
                      <a:lnTo>
                        <a:pt x="260" y="26"/>
                      </a:lnTo>
                      <a:lnTo>
                        <a:pt x="258" y="26"/>
                      </a:lnTo>
                      <a:lnTo>
                        <a:pt x="234" y="20"/>
                      </a:lnTo>
                      <a:lnTo>
                        <a:pt x="226" y="18"/>
                      </a:lnTo>
                      <a:lnTo>
                        <a:pt x="212" y="14"/>
                      </a:lnTo>
                      <a:lnTo>
                        <a:pt x="176" y="8"/>
                      </a:lnTo>
                      <a:lnTo>
                        <a:pt x="120" y="0"/>
                      </a:lnTo>
                      <a:lnTo>
                        <a:pt x="112" y="0"/>
                      </a:lnTo>
                      <a:lnTo>
                        <a:pt x="98" y="4"/>
                      </a:lnTo>
                      <a:lnTo>
                        <a:pt x="84" y="8"/>
                      </a:lnTo>
                      <a:lnTo>
                        <a:pt x="76" y="14"/>
                      </a:lnTo>
                      <a:lnTo>
                        <a:pt x="68" y="18"/>
                      </a:lnTo>
                      <a:lnTo>
                        <a:pt x="58" y="22"/>
                      </a:lnTo>
                      <a:lnTo>
                        <a:pt x="42" y="28"/>
                      </a:lnTo>
                      <a:lnTo>
                        <a:pt x="28" y="32"/>
                      </a:lnTo>
                      <a:lnTo>
                        <a:pt x="12" y="36"/>
                      </a:lnTo>
                      <a:lnTo>
                        <a:pt x="8" y="38"/>
                      </a:lnTo>
                      <a:lnTo>
                        <a:pt x="6" y="42"/>
                      </a:lnTo>
                      <a:lnTo>
                        <a:pt x="4" y="48"/>
                      </a:lnTo>
                      <a:lnTo>
                        <a:pt x="0" y="60"/>
                      </a:lnTo>
                      <a:lnTo>
                        <a:pt x="0" y="70"/>
                      </a:lnTo>
                      <a:lnTo>
                        <a:pt x="2" y="80"/>
                      </a:lnTo>
                      <a:lnTo>
                        <a:pt x="6" y="86"/>
                      </a:lnTo>
                      <a:lnTo>
                        <a:pt x="18" y="106"/>
                      </a:lnTo>
                      <a:lnTo>
                        <a:pt x="30" y="158"/>
                      </a:lnTo>
                      <a:lnTo>
                        <a:pt x="42" y="208"/>
                      </a:lnTo>
                      <a:lnTo>
                        <a:pt x="50" y="224"/>
                      </a:lnTo>
                      <a:lnTo>
                        <a:pt x="56" y="240"/>
                      </a:lnTo>
                      <a:lnTo>
                        <a:pt x="60" y="252"/>
                      </a:lnTo>
                      <a:lnTo>
                        <a:pt x="64" y="266"/>
                      </a:lnTo>
                      <a:lnTo>
                        <a:pt x="72" y="284"/>
                      </a:lnTo>
                      <a:lnTo>
                        <a:pt x="80" y="304"/>
                      </a:lnTo>
                      <a:lnTo>
                        <a:pt x="82" y="312"/>
                      </a:lnTo>
                      <a:lnTo>
                        <a:pt x="84" y="318"/>
                      </a:lnTo>
                      <a:lnTo>
                        <a:pt x="82" y="332"/>
                      </a:lnTo>
                      <a:lnTo>
                        <a:pt x="78" y="346"/>
                      </a:lnTo>
                      <a:lnTo>
                        <a:pt x="72" y="364"/>
                      </a:lnTo>
                      <a:lnTo>
                        <a:pt x="64" y="398"/>
                      </a:lnTo>
                      <a:lnTo>
                        <a:pt x="54" y="438"/>
                      </a:lnTo>
                      <a:lnTo>
                        <a:pt x="48" y="464"/>
                      </a:lnTo>
                      <a:lnTo>
                        <a:pt x="42" y="484"/>
                      </a:lnTo>
                      <a:lnTo>
                        <a:pt x="46" y="488"/>
                      </a:lnTo>
                      <a:lnTo>
                        <a:pt x="52" y="492"/>
                      </a:lnTo>
                      <a:lnTo>
                        <a:pt x="58" y="494"/>
                      </a:lnTo>
                      <a:lnTo>
                        <a:pt x="58" y="506"/>
                      </a:lnTo>
                      <a:lnTo>
                        <a:pt x="58" y="524"/>
                      </a:lnTo>
                      <a:lnTo>
                        <a:pt x="58" y="556"/>
                      </a:lnTo>
                      <a:lnTo>
                        <a:pt x="60" y="606"/>
                      </a:lnTo>
                      <a:lnTo>
                        <a:pt x="62" y="656"/>
                      </a:lnTo>
                      <a:lnTo>
                        <a:pt x="62" y="672"/>
                      </a:lnTo>
                      <a:lnTo>
                        <a:pt x="62" y="682"/>
                      </a:lnTo>
                      <a:lnTo>
                        <a:pt x="62" y="710"/>
                      </a:lnTo>
                      <a:lnTo>
                        <a:pt x="62" y="732"/>
                      </a:lnTo>
                      <a:lnTo>
                        <a:pt x="62" y="752"/>
                      </a:lnTo>
                      <a:lnTo>
                        <a:pt x="72" y="756"/>
                      </a:lnTo>
                      <a:lnTo>
                        <a:pt x="108" y="770"/>
                      </a:lnTo>
                      <a:lnTo>
                        <a:pt x="122" y="774"/>
                      </a:lnTo>
                      <a:lnTo>
                        <a:pt x="136" y="774"/>
                      </a:lnTo>
                      <a:lnTo>
                        <a:pt x="152" y="774"/>
                      </a:lnTo>
                      <a:lnTo>
                        <a:pt x="168" y="770"/>
                      </a:lnTo>
                      <a:lnTo>
                        <a:pt x="196" y="764"/>
                      </a:lnTo>
                      <a:lnTo>
                        <a:pt x="214" y="760"/>
                      </a:lnTo>
                      <a:lnTo>
                        <a:pt x="264" y="746"/>
                      </a:lnTo>
                      <a:lnTo>
                        <a:pt x="288" y="738"/>
                      </a:lnTo>
                      <a:lnTo>
                        <a:pt x="310" y="728"/>
                      </a:lnTo>
                      <a:lnTo>
                        <a:pt x="330" y="716"/>
                      </a:lnTo>
                      <a:lnTo>
                        <a:pt x="328" y="676"/>
                      </a:lnTo>
                      <a:lnTo>
                        <a:pt x="326" y="616"/>
                      </a:lnTo>
                      <a:lnTo>
                        <a:pt x="326" y="532"/>
                      </a:lnTo>
                      <a:lnTo>
                        <a:pt x="324" y="468"/>
                      </a:lnTo>
                      <a:lnTo>
                        <a:pt x="326" y="460"/>
                      </a:lnTo>
                      <a:lnTo>
                        <a:pt x="326" y="446"/>
                      </a:lnTo>
                      <a:lnTo>
                        <a:pt x="324" y="434"/>
                      </a:lnTo>
                      <a:lnTo>
                        <a:pt x="316" y="408"/>
                      </a:lnTo>
                      <a:lnTo>
                        <a:pt x="310" y="392"/>
                      </a:lnTo>
                      <a:lnTo>
                        <a:pt x="308" y="384"/>
                      </a:lnTo>
                      <a:lnTo>
                        <a:pt x="324" y="344"/>
                      </a:lnTo>
                      <a:lnTo>
                        <a:pt x="338" y="314"/>
                      </a:lnTo>
                      <a:lnTo>
                        <a:pt x="342" y="298"/>
                      </a:lnTo>
                      <a:lnTo>
                        <a:pt x="344" y="290"/>
                      </a:lnTo>
                      <a:lnTo>
                        <a:pt x="348" y="280"/>
                      </a:lnTo>
                      <a:lnTo>
                        <a:pt x="350" y="276"/>
                      </a:lnTo>
                      <a:lnTo>
                        <a:pt x="348" y="272"/>
                      </a:lnTo>
                      <a:lnTo>
                        <a:pt x="344" y="262"/>
                      </a:lnTo>
                      <a:close/>
                      <a:moveTo>
                        <a:pt x="280" y="246"/>
                      </a:moveTo>
                      <a:lnTo>
                        <a:pt x="276" y="250"/>
                      </a:lnTo>
                      <a:lnTo>
                        <a:pt x="276" y="256"/>
                      </a:lnTo>
                      <a:lnTo>
                        <a:pt x="272" y="258"/>
                      </a:lnTo>
                      <a:lnTo>
                        <a:pt x="274" y="236"/>
                      </a:lnTo>
                      <a:lnTo>
                        <a:pt x="278" y="236"/>
                      </a:lnTo>
                      <a:lnTo>
                        <a:pt x="280" y="238"/>
                      </a:lnTo>
                      <a:lnTo>
                        <a:pt x="282" y="240"/>
                      </a:lnTo>
                      <a:lnTo>
                        <a:pt x="282" y="246"/>
                      </a:lnTo>
                      <a:lnTo>
                        <a:pt x="280" y="24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120" name="Freeform 139"/>
                <p:cNvSpPr>
                  <a:spLocks/>
                </p:cNvSpPr>
                <p:nvPr/>
              </p:nvSpPr>
              <p:spPr bwMode="auto">
                <a:xfrm>
                  <a:off x="3881997" y="3841843"/>
                  <a:ext cx="345387" cy="365450"/>
                </a:xfrm>
                <a:custGeom>
                  <a:avLst/>
                  <a:gdLst>
                    <a:gd name="T0" fmla="*/ 282257514 w 202"/>
                    <a:gd name="T1" fmla="*/ 10080625 h 216"/>
                    <a:gd name="T2" fmla="*/ 317539691 w 202"/>
                    <a:gd name="T3" fmla="*/ 5040313 h 216"/>
                    <a:gd name="T4" fmla="*/ 327620313 w 202"/>
                    <a:gd name="T5" fmla="*/ 10080625 h 216"/>
                    <a:gd name="T6" fmla="*/ 403224977 w 202"/>
                    <a:gd name="T7" fmla="*/ 15120939 h 216"/>
                    <a:gd name="T8" fmla="*/ 433466942 w 202"/>
                    <a:gd name="T9" fmla="*/ 30241879 h 216"/>
                    <a:gd name="T10" fmla="*/ 443547564 w 202"/>
                    <a:gd name="T11" fmla="*/ 45362812 h 216"/>
                    <a:gd name="T12" fmla="*/ 463708808 w 202"/>
                    <a:gd name="T13" fmla="*/ 100806246 h 216"/>
                    <a:gd name="T14" fmla="*/ 463708808 w 202"/>
                    <a:gd name="T15" fmla="*/ 156249693 h 216"/>
                    <a:gd name="T16" fmla="*/ 473789430 w 202"/>
                    <a:gd name="T17" fmla="*/ 226814098 h 216"/>
                    <a:gd name="T18" fmla="*/ 473789430 w 202"/>
                    <a:gd name="T19" fmla="*/ 307459075 h 216"/>
                    <a:gd name="T20" fmla="*/ 453628186 w 202"/>
                    <a:gd name="T21" fmla="*/ 372983119 h 216"/>
                    <a:gd name="T22" fmla="*/ 453628186 w 202"/>
                    <a:gd name="T23" fmla="*/ 393144363 h 216"/>
                    <a:gd name="T24" fmla="*/ 473789430 w 202"/>
                    <a:gd name="T25" fmla="*/ 443547573 h 216"/>
                    <a:gd name="T26" fmla="*/ 493950674 w 202"/>
                    <a:gd name="T27" fmla="*/ 453628195 h 216"/>
                    <a:gd name="T28" fmla="*/ 483870052 w 202"/>
                    <a:gd name="T29" fmla="*/ 453628195 h 216"/>
                    <a:gd name="T30" fmla="*/ 463708808 w 202"/>
                    <a:gd name="T31" fmla="*/ 453628195 h 216"/>
                    <a:gd name="T32" fmla="*/ 473789430 w 202"/>
                    <a:gd name="T33" fmla="*/ 478829751 h 216"/>
                    <a:gd name="T34" fmla="*/ 498990985 w 202"/>
                    <a:gd name="T35" fmla="*/ 493950684 h 216"/>
                    <a:gd name="T36" fmla="*/ 509071607 w 202"/>
                    <a:gd name="T37" fmla="*/ 488910373 h 216"/>
                    <a:gd name="T38" fmla="*/ 493950674 w 202"/>
                    <a:gd name="T39" fmla="*/ 534273172 h 216"/>
                    <a:gd name="T40" fmla="*/ 473789430 w 202"/>
                    <a:gd name="T41" fmla="*/ 544353795 h 216"/>
                    <a:gd name="T42" fmla="*/ 453628186 w 202"/>
                    <a:gd name="T43" fmla="*/ 544353795 h 216"/>
                    <a:gd name="T44" fmla="*/ 418346010 w 202"/>
                    <a:gd name="T45" fmla="*/ 534273172 h 216"/>
                    <a:gd name="T46" fmla="*/ 398184666 w 202"/>
                    <a:gd name="T47" fmla="*/ 509071617 h 216"/>
                    <a:gd name="T48" fmla="*/ 398184666 w 202"/>
                    <a:gd name="T49" fmla="*/ 493950684 h 216"/>
                    <a:gd name="T50" fmla="*/ 388104044 w 202"/>
                    <a:gd name="T51" fmla="*/ 478829751 h 216"/>
                    <a:gd name="T52" fmla="*/ 352821868 w 202"/>
                    <a:gd name="T53" fmla="*/ 468749128 h 216"/>
                    <a:gd name="T54" fmla="*/ 337700935 w 202"/>
                    <a:gd name="T55" fmla="*/ 453628195 h 216"/>
                    <a:gd name="T56" fmla="*/ 196572178 w 202"/>
                    <a:gd name="T57" fmla="*/ 453628195 h 216"/>
                    <a:gd name="T58" fmla="*/ 176410934 w 202"/>
                    <a:gd name="T59" fmla="*/ 478829751 h 216"/>
                    <a:gd name="T60" fmla="*/ 176410934 w 202"/>
                    <a:gd name="T61" fmla="*/ 504031306 h 216"/>
                    <a:gd name="T62" fmla="*/ 171370623 w 202"/>
                    <a:gd name="T63" fmla="*/ 524192550 h 216"/>
                    <a:gd name="T64" fmla="*/ 151209379 w 202"/>
                    <a:gd name="T65" fmla="*/ 534273172 h 216"/>
                    <a:gd name="T66" fmla="*/ 141128757 w 202"/>
                    <a:gd name="T67" fmla="*/ 539313484 h 216"/>
                    <a:gd name="T68" fmla="*/ 120967513 w 202"/>
                    <a:gd name="T69" fmla="*/ 534273172 h 216"/>
                    <a:gd name="T70" fmla="*/ 70564378 w 202"/>
                    <a:gd name="T71" fmla="*/ 544353795 h 216"/>
                    <a:gd name="T72" fmla="*/ 35282189 w 202"/>
                    <a:gd name="T73" fmla="*/ 529232861 h 216"/>
                    <a:gd name="T74" fmla="*/ 15120939 w 202"/>
                    <a:gd name="T75" fmla="*/ 493950684 h 216"/>
                    <a:gd name="T76" fmla="*/ 0 w 202"/>
                    <a:gd name="T77" fmla="*/ 473789440 h 216"/>
                    <a:gd name="T78" fmla="*/ 30241878 w 202"/>
                    <a:gd name="T79" fmla="*/ 478829751 h 216"/>
                    <a:gd name="T80" fmla="*/ 35282189 w 202"/>
                    <a:gd name="T81" fmla="*/ 473789440 h 216"/>
                    <a:gd name="T82" fmla="*/ 45362811 w 202"/>
                    <a:gd name="T83" fmla="*/ 458668506 h 216"/>
                    <a:gd name="T84" fmla="*/ 65524068 w 202"/>
                    <a:gd name="T85" fmla="*/ 433466951 h 216"/>
                    <a:gd name="T86" fmla="*/ 60483757 w 202"/>
                    <a:gd name="T87" fmla="*/ 398184674 h 216"/>
                    <a:gd name="T88" fmla="*/ 55443446 w 202"/>
                    <a:gd name="T89" fmla="*/ 367942808 h 216"/>
                    <a:gd name="T90" fmla="*/ 45362811 w 202"/>
                    <a:gd name="T91" fmla="*/ 312499386 h 216"/>
                    <a:gd name="T92" fmla="*/ 55443446 w 202"/>
                    <a:gd name="T93" fmla="*/ 267136586 h 216"/>
                    <a:gd name="T94" fmla="*/ 80645000 w 202"/>
                    <a:gd name="T95" fmla="*/ 196572182 h 216"/>
                    <a:gd name="T96" fmla="*/ 90725622 w 202"/>
                    <a:gd name="T97" fmla="*/ 171370626 h 216"/>
                    <a:gd name="T98" fmla="*/ 120967513 w 202"/>
                    <a:gd name="T99" fmla="*/ 105846582 h 216"/>
                    <a:gd name="T100" fmla="*/ 181451245 w 202"/>
                    <a:gd name="T101" fmla="*/ 45362812 h 216"/>
                    <a:gd name="T102" fmla="*/ 236894715 w 202"/>
                    <a:gd name="T103" fmla="*/ 5040313 h 216"/>
                    <a:gd name="T104" fmla="*/ 272176892 w 202"/>
                    <a:gd name="T105" fmla="*/ 5040313 h 216"/>
                    <a:gd name="T106" fmla="*/ 282257514 w 202"/>
                    <a:gd name="T107" fmla="*/ 10080625 h 21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2"/>
                    <a:gd name="T163" fmla="*/ 0 h 216"/>
                    <a:gd name="T164" fmla="*/ 202 w 202"/>
                    <a:gd name="T165" fmla="*/ 216 h 21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2" h="216">
                      <a:moveTo>
                        <a:pt x="112" y="4"/>
                      </a:moveTo>
                      <a:lnTo>
                        <a:pt x="112" y="4"/>
                      </a:lnTo>
                      <a:lnTo>
                        <a:pt x="120" y="2"/>
                      </a:lnTo>
                      <a:lnTo>
                        <a:pt x="126" y="2"/>
                      </a:lnTo>
                      <a:lnTo>
                        <a:pt x="130" y="4"/>
                      </a:lnTo>
                      <a:lnTo>
                        <a:pt x="146" y="4"/>
                      </a:lnTo>
                      <a:lnTo>
                        <a:pt x="160" y="6"/>
                      </a:lnTo>
                      <a:lnTo>
                        <a:pt x="166" y="8"/>
                      </a:lnTo>
                      <a:lnTo>
                        <a:pt x="172" y="12"/>
                      </a:lnTo>
                      <a:lnTo>
                        <a:pt x="176" y="18"/>
                      </a:lnTo>
                      <a:lnTo>
                        <a:pt x="180" y="24"/>
                      </a:lnTo>
                      <a:lnTo>
                        <a:pt x="184" y="40"/>
                      </a:lnTo>
                      <a:lnTo>
                        <a:pt x="184" y="54"/>
                      </a:lnTo>
                      <a:lnTo>
                        <a:pt x="184" y="62"/>
                      </a:lnTo>
                      <a:lnTo>
                        <a:pt x="188" y="90"/>
                      </a:lnTo>
                      <a:lnTo>
                        <a:pt x="190" y="108"/>
                      </a:lnTo>
                      <a:lnTo>
                        <a:pt x="188" y="122"/>
                      </a:lnTo>
                      <a:lnTo>
                        <a:pt x="180" y="148"/>
                      </a:lnTo>
                      <a:lnTo>
                        <a:pt x="180" y="156"/>
                      </a:lnTo>
                      <a:lnTo>
                        <a:pt x="182" y="166"/>
                      </a:lnTo>
                      <a:lnTo>
                        <a:pt x="188" y="176"/>
                      </a:lnTo>
                      <a:lnTo>
                        <a:pt x="192" y="178"/>
                      </a:lnTo>
                      <a:lnTo>
                        <a:pt x="196" y="180"/>
                      </a:lnTo>
                      <a:lnTo>
                        <a:pt x="192" y="180"/>
                      </a:lnTo>
                      <a:lnTo>
                        <a:pt x="188" y="180"/>
                      </a:lnTo>
                      <a:lnTo>
                        <a:pt x="184" y="180"/>
                      </a:lnTo>
                      <a:lnTo>
                        <a:pt x="188" y="190"/>
                      </a:lnTo>
                      <a:lnTo>
                        <a:pt x="194" y="194"/>
                      </a:lnTo>
                      <a:lnTo>
                        <a:pt x="198" y="196"/>
                      </a:lnTo>
                      <a:lnTo>
                        <a:pt x="202" y="194"/>
                      </a:lnTo>
                      <a:lnTo>
                        <a:pt x="200" y="204"/>
                      </a:lnTo>
                      <a:lnTo>
                        <a:pt x="196" y="212"/>
                      </a:lnTo>
                      <a:lnTo>
                        <a:pt x="192" y="214"/>
                      </a:lnTo>
                      <a:lnTo>
                        <a:pt x="188" y="216"/>
                      </a:lnTo>
                      <a:lnTo>
                        <a:pt x="180" y="216"/>
                      </a:lnTo>
                      <a:lnTo>
                        <a:pt x="170" y="214"/>
                      </a:lnTo>
                      <a:lnTo>
                        <a:pt x="166" y="212"/>
                      </a:lnTo>
                      <a:lnTo>
                        <a:pt x="162" y="208"/>
                      </a:lnTo>
                      <a:lnTo>
                        <a:pt x="158" y="202"/>
                      </a:lnTo>
                      <a:lnTo>
                        <a:pt x="158" y="196"/>
                      </a:lnTo>
                      <a:lnTo>
                        <a:pt x="156" y="192"/>
                      </a:lnTo>
                      <a:lnTo>
                        <a:pt x="154" y="190"/>
                      </a:lnTo>
                      <a:lnTo>
                        <a:pt x="144" y="188"/>
                      </a:lnTo>
                      <a:lnTo>
                        <a:pt x="140" y="186"/>
                      </a:lnTo>
                      <a:lnTo>
                        <a:pt x="136" y="184"/>
                      </a:lnTo>
                      <a:lnTo>
                        <a:pt x="134" y="180"/>
                      </a:lnTo>
                      <a:lnTo>
                        <a:pt x="134" y="176"/>
                      </a:lnTo>
                      <a:lnTo>
                        <a:pt x="78" y="180"/>
                      </a:lnTo>
                      <a:lnTo>
                        <a:pt x="70" y="190"/>
                      </a:lnTo>
                      <a:lnTo>
                        <a:pt x="70" y="194"/>
                      </a:lnTo>
                      <a:lnTo>
                        <a:pt x="70" y="200"/>
                      </a:lnTo>
                      <a:lnTo>
                        <a:pt x="70" y="206"/>
                      </a:lnTo>
                      <a:lnTo>
                        <a:pt x="68" y="208"/>
                      </a:lnTo>
                      <a:lnTo>
                        <a:pt x="64" y="212"/>
                      </a:lnTo>
                      <a:lnTo>
                        <a:pt x="60" y="212"/>
                      </a:lnTo>
                      <a:lnTo>
                        <a:pt x="56" y="214"/>
                      </a:lnTo>
                      <a:lnTo>
                        <a:pt x="48" y="212"/>
                      </a:lnTo>
                      <a:lnTo>
                        <a:pt x="42" y="214"/>
                      </a:lnTo>
                      <a:lnTo>
                        <a:pt x="28" y="216"/>
                      </a:lnTo>
                      <a:lnTo>
                        <a:pt x="22" y="214"/>
                      </a:lnTo>
                      <a:lnTo>
                        <a:pt x="14" y="210"/>
                      </a:lnTo>
                      <a:lnTo>
                        <a:pt x="8" y="204"/>
                      </a:lnTo>
                      <a:lnTo>
                        <a:pt x="6" y="196"/>
                      </a:lnTo>
                      <a:lnTo>
                        <a:pt x="0" y="188"/>
                      </a:lnTo>
                      <a:lnTo>
                        <a:pt x="6" y="190"/>
                      </a:lnTo>
                      <a:lnTo>
                        <a:pt x="12" y="190"/>
                      </a:lnTo>
                      <a:lnTo>
                        <a:pt x="14" y="190"/>
                      </a:lnTo>
                      <a:lnTo>
                        <a:pt x="14" y="188"/>
                      </a:lnTo>
                      <a:lnTo>
                        <a:pt x="18" y="182"/>
                      </a:lnTo>
                      <a:lnTo>
                        <a:pt x="24" y="178"/>
                      </a:lnTo>
                      <a:lnTo>
                        <a:pt x="26" y="172"/>
                      </a:lnTo>
                      <a:lnTo>
                        <a:pt x="26" y="166"/>
                      </a:lnTo>
                      <a:lnTo>
                        <a:pt x="24" y="158"/>
                      </a:lnTo>
                      <a:lnTo>
                        <a:pt x="22" y="146"/>
                      </a:lnTo>
                      <a:lnTo>
                        <a:pt x="18" y="134"/>
                      </a:lnTo>
                      <a:lnTo>
                        <a:pt x="18" y="124"/>
                      </a:lnTo>
                      <a:lnTo>
                        <a:pt x="18" y="114"/>
                      </a:lnTo>
                      <a:lnTo>
                        <a:pt x="22" y="106"/>
                      </a:lnTo>
                      <a:lnTo>
                        <a:pt x="30" y="88"/>
                      </a:lnTo>
                      <a:lnTo>
                        <a:pt x="32" y="78"/>
                      </a:lnTo>
                      <a:lnTo>
                        <a:pt x="36" y="68"/>
                      </a:lnTo>
                      <a:lnTo>
                        <a:pt x="40" y="56"/>
                      </a:lnTo>
                      <a:lnTo>
                        <a:pt x="48" y="42"/>
                      </a:lnTo>
                      <a:lnTo>
                        <a:pt x="60" y="30"/>
                      </a:lnTo>
                      <a:lnTo>
                        <a:pt x="72" y="18"/>
                      </a:lnTo>
                      <a:lnTo>
                        <a:pt x="84" y="10"/>
                      </a:lnTo>
                      <a:lnTo>
                        <a:pt x="94" y="2"/>
                      </a:lnTo>
                      <a:lnTo>
                        <a:pt x="104" y="0"/>
                      </a:lnTo>
                      <a:lnTo>
                        <a:pt x="108" y="2"/>
                      </a:lnTo>
                      <a:lnTo>
                        <a:pt x="112" y="4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121" name="Freeform 141"/>
                <p:cNvSpPr>
                  <a:spLocks/>
                </p:cNvSpPr>
                <p:nvPr/>
              </p:nvSpPr>
              <p:spPr bwMode="auto">
                <a:xfrm>
                  <a:off x="4003704" y="3884642"/>
                  <a:ext cx="171050" cy="250219"/>
                </a:xfrm>
                <a:custGeom>
                  <a:avLst/>
                  <a:gdLst>
                    <a:gd name="T0" fmla="*/ 231854407 w 106"/>
                    <a:gd name="T1" fmla="*/ 50403117 h 150"/>
                    <a:gd name="T2" fmla="*/ 231854407 w 106"/>
                    <a:gd name="T3" fmla="*/ 50403117 h 150"/>
                    <a:gd name="T4" fmla="*/ 246975341 w 106"/>
                    <a:gd name="T5" fmla="*/ 85685302 h 150"/>
                    <a:gd name="T6" fmla="*/ 262096274 w 106"/>
                    <a:gd name="T7" fmla="*/ 115927190 h 150"/>
                    <a:gd name="T8" fmla="*/ 267136585 w 106"/>
                    <a:gd name="T9" fmla="*/ 141128742 h 150"/>
                    <a:gd name="T10" fmla="*/ 267136585 w 106"/>
                    <a:gd name="T11" fmla="*/ 141128742 h 150"/>
                    <a:gd name="T12" fmla="*/ 267136585 w 106"/>
                    <a:gd name="T13" fmla="*/ 186491536 h 150"/>
                    <a:gd name="T14" fmla="*/ 267136585 w 106"/>
                    <a:gd name="T15" fmla="*/ 186491536 h 150"/>
                    <a:gd name="T16" fmla="*/ 257055963 w 106"/>
                    <a:gd name="T17" fmla="*/ 241935001 h 150"/>
                    <a:gd name="T18" fmla="*/ 252015652 w 106"/>
                    <a:gd name="T19" fmla="*/ 277217174 h 150"/>
                    <a:gd name="T20" fmla="*/ 241935030 w 106"/>
                    <a:gd name="T21" fmla="*/ 302418726 h 150"/>
                    <a:gd name="T22" fmla="*/ 241935030 w 106"/>
                    <a:gd name="T23" fmla="*/ 302418726 h 150"/>
                    <a:gd name="T24" fmla="*/ 201612492 w 106"/>
                    <a:gd name="T25" fmla="*/ 367942762 h 150"/>
                    <a:gd name="T26" fmla="*/ 201612492 w 106"/>
                    <a:gd name="T27" fmla="*/ 367942762 h 150"/>
                    <a:gd name="T28" fmla="*/ 191531869 w 106"/>
                    <a:gd name="T29" fmla="*/ 372983072 h 150"/>
                    <a:gd name="T30" fmla="*/ 176410936 w 106"/>
                    <a:gd name="T31" fmla="*/ 378023383 h 150"/>
                    <a:gd name="T32" fmla="*/ 161290003 w 106"/>
                    <a:gd name="T33" fmla="*/ 378023383 h 150"/>
                    <a:gd name="T34" fmla="*/ 161290003 w 106"/>
                    <a:gd name="T35" fmla="*/ 378023383 h 150"/>
                    <a:gd name="T36" fmla="*/ 136088448 w 106"/>
                    <a:gd name="T37" fmla="*/ 372983072 h 150"/>
                    <a:gd name="T38" fmla="*/ 105846582 w 106"/>
                    <a:gd name="T39" fmla="*/ 362902452 h 150"/>
                    <a:gd name="T40" fmla="*/ 65524068 w 106"/>
                    <a:gd name="T41" fmla="*/ 342741210 h 150"/>
                    <a:gd name="T42" fmla="*/ 65524068 w 106"/>
                    <a:gd name="T43" fmla="*/ 342741210 h 150"/>
                    <a:gd name="T44" fmla="*/ 40322501 w 106"/>
                    <a:gd name="T45" fmla="*/ 332660589 h 150"/>
                    <a:gd name="T46" fmla="*/ 20161250 w 106"/>
                    <a:gd name="T47" fmla="*/ 317539658 h 150"/>
                    <a:gd name="T48" fmla="*/ 10080625 w 106"/>
                    <a:gd name="T49" fmla="*/ 307459037 h 150"/>
                    <a:gd name="T50" fmla="*/ 5040313 w 106"/>
                    <a:gd name="T51" fmla="*/ 297378416 h 150"/>
                    <a:gd name="T52" fmla="*/ 5040313 w 106"/>
                    <a:gd name="T53" fmla="*/ 297378416 h 150"/>
                    <a:gd name="T54" fmla="*/ 0 w 106"/>
                    <a:gd name="T55" fmla="*/ 262096243 h 150"/>
                    <a:gd name="T56" fmla="*/ 0 w 106"/>
                    <a:gd name="T57" fmla="*/ 246975311 h 150"/>
                    <a:gd name="T58" fmla="*/ 0 w 106"/>
                    <a:gd name="T59" fmla="*/ 246975311 h 150"/>
                    <a:gd name="T60" fmla="*/ 10080625 w 106"/>
                    <a:gd name="T61" fmla="*/ 206652778 h 150"/>
                    <a:gd name="T62" fmla="*/ 15120939 w 106"/>
                    <a:gd name="T63" fmla="*/ 166330294 h 150"/>
                    <a:gd name="T64" fmla="*/ 20161250 w 106"/>
                    <a:gd name="T65" fmla="*/ 126007811 h 150"/>
                    <a:gd name="T66" fmla="*/ 20161250 w 106"/>
                    <a:gd name="T67" fmla="*/ 126007811 h 150"/>
                    <a:gd name="T68" fmla="*/ 20161250 w 106"/>
                    <a:gd name="T69" fmla="*/ 105846569 h 150"/>
                    <a:gd name="T70" fmla="*/ 25201561 w 106"/>
                    <a:gd name="T71" fmla="*/ 85685302 h 150"/>
                    <a:gd name="T72" fmla="*/ 40322501 w 106"/>
                    <a:gd name="T73" fmla="*/ 65524061 h 150"/>
                    <a:gd name="T74" fmla="*/ 50403123 w 106"/>
                    <a:gd name="T75" fmla="*/ 45362806 h 150"/>
                    <a:gd name="T76" fmla="*/ 65524068 w 106"/>
                    <a:gd name="T77" fmla="*/ 30241875 h 150"/>
                    <a:gd name="T78" fmla="*/ 85685313 w 106"/>
                    <a:gd name="T79" fmla="*/ 15120938 h 150"/>
                    <a:gd name="T80" fmla="*/ 100806246 w 106"/>
                    <a:gd name="T81" fmla="*/ 5040312 h 150"/>
                    <a:gd name="T82" fmla="*/ 120967515 w 106"/>
                    <a:gd name="T83" fmla="*/ 0 h 150"/>
                    <a:gd name="T84" fmla="*/ 120967515 w 106"/>
                    <a:gd name="T85" fmla="*/ 0 h 150"/>
                    <a:gd name="T86" fmla="*/ 156249692 w 106"/>
                    <a:gd name="T87" fmla="*/ 5040312 h 150"/>
                    <a:gd name="T88" fmla="*/ 186491558 w 106"/>
                    <a:gd name="T89" fmla="*/ 15120938 h 150"/>
                    <a:gd name="T90" fmla="*/ 211693163 w 106"/>
                    <a:gd name="T91" fmla="*/ 30241875 h 150"/>
                    <a:gd name="T92" fmla="*/ 231854407 w 106"/>
                    <a:gd name="T93" fmla="*/ 50403117 h 150"/>
                    <a:gd name="T94" fmla="*/ 231854407 w 106"/>
                    <a:gd name="T95" fmla="*/ 50403117 h 15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06"/>
                    <a:gd name="T145" fmla="*/ 0 h 150"/>
                    <a:gd name="T146" fmla="*/ 106 w 106"/>
                    <a:gd name="T147" fmla="*/ 150 h 15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06" h="150">
                      <a:moveTo>
                        <a:pt x="92" y="20"/>
                      </a:moveTo>
                      <a:lnTo>
                        <a:pt x="92" y="20"/>
                      </a:lnTo>
                      <a:lnTo>
                        <a:pt x="98" y="34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74"/>
                      </a:lnTo>
                      <a:lnTo>
                        <a:pt x="102" y="96"/>
                      </a:lnTo>
                      <a:lnTo>
                        <a:pt x="100" y="110"/>
                      </a:lnTo>
                      <a:lnTo>
                        <a:pt x="96" y="120"/>
                      </a:lnTo>
                      <a:lnTo>
                        <a:pt x="80" y="146"/>
                      </a:lnTo>
                      <a:lnTo>
                        <a:pt x="76" y="148"/>
                      </a:lnTo>
                      <a:lnTo>
                        <a:pt x="70" y="150"/>
                      </a:lnTo>
                      <a:lnTo>
                        <a:pt x="64" y="150"/>
                      </a:lnTo>
                      <a:lnTo>
                        <a:pt x="54" y="148"/>
                      </a:lnTo>
                      <a:lnTo>
                        <a:pt x="42" y="144"/>
                      </a:lnTo>
                      <a:lnTo>
                        <a:pt x="26" y="136"/>
                      </a:lnTo>
                      <a:lnTo>
                        <a:pt x="16" y="132"/>
                      </a:lnTo>
                      <a:lnTo>
                        <a:pt x="8" y="126"/>
                      </a:lnTo>
                      <a:lnTo>
                        <a:pt x="4" y="122"/>
                      </a:lnTo>
                      <a:lnTo>
                        <a:pt x="2" y="118"/>
                      </a:lnTo>
                      <a:lnTo>
                        <a:pt x="0" y="104"/>
                      </a:lnTo>
                      <a:lnTo>
                        <a:pt x="0" y="98"/>
                      </a:lnTo>
                      <a:lnTo>
                        <a:pt x="4" y="82"/>
                      </a:lnTo>
                      <a:lnTo>
                        <a:pt x="6" y="66"/>
                      </a:lnTo>
                      <a:lnTo>
                        <a:pt x="8" y="50"/>
                      </a:lnTo>
                      <a:lnTo>
                        <a:pt x="8" y="42"/>
                      </a:lnTo>
                      <a:lnTo>
                        <a:pt x="10" y="34"/>
                      </a:lnTo>
                      <a:lnTo>
                        <a:pt x="16" y="26"/>
                      </a:lnTo>
                      <a:lnTo>
                        <a:pt x="20" y="18"/>
                      </a:lnTo>
                      <a:lnTo>
                        <a:pt x="26" y="12"/>
                      </a:lnTo>
                      <a:lnTo>
                        <a:pt x="34" y="6"/>
                      </a:lnTo>
                      <a:lnTo>
                        <a:pt x="40" y="2"/>
                      </a:lnTo>
                      <a:lnTo>
                        <a:pt x="48" y="0"/>
                      </a:lnTo>
                      <a:lnTo>
                        <a:pt x="62" y="2"/>
                      </a:lnTo>
                      <a:lnTo>
                        <a:pt x="74" y="6"/>
                      </a:lnTo>
                      <a:lnTo>
                        <a:pt x="84" y="12"/>
                      </a:lnTo>
                      <a:lnTo>
                        <a:pt x="92" y="2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122" name="Freeform 142"/>
                <p:cNvSpPr>
                  <a:spLocks/>
                </p:cNvSpPr>
                <p:nvPr/>
              </p:nvSpPr>
              <p:spPr bwMode="auto">
                <a:xfrm>
                  <a:off x="3905021" y="4740653"/>
                  <a:ext cx="210523" cy="148157"/>
                </a:xfrm>
                <a:custGeom>
                  <a:avLst/>
                  <a:gdLst>
                    <a:gd name="T0" fmla="*/ 126007831 w 124"/>
                    <a:gd name="T1" fmla="*/ 40322498 h 88"/>
                    <a:gd name="T2" fmla="*/ 211693172 w 124"/>
                    <a:gd name="T3" fmla="*/ 5040312 h 88"/>
                    <a:gd name="T4" fmla="*/ 246975351 w 124"/>
                    <a:gd name="T5" fmla="*/ 0 h 88"/>
                    <a:gd name="T6" fmla="*/ 267136596 w 124"/>
                    <a:gd name="T7" fmla="*/ 10080625 h 88"/>
                    <a:gd name="T8" fmla="*/ 267136596 w 124"/>
                    <a:gd name="T9" fmla="*/ 15120938 h 88"/>
                    <a:gd name="T10" fmla="*/ 191531877 w 124"/>
                    <a:gd name="T11" fmla="*/ 50403120 h 88"/>
                    <a:gd name="T12" fmla="*/ 166330321 w 124"/>
                    <a:gd name="T13" fmla="*/ 65524065 h 88"/>
                    <a:gd name="T14" fmla="*/ 216733483 w 124"/>
                    <a:gd name="T15" fmla="*/ 65524065 h 88"/>
                    <a:gd name="T16" fmla="*/ 302418775 w 124"/>
                    <a:gd name="T17" fmla="*/ 75604686 h 88"/>
                    <a:gd name="T18" fmla="*/ 307459086 w 124"/>
                    <a:gd name="T19" fmla="*/ 80644997 h 88"/>
                    <a:gd name="T20" fmla="*/ 312499397 w 124"/>
                    <a:gd name="T21" fmla="*/ 90725618 h 88"/>
                    <a:gd name="T22" fmla="*/ 302418775 w 124"/>
                    <a:gd name="T23" fmla="*/ 95765929 h 88"/>
                    <a:gd name="T24" fmla="*/ 262096285 w 124"/>
                    <a:gd name="T25" fmla="*/ 100806240 h 88"/>
                    <a:gd name="T26" fmla="*/ 176410944 w 124"/>
                    <a:gd name="T27" fmla="*/ 110886886 h 88"/>
                    <a:gd name="T28" fmla="*/ 241935040 w 124"/>
                    <a:gd name="T29" fmla="*/ 110886886 h 88"/>
                    <a:gd name="T30" fmla="*/ 277217218 w 124"/>
                    <a:gd name="T31" fmla="*/ 110886886 h 88"/>
                    <a:gd name="T32" fmla="*/ 297378464 w 124"/>
                    <a:gd name="T33" fmla="*/ 120967508 h 88"/>
                    <a:gd name="T34" fmla="*/ 297378464 w 124"/>
                    <a:gd name="T35" fmla="*/ 126007818 h 88"/>
                    <a:gd name="T36" fmla="*/ 287297841 w 124"/>
                    <a:gd name="T37" fmla="*/ 141128751 h 88"/>
                    <a:gd name="T38" fmla="*/ 277217218 w 124"/>
                    <a:gd name="T39" fmla="*/ 141128751 h 88"/>
                    <a:gd name="T40" fmla="*/ 146169076 w 124"/>
                    <a:gd name="T41" fmla="*/ 156249683 h 88"/>
                    <a:gd name="T42" fmla="*/ 191531877 w 124"/>
                    <a:gd name="T43" fmla="*/ 166330304 h 88"/>
                    <a:gd name="T44" fmla="*/ 221773795 w 124"/>
                    <a:gd name="T45" fmla="*/ 161289994 h 88"/>
                    <a:gd name="T46" fmla="*/ 236894728 w 124"/>
                    <a:gd name="T47" fmla="*/ 161289994 h 88"/>
                    <a:gd name="T48" fmla="*/ 246975351 w 124"/>
                    <a:gd name="T49" fmla="*/ 171370615 h 88"/>
                    <a:gd name="T50" fmla="*/ 241935040 w 124"/>
                    <a:gd name="T51" fmla="*/ 181451237 h 88"/>
                    <a:gd name="T52" fmla="*/ 216733483 w 124"/>
                    <a:gd name="T53" fmla="*/ 186491547 h 88"/>
                    <a:gd name="T54" fmla="*/ 136088454 w 124"/>
                    <a:gd name="T55" fmla="*/ 191531858 h 88"/>
                    <a:gd name="T56" fmla="*/ 100806250 w 124"/>
                    <a:gd name="T57" fmla="*/ 201612480 h 88"/>
                    <a:gd name="T58" fmla="*/ 65524071 w 124"/>
                    <a:gd name="T59" fmla="*/ 216733462 h 88"/>
                    <a:gd name="T60" fmla="*/ 0 w 124"/>
                    <a:gd name="T61" fmla="*/ 221773772 h 88"/>
                    <a:gd name="T62" fmla="*/ 30241880 w 124"/>
                    <a:gd name="T63" fmla="*/ 171370615 h 88"/>
                    <a:gd name="T64" fmla="*/ 60483760 w 124"/>
                    <a:gd name="T65" fmla="*/ 105846575 h 88"/>
                    <a:gd name="T66" fmla="*/ 65524071 w 124"/>
                    <a:gd name="T67" fmla="*/ 80644997 h 88"/>
                    <a:gd name="T68" fmla="*/ 100806250 w 124"/>
                    <a:gd name="T69" fmla="*/ 50403120 h 88"/>
                    <a:gd name="T70" fmla="*/ 126007831 w 124"/>
                    <a:gd name="T71" fmla="*/ 40322498 h 8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4"/>
                    <a:gd name="T109" fmla="*/ 0 h 88"/>
                    <a:gd name="T110" fmla="*/ 124 w 124"/>
                    <a:gd name="T111" fmla="*/ 88 h 8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4" h="88">
                      <a:moveTo>
                        <a:pt x="50" y="16"/>
                      </a:moveTo>
                      <a:lnTo>
                        <a:pt x="50" y="16"/>
                      </a:lnTo>
                      <a:lnTo>
                        <a:pt x="72" y="6"/>
                      </a:lnTo>
                      <a:lnTo>
                        <a:pt x="84" y="2"/>
                      </a:lnTo>
                      <a:lnTo>
                        <a:pt x="98" y="0"/>
                      </a:lnTo>
                      <a:lnTo>
                        <a:pt x="104" y="2"/>
                      </a:lnTo>
                      <a:lnTo>
                        <a:pt x="106" y="4"/>
                      </a:lnTo>
                      <a:lnTo>
                        <a:pt x="106" y="6"/>
                      </a:lnTo>
                      <a:lnTo>
                        <a:pt x="98" y="10"/>
                      </a:lnTo>
                      <a:lnTo>
                        <a:pt x="76" y="20"/>
                      </a:lnTo>
                      <a:lnTo>
                        <a:pt x="66" y="26"/>
                      </a:lnTo>
                      <a:lnTo>
                        <a:pt x="86" y="26"/>
                      </a:lnTo>
                      <a:lnTo>
                        <a:pt x="104" y="28"/>
                      </a:lnTo>
                      <a:lnTo>
                        <a:pt x="120" y="30"/>
                      </a:lnTo>
                      <a:lnTo>
                        <a:pt x="122" y="32"/>
                      </a:lnTo>
                      <a:lnTo>
                        <a:pt x="124" y="34"/>
                      </a:lnTo>
                      <a:lnTo>
                        <a:pt x="124" y="36"/>
                      </a:lnTo>
                      <a:lnTo>
                        <a:pt x="120" y="38"/>
                      </a:lnTo>
                      <a:lnTo>
                        <a:pt x="112" y="40"/>
                      </a:lnTo>
                      <a:lnTo>
                        <a:pt x="104" y="40"/>
                      </a:lnTo>
                      <a:lnTo>
                        <a:pt x="92" y="40"/>
                      </a:lnTo>
                      <a:lnTo>
                        <a:pt x="70" y="44"/>
                      </a:lnTo>
                      <a:lnTo>
                        <a:pt x="96" y="44"/>
                      </a:lnTo>
                      <a:lnTo>
                        <a:pt x="110" y="44"/>
                      </a:lnTo>
                      <a:lnTo>
                        <a:pt x="114" y="46"/>
                      </a:lnTo>
                      <a:lnTo>
                        <a:pt x="118" y="48"/>
                      </a:lnTo>
                      <a:lnTo>
                        <a:pt x="118" y="50"/>
                      </a:lnTo>
                      <a:lnTo>
                        <a:pt x="116" y="54"/>
                      </a:lnTo>
                      <a:lnTo>
                        <a:pt x="114" y="56"/>
                      </a:lnTo>
                      <a:lnTo>
                        <a:pt x="110" y="56"/>
                      </a:lnTo>
                      <a:lnTo>
                        <a:pt x="62" y="60"/>
                      </a:lnTo>
                      <a:lnTo>
                        <a:pt x="58" y="62"/>
                      </a:lnTo>
                      <a:lnTo>
                        <a:pt x="76" y="66"/>
                      </a:lnTo>
                      <a:lnTo>
                        <a:pt x="88" y="64"/>
                      </a:lnTo>
                      <a:lnTo>
                        <a:pt x="94" y="64"/>
                      </a:lnTo>
                      <a:lnTo>
                        <a:pt x="96" y="66"/>
                      </a:lnTo>
                      <a:lnTo>
                        <a:pt x="98" y="68"/>
                      </a:lnTo>
                      <a:lnTo>
                        <a:pt x="96" y="72"/>
                      </a:lnTo>
                      <a:lnTo>
                        <a:pt x="92" y="74"/>
                      </a:lnTo>
                      <a:lnTo>
                        <a:pt x="86" y="74"/>
                      </a:lnTo>
                      <a:lnTo>
                        <a:pt x="54" y="76"/>
                      </a:lnTo>
                      <a:lnTo>
                        <a:pt x="40" y="80"/>
                      </a:lnTo>
                      <a:lnTo>
                        <a:pt x="26" y="86"/>
                      </a:lnTo>
                      <a:lnTo>
                        <a:pt x="14" y="88"/>
                      </a:lnTo>
                      <a:lnTo>
                        <a:pt x="0" y="88"/>
                      </a:lnTo>
                      <a:lnTo>
                        <a:pt x="12" y="68"/>
                      </a:lnTo>
                      <a:lnTo>
                        <a:pt x="22" y="50"/>
                      </a:lnTo>
                      <a:lnTo>
                        <a:pt x="24" y="42"/>
                      </a:lnTo>
                      <a:lnTo>
                        <a:pt x="26" y="32"/>
                      </a:lnTo>
                      <a:lnTo>
                        <a:pt x="32" y="26"/>
                      </a:lnTo>
                      <a:lnTo>
                        <a:pt x="40" y="20"/>
                      </a:lnTo>
                      <a:lnTo>
                        <a:pt x="50" y="1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123" name="Freeform 143"/>
                <p:cNvSpPr>
                  <a:spLocks noEditPoints="1"/>
                </p:cNvSpPr>
                <p:nvPr/>
              </p:nvSpPr>
              <p:spPr bwMode="auto">
                <a:xfrm>
                  <a:off x="3875418" y="5382662"/>
                  <a:ext cx="562489" cy="684809"/>
                </a:xfrm>
                <a:custGeom>
                  <a:avLst/>
                  <a:gdLst>
                    <a:gd name="T0" fmla="*/ 186491543 w 330"/>
                    <a:gd name="T1" fmla="*/ 866933887 h 408"/>
                    <a:gd name="T2" fmla="*/ 151209369 w 330"/>
                    <a:gd name="T3" fmla="*/ 730845292 h 408"/>
                    <a:gd name="T4" fmla="*/ 146169058 w 330"/>
                    <a:gd name="T5" fmla="*/ 720764670 h 408"/>
                    <a:gd name="T6" fmla="*/ 141128747 w 330"/>
                    <a:gd name="T7" fmla="*/ 690522804 h 408"/>
                    <a:gd name="T8" fmla="*/ 141128747 w 330"/>
                    <a:gd name="T9" fmla="*/ 589716584 h 408"/>
                    <a:gd name="T10" fmla="*/ 141128747 w 330"/>
                    <a:gd name="T11" fmla="*/ 554434408 h 408"/>
                    <a:gd name="T12" fmla="*/ 50403119 w 330"/>
                    <a:gd name="T13" fmla="*/ 55443446 h 408"/>
                    <a:gd name="T14" fmla="*/ 35282187 w 330"/>
                    <a:gd name="T15" fmla="*/ 80645001 h 408"/>
                    <a:gd name="T16" fmla="*/ 10080624 w 330"/>
                    <a:gd name="T17" fmla="*/ 156249690 h 408"/>
                    <a:gd name="T18" fmla="*/ 0 w 330"/>
                    <a:gd name="T19" fmla="*/ 282257515 h 408"/>
                    <a:gd name="T20" fmla="*/ 10080624 w 330"/>
                    <a:gd name="T21" fmla="*/ 403224979 h 408"/>
                    <a:gd name="T22" fmla="*/ 25201559 w 330"/>
                    <a:gd name="T23" fmla="*/ 493950676 h 408"/>
                    <a:gd name="T24" fmla="*/ 35282187 w 330"/>
                    <a:gd name="T25" fmla="*/ 599797206 h 408"/>
                    <a:gd name="T26" fmla="*/ 30241876 w 330"/>
                    <a:gd name="T27" fmla="*/ 670361560 h 408"/>
                    <a:gd name="T28" fmla="*/ 30241876 w 330"/>
                    <a:gd name="T29" fmla="*/ 665321249 h 408"/>
                    <a:gd name="T30" fmla="*/ 10080624 w 330"/>
                    <a:gd name="T31" fmla="*/ 801409646 h 408"/>
                    <a:gd name="T32" fmla="*/ 30241876 w 330"/>
                    <a:gd name="T33" fmla="*/ 806449957 h 408"/>
                    <a:gd name="T34" fmla="*/ 30241876 w 330"/>
                    <a:gd name="T35" fmla="*/ 801409646 h 408"/>
                    <a:gd name="T36" fmla="*/ 40322497 w 330"/>
                    <a:gd name="T37" fmla="*/ 846772644 h 408"/>
                    <a:gd name="T38" fmla="*/ 40322497 w 330"/>
                    <a:gd name="T39" fmla="*/ 907256375 h 408"/>
                    <a:gd name="T40" fmla="*/ 60483752 w 330"/>
                    <a:gd name="T41" fmla="*/ 972780418 h 408"/>
                    <a:gd name="T42" fmla="*/ 70564374 w 330"/>
                    <a:gd name="T43" fmla="*/ 992941662 h 408"/>
                    <a:gd name="T44" fmla="*/ 105846573 w 330"/>
                    <a:gd name="T45" fmla="*/ 1018143217 h 408"/>
                    <a:gd name="T46" fmla="*/ 146169058 w 330"/>
                    <a:gd name="T47" fmla="*/ 1028223839 h 408"/>
                    <a:gd name="T48" fmla="*/ 216733457 w 330"/>
                    <a:gd name="T49" fmla="*/ 1018143217 h 408"/>
                    <a:gd name="T50" fmla="*/ 236894699 w 330"/>
                    <a:gd name="T51" fmla="*/ 982861040 h 408"/>
                    <a:gd name="T52" fmla="*/ 236894699 w 330"/>
                    <a:gd name="T53" fmla="*/ 967740107 h 408"/>
                    <a:gd name="T54" fmla="*/ 216733457 w 330"/>
                    <a:gd name="T55" fmla="*/ 922377308 h 408"/>
                    <a:gd name="T56" fmla="*/ 821570832 w 330"/>
                    <a:gd name="T57" fmla="*/ 675401871 h 408"/>
                    <a:gd name="T58" fmla="*/ 816530521 w 330"/>
                    <a:gd name="T59" fmla="*/ 670361560 h 408"/>
                    <a:gd name="T60" fmla="*/ 801409589 w 330"/>
                    <a:gd name="T61" fmla="*/ 660280938 h 408"/>
                    <a:gd name="T62" fmla="*/ 751006483 w 330"/>
                    <a:gd name="T63" fmla="*/ 619958450 h 408"/>
                    <a:gd name="T64" fmla="*/ 735885551 w 330"/>
                    <a:gd name="T65" fmla="*/ 599797206 h 408"/>
                    <a:gd name="T66" fmla="*/ 715724309 w 330"/>
                    <a:gd name="T67" fmla="*/ 579635963 h 408"/>
                    <a:gd name="T68" fmla="*/ 690522756 w 330"/>
                    <a:gd name="T69" fmla="*/ 544353786 h 408"/>
                    <a:gd name="T70" fmla="*/ 675401824 w 330"/>
                    <a:gd name="T71" fmla="*/ 509071609 h 408"/>
                    <a:gd name="T72" fmla="*/ 660280892 w 330"/>
                    <a:gd name="T73" fmla="*/ 463708810 h 408"/>
                    <a:gd name="T74" fmla="*/ 478829709 w 330"/>
                    <a:gd name="T75" fmla="*/ 65524068 h 408"/>
                    <a:gd name="T76" fmla="*/ 483870019 w 330"/>
                    <a:gd name="T77" fmla="*/ 105846580 h 408"/>
                    <a:gd name="T78" fmla="*/ 483870019 w 330"/>
                    <a:gd name="T79" fmla="*/ 166330312 h 408"/>
                    <a:gd name="T80" fmla="*/ 504031262 w 330"/>
                    <a:gd name="T81" fmla="*/ 282257515 h 408"/>
                    <a:gd name="T82" fmla="*/ 534273126 w 330"/>
                    <a:gd name="T83" fmla="*/ 398184668 h 408"/>
                    <a:gd name="T84" fmla="*/ 534273126 w 330"/>
                    <a:gd name="T85" fmla="*/ 448587877 h 408"/>
                    <a:gd name="T86" fmla="*/ 529232815 w 330"/>
                    <a:gd name="T87" fmla="*/ 468749121 h 408"/>
                    <a:gd name="T88" fmla="*/ 509071573 w 330"/>
                    <a:gd name="T89" fmla="*/ 524192542 h 408"/>
                    <a:gd name="T90" fmla="*/ 509071573 w 330"/>
                    <a:gd name="T91" fmla="*/ 574595652 h 408"/>
                    <a:gd name="T92" fmla="*/ 514111883 w 330"/>
                    <a:gd name="T93" fmla="*/ 584676274 h 408"/>
                    <a:gd name="T94" fmla="*/ 524192505 w 330"/>
                    <a:gd name="T95" fmla="*/ 614918139 h 408"/>
                    <a:gd name="T96" fmla="*/ 534273126 w 330"/>
                    <a:gd name="T97" fmla="*/ 695563115 h 408"/>
                    <a:gd name="T98" fmla="*/ 559474679 w 330"/>
                    <a:gd name="T99" fmla="*/ 690522804 h 408"/>
                    <a:gd name="T100" fmla="*/ 564514990 w 330"/>
                    <a:gd name="T101" fmla="*/ 599797206 h 408"/>
                    <a:gd name="T102" fmla="*/ 594756853 w 330"/>
                    <a:gd name="T103" fmla="*/ 614918139 h 408"/>
                    <a:gd name="T104" fmla="*/ 614918096 w 330"/>
                    <a:gd name="T105" fmla="*/ 645160005 h 408"/>
                    <a:gd name="T106" fmla="*/ 619958407 w 330"/>
                    <a:gd name="T107" fmla="*/ 655240627 h 408"/>
                    <a:gd name="T108" fmla="*/ 650200270 w 330"/>
                    <a:gd name="T109" fmla="*/ 720764670 h 408"/>
                    <a:gd name="T110" fmla="*/ 660280892 w 330"/>
                    <a:gd name="T111" fmla="*/ 740925914 h 408"/>
                    <a:gd name="T112" fmla="*/ 690522756 w 330"/>
                    <a:gd name="T113" fmla="*/ 756046847 h 408"/>
                    <a:gd name="T114" fmla="*/ 811490211 w 330"/>
                    <a:gd name="T115" fmla="*/ 766127469 h 408"/>
                    <a:gd name="T116" fmla="*/ 816530521 w 330"/>
                    <a:gd name="T117" fmla="*/ 756046847 h 408"/>
                    <a:gd name="T118" fmla="*/ 826611143 w 330"/>
                    <a:gd name="T119" fmla="*/ 725804981 h 408"/>
                    <a:gd name="T120" fmla="*/ 831651453 w 330"/>
                    <a:gd name="T121" fmla="*/ 715724359 h 408"/>
                    <a:gd name="T122" fmla="*/ 821570832 w 330"/>
                    <a:gd name="T123" fmla="*/ 675401871 h 40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0"/>
                    <a:gd name="T187" fmla="*/ 0 h 408"/>
                    <a:gd name="T188" fmla="*/ 330 w 330"/>
                    <a:gd name="T189" fmla="*/ 408 h 40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0" h="408">
                      <a:moveTo>
                        <a:pt x="74" y="344"/>
                      </a:moveTo>
                      <a:lnTo>
                        <a:pt x="74" y="344"/>
                      </a:lnTo>
                      <a:lnTo>
                        <a:pt x="60" y="290"/>
                      </a:lnTo>
                      <a:lnTo>
                        <a:pt x="58" y="286"/>
                      </a:lnTo>
                      <a:lnTo>
                        <a:pt x="56" y="274"/>
                      </a:lnTo>
                      <a:lnTo>
                        <a:pt x="56" y="254"/>
                      </a:lnTo>
                      <a:lnTo>
                        <a:pt x="56" y="234"/>
                      </a:lnTo>
                      <a:lnTo>
                        <a:pt x="56" y="220"/>
                      </a:lnTo>
                      <a:lnTo>
                        <a:pt x="92" y="44"/>
                      </a:lnTo>
                      <a:lnTo>
                        <a:pt x="20" y="22"/>
                      </a:lnTo>
                      <a:lnTo>
                        <a:pt x="14" y="32"/>
                      </a:lnTo>
                      <a:lnTo>
                        <a:pt x="10" y="40"/>
                      </a:lnTo>
                      <a:lnTo>
                        <a:pt x="4" y="62"/>
                      </a:lnTo>
                      <a:lnTo>
                        <a:pt x="2" y="88"/>
                      </a:lnTo>
                      <a:lnTo>
                        <a:pt x="0" y="112"/>
                      </a:lnTo>
                      <a:lnTo>
                        <a:pt x="2" y="138"/>
                      </a:lnTo>
                      <a:lnTo>
                        <a:pt x="4" y="160"/>
                      </a:lnTo>
                      <a:lnTo>
                        <a:pt x="10" y="196"/>
                      </a:lnTo>
                      <a:lnTo>
                        <a:pt x="14" y="218"/>
                      </a:lnTo>
                      <a:lnTo>
                        <a:pt x="14" y="238"/>
                      </a:lnTo>
                      <a:lnTo>
                        <a:pt x="14" y="254"/>
                      </a:lnTo>
                      <a:lnTo>
                        <a:pt x="12" y="266"/>
                      </a:lnTo>
                      <a:lnTo>
                        <a:pt x="12" y="264"/>
                      </a:lnTo>
                      <a:lnTo>
                        <a:pt x="6" y="292"/>
                      </a:lnTo>
                      <a:lnTo>
                        <a:pt x="4" y="318"/>
                      </a:lnTo>
                      <a:lnTo>
                        <a:pt x="8" y="322"/>
                      </a:lnTo>
                      <a:lnTo>
                        <a:pt x="12" y="320"/>
                      </a:lnTo>
                      <a:lnTo>
                        <a:pt x="12" y="318"/>
                      </a:lnTo>
                      <a:lnTo>
                        <a:pt x="16" y="336"/>
                      </a:lnTo>
                      <a:lnTo>
                        <a:pt x="16" y="360"/>
                      </a:lnTo>
                      <a:lnTo>
                        <a:pt x="18" y="370"/>
                      </a:lnTo>
                      <a:lnTo>
                        <a:pt x="24" y="386"/>
                      </a:lnTo>
                      <a:lnTo>
                        <a:pt x="28" y="394"/>
                      </a:lnTo>
                      <a:lnTo>
                        <a:pt x="42" y="404"/>
                      </a:lnTo>
                      <a:lnTo>
                        <a:pt x="50" y="406"/>
                      </a:lnTo>
                      <a:lnTo>
                        <a:pt x="58" y="408"/>
                      </a:lnTo>
                      <a:lnTo>
                        <a:pt x="74" y="406"/>
                      </a:lnTo>
                      <a:lnTo>
                        <a:pt x="86" y="404"/>
                      </a:lnTo>
                      <a:lnTo>
                        <a:pt x="92" y="402"/>
                      </a:lnTo>
                      <a:lnTo>
                        <a:pt x="94" y="390"/>
                      </a:lnTo>
                      <a:lnTo>
                        <a:pt x="94" y="384"/>
                      </a:lnTo>
                      <a:lnTo>
                        <a:pt x="92" y="376"/>
                      </a:lnTo>
                      <a:lnTo>
                        <a:pt x="86" y="366"/>
                      </a:lnTo>
                      <a:lnTo>
                        <a:pt x="74" y="344"/>
                      </a:lnTo>
                      <a:close/>
                      <a:moveTo>
                        <a:pt x="326" y="268"/>
                      </a:moveTo>
                      <a:lnTo>
                        <a:pt x="326" y="268"/>
                      </a:lnTo>
                      <a:lnTo>
                        <a:pt x="324" y="266"/>
                      </a:lnTo>
                      <a:lnTo>
                        <a:pt x="318" y="262"/>
                      </a:lnTo>
                      <a:lnTo>
                        <a:pt x="310" y="254"/>
                      </a:lnTo>
                      <a:lnTo>
                        <a:pt x="298" y="246"/>
                      </a:lnTo>
                      <a:lnTo>
                        <a:pt x="292" y="238"/>
                      </a:lnTo>
                      <a:lnTo>
                        <a:pt x="284" y="230"/>
                      </a:lnTo>
                      <a:lnTo>
                        <a:pt x="280" y="224"/>
                      </a:lnTo>
                      <a:lnTo>
                        <a:pt x="274" y="216"/>
                      </a:lnTo>
                      <a:lnTo>
                        <a:pt x="268" y="202"/>
                      </a:lnTo>
                      <a:lnTo>
                        <a:pt x="262" y="184"/>
                      </a:lnTo>
                      <a:lnTo>
                        <a:pt x="260" y="0"/>
                      </a:lnTo>
                      <a:lnTo>
                        <a:pt x="190" y="26"/>
                      </a:lnTo>
                      <a:lnTo>
                        <a:pt x="192" y="42"/>
                      </a:lnTo>
                      <a:lnTo>
                        <a:pt x="192" y="66"/>
                      </a:lnTo>
                      <a:lnTo>
                        <a:pt x="194" y="82"/>
                      </a:lnTo>
                      <a:lnTo>
                        <a:pt x="200" y="112"/>
                      </a:lnTo>
                      <a:lnTo>
                        <a:pt x="212" y="158"/>
                      </a:lnTo>
                      <a:lnTo>
                        <a:pt x="212" y="178"/>
                      </a:lnTo>
                      <a:lnTo>
                        <a:pt x="210" y="186"/>
                      </a:lnTo>
                      <a:lnTo>
                        <a:pt x="206" y="194"/>
                      </a:lnTo>
                      <a:lnTo>
                        <a:pt x="202" y="208"/>
                      </a:lnTo>
                      <a:lnTo>
                        <a:pt x="200" y="222"/>
                      </a:lnTo>
                      <a:lnTo>
                        <a:pt x="202" y="228"/>
                      </a:lnTo>
                      <a:lnTo>
                        <a:pt x="204" y="232"/>
                      </a:lnTo>
                      <a:lnTo>
                        <a:pt x="206" y="238"/>
                      </a:lnTo>
                      <a:lnTo>
                        <a:pt x="208" y="244"/>
                      </a:lnTo>
                      <a:lnTo>
                        <a:pt x="210" y="258"/>
                      </a:lnTo>
                      <a:lnTo>
                        <a:pt x="212" y="276"/>
                      </a:lnTo>
                      <a:lnTo>
                        <a:pt x="218" y="278"/>
                      </a:lnTo>
                      <a:lnTo>
                        <a:pt x="222" y="274"/>
                      </a:lnTo>
                      <a:lnTo>
                        <a:pt x="218" y="232"/>
                      </a:lnTo>
                      <a:lnTo>
                        <a:pt x="224" y="238"/>
                      </a:lnTo>
                      <a:lnTo>
                        <a:pt x="236" y="244"/>
                      </a:lnTo>
                      <a:lnTo>
                        <a:pt x="242" y="250"/>
                      </a:lnTo>
                      <a:lnTo>
                        <a:pt x="244" y="256"/>
                      </a:lnTo>
                      <a:lnTo>
                        <a:pt x="246" y="260"/>
                      </a:lnTo>
                      <a:lnTo>
                        <a:pt x="252" y="276"/>
                      </a:lnTo>
                      <a:lnTo>
                        <a:pt x="258" y="286"/>
                      </a:lnTo>
                      <a:lnTo>
                        <a:pt x="262" y="294"/>
                      </a:lnTo>
                      <a:lnTo>
                        <a:pt x="266" y="298"/>
                      </a:lnTo>
                      <a:lnTo>
                        <a:pt x="274" y="300"/>
                      </a:lnTo>
                      <a:lnTo>
                        <a:pt x="294" y="302"/>
                      </a:lnTo>
                      <a:lnTo>
                        <a:pt x="322" y="304"/>
                      </a:lnTo>
                      <a:lnTo>
                        <a:pt x="324" y="300"/>
                      </a:lnTo>
                      <a:lnTo>
                        <a:pt x="326" y="296"/>
                      </a:lnTo>
                      <a:lnTo>
                        <a:pt x="328" y="288"/>
                      </a:lnTo>
                      <a:lnTo>
                        <a:pt x="330" y="284"/>
                      </a:lnTo>
                      <a:lnTo>
                        <a:pt x="328" y="276"/>
                      </a:lnTo>
                      <a:lnTo>
                        <a:pt x="326" y="268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124" name="Freeform 144"/>
                <p:cNvSpPr>
                  <a:spLocks/>
                </p:cNvSpPr>
                <p:nvPr/>
              </p:nvSpPr>
              <p:spPr bwMode="auto">
                <a:xfrm>
                  <a:off x="3612265" y="4180954"/>
                  <a:ext cx="335520" cy="717732"/>
                </a:xfrm>
                <a:custGeom>
                  <a:avLst/>
                  <a:gdLst>
                    <a:gd name="T0" fmla="*/ 418346010 w 202"/>
                    <a:gd name="T1" fmla="*/ 463708816 h 426"/>
                    <a:gd name="T2" fmla="*/ 352821868 w 202"/>
                    <a:gd name="T3" fmla="*/ 529232859 h 426"/>
                    <a:gd name="T4" fmla="*/ 327620313 w 202"/>
                    <a:gd name="T5" fmla="*/ 569555348 h 426"/>
                    <a:gd name="T6" fmla="*/ 297378447 w 202"/>
                    <a:gd name="T7" fmla="*/ 609877836 h 426"/>
                    <a:gd name="T8" fmla="*/ 231854404 w 202"/>
                    <a:gd name="T9" fmla="*/ 650200325 h 426"/>
                    <a:gd name="T10" fmla="*/ 221773782 w 202"/>
                    <a:gd name="T11" fmla="*/ 650200325 h 426"/>
                    <a:gd name="T12" fmla="*/ 216733471 w 202"/>
                    <a:gd name="T13" fmla="*/ 670361569 h 426"/>
                    <a:gd name="T14" fmla="*/ 226814093 w 202"/>
                    <a:gd name="T15" fmla="*/ 675401880 h 426"/>
                    <a:gd name="T16" fmla="*/ 236894715 w 202"/>
                    <a:gd name="T17" fmla="*/ 685482502 h 426"/>
                    <a:gd name="T18" fmla="*/ 246975337 w 202"/>
                    <a:gd name="T19" fmla="*/ 710684057 h 426"/>
                    <a:gd name="T20" fmla="*/ 292338136 w 202"/>
                    <a:gd name="T21" fmla="*/ 771167790 h 426"/>
                    <a:gd name="T22" fmla="*/ 357862179 w 202"/>
                    <a:gd name="T23" fmla="*/ 846772654 h 426"/>
                    <a:gd name="T24" fmla="*/ 418346010 w 202"/>
                    <a:gd name="T25" fmla="*/ 877014521 h 426"/>
                    <a:gd name="T26" fmla="*/ 493950674 w 202"/>
                    <a:gd name="T27" fmla="*/ 907256387 h 426"/>
                    <a:gd name="T28" fmla="*/ 498990985 w 202"/>
                    <a:gd name="T29" fmla="*/ 912296698 h 426"/>
                    <a:gd name="T30" fmla="*/ 483870052 w 202"/>
                    <a:gd name="T31" fmla="*/ 982861053 h 426"/>
                    <a:gd name="T32" fmla="*/ 453628186 w 202"/>
                    <a:gd name="T33" fmla="*/ 1038304474 h 426"/>
                    <a:gd name="T34" fmla="*/ 413305599 w 202"/>
                    <a:gd name="T35" fmla="*/ 1073586652 h 426"/>
                    <a:gd name="T36" fmla="*/ 120967513 w 202"/>
                    <a:gd name="T37" fmla="*/ 841732343 h 426"/>
                    <a:gd name="T38" fmla="*/ 85685311 w 202"/>
                    <a:gd name="T39" fmla="*/ 811490278 h 426"/>
                    <a:gd name="T40" fmla="*/ 50403122 w 202"/>
                    <a:gd name="T41" fmla="*/ 771167790 h 426"/>
                    <a:gd name="T42" fmla="*/ 15120939 w 202"/>
                    <a:gd name="T43" fmla="*/ 710684057 h 426"/>
                    <a:gd name="T44" fmla="*/ 10080625 w 202"/>
                    <a:gd name="T45" fmla="*/ 700603435 h 426"/>
                    <a:gd name="T46" fmla="*/ 0 w 202"/>
                    <a:gd name="T47" fmla="*/ 660280947 h 426"/>
                    <a:gd name="T48" fmla="*/ 10080625 w 202"/>
                    <a:gd name="T49" fmla="*/ 635079391 h 426"/>
                    <a:gd name="T50" fmla="*/ 206652800 w 202"/>
                    <a:gd name="T51" fmla="*/ 312499385 h 426"/>
                    <a:gd name="T52" fmla="*/ 262096270 w 202"/>
                    <a:gd name="T53" fmla="*/ 156249692 h 426"/>
                    <a:gd name="T54" fmla="*/ 297378447 w 202"/>
                    <a:gd name="T55" fmla="*/ 90725624 h 426"/>
                    <a:gd name="T56" fmla="*/ 312499380 w 202"/>
                    <a:gd name="T57" fmla="*/ 70564380 h 426"/>
                    <a:gd name="T58" fmla="*/ 337700935 w 202"/>
                    <a:gd name="T59" fmla="*/ 55443446 h 426"/>
                    <a:gd name="T60" fmla="*/ 362902490 w 202"/>
                    <a:gd name="T61" fmla="*/ 50403123 h 426"/>
                    <a:gd name="T62" fmla="*/ 509071607 w 202"/>
                    <a:gd name="T63" fmla="*/ 0 h 426"/>
                    <a:gd name="T64" fmla="*/ 483870052 w 202"/>
                    <a:gd name="T65" fmla="*/ 196572181 h 426"/>
                    <a:gd name="T66" fmla="*/ 458668497 w 202"/>
                    <a:gd name="T67" fmla="*/ 347781562 h 426"/>
                    <a:gd name="T68" fmla="*/ 418346010 w 202"/>
                    <a:gd name="T69" fmla="*/ 463708816 h 42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2"/>
                    <a:gd name="T106" fmla="*/ 0 h 426"/>
                    <a:gd name="T107" fmla="*/ 202 w 202"/>
                    <a:gd name="T108" fmla="*/ 426 h 42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2" h="426">
                      <a:moveTo>
                        <a:pt x="166" y="184"/>
                      </a:moveTo>
                      <a:lnTo>
                        <a:pt x="166" y="184"/>
                      </a:lnTo>
                      <a:lnTo>
                        <a:pt x="152" y="196"/>
                      </a:lnTo>
                      <a:lnTo>
                        <a:pt x="140" y="210"/>
                      </a:lnTo>
                      <a:lnTo>
                        <a:pt x="130" y="226"/>
                      </a:lnTo>
                      <a:lnTo>
                        <a:pt x="124" y="236"/>
                      </a:lnTo>
                      <a:lnTo>
                        <a:pt x="118" y="242"/>
                      </a:lnTo>
                      <a:lnTo>
                        <a:pt x="104" y="252"/>
                      </a:lnTo>
                      <a:lnTo>
                        <a:pt x="92" y="258"/>
                      </a:lnTo>
                      <a:lnTo>
                        <a:pt x="88" y="258"/>
                      </a:lnTo>
                      <a:lnTo>
                        <a:pt x="86" y="262"/>
                      </a:lnTo>
                      <a:lnTo>
                        <a:pt x="86" y="266"/>
                      </a:lnTo>
                      <a:lnTo>
                        <a:pt x="90" y="268"/>
                      </a:lnTo>
                      <a:lnTo>
                        <a:pt x="92" y="270"/>
                      </a:lnTo>
                      <a:lnTo>
                        <a:pt x="94" y="272"/>
                      </a:lnTo>
                      <a:lnTo>
                        <a:pt x="98" y="282"/>
                      </a:lnTo>
                      <a:lnTo>
                        <a:pt x="104" y="292"/>
                      </a:lnTo>
                      <a:lnTo>
                        <a:pt x="116" y="306"/>
                      </a:lnTo>
                      <a:lnTo>
                        <a:pt x="134" y="324"/>
                      </a:lnTo>
                      <a:lnTo>
                        <a:pt x="142" y="336"/>
                      </a:lnTo>
                      <a:lnTo>
                        <a:pt x="166" y="348"/>
                      </a:lnTo>
                      <a:lnTo>
                        <a:pt x="184" y="356"/>
                      </a:lnTo>
                      <a:lnTo>
                        <a:pt x="196" y="360"/>
                      </a:lnTo>
                      <a:lnTo>
                        <a:pt x="198" y="362"/>
                      </a:lnTo>
                      <a:lnTo>
                        <a:pt x="198" y="370"/>
                      </a:lnTo>
                      <a:lnTo>
                        <a:pt x="192" y="390"/>
                      </a:lnTo>
                      <a:lnTo>
                        <a:pt x="186" y="400"/>
                      </a:lnTo>
                      <a:lnTo>
                        <a:pt x="180" y="412"/>
                      </a:lnTo>
                      <a:lnTo>
                        <a:pt x="172" y="420"/>
                      </a:lnTo>
                      <a:lnTo>
                        <a:pt x="164" y="426"/>
                      </a:lnTo>
                      <a:lnTo>
                        <a:pt x="48" y="334"/>
                      </a:lnTo>
                      <a:lnTo>
                        <a:pt x="34" y="322"/>
                      </a:lnTo>
                      <a:lnTo>
                        <a:pt x="26" y="314"/>
                      </a:lnTo>
                      <a:lnTo>
                        <a:pt x="20" y="306"/>
                      </a:lnTo>
                      <a:lnTo>
                        <a:pt x="6" y="282"/>
                      </a:lnTo>
                      <a:lnTo>
                        <a:pt x="4" y="278"/>
                      </a:lnTo>
                      <a:lnTo>
                        <a:pt x="0" y="270"/>
                      </a:lnTo>
                      <a:lnTo>
                        <a:pt x="0" y="262"/>
                      </a:lnTo>
                      <a:lnTo>
                        <a:pt x="0" y="258"/>
                      </a:lnTo>
                      <a:lnTo>
                        <a:pt x="4" y="252"/>
                      </a:lnTo>
                      <a:lnTo>
                        <a:pt x="82" y="124"/>
                      </a:lnTo>
                      <a:lnTo>
                        <a:pt x="104" y="62"/>
                      </a:lnTo>
                      <a:lnTo>
                        <a:pt x="112" y="48"/>
                      </a:lnTo>
                      <a:lnTo>
                        <a:pt x="118" y="36"/>
                      </a:lnTo>
                      <a:lnTo>
                        <a:pt x="124" y="28"/>
                      </a:lnTo>
                      <a:lnTo>
                        <a:pt x="130" y="24"/>
                      </a:lnTo>
                      <a:lnTo>
                        <a:pt x="134" y="22"/>
                      </a:lnTo>
                      <a:lnTo>
                        <a:pt x="144" y="20"/>
                      </a:lnTo>
                      <a:lnTo>
                        <a:pt x="202" y="0"/>
                      </a:lnTo>
                      <a:lnTo>
                        <a:pt x="200" y="24"/>
                      </a:lnTo>
                      <a:lnTo>
                        <a:pt x="192" y="78"/>
                      </a:lnTo>
                      <a:lnTo>
                        <a:pt x="188" y="108"/>
                      </a:lnTo>
                      <a:lnTo>
                        <a:pt x="182" y="138"/>
                      </a:lnTo>
                      <a:lnTo>
                        <a:pt x="174" y="164"/>
                      </a:lnTo>
                      <a:lnTo>
                        <a:pt x="166" y="184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4602" name="Freeform 138"/>
              <p:cNvSpPr>
                <a:spLocks/>
              </p:cNvSpPr>
              <p:nvPr/>
            </p:nvSpPr>
            <p:spPr bwMode="auto">
              <a:xfrm>
                <a:off x="3544225" y="4214357"/>
                <a:ext cx="202273" cy="330410"/>
              </a:xfrm>
              <a:custGeom>
                <a:avLst/>
                <a:gdLst>
                  <a:gd name="T0" fmla="*/ 2147483647 w 120"/>
                  <a:gd name="T1" fmla="*/ 2147483647 h 196"/>
                  <a:gd name="T2" fmla="*/ 2147483647 w 120"/>
                  <a:gd name="T3" fmla="*/ 2147483647 h 196"/>
                  <a:gd name="T4" fmla="*/ 2147483647 w 120"/>
                  <a:gd name="T5" fmla="*/ 2147483647 h 196"/>
                  <a:gd name="T6" fmla="*/ 2147483647 w 120"/>
                  <a:gd name="T7" fmla="*/ 2147483647 h 196"/>
                  <a:gd name="T8" fmla="*/ 2147483647 w 120"/>
                  <a:gd name="T9" fmla="*/ 2147483647 h 196"/>
                  <a:gd name="T10" fmla="*/ 2147483647 w 120"/>
                  <a:gd name="T11" fmla="*/ 2147483647 h 196"/>
                  <a:gd name="T12" fmla="*/ 2147483647 w 120"/>
                  <a:gd name="T13" fmla="*/ 2147483647 h 196"/>
                  <a:gd name="T14" fmla="*/ 2147483647 w 120"/>
                  <a:gd name="T15" fmla="*/ 2147483647 h 196"/>
                  <a:gd name="T16" fmla="*/ 2147483647 w 120"/>
                  <a:gd name="T17" fmla="*/ 2147483647 h 196"/>
                  <a:gd name="T18" fmla="*/ 2147483647 w 120"/>
                  <a:gd name="T19" fmla="*/ 2147483647 h 196"/>
                  <a:gd name="T20" fmla="*/ 2147483647 w 120"/>
                  <a:gd name="T21" fmla="*/ 2147483647 h 196"/>
                  <a:gd name="T22" fmla="*/ 2147483647 w 120"/>
                  <a:gd name="T23" fmla="*/ 2147483647 h 196"/>
                  <a:gd name="T24" fmla="*/ 2147483647 w 120"/>
                  <a:gd name="T25" fmla="*/ 2147483647 h 196"/>
                  <a:gd name="T26" fmla="*/ 2147483647 w 120"/>
                  <a:gd name="T27" fmla="*/ 2147483647 h 196"/>
                  <a:gd name="T28" fmla="*/ 2147483647 w 120"/>
                  <a:gd name="T29" fmla="*/ 2147483647 h 196"/>
                  <a:gd name="T30" fmla="*/ 2147483647 w 120"/>
                  <a:gd name="T31" fmla="*/ 2147483647 h 196"/>
                  <a:gd name="T32" fmla="*/ 2147483647 w 120"/>
                  <a:gd name="T33" fmla="*/ 2147483647 h 196"/>
                  <a:gd name="T34" fmla="*/ 2147483647 w 120"/>
                  <a:gd name="T35" fmla="*/ 2147483647 h 196"/>
                  <a:gd name="T36" fmla="*/ 2147483647 w 120"/>
                  <a:gd name="T37" fmla="*/ 2147483647 h 196"/>
                  <a:gd name="T38" fmla="*/ 2147483647 w 120"/>
                  <a:gd name="T39" fmla="*/ 2147483647 h 196"/>
                  <a:gd name="T40" fmla="*/ 0 w 120"/>
                  <a:gd name="T41" fmla="*/ 2147483647 h 196"/>
                  <a:gd name="T42" fmla="*/ 2147483647 w 120"/>
                  <a:gd name="T43" fmla="*/ 2147483647 h 196"/>
                  <a:gd name="T44" fmla="*/ 2147483647 w 120"/>
                  <a:gd name="T45" fmla="*/ 2147483647 h 196"/>
                  <a:gd name="T46" fmla="*/ 2147483647 w 120"/>
                  <a:gd name="T47" fmla="*/ 2147483647 h 196"/>
                  <a:gd name="T48" fmla="*/ 2147483647 w 120"/>
                  <a:gd name="T49" fmla="*/ 0 h 196"/>
                  <a:gd name="T50" fmla="*/ 2147483647 w 120"/>
                  <a:gd name="T51" fmla="*/ 0 h 196"/>
                  <a:gd name="T52" fmla="*/ 2147483647 w 120"/>
                  <a:gd name="T53" fmla="*/ 2147483647 h 196"/>
                  <a:gd name="T54" fmla="*/ 2147483647 w 120"/>
                  <a:gd name="T55" fmla="*/ 2147483647 h 1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0"/>
                  <a:gd name="T85" fmla="*/ 0 h 196"/>
                  <a:gd name="T86" fmla="*/ 120 w 120"/>
                  <a:gd name="T87" fmla="*/ 196 h 1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0" h="196">
                    <a:moveTo>
                      <a:pt x="82" y="2"/>
                    </a:moveTo>
                    <a:lnTo>
                      <a:pt x="82" y="2"/>
                    </a:lnTo>
                    <a:lnTo>
                      <a:pt x="96" y="24"/>
                    </a:lnTo>
                    <a:lnTo>
                      <a:pt x="98" y="34"/>
                    </a:lnTo>
                    <a:lnTo>
                      <a:pt x="102" y="46"/>
                    </a:lnTo>
                    <a:lnTo>
                      <a:pt x="106" y="70"/>
                    </a:lnTo>
                    <a:lnTo>
                      <a:pt x="114" y="120"/>
                    </a:lnTo>
                    <a:lnTo>
                      <a:pt x="118" y="170"/>
                    </a:lnTo>
                    <a:lnTo>
                      <a:pt x="120" y="188"/>
                    </a:lnTo>
                    <a:lnTo>
                      <a:pt x="118" y="196"/>
                    </a:lnTo>
                    <a:lnTo>
                      <a:pt x="106" y="174"/>
                    </a:lnTo>
                    <a:lnTo>
                      <a:pt x="76" y="120"/>
                    </a:lnTo>
                    <a:lnTo>
                      <a:pt x="58" y="90"/>
                    </a:lnTo>
                    <a:lnTo>
                      <a:pt x="38" y="62"/>
                    </a:lnTo>
                    <a:lnTo>
                      <a:pt x="22" y="40"/>
                    </a:lnTo>
                    <a:lnTo>
                      <a:pt x="14" y="32"/>
                    </a:lnTo>
                    <a:lnTo>
                      <a:pt x="8" y="26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36" y="4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82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" name="Freeform 140"/>
              <p:cNvSpPr>
                <a:spLocks/>
              </p:cNvSpPr>
              <p:nvPr/>
            </p:nvSpPr>
            <p:spPr bwMode="auto">
              <a:xfrm>
                <a:off x="3578144" y="4140913"/>
                <a:ext cx="144734" cy="230464"/>
              </a:xfrm>
              <a:custGeom>
                <a:avLst/>
                <a:gdLst>
                  <a:gd name="T0" fmla="*/ 196572170 w 90"/>
                  <a:gd name="T1" fmla="*/ 120967497 h 140"/>
                  <a:gd name="T2" fmla="*/ 196572170 w 90"/>
                  <a:gd name="T3" fmla="*/ 120967497 h 140"/>
                  <a:gd name="T4" fmla="*/ 191531860 w 90"/>
                  <a:gd name="T5" fmla="*/ 136088428 h 140"/>
                  <a:gd name="T6" fmla="*/ 181451238 w 90"/>
                  <a:gd name="T7" fmla="*/ 171370600 h 140"/>
                  <a:gd name="T8" fmla="*/ 181451238 w 90"/>
                  <a:gd name="T9" fmla="*/ 196572151 h 140"/>
                  <a:gd name="T10" fmla="*/ 186491549 w 90"/>
                  <a:gd name="T11" fmla="*/ 211693132 h 140"/>
                  <a:gd name="T12" fmla="*/ 191531860 w 90"/>
                  <a:gd name="T13" fmla="*/ 226814063 h 140"/>
                  <a:gd name="T14" fmla="*/ 206652792 w 90"/>
                  <a:gd name="T15" fmla="*/ 236894683 h 140"/>
                  <a:gd name="T16" fmla="*/ 206652792 w 90"/>
                  <a:gd name="T17" fmla="*/ 236894683 h 140"/>
                  <a:gd name="T18" fmla="*/ 226814085 w 90"/>
                  <a:gd name="T19" fmla="*/ 241934994 h 140"/>
                  <a:gd name="T20" fmla="*/ 226814085 w 90"/>
                  <a:gd name="T21" fmla="*/ 241934994 h 140"/>
                  <a:gd name="T22" fmla="*/ 226814085 w 90"/>
                  <a:gd name="T23" fmla="*/ 257055925 h 140"/>
                  <a:gd name="T24" fmla="*/ 226814085 w 90"/>
                  <a:gd name="T25" fmla="*/ 272176856 h 140"/>
                  <a:gd name="T26" fmla="*/ 221773774 w 90"/>
                  <a:gd name="T27" fmla="*/ 282257476 h 140"/>
                  <a:gd name="T28" fmla="*/ 221773774 w 90"/>
                  <a:gd name="T29" fmla="*/ 282257476 h 140"/>
                  <a:gd name="T30" fmla="*/ 211693152 w 90"/>
                  <a:gd name="T31" fmla="*/ 297378407 h 140"/>
                  <a:gd name="T32" fmla="*/ 206652792 w 90"/>
                  <a:gd name="T33" fmla="*/ 322579959 h 140"/>
                  <a:gd name="T34" fmla="*/ 196572170 w 90"/>
                  <a:gd name="T35" fmla="*/ 352821820 h 140"/>
                  <a:gd name="T36" fmla="*/ 186491549 w 90"/>
                  <a:gd name="T37" fmla="*/ 347781510 h 140"/>
                  <a:gd name="T38" fmla="*/ 186491549 w 90"/>
                  <a:gd name="T39" fmla="*/ 347781510 h 140"/>
                  <a:gd name="T40" fmla="*/ 196572170 w 90"/>
                  <a:gd name="T41" fmla="*/ 337700889 h 140"/>
                  <a:gd name="T42" fmla="*/ 196572170 w 90"/>
                  <a:gd name="T43" fmla="*/ 322579959 h 140"/>
                  <a:gd name="T44" fmla="*/ 186491549 w 90"/>
                  <a:gd name="T45" fmla="*/ 307459028 h 140"/>
                  <a:gd name="T46" fmla="*/ 186491549 w 90"/>
                  <a:gd name="T47" fmla="*/ 307459028 h 140"/>
                  <a:gd name="T48" fmla="*/ 171370617 w 90"/>
                  <a:gd name="T49" fmla="*/ 297378407 h 140"/>
                  <a:gd name="T50" fmla="*/ 146169063 w 90"/>
                  <a:gd name="T51" fmla="*/ 282257476 h 140"/>
                  <a:gd name="T52" fmla="*/ 95765930 w 90"/>
                  <a:gd name="T53" fmla="*/ 257055925 h 140"/>
                  <a:gd name="T54" fmla="*/ 95765930 w 90"/>
                  <a:gd name="T55" fmla="*/ 257055925 h 140"/>
                  <a:gd name="T56" fmla="*/ 70564376 w 90"/>
                  <a:gd name="T57" fmla="*/ 241934994 h 140"/>
                  <a:gd name="T58" fmla="*/ 55443444 w 90"/>
                  <a:gd name="T59" fmla="*/ 226814063 h 140"/>
                  <a:gd name="T60" fmla="*/ 35282188 w 90"/>
                  <a:gd name="T61" fmla="*/ 206652772 h 140"/>
                  <a:gd name="T62" fmla="*/ 20161249 w 90"/>
                  <a:gd name="T63" fmla="*/ 191531841 h 140"/>
                  <a:gd name="T64" fmla="*/ 20161249 w 90"/>
                  <a:gd name="T65" fmla="*/ 191531841 h 140"/>
                  <a:gd name="T66" fmla="*/ 15120939 w 90"/>
                  <a:gd name="T67" fmla="*/ 120967497 h 140"/>
                  <a:gd name="T68" fmla="*/ 15120939 w 90"/>
                  <a:gd name="T69" fmla="*/ 120967497 h 140"/>
                  <a:gd name="T70" fmla="*/ 10080625 w 90"/>
                  <a:gd name="T71" fmla="*/ 70564369 h 140"/>
                  <a:gd name="T72" fmla="*/ 0 w 90"/>
                  <a:gd name="T73" fmla="*/ 35282185 h 140"/>
                  <a:gd name="T74" fmla="*/ 0 w 90"/>
                  <a:gd name="T75" fmla="*/ 35282185 h 140"/>
                  <a:gd name="T76" fmla="*/ 10080625 w 90"/>
                  <a:gd name="T77" fmla="*/ 25201558 h 140"/>
                  <a:gd name="T78" fmla="*/ 20161249 w 90"/>
                  <a:gd name="T79" fmla="*/ 5040312 h 140"/>
                  <a:gd name="T80" fmla="*/ 20161249 w 90"/>
                  <a:gd name="T81" fmla="*/ 5040312 h 140"/>
                  <a:gd name="T82" fmla="*/ 25201560 w 90"/>
                  <a:gd name="T83" fmla="*/ 0 h 140"/>
                  <a:gd name="T84" fmla="*/ 30241877 w 90"/>
                  <a:gd name="T85" fmla="*/ 5040312 h 140"/>
                  <a:gd name="T86" fmla="*/ 50403120 w 90"/>
                  <a:gd name="T87" fmla="*/ 15120937 h 140"/>
                  <a:gd name="T88" fmla="*/ 110886887 w 90"/>
                  <a:gd name="T89" fmla="*/ 55443438 h 140"/>
                  <a:gd name="T90" fmla="*/ 196572170 w 90"/>
                  <a:gd name="T91" fmla="*/ 120967497 h 140"/>
                  <a:gd name="T92" fmla="*/ 196572170 w 90"/>
                  <a:gd name="T93" fmla="*/ 120967497 h 1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0"/>
                  <a:gd name="T142" fmla="*/ 0 h 140"/>
                  <a:gd name="T143" fmla="*/ 90 w 90"/>
                  <a:gd name="T144" fmla="*/ 140 h 14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0" h="140">
                    <a:moveTo>
                      <a:pt x="78" y="48"/>
                    </a:moveTo>
                    <a:lnTo>
                      <a:pt x="78" y="48"/>
                    </a:lnTo>
                    <a:lnTo>
                      <a:pt x="76" y="54"/>
                    </a:lnTo>
                    <a:lnTo>
                      <a:pt x="72" y="68"/>
                    </a:lnTo>
                    <a:lnTo>
                      <a:pt x="72" y="78"/>
                    </a:lnTo>
                    <a:lnTo>
                      <a:pt x="74" y="84"/>
                    </a:lnTo>
                    <a:lnTo>
                      <a:pt x="76" y="90"/>
                    </a:lnTo>
                    <a:lnTo>
                      <a:pt x="82" y="94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88" y="112"/>
                    </a:lnTo>
                    <a:lnTo>
                      <a:pt x="84" y="118"/>
                    </a:lnTo>
                    <a:lnTo>
                      <a:pt x="82" y="128"/>
                    </a:lnTo>
                    <a:lnTo>
                      <a:pt x="78" y="140"/>
                    </a:lnTo>
                    <a:lnTo>
                      <a:pt x="74" y="138"/>
                    </a:lnTo>
                    <a:lnTo>
                      <a:pt x="78" y="134"/>
                    </a:lnTo>
                    <a:lnTo>
                      <a:pt x="78" y="128"/>
                    </a:lnTo>
                    <a:lnTo>
                      <a:pt x="74" y="122"/>
                    </a:lnTo>
                    <a:lnTo>
                      <a:pt x="68" y="118"/>
                    </a:lnTo>
                    <a:lnTo>
                      <a:pt x="58" y="112"/>
                    </a:lnTo>
                    <a:lnTo>
                      <a:pt x="38" y="102"/>
                    </a:lnTo>
                    <a:lnTo>
                      <a:pt x="28" y="96"/>
                    </a:lnTo>
                    <a:lnTo>
                      <a:pt x="22" y="90"/>
                    </a:lnTo>
                    <a:lnTo>
                      <a:pt x="14" y="82"/>
                    </a:lnTo>
                    <a:lnTo>
                      <a:pt x="8" y="76"/>
                    </a:lnTo>
                    <a:lnTo>
                      <a:pt x="6" y="48"/>
                    </a:lnTo>
                    <a:lnTo>
                      <a:pt x="4" y="28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20" y="6"/>
                    </a:lnTo>
                    <a:lnTo>
                      <a:pt x="44" y="22"/>
                    </a:lnTo>
                    <a:lnTo>
                      <a:pt x="78" y="48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sp>
          <p:nvSpPr>
            <p:cNvPr id="110" name="Freeform 5"/>
            <p:cNvSpPr>
              <a:spLocks noEditPoints="1"/>
            </p:cNvSpPr>
            <p:nvPr/>
          </p:nvSpPr>
          <p:spPr bwMode="auto">
            <a:xfrm>
              <a:off x="3157198" y="1956956"/>
              <a:ext cx="239559" cy="617702"/>
            </a:xfrm>
            <a:custGeom>
              <a:avLst/>
              <a:gdLst>
                <a:gd name="T0" fmla="*/ 2147483647 w 600"/>
                <a:gd name="T1" fmla="*/ 1302100615 h 1727"/>
                <a:gd name="T2" fmla="*/ 2132965708 w 600"/>
                <a:gd name="T3" fmla="*/ 1014817518 h 1727"/>
                <a:gd name="T4" fmla="*/ 2114775135 w 600"/>
                <a:gd name="T5" fmla="*/ 861847602 h 1727"/>
                <a:gd name="T6" fmla="*/ 1982886016 w 600"/>
                <a:gd name="T7" fmla="*/ 936466814 h 1727"/>
                <a:gd name="T8" fmla="*/ 1791874337 w 600"/>
                <a:gd name="T9" fmla="*/ 179084624 h 1727"/>
                <a:gd name="T10" fmla="*/ 1664531796 w 600"/>
                <a:gd name="T11" fmla="*/ 41039906 h 1727"/>
                <a:gd name="T12" fmla="*/ 1459878253 w 600"/>
                <a:gd name="T13" fmla="*/ 22385578 h 1727"/>
                <a:gd name="T14" fmla="*/ 1064208499 w 600"/>
                <a:gd name="T15" fmla="*/ 813345211 h 1727"/>
                <a:gd name="T16" fmla="*/ 1059661922 w 600"/>
                <a:gd name="T17" fmla="*/ 820807712 h 1727"/>
                <a:gd name="T18" fmla="*/ 786788399 w 600"/>
                <a:gd name="T19" fmla="*/ 1085705480 h 1727"/>
                <a:gd name="T20" fmla="*/ 650350571 w 600"/>
                <a:gd name="T21" fmla="*/ 1078242979 h 1727"/>
                <a:gd name="T22" fmla="*/ 659445858 w 600"/>
                <a:gd name="T23" fmla="*/ 1227481403 h 1727"/>
                <a:gd name="T24" fmla="*/ 418406771 w 600"/>
                <a:gd name="T25" fmla="*/ 1652809174 h 1727"/>
                <a:gd name="T26" fmla="*/ 18190581 w 600"/>
                <a:gd name="T27" fmla="*/ 2147483647 h 1727"/>
                <a:gd name="T28" fmla="*/ 841362251 w 600"/>
                <a:gd name="T29" fmla="*/ 2147483647 h 1727"/>
                <a:gd name="T30" fmla="*/ 768595694 w 600"/>
                <a:gd name="T31" fmla="*/ 2147483647 h 1727"/>
                <a:gd name="T32" fmla="*/ 463885336 w 600"/>
                <a:gd name="T33" fmla="*/ 2147483647 h 1727"/>
                <a:gd name="T34" fmla="*/ 836813541 w 600"/>
                <a:gd name="T35" fmla="*/ 1757274526 h 1727"/>
                <a:gd name="T36" fmla="*/ 941416800 w 600"/>
                <a:gd name="T37" fmla="*/ 2089329247 h 1727"/>
                <a:gd name="T38" fmla="*/ 809527682 w 600"/>
                <a:gd name="T39" fmla="*/ 2147483647 h 1727"/>
                <a:gd name="T40" fmla="*/ 845910960 w 600"/>
                <a:gd name="T41" fmla="*/ 2147483647 h 1727"/>
                <a:gd name="T42" fmla="*/ 668541144 w 600"/>
                <a:gd name="T43" fmla="*/ 2147483647 h 1727"/>
                <a:gd name="T44" fmla="*/ 886840816 w 600"/>
                <a:gd name="T45" fmla="*/ 2147483647 h 1727"/>
                <a:gd name="T46" fmla="*/ 968702659 w 600"/>
                <a:gd name="T47" fmla="*/ 2147483647 h 1727"/>
                <a:gd name="T48" fmla="*/ 1296152433 w 600"/>
                <a:gd name="T49" fmla="*/ 2147483647 h 1727"/>
                <a:gd name="T50" fmla="*/ 1368918990 w 600"/>
                <a:gd name="T51" fmla="*/ 2147483647 h 1727"/>
                <a:gd name="T52" fmla="*/ 1878284890 w 600"/>
                <a:gd name="T53" fmla="*/ 2147483647 h 1727"/>
                <a:gd name="T54" fmla="*/ 1987434726 w 600"/>
                <a:gd name="T55" fmla="*/ 2147483647 h 1727"/>
                <a:gd name="T56" fmla="*/ 2147483647 w 600"/>
                <a:gd name="T57" fmla="*/ 2147483647 h 1727"/>
                <a:gd name="T58" fmla="*/ 2147483647 w 600"/>
                <a:gd name="T59" fmla="*/ 2147483647 h 1727"/>
                <a:gd name="T60" fmla="*/ 2147483647 w 600"/>
                <a:gd name="T61" fmla="*/ 2147483647 h 1727"/>
                <a:gd name="T62" fmla="*/ 1700915074 w 600"/>
                <a:gd name="T63" fmla="*/ 2147483647 h 1727"/>
                <a:gd name="T64" fmla="*/ 1891928886 w 600"/>
                <a:gd name="T65" fmla="*/ 2147483647 h 1727"/>
                <a:gd name="T66" fmla="*/ 1650889932 w 600"/>
                <a:gd name="T67" fmla="*/ 2147483647 h 1727"/>
                <a:gd name="T68" fmla="*/ 1578123375 w 600"/>
                <a:gd name="T69" fmla="*/ 2147483647 h 1727"/>
                <a:gd name="T70" fmla="*/ 1455329543 w 600"/>
                <a:gd name="T71" fmla="*/ 2147483647 h 1727"/>
                <a:gd name="T72" fmla="*/ 1432590261 w 600"/>
                <a:gd name="T73" fmla="*/ 2147483647 h 1727"/>
                <a:gd name="T74" fmla="*/ 1964693311 w 600"/>
                <a:gd name="T75" fmla="*/ 2147483647 h 1727"/>
                <a:gd name="T76" fmla="*/ 1782779051 w 600"/>
                <a:gd name="T77" fmla="*/ 1962477842 h 1727"/>
                <a:gd name="T78" fmla="*/ 1105140487 w 600"/>
                <a:gd name="T79" fmla="*/ 1414028468 h 1727"/>
                <a:gd name="T80" fmla="*/ 1332535712 w 600"/>
                <a:gd name="T81" fmla="*/ 1201364583 h 1727"/>
                <a:gd name="T82" fmla="*/ 1896475463 w 600"/>
                <a:gd name="T83" fmla="*/ 1354332326 h 1727"/>
                <a:gd name="T84" fmla="*/ 1937407451 w 600"/>
                <a:gd name="T85" fmla="*/ 1078242979 h 1727"/>
                <a:gd name="T86" fmla="*/ 2147483647 w 600"/>
                <a:gd name="T87" fmla="*/ 2147483647 h 1727"/>
                <a:gd name="T88" fmla="*/ 2147483647 w 600"/>
                <a:gd name="T89" fmla="*/ 2147483647 h 1727"/>
                <a:gd name="T90" fmla="*/ 2147483647 w 600"/>
                <a:gd name="T91" fmla="*/ 1839356238 h 1727"/>
                <a:gd name="T92" fmla="*/ 2147483647 w 600"/>
                <a:gd name="T93" fmla="*/ 2147483647 h 17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0"/>
                <a:gd name="T142" fmla="*/ 0 h 1727"/>
                <a:gd name="T143" fmla="*/ 600 w 600"/>
                <a:gd name="T144" fmla="*/ 1727 h 17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0" h="1727">
                  <a:moveTo>
                    <a:pt x="588" y="660"/>
                  </a:moveTo>
                  <a:cubicBezTo>
                    <a:pt x="584" y="609"/>
                    <a:pt x="581" y="557"/>
                    <a:pt x="581" y="506"/>
                  </a:cubicBezTo>
                  <a:cubicBezTo>
                    <a:pt x="580" y="455"/>
                    <a:pt x="582" y="399"/>
                    <a:pt x="567" y="349"/>
                  </a:cubicBezTo>
                  <a:cubicBezTo>
                    <a:pt x="562" y="333"/>
                    <a:pt x="560" y="307"/>
                    <a:pt x="545" y="296"/>
                  </a:cubicBezTo>
                  <a:cubicBezTo>
                    <a:pt x="535" y="288"/>
                    <a:pt x="517" y="285"/>
                    <a:pt x="504" y="281"/>
                  </a:cubicBezTo>
                  <a:cubicBezTo>
                    <a:pt x="493" y="277"/>
                    <a:pt x="481" y="274"/>
                    <a:pt x="469" y="272"/>
                  </a:cubicBezTo>
                  <a:cubicBezTo>
                    <a:pt x="477" y="267"/>
                    <a:pt x="490" y="260"/>
                    <a:pt x="486" y="250"/>
                  </a:cubicBezTo>
                  <a:cubicBezTo>
                    <a:pt x="478" y="255"/>
                    <a:pt x="472" y="262"/>
                    <a:pt x="461" y="259"/>
                  </a:cubicBezTo>
                  <a:cubicBezTo>
                    <a:pt x="464" y="250"/>
                    <a:pt x="469" y="241"/>
                    <a:pt x="465" y="231"/>
                  </a:cubicBezTo>
                  <a:cubicBezTo>
                    <a:pt x="463" y="239"/>
                    <a:pt x="461" y="251"/>
                    <a:pt x="452" y="254"/>
                  </a:cubicBezTo>
                  <a:cubicBezTo>
                    <a:pt x="450" y="248"/>
                    <a:pt x="449" y="240"/>
                    <a:pt x="448" y="233"/>
                  </a:cubicBezTo>
                  <a:cubicBezTo>
                    <a:pt x="448" y="244"/>
                    <a:pt x="443" y="255"/>
                    <a:pt x="436" y="251"/>
                  </a:cubicBezTo>
                  <a:cubicBezTo>
                    <a:pt x="433" y="237"/>
                    <a:pt x="431" y="222"/>
                    <a:pt x="427" y="208"/>
                  </a:cubicBezTo>
                  <a:cubicBezTo>
                    <a:pt x="420" y="176"/>
                    <a:pt x="418" y="143"/>
                    <a:pt x="413" y="110"/>
                  </a:cubicBezTo>
                  <a:cubicBezTo>
                    <a:pt x="409" y="91"/>
                    <a:pt x="404" y="67"/>
                    <a:pt x="394" y="48"/>
                  </a:cubicBezTo>
                  <a:cubicBezTo>
                    <a:pt x="392" y="41"/>
                    <a:pt x="389" y="35"/>
                    <a:pt x="386" y="29"/>
                  </a:cubicBezTo>
                  <a:cubicBezTo>
                    <a:pt x="384" y="26"/>
                    <a:pt x="381" y="22"/>
                    <a:pt x="378" y="19"/>
                  </a:cubicBezTo>
                  <a:cubicBezTo>
                    <a:pt x="374" y="14"/>
                    <a:pt x="370" y="11"/>
                    <a:pt x="366" y="11"/>
                  </a:cubicBezTo>
                  <a:cubicBezTo>
                    <a:pt x="356" y="4"/>
                    <a:pt x="344" y="0"/>
                    <a:pt x="334" y="2"/>
                  </a:cubicBezTo>
                  <a:cubicBezTo>
                    <a:pt x="328" y="4"/>
                    <a:pt x="326" y="7"/>
                    <a:pt x="319" y="5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211" y="11"/>
                    <a:pt x="239" y="136"/>
                    <a:pt x="235" y="208"/>
                  </a:cubicBezTo>
                  <a:cubicBezTo>
                    <a:pt x="233" y="220"/>
                    <a:pt x="233" y="220"/>
                    <a:pt x="233" y="220"/>
                  </a:cubicBezTo>
                  <a:cubicBezTo>
                    <a:pt x="233" y="219"/>
                    <a:pt x="234" y="219"/>
                    <a:pt x="234" y="218"/>
                  </a:cubicBezTo>
                  <a:cubicBezTo>
                    <a:pt x="234" y="219"/>
                    <a:pt x="234" y="219"/>
                    <a:pt x="234" y="219"/>
                  </a:cubicBezTo>
                  <a:cubicBezTo>
                    <a:pt x="233" y="226"/>
                    <a:pt x="232" y="234"/>
                    <a:pt x="230" y="242"/>
                  </a:cubicBezTo>
                  <a:cubicBezTo>
                    <a:pt x="233" y="220"/>
                    <a:pt x="233" y="220"/>
                    <a:pt x="233" y="220"/>
                  </a:cubicBezTo>
                  <a:cubicBezTo>
                    <a:pt x="233" y="221"/>
                    <a:pt x="232" y="223"/>
                    <a:pt x="232" y="224"/>
                  </a:cubicBezTo>
                  <a:cubicBezTo>
                    <a:pt x="226" y="238"/>
                    <a:pt x="221" y="253"/>
                    <a:pt x="212" y="265"/>
                  </a:cubicBezTo>
                  <a:cubicBezTo>
                    <a:pt x="203" y="278"/>
                    <a:pt x="191" y="292"/>
                    <a:pt x="173" y="291"/>
                  </a:cubicBezTo>
                  <a:cubicBezTo>
                    <a:pt x="165" y="291"/>
                    <a:pt x="156" y="287"/>
                    <a:pt x="153" y="280"/>
                  </a:cubicBezTo>
                  <a:cubicBezTo>
                    <a:pt x="155" y="292"/>
                    <a:pt x="155" y="300"/>
                    <a:pt x="171" y="306"/>
                  </a:cubicBezTo>
                  <a:cubicBezTo>
                    <a:pt x="157" y="307"/>
                    <a:pt x="151" y="297"/>
                    <a:pt x="143" y="289"/>
                  </a:cubicBezTo>
                  <a:cubicBezTo>
                    <a:pt x="144" y="297"/>
                    <a:pt x="151" y="307"/>
                    <a:pt x="158" y="312"/>
                  </a:cubicBezTo>
                  <a:cubicBezTo>
                    <a:pt x="162" y="314"/>
                    <a:pt x="166" y="317"/>
                    <a:pt x="170" y="318"/>
                  </a:cubicBezTo>
                  <a:cubicBezTo>
                    <a:pt x="161" y="321"/>
                    <a:pt x="152" y="324"/>
                    <a:pt x="145" y="329"/>
                  </a:cubicBezTo>
                  <a:cubicBezTo>
                    <a:pt x="135" y="335"/>
                    <a:pt x="138" y="340"/>
                    <a:pt x="135" y="349"/>
                  </a:cubicBezTo>
                  <a:cubicBezTo>
                    <a:pt x="133" y="354"/>
                    <a:pt x="124" y="368"/>
                    <a:pt x="126" y="375"/>
                  </a:cubicBezTo>
                  <a:cubicBezTo>
                    <a:pt x="118" y="398"/>
                    <a:pt x="102" y="421"/>
                    <a:pt x="92" y="443"/>
                  </a:cubicBezTo>
                  <a:cubicBezTo>
                    <a:pt x="85" y="460"/>
                    <a:pt x="77" y="476"/>
                    <a:pt x="68" y="492"/>
                  </a:cubicBezTo>
                  <a:cubicBezTo>
                    <a:pt x="57" y="512"/>
                    <a:pt x="44" y="534"/>
                    <a:pt x="30" y="551"/>
                  </a:cubicBezTo>
                  <a:cubicBezTo>
                    <a:pt x="16" y="568"/>
                    <a:pt x="0" y="578"/>
                    <a:pt x="4" y="599"/>
                  </a:cubicBezTo>
                  <a:cubicBezTo>
                    <a:pt x="16" y="669"/>
                    <a:pt x="113" y="687"/>
                    <a:pt x="157" y="739"/>
                  </a:cubicBezTo>
                  <a:cubicBezTo>
                    <a:pt x="161" y="728"/>
                    <a:pt x="171" y="731"/>
                    <a:pt x="178" y="724"/>
                  </a:cubicBezTo>
                  <a:cubicBezTo>
                    <a:pt x="182" y="720"/>
                    <a:pt x="184" y="712"/>
                    <a:pt x="185" y="706"/>
                  </a:cubicBezTo>
                  <a:cubicBezTo>
                    <a:pt x="183" y="709"/>
                    <a:pt x="179" y="713"/>
                    <a:pt x="171" y="716"/>
                  </a:cubicBezTo>
                  <a:cubicBezTo>
                    <a:pt x="142" y="725"/>
                    <a:pt x="137" y="650"/>
                    <a:pt x="160" y="655"/>
                  </a:cubicBezTo>
                  <a:cubicBezTo>
                    <a:pt x="163" y="655"/>
                    <a:pt x="166" y="655"/>
                    <a:pt x="169" y="655"/>
                  </a:cubicBezTo>
                  <a:cubicBezTo>
                    <a:pt x="143" y="640"/>
                    <a:pt x="121" y="619"/>
                    <a:pt x="100" y="599"/>
                  </a:cubicBezTo>
                  <a:cubicBezTo>
                    <a:pt x="103" y="598"/>
                    <a:pt x="106" y="597"/>
                    <a:pt x="109" y="596"/>
                  </a:cubicBezTo>
                  <a:cubicBezTo>
                    <a:pt x="105" y="592"/>
                    <a:pt x="102" y="586"/>
                    <a:pt x="102" y="580"/>
                  </a:cubicBezTo>
                  <a:cubicBezTo>
                    <a:pt x="121" y="557"/>
                    <a:pt x="132" y="526"/>
                    <a:pt x="152" y="501"/>
                  </a:cubicBezTo>
                  <a:cubicBezTo>
                    <a:pt x="158" y="493"/>
                    <a:pt x="167" y="482"/>
                    <a:pt x="176" y="476"/>
                  </a:cubicBezTo>
                  <a:cubicBezTo>
                    <a:pt x="179" y="474"/>
                    <a:pt x="181" y="473"/>
                    <a:pt x="184" y="471"/>
                  </a:cubicBezTo>
                  <a:cubicBezTo>
                    <a:pt x="185" y="474"/>
                    <a:pt x="186" y="477"/>
                    <a:pt x="187" y="479"/>
                  </a:cubicBezTo>
                  <a:cubicBezTo>
                    <a:pt x="193" y="492"/>
                    <a:pt x="200" y="506"/>
                    <a:pt x="204" y="519"/>
                  </a:cubicBezTo>
                  <a:cubicBezTo>
                    <a:pt x="209" y="535"/>
                    <a:pt x="206" y="546"/>
                    <a:pt x="207" y="560"/>
                  </a:cubicBezTo>
                  <a:cubicBezTo>
                    <a:pt x="209" y="574"/>
                    <a:pt x="219" y="589"/>
                    <a:pt x="221" y="603"/>
                  </a:cubicBezTo>
                  <a:cubicBezTo>
                    <a:pt x="222" y="608"/>
                    <a:pt x="222" y="613"/>
                    <a:pt x="222" y="617"/>
                  </a:cubicBezTo>
                  <a:cubicBezTo>
                    <a:pt x="199" y="623"/>
                    <a:pt x="198" y="646"/>
                    <a:pt x="178" y="659"/>
                  </a:cubicBezTo>
                  <a:cubicBezTo>
                    <a:pt x="178" y="659"/>
                    <a:pt x="177" y="659"/>
                    <a:pt x="177" y="658"/>
                  </a:cubicBezTo>
                  <a:cubicBezTo>
                    <a:pt x="163" y="687"/>
                    <a:pt x="181" y="700"/>
                    <a:pt x="186" y="702"/>
                  </a:cubicBezTo>
                  <a:cubicBezTo>
                    <a:pt x="186" y="702"/>
                    <a:pt x="186" y="702"/>
                    <a:pt x="186" y="701"/>
                  </a:cubicBezTo>
                  <a:cubicBezTo>
                    <a:pt x="190" y="702"/>
                    <a:pt x="194" y="702"/>
                    <a:pt x="198" y="703"/>
                  </a:cubicBezTo>
                  <a:cubicBezTo>
                    <a:pt x="197" y="705"/>
                    <a:pt x="196" y="708"/>
                    <a:pt x="195" y="710"/>
                  </a:cubicBezTo>
                  <a:cubicBezTo>
                    <a:pt x="176" y="749"/>
                    <a:pt x="158" y="791"/>
                    <a:pt x="147" y="832"/>
                  </a:cubicBezTo>
                  <a:cubicBezTo>
                    <a:pt x="154" y="833"/>
                    <a:pt x="195" y="837"/>
                    <a:pt x="202" y="842"/>
                  </a:cubicBezTo>
                  <a:cubicBezTo>
                    <a:pt x="201" y="863"/>
                    <a:pt x="197" y="891"/>
                    <a:pt x="196" y="915"/>
                  </a:cubicBezTo>
                  <a:cubicBezTo>
                    <a:pt x="194" y="963"/>
                    <a:pt x="190" y="990"/>
                    <a:pt x="195" y="1029"/>
                  </a:cubicBezTo>
                  <a:cubicBezTo>
                    <a:pt x="201" y="1081"/>
                    <a:pt x="197" y="1136"/>
                    <a:pt x="190" y="1187"/>
                  </a:cubicBezTo>
                  <a:cubicBezTo>
                    <a:pt x="200" y="1191"/>
                    <a:pt x="209" y="1191"/>
                    <a:pt x="218" y="1191"/>
                  </a:cubicBezTo>
                  <a:cubicBezTo>
                    <a:pt x="216" y="1206"/>
                    <a:pt x="213" y="1221"/>
                    <a:pt x="213" y="1237"/>
                  </a:cubicBezTo>
                  <a:cubicBezTo>
                    <a:pt x="212" y="1255"/>
                    <a:pt x="214" y="1273"/>
                    <a:pt x="217" y="1291"/>
                  </a:cubicBezTo>
                  <a:cubicBezTo>
                    <a:pt x="225" y="1341"/>
                    <a:pt x="240" y="1389"/>
                    <a:pt x="259" y="1436"/>
                  </a:cubicBezTo>
                  <a:cubicBezTo>
                    <a:pt x="274" y="1473"/>
                    <a:pt x="294" y="1521"/>
                    <a:pt x="285" y="1560"/>
                  </a:cubicBezTo>
                  <a:cubicBezTo>
                    <a:pt x="280" y="1583"/>
                    <a:pt x="279" y="1609"/>
                    <a:pt x="281" y="1632"/>
                  </a:cubicBezTo>
                  <a:cubicBezTo>
                    <a:pt x="283" y="1648"/>
                    <a:pt x="290" y="1663"/>
                    <a:pt x="292" y="1679"/>
                  </a:cubicBezTo>
                  <a:cubicBezTo>
                    <a:pt x="294" y="1691"/>
                    <a:pt x="287" y="1699"/>
                    <a:pt x="301" y="1706"/>
                  </a:cubicBezTo>
                  <a:cubicBezTo>
                    <a:pt x="317" y="1713"/>
                    <a:pt x="366" y="1727"/>
                    <a:pt x="383" y="1719"/>
                  </a:cubicBezTo>
                  <a:cubicBezTo>
                    <a:pt x="392" y="1714"/>
                    <a:pt x="396" y="1709"/>
                    <a:pt x="398" y="1703"/>
                  </a:cubicBezTo>
                  <a:cubicBezTo>
                    <a:pt x="401" y="1708"/>
                    <a:pt x="405" y="1711"/>
                    <a:pt x="413" y="1712"/>
                  </a:cubicBezTo>
                  <a:cubicBezTo>
                    <a:pt x="428" y="1715"/>
                    <a:pt x="442" y="1713"/>
                    <a:pt x="456" y="1709"/>
                  </a:cubicBezTo>
                  <a:cubicBezTo>
                    <a:pt x="500" y="1697"/>
                    <a:pt x="454" y="1666"/>
                    <a:pt x="443" y="1643"/>
                  </a:cubicBezTo>
                  <a:cubicBezTo>
                    <a:pt x="439" y="1634"/>
                    <a:pt x="438" y="1622"/>
                    <a:pt x="437" y="1610"/>
                  </a:cubicBezTo>
                  <a:cubicBezTo>
                    <a:pt x="437" y="1588"/>
                    <a:pt x="432" y="1578"/>
                    <a:pt x="433" y="1563"/>
                  </a:cubicBezTo>
                  <a:cubicBezTo>
                    <a:pt x="434" y="1546"/>
                    <a:pt x="475" y="1428"/>
                    <a:pt x="479" y="1417"/>
                  </a:cubicBezTo>
                  <a:cubicBezTo>
                    <a:pt x="482" y="1406"/>
                    <a:pt x="519" y="1310"/>
                    <a:pt x="522" y="1297"/>
                  </a:cubicBezTo>
                  <a:cubicBezTo>
                    <a:pt x="524" y="1287"/>
                    <a:pt x="538" y="1222"/>
                    <a:pt x="542" y="1204"/>
                  </a:cubicBezTo>
                  <a:cubicBezTo>
                    <a:pt x="550" y="1201"/>
                    <a:pt x="549" y="1016"/>
                    <a:pt x="561" y="923"/>
                  </a:cubicBezTo>
                  <a:cubicBezTo>
                    <a:pt x="569" y="860"/>
                    <a:pt x="568" y="859"/>
                    <a:pt x="582" y="855"/>
                  </a:cubicBezTo>
                  <a:cubicBezTo>
                    <a:pt x="587" y="849"/>
                    <a:pt x="591" y="840"/>
                    <a:pt x="594" y="830"/>
                  </a:cubicBezTo>
                  <a:cubicBezTo>
                    <a:pt x="596" y="821"/>
                    <a:pt x="598" y="808"/>
                    <a:pt x="598" y="795"/>
                  </a:cubicBezTo>
                  <a:cubicBezTo>
                    <a:pt x="600" y="750"/>
                    <a:pt x="591" y="706"/>
                    <a:pt x="588" y="660"/>
                  </a:cubicBezTo>
                  <a:close/>
                  <a:moveTo>
                    <a:pt x="376" y="1659"/>
                  </a:moveTo>
                  <a:cubicBezTo>
                    <a:pt x="366" y="1644"/>
                    <a:pt x="365" y="1625"/>
                    <a:pt x="362" y="1608"/>
                  </a:cubicBezTo>
                  <a:cubicBezTo>
                    <a:pt x="367" y="1612"/>
                    <a:pt x="372" y="1616"/>
                    <a:pt x="374" y="1623"/>
                  </a:cubicBezTo>
                  <a:cubicBezTo>
                    <a:pt x="378" y="1635"/>
                    <a:pt x="376" y="1647"/>
                    <a:pt x="376" y="1659"/>
                  </a:cubicBezTo>
                  <a:close/>
                  <a:moveTo>
                    <a:pt x="432" y="1268"/>
                  </a:moveTo>
                  <a:cubicBezTo>
                    <a:pt x="429" y="1284"/>
                    <a:pt x="421" y="1302"/>
                    <a:pt x="416" y="1317"/>
                  </a:cubicBezTo>
                  <a:cubicBezTo>
                    <a:pt x="409" y="1339"/>
                    <a:pt x="408" y="1361"/>
                    <a:pt x="406" y="1383"/>
                  </a:cubicBezTo>
                  <a:cubicBezTo>
                    <a:pt x="404" y="1425"/>
                    <a:pt x="404" y="1467"/>
                    <a:pt x="388" y="1507"/>
                  </a:cubicBezTo>
                  <a:cubicBezTo>
                    <a:pt x="382" y="1522"/>
                    <a:pt x="374" y="1535"/>
                    <a:pt x="363" y="1547"/>
                  </a:cubicBezTo>
                  <a:cubicBezTo>
                    <a:pt x="361" y="1550"/>
                    <a:pt x="357" y="1553"/>
                    <a:pt x="353" y="1557"/>
                  </a:cubicBezTo>
                  <a:cubicBezTo>
                    <a:pt x="353" y="1553"/>
                    <a:pt x="352" y="1549"/>
                    <a:pt x="350" y="1546"/>
                  </a:cubicBezTo>
                  <a:cubicBezTo>
                    <a:pt x="349" y="1543"/>
                    <a:pt x="348" y="1541"/>
                    <a:pt x="347" y="1538"/>
                  </a:cubicBezTo>
                  <a:cubicBezTo>
                    <a:pt x="340" y="1511"/>
                    <a:pt x="330" y="1467"/>
                    <a:pt x="329" y="1444"/>
                  </a:cubicBezTo>
                  <a:cubicBezTo>
                    <a:pt x="327" y="1417"/>
                    <a:pt x="320" y="1330"/>
                    <a:pt x="320" y="1330"/>
                  </a:cubicBezTo>
                  <a:cubicBezTo>
                    <a:pt x="320" y="1330"/>
                    <a:pt x="320" y="1330"/>
                    <a:pt x="320" y="1330"/>
                  </a:cubicBezTo>
                  <a:cubicBezTo>
                    <a:pt x="319" y="1315"/>
                    <a:pt x="317" y="1300"/>
                    <a:pt x="315" y="1285"/>
                  </a:cubicBezTo>
                  <a:cubicBezTo>
                    <a:pt x="312" y="1268"/>
                    <a:pt x="307" y="1252"/>
                    <a:pt x="308" y="1235"/>
                  </a:cubicBezTo>
                  <a:cubicBezTo>
                    <a:pt x="310" y="1221"/>
                    <a:pt x="313" y="1208"/>
                    <a:pt x="315" y="1195"/>
                  </a:cubicBezTo>
                  <a:cubicBezTo>
                    <a:pt x="317" y="1194"/>
                    <a:pt x="319" y="1194"/>
                    <a:pt x="322" y="1194"/>
                  </a:cubicBezTo>
                  <a:cubicBezTo>
                    <a:pt x="335" y="1193"/>
                    <a:pt x="347" y="1193"/>
                    <a:pt x="360" y="1194"/>
                  </a:cubicBezTo>
                  <a:cubicBezTo>
                    <a:pt x="372" y="1195"/>
                    <a:pt x="420" y="1196"/>
                    <a:pt x="432" y="1197"/>
                  </a:cubicBezTo>
                  <a:cubicBezTo>
                    <a:pt x="432" y="1210"/>
                    <a:pt x="440" y="1213"/>
                    <a:pt x="432" y="1268"/>
                  </a:cubicBezTo>
                  <a:close/>
                  <a:moveTo>
                    <a:pt x="426" y="371"/>
                  </a:moveTo>
                  <a:cubicBezTo>
                    <a:pt x="417" y="395"/>
                    <a:pt x="392" y="526"/>
                    <a:pt x="392" y="526"/>
                  </a:cubicBezTo>
                  <a:cubicBezTo>
                    <a:pt x="392" y="526"/>
                    <a:pt x="392" y="526"/>
                    <a:pt x="384" y="526"/>
                  </a:cubicBezTo>
                  <a:cubicBezTo>
                    <a:pt x="384" y="526"/>
                    <a:pt x="384" y="526"/>
                    <a:pt x="301" y="363"/>
                  </a:cubicBezTo>
                  <a:cubicBezTo>
                    <a:pt x="301" y="354"/>
                    <a:pt x="243" y="379"/>
                    <a:pt x="243" y="379"/>
                  </a:cubicBezTo>
                  <a:cubicBezTo>
                    <a:pt x="243" y="379"/>
                    <a:pt x="243" y="346"/>
                    <a:pt x="243" y="273"/>
                  </a:cubicBezTo>
                  <a:cubicBezTo>
                    <a:pt x="243" y="273"/>
                    <a:pt x="243" y="273"/>
                    <a:pt x="276" y="264"/>
                  </a:cubicBezTo>
                  <a:cubicBezTo>
                    <a:pt x="285" y="289"/>
                    <a:pt x="293" y="322"/>
                    <a:pt x="293" y="322"/>
                  </a:cubicBezTo>
                  <a:cubicBezTo>
                    <a:pt x="293" y="322"/>
                    <a:pt x="293" y="322"/>
                    <a:pt x="310" y="354"/>
                  </a:cubicBezTo>
                  <a:cubicBezTo>
                    <a:pt x="384" y="485"/>
                    <a:pt x="384" y="485"/>
                    <a:pt x="384" y="485"/>
                  </a:cubicBezTo>
                  <a:cubicBezTo>
                    <a:pt x="384" y="485"/>
                    <a:pt x="384" y="485"/>
                    <a:pt x="417" y="363"/>
                  </a:cubicBezTo>
                  <a:cubicBezTo>
                    <a:pt x="426" y="354"/>
                    <a:pt x="417" y="297"/>
                    <a:pt x="417" y="297"/>
                  </a:cubicBezTo>
                  <a:cubicBezTo>
                    <a:pt x="417" y="297"/>
                    <a:pt x="417" y="297"/>
                    <a:pt x="417" y="281"/>
                  </a:cubicBezTo>
                  <a:cubicBezTo>
                    <a:pt x="417" y="281"/>
                    <a:pt x="417" y="281"/>
                    <a:pt x="426" y="289"/>
                  </a:cubicBezTo>
                  <a:cubicBezTo>
                    <a:pt x="426" y="289"/>
                    <a:pt x="426" y="289"/>
                    <a:pt x="467" y="371"/>
                  </a:cubicBezTo>
                  <a:cubicBezTo>
                    <a:pt x="467" y="371"/>
                    <a:pt x="467" y="371"/>
                    <a:pt x="426" y="371"/>
                  </a:cubicBezTo>
                  <a:close/>
                  <a:moveTo>
                    <a:pt x="487" y="649"/>
                  </a:moveTo>
                  <a:cubicBezTo>
                    <a:pt x="483" y="649"/>
                    <a:pt x="483" y="649"/>
                    <a:pt x="483" y="649"/>
                  </a:cubicBezTo>
                  <a:cubicBezTo>
                    <a:pt x="483" y="644"/>
                    <a:pt x="475" y="632"/>
                    <a:pt x="474" y="622"/>
                  </a:cubicBezTo>
                  <a:cubicBezTo>
                    <a:pt x="472" y="613"/>
                    <a:pt x="474" y="599"/>
                    <a:pt x="474" y="588"/>
                  </a:cubicBezTo>
                  <a:cubicBezTo>
                    <a:pt x="476" y="556"/>
                    <a:pt x="487" y="525"/>
                    <a:pt x="487" y="493"/>
                  </a:cubicBezTo>
                  <a:cubicBezTo>
                    <a:pt x="487" y="490"/>
                    <a:pt x="487" y="488"/>
                    <a:pt x="487" y="486"/>
                  </a:cubicBezTo>
                  <a:cubicBezTo>
                    <a:pt x="487" y="488"/>
                    <a:pt x="487" y="490"/>
                    <a:pt x="487" y="493"/>
                  </a:cubicBezTo>
                  <a:cubicBezTo>
                    <a:pt x="488" y="525"/>
                    <a:pt x="493" y="556"/>
                    <a:pt x="481" y="587"/>
                  </a:cubicBezTo>
                  <a:cubicBezTo>
                    <a:pt x="484" y="586"/>
                    <a:pt x="487" y="587"/>
                    <a:pt x="489" y="587"/>
                  </a:cubicBezTo>
                  <a:cubicBezTo>
                    <a:pt x="484" y="599"/>
                    <a:pt x="492" y="605"/>
                    <a:pt x="492" y="616"/>
                  </a:cubicBezTo>
                  <a:cubicBezTo>
                    <a:pt x="492" y="627"/>
                    <a:pt x="488" y="638"/>
                    <a:pt x="487" y="649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grpSp>
          <p:nvGrpSpPr>
            <p:cNvPr id="14596" name="Gruppe 51"/>
            <p:cNvGrpSpPr>
              <a:grpSpLocks/>
            </p:cNvGrpSpPr>
            <p:nvPr/>
          </p:nvGrpSpPr>
          <p:grpSpPr bwMode="auto">
            <a:xfrm>
              <a:off x="3037441" y="1930398"/>
              <a:ext cx="204281" cy="664671"/>
              <a:chOff x="2759107" y="1597101"/>
              <a:chExt cx="750728" cy="2440405"/>
            </a:xfrm>
          </p:grpSpPr>
          <p:sp>
            <p:nvSpPr>
              <p:cNvPr id="113" name="Freeform 125"/>
              <p:cNvSpPr>
                <a:spLocks/>
              </p:cNvSpPr>
              <p:nvPr/>
            </p:nvSpPr>
            <p:spPr bwMode="auto">
              <a:xfrm>
                <a:off x="2759025" y="1597101"/>
                <a:ext cx="750483" cy="2441299"/>
              </a:xfrm>
              <a:custGeom>
                <a:avLst/>
                <a:gdLst>
                  <a:gd name="T0" fmla="*/ 2147483647 w 364"/>
                  <a:gd name="T1" fmla="*/ 2147483647 h 1186"/>
                  <a:gd name="T2" fmla="*/ 2147483647 w 364"/>
                  <a:gd name="T3" fmla="*/ 2147483647 h 1186"/>
                  <a:gd name="T4" fmla="*/ 2147483647 w 364"/>
                  <a:gd name="T5" fmla="*/ 2147483647 h 1186"/>
                  <a:gd name="T6" fmla="*/ 2147483647 w 364"/>
                  <a:gd name="T7" fmla="*/ 2147483647 h 1186"/>
                  <a:gd name="T8" fmla="*/ 2147483647 w 364"/>
                  <a:gd name="T9" fmla="*/ 2147483647 h 1186"/>
                  <a:gd name="T10" fmla="*/ 2147483647 w 364"/>
                  <a:gd name="T11" fmla="*/ 2147483647 h 1186"/>
                  <a:gd name="T12" fmla="*/ 2147483647 w 364"/>
                  <a:gd name="T13" fmla="*/ 2147483647 h 1186"/>
                  <a:gd name="T14" fmla="*/ 2147483647 w 364"/>
                  <a:gd name="T15" fmla="*/ 2147483647 h 1186"/>
                  <a:gd name="T16" fmla="*/ 2147483647 w 364"/>
                  <a:gd name="T17" fmla="*/ 0 h 1186"/>
                  <a:gd name="T18" fmla="*/ 2147483647 w 364"/>
                  <a:gd name="T19" fmla="*/ 2147483647 h 1186"/>
                  <a:gd name="T20" fmla="*/ 2147483647 w 364"/>
                  <a:gd name="T21" fmla="*/ 2147483647 h 1186"/>
                  <a:gd name="T22" fmla="*/ 2147483647 w 364"/>
                  <a:gd name="T23" fmla="*/ 2147483647 h 1186"/>
                  <a:gd name="T24" fmla="*/ 2147483647 w 364"/>
                  <a:gd name="T25" fmla="*/ 2147483647 h 1186"/>
                  <a:gd name="T26" fmla="*/ 2147483647 w 364"/>
                  <a:gd name="T27" fmla="*/ 2147483647 h 1186"/>
                  <a:gd name="T28" fmla="*/ 2147483647 w 364"/>
                  <a:gd name="T29" fmla="*/ 2147483647 h 1186"/>
                  <a:gd name="T30" fmla="*/ 2147483647 w 364"/>
                  <a:gd name="T31" fmla="*/ 2147483647 h 1186"/>
                  <a:gd name="T32" fmla="*/ 2147483647 w 364"/>
                  <a:gd name="T33" fmla="*/ 2147483647 h 1186"/>
                  <a:gd name="T34" fmla="*/ 2147483647 w 364"/>
                  <a:gd name="T35" fmla="*/ 2147483647 h 1186"/>
                  <a:gd name="T36" fmla="*/ 2147483647 w 364"/>
                  <a:gd name="T37" fmla="*/ 2147483647 h 1186"/>
                  <a:gd name="T38" fmla="*/ 2147483647 w 364"/>
                  <a:gd name="T39" fmla="*/ 2147483647 h 1186"/>
                  <a:gd name="T40" fmla="*/ 2147483647 w 364"/>
                  <a:gd name="T41" fmla="*/ 2147483647 h 1186"/>
                  <a:gd name="T42" fmla="*/ 0 w 364"/>
                  <a:gd name="T43" fmla="*/ 2147483647 h 1186"/>
                  <a:gd name="T44" fmla="*/ 2147483647 w 364"/>
                  <a:gd name="T45" fmla="*/ 2147483647 h 1186"/>
                  <a:gd name="T46" fmla="*/ 2147483647 w 364"/>
                  <a:gd name="T47" fmla="*/ 2147483647 h 1186"/>
                  <a:gd name="T48" fmla="*/ 2147483647 w 364"/>
                  <a:gd name="T49" fmla="*/ 2147483647 h 1186"/>
                  <a:gd name="T50" fmla="*/ 2147483647 w 364"/>
                  <a:gd name="T51" fmla="*/ 2147483647 h 1186"/>
                  <a:gd name="T52" fmla="*/ 2147483647 w 364"/>
                  <a:gd name="T53" fmla="*/ 2147483647 h 1186"/>
                  <a:gd name="T54" fmla="*/ 2147483647 w 364"/>
                  <a:gd name="T55" fmla="*/ 2147483647 h 1186"/>
                  <a:gd name="T56" fmla="*/ 2147483647 w 364"/>
                  <a:gd name="T57" fmla="*/ 2147483647 h 1186"/>
                  <a:gd name="T58" fmla="*/ 2147483647 w 364"/>
                  <a:gd name="T59" fmla="*/ 2147483647 h 1186"/>
                  <a:gd name="T60" fmla="*/ 2147483647 w 364"/>
                  <a:gd name="T61" fmla="*/ 2147483647 h 1186"/>
                  <a:gd name="T62" fmla="*/ 2147483647 w 364"/>
                  <a:gd name="T63" fmla="*/ 2147483647 h 1186"/>
                  <a:gd name="T64" fmla="*/ 2147483647 w 364"/>
                  <a:gd name="T65" fmla="*/ 2147483647 h 1186"/>
                  <a:gd name="T66" fmla="*/ 2147483647 w 364"/>
                  <a:gd name="T67" fmla="*/ 2147483647 h 1186"/>
                  <a:gd name="T68" fmla="*/ 2147483647 w 364"/>
                  <a:gd name="T69" fmla="*/ 2147483647 h 1186"/>
                  <a:gd name="T70" fmla="*/ 2147483647 w 364"/>
                  <a:gd name="T71" fmla="*/ 2147483647 h 1186"/>
                  <a:gd name="T72" fmla="*/ 2147483647 w 364"/>
                  <a:gd name="T73" fmla="*/ 2147483647 h 1186"/>
                  <a:gd name="T74" fmla="*/ 2147483647 w 364"/>
                  <a:gd name="T75" fmla="*/ 2147483647 h 1186"/>
                  <a:gd name="T76" fmla="*/ 2147483647 w 364"/>
                  <a:gd name="T77" fmla="*/ 2147483647 h 1186"/>
                  <a:gd name="T78" fmla="*/ 2147483647 w 364"/>
                  <a:gd name="T79" fmla="*/ 2147483647 h 1186"/>
                  <a:gd name="T80" fmla="*/ 2147483647 w 364"/>
                  <a:gd name="T81" fmla="*/ 2147483647 h 1186"/>
                  <a:gd name="T82" fmla="*/ 2147483647 w 364"/>
                  <a:gd name="T83" fmla="*/ 2147483647 h 1186"/>
                  <a:gd name="T84" fmla="*/ 2147483647 w 364"/>
                  <a:gd name="T85" fmla="*/ 2147483647 h 1186"/>
                  <a:gd name="T86" fmla="*/ 2147483647 w 364"/>
                  <a:gd name="T87" fmla="*/ 2147483647 h 1186"/>
                  <a:gd name="T88" fmla="*/ 2147483647 w 364"/>
                  <a:gd name="T89" fmla="*/ 2147483647 h 1186"/>
                  <a:gd name="T90" fmla="*/ 2147483647 w 364"/>
                  <a:gd name="T91" fmla="*/ 2147483647 h 1186"/>
                  <a:gd name="T92" fmla="*/ 2147483647 w 364"/>
                  <a:gd name="T93" fmla="*/ 2147483647 h 1186"/>
                  <a:gd name="T94" fmla="*/ 2147483647 w 364"/>
                  <a:gd name="T95" fmla="*/ 2147483647 h 1186"/>
                  <a:gd name="T96" fmla="*/ 2147483647 w 364"/>
                  <a:gd name="T97" fmla="*/ 2147483647 h 1186"/>
                  <a:gd name="T98" fmla="*/ 2147483647 w 364"/>
                  <a:gd name="T99" fmla="*/ 2147483647 h 1186"/>
                  <a:gd name="T100" fmla="*/ 2147483647 w 364"/>
                  <a:gd name="T101" fmla="*/ 2147483647 h 1186"/>
                  <a:gd name="T102" fmla="*/ 2147483647 w 364"/>
                  <a:gd name="T103" fmla="*/ 2147483647 h 1186"/>
                  <a:gd name="T104" fmla="*/ 2147483647 w 364"/>
                  <a:gd name="T105" fmla="*/ 2147483647 h 1186"/>
                  <a:gd name="T106" fmla="*/ 2147483647 w 364"/>
                  <a:gd name="T107" fmla="*/ 2147483647 h 1186"/>
                  <a:gd name="T108" fmla="*/ 2147483647 w 364"/>
                  <a:gd name="T109" fmla="*/ 2147483647 h 1186"/>
                  <a:gd name="T110" fmla="*/ 2147483647 w 364"/>
                  <a:gd name="T111" fmla="*/ 2147483647 h 1186"/>
                  <a:gd name="T112" fmla="*/ 2147483647 w 364"/>
                  <a:gd name="T113" fmla="*/ 2147483647 h 1186"/>
                  <a:gd name="T114" fmla="*/ 2147483647 w 364"/>
                  <a:gd name="T115" fmla="*/ 2147483647 h 1186"/>
                  <a:gd name="T116" fmla="*/ 2147483647 w 364"/>
                  <a:gd name="T117" fmla="*/ 2147483647 h 11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4"/>
                  <a:gd name="T178" fmla="*/ 0 h 1186"/>
                  <a:gd name="T179" fmla="*/ 364 w 364"/>
                  <a:gd name="T180" fmla="*/ 1186 h 11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4" h="1186">
                    <a:moveTo>
                      <a:pt x="350" y="338"/>
                    </a:moveTo>
                    <a:lnTo>
                      <a:pt x="350" y="338"/>
                    </a:lnTo>
                    <a:lnTo>
                      <a:pt x="342" y="314"/>
                    </a:lnTo>
                    <a:lnTo>
                      <a:pt x="336" y="286"/>
                    </a:lnTo>
                    <a:lnTo>
                      <a:pt x="326" y="232"/>
                    </a:lnTo>
                    <a:lnTo>
                      <a:pt x="322" y="224"/>
                    </a:lnTo>
                    <a:lnTo>
                      <a:pt x="318" y="216"/>
                    </a:lnTo>
                    <a:lnTo>
                      <a:pt x="312" y="212"/>
                    </a:lnTo>
                    <a:lnTo>
                      <a:pt x="306" y="210"/>
                    </a:lnTo>
                    <a:lnTo>
                      <a:pt x="278" y="200"/>
                    </a:lnTo>
                    <a:lnTo>
                      <a:pt x="258" y="192"/>
                    </a:lnTo>
                    <a:lnTo>
                      <a:pt x="246" y="186"/>
                    </a:lnTo>
                    <a:lnTo>
                      <a:pt x="240" y="180"/>
                    </a:lnTo>
                    <a:lnTo>
                      <a:pt x="234" y="174"/>
                    </a:lnTo>
                    <a:lnTo>
                      <a:pt x="230" y="168"/>
                    </a:lnTo>
                    <a:lnTo>
                      <a:pt x="224" y="162"/>
                    </a:lnTo>
                    <a:lnTo>
                      <a:pt x="220" y="158"/>
                    </a:lnTo>
                    <a:lnTo>
                      <a:pt x="216" y="156"/>
                    </a:lnTo>
                    <a:lnTo>
                      <a:pt x="216" y="146"/>
                    </a:lnTo>
                    <a:lnTo>
                      <a:pt x="218" y="140"/>
                    </a:lnTo>
                    <a:lnTo>
                      <a:pt x="222" y="136"/>
                    </a:lnTo>
                    <a:lnTo>
                      <a:pt x="228" y="126"/>
                    </a:lnTo>
                    <a:lnTo>
                      <a:pt x="236" y="110"/>
                    </a:lnTo>
                    <a:lnTo>
                      <a:pt x="238" y="102"/>
                    </a:lnTo>
                    <a:lnTo>
                      <a:pt x="238" y="96"/>
                    </a:lnTo>
                    <a:lnTo>
                      <a:pt x="238" y="90"/>
                    </a:lnTo>
                    <a:lnTo>
                      <a:pt x="234" y="88"/>
                    </a:lnTo>
                    <a:lnTo>
                      <a:pt x="236" y="76"/>
                    </a:lnTo>
                    <a:lnTo>
                      <a:pt x="236" y="68"/>
                    </a:lnTo>
                    <a:lnTo>
                      <a:pt x="236" y="56"/>
                    </a:lnTo>
                    <a:lnTo>
                      <a:pt x="232" y="42"/>
                    </a:lnTo>
                    <a:lnTo>
                      <a:pt x="230" y="32"/>
                    </a:lnTo>
                    <a:lnTo>
                      <a:pt x="226" y="24"/>
                    </a:lnTo>
                    <a:lnTo>
                      <a:pt x="222" y="16"/>
                    </a:lnTo>
                    <a:lnTo>
                      <a:pt x="214" y="10"/>
                    </a:lnTo>
                    <a:lnTo>
                      <a:pt x="204" y="4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58" y="2"/>
                    </a:lnTo>
                    <a:lnTo>
                      <a:pt x="146" y="6"/>
                    </a:lnTo>
                    <a:lnTo>
                      <a:pt x="136" y="14"/>
                    </a:lnTo>
                    <a:lnTo>
                      <a:pt x="128" y="20"/>
                    </a:lnTo>
                    <a:lnTo>
                      <a:pt x="124" y="28"/>
                    </a:lnTo>
                    <a:lnTo>
                      <a:pt x="120" y="36"/>
                    </a:lnTo>
                    <a:lnTo>
                      <a:pt x="118" y="44"/>
                    </a:lnTo>
                    <a:lnTo>
                      <a:pt x="116" y="60"/>
                    </a:lnTo>
                    <a:lnTo>
                      <a:pt x="118" y="72"/>
                    </a:lnTo>
                    <a:lnTo>
                      <a:pt x="120" y="82"/>
                    </a:lnTo>
                    <a:lnTo>
                      <a:pt x="118" y="84"/>
                    </a:lnTo>
                    <a:lnTo>
                      <a:pt x="116" y="92"/>
                    </a:lnTo>
                    <a:lnTo>
                      <a:pt x="116" y="98"/>
                    </a:lnTo>
                    <a:lnTo>
                      <a:pt x="118" y="106"/>
                    </a:lnTo>
                    <a:lnTo>
                      <a:pt x="122" y="116"/>
                    </a:lnTo>
                    <a:lnTo>
                      <a:pt x="130" y="126"/>
                    </a:lnTo>
                    <a:lnTo>
                      <a:pt x="132" y="128"/>
                    </a:lnTo>
                    <a:lnTo>
                      <a:pt x="134" y="130"/>
                    </a:lnTo>
                    <a:lnTo>
                      <a:pt x="136" y="136"/>
                    </a:lnTo>
                    <a:lnTo>
                      <a:pt x="138" y="152"/>
                    </a:lnTo>
                    <a:lnTo>
                      <a:pt x="140" y="158"/>
                    </a:lnTo>
                    <a:lnTo>
                      <a:pt x="138" y="164"/>
                    </a:lnTo>
                    <a:lnTo>
                      <a:pt x="134" y="168"/>
                    </a:lnTo>
                    <a:lnTo>
                      <a:pt x="126" y="174"/>
                    </a:lnTo>
                    <a:lnTo>
                      <a:pt x="112" y="186"/>
                    </a:lnTo>
                    <a:lnTo>
                      <a:pt x="102" y="192"/>
                    </a:lnTo>
                    <a:lnTo>
                      <a:pt x="90" y="198"/>
                    </a:lnTo>
                    <a:lnTo>
                      <a:pt x="70" y="204"/>
                    </a:lnTo>
                    <a:lnTo>
                      <a:pt x="62" y="208"/>
                    </a:lnTo>
                    <a:lnTo>
                      <a:pt x="52" y="212"/>
                    </a:lnTo>
                    <a:lnTo>
                      <a:pt x="46" y="216"/>
                    </a:lnTo>
                    <a:lnTo>
                      <a:pt x="42" y="222"/>
                    </a:lnTo>
                    <a:lnTo>
                      <a:pt x="38" y="228"/>
                    </a:lnTo>
                    <a:lnTo>
                      <a:pt x="36" y="236"/>
                    </a:lnTo>
                    <a:lnTo>
                      <a:pt x="32" y="274"/>
                    </a:lnTo>
                    <a:lnTo>
                      <a:pt x="30" y="302"/>
                    </a:lnTo>
                    <a:lnTo>
                      <a:pt x="24" y="392"/>
                    </a:lnTo>
                    <a:lnTo>
                      <a:pt x="18" y="448"/>
                    </a:lnTo>
                    <a:lnTo>
                      <a:pt x="14" y="482"/>
                    </a:lnTo>
                    <a:lnTo>
                      <a:pt x="10" y="514"/>
                    </a:lnTo>
                    <a:lnTo>
                      <a:pt x="8" y="540"/>
                    </a:lnTo>
                    <a:lnTo>
                      <a:pt x="6" y="566"/>
                    </a:lnTo>
                    <a:lnTo>
                      <a:pt x="4" y="588"/>
                    </a:lnTo>
                    <a:lnTo>
                      <a:pt x="6" y="594"/>
                    </a:lnTo>
                    <a:lnTo>
                      <a:pt x="8" y="598"/>
                    </a:lnTo>
                    <a:lnTo>
                      <a:pt x="12" y="598"/>
                    </a:lnTo>
                    <a:lnTo>
                      <a:pt x="4" y="616"/>
                    </a:lnTo>
                    <a:lnTo>
                      <a:pt x="2" y="626"/>
                    </a:lnTo>
                    <a:lnTo>
                      <a:pt x="0" y="638"/>
                    </a:lnTo>
                    <a:lnTo>
                      <a:pt x="2" y="650"/>
                    </a:lnTo>
                    <a:lnTo>
                      <a:pt x="6" y="660"/>
                    </a:lnTo>
                    <a:lnTo>
                      <a:pt x="14" y="670"/>
                    </a:lnTo>
                    <a:lnTo>
                      <a:pt x="26" y="676"/>
                    </a:lnTo>
                    <a:lnTo>
                      <a:pt x="36" y="680"/>
                    </a:lnTo>
                    <a:lnTo>
                      <a:pt x="40" y="680"/>
                    </a:lnTo>
                    <a:lnTo>
                      <a:pt x="42" y="678"/>
                    </a:lnTo>
                    <a:lnTo>
                      <a:pt x="42" y="674"/>
                    </a:lnTo>
                    <a:lnTo>
                      <a:pt x="38" y="670"/>
                    </a:lnTo>
                    <a:lnTo>
                      <a:pt x="36" y="664"/>
                    </a:lnTo>
                    <a:lnTo>
                      <a:pt x="34" y="660"/>
                    </a:lnTo>
                    <a:lnTo>
                      <a:pt x="34" y="654"/>
                    </a:lnTo>
                    <a:lnTo>
                      <a:pt x="36" y="650"/>
                    </a:lnTo>
                    <a:lnTo>
                      <a:pt x="34" y="644"/>
                    </a:lnTo>
                    <a:lnTo>
                      <a:pt x="34" y="636"/>
                    </a:lnTo>
                    <a:lnTo>
                      <a:pt x="38" y="628"/>
                    </a:lnTo>
                    <a:lnTo>
                      <a:pt x="40" y="622"/>
                    </a:lnTo>
                    <a:lnTo>
                      <a:pt x="38" y="616"/>
                    </a:lnTo>
                    <a:lnTo>
                      <a:pt x="38" y="612"/>
                    </a:lnTo>
                    <a:lnTo>
                      <a:pt x="38" y="608"/>
                    </a:lnTo>
                    <a:lnTo>
                      <a:pt x="40" y="606"/>
                    </a:lnTo>
                    <a:lnTo>
                      <a:pt x="42" y="604"/>
                    </a:lnTo>
                    <a:lnTo>
                      <a:pt x="44" y="604"/>
                    </a:lnTo>
                    <a:lnTo>
                      <a:pt x="48" y="602"/>
                    </a:lnTo>
                    <a:lnTo>
                      <a:pt x="50" y="596"/>
                    </a:lnTo>
                    <a:lnTo>
                      <a:pt x="50" y="594"/>
                    </a:lnTo>
                    <a:lnTo>
                      <a:pt x="58" y="534"/>
                    </a:lnTo>
                    <a:lnTo>
                      <a:pt x="56" y="568"/>
                    </a:lnTo>
                    <a:lnTo>
                      <a:pt x="56" y="578"/>
                    </a:lnTo>
                    <a:lnTo>
                      <a:pt x="56" y="586"/>
                    </a:lnTo>
                    <a:lnTo>
                      <a:pt x="60" y="598"/>
                    </a:lnTo>
                    <a:lnTo>
                      <a:pt x="62" y="612"/>
                    </a:lnTo>
                    <a:lnTo>
                      <a:pt x="62" y="644"/>
                    </a:lnTo>
                    <a:lnTo>
                      <a:pt x="64" y="686"/>
                    </a:lnTo>
                    <a:lnTo>
                      <a:pt x="70" y="758"/>
                    </a:lnTo>
                    <a:lnTo>
                      <a:pt x="76" y="832"/>
                    </a:lnTo>
                    <a:lnTo>
                      <a:pt x="78" y="876"/>
                    </a:lnTo>
                    <a:lnTo>
                      <a:pt x="80" y="948"/>
                    </a:lnTo>
                    <a:lnTo>
                      <a:pt x="80" y="990"/>
                    </a:lnTo>
                    <a:lnTo>
                      <a:pt x="76" y="1022"/>
                    </a:lnTo>
                    <a:lnTo>
                      <a:pt x="74" y="1044"/>
                    </a:lnTo>
                    <a:lnTo>
                      <a:pt x="72" y="1068"/>
                    </a:lnTo>
                    <a:lnTo>
                      <a:pt x="74" y="1088"/>
                    </a:lnTo>
                    <a:lnTo>
                      <a:pt x="76" y="1104"/>
                    </a:lnTo>
                    <a:lnTo>
                      <a:pt x="84" y="1124"/>
                    </a:lnTo>
                    <a:lnTo>
                      <a:pt x="86" y="1130"/>
                    </a:lnTo>
                    <a:lnTo>
                      <a:pt x="84" y="1134"/>
                    </a:lnTo>
                    <a:lnTo>
                      <a:pt x="66" y="1150"/>
                    </a:lnTo>
                    <a:lnTo>
                      <a:pt x="56" y="1162"/>
                    </a:lnTo>
                    <a:lnTo>
                      <a:pt x="54" y="1166"/>
                    </a:lnTo>
                    <a:lnTo>
                      <a:pt x="54" y="1170"/>
                    </a:lnTo>
                    <a:lnTo>
                      <a:pt x="56" y="1174"/>
                    </a:lnTo>
                    <a:lnTo>
                      <a:pt x="60" y="1176"/>
                    </a:lnTo>
                    <a:lnTo>
                      <a:pt x="72" y="1180"/>
                    </a:lnTo>
                    <a:lnTo>
                      <a:pt x="86" y="1180"/>
                    </a:lnTo>
                    <a:lnTo>
                      <a:pt x="102" y="1174"/>
                    </a:lnTo>
                    <a:lnTo>
                      <a:pt x="118" y="1168"/>
                    </a:lnTo>
                    <a:lnTo>
                      <a:pt x="134" y="1164"/>
                    </a:lnTo>
                    <a:lnTo>
                      <a:pt x="146" y="1160"/>
                    </a:lnTo>
                    <a:lnTo>
                      <a:pt x="150" y="1158"/>
                    </a:lnTo>
                    <a:lnTo>
                      <a:pt x="152" y="1156"/>
                    </a:lnTo>
                    <a:lnTo>
                      <a:pt x="152" y="1152"/>
                    </a:lnTo>
                    <a:lnTo>
                      <a:pt x="150" y="1146"/>
                    </a:lnTo>
                    <a:lnTo>
                      <a:pt x="148" y="1138"/>
                    </a:lnTo>
                    <a:lnTo>
                      <a:pt x="150" y="1130"/>
                    </a:lnTo>
                    <a:lnTo>
                      <a:pt x="154" y="1116"/>
                    </a:lnTo>
                    <a:lnTo>
                      <a:pt x="156" y="1106"/>
                    </a:lnTo>
                    <a:lnTo>
                      <a:pt x="156" y="1090"/>
                    </a:lnTo>
                    <a:lnTo>
                      <a:pt x="156" y="1052"/>
                    </a:lnTo>
                    <a:lnTo>
                      <a:pt x="156" y="984"/>
                    </a:lnTo>
                    <a:lnTo>
                      <a:pt x="158" y="920"/>
                    </a:lnTo>
                    <a:lnTo>
                      <a:pt x="162" y="886"/>
                    </a:lnTo>
                    <a:lnTo>
                      <a:pt x="164" y="868"/>
                    </a:lnTo>
                    <a:lnTo>
                      <a:pt x="168" y="840"/>
                    </a:lnTo>
                    <a:lnTo>
                      <a:pt x="174" y="772"/>
                    </a:lnTo>
                    <a:lnTo>
                      <a:pt x="178" y="706"/>
                    </a:lnTo>
                    <a:lnTo>
                      <a:pt x="178" y="666"/>
                    </a:lnTo>
                    <a:lnTo>
                      <a:pt x="178" y="624"/>
                    </a:lnTo>
                    <a:lnTo>
                      <a:pt x="182" y="650"/>
                    </a:lnTo>
                    <a:lnTo>
                      <a:pt x="190" y="714"/>
                    </a:lnTo>
                    <a:lnTo>
                      <a:pt x="194" y="756"/>
                    </a:lnTo>
                    <a:lnTo>
                      <a:pt x="196" y="800"/>
                    </a:lnTo>
                    <a:lnTo>
                      <a:pt x="200" y="840"/>
                    </a:lnTo>
                    <a:lnTo>
                      <a:pt x="204" y="878"/>
                    </a:lnTo>
                    <a:lnTo>
                      <a:pt x="206" y="914"/>
                    </a:lnTo>
                    <a:lnTo>
                      <a:pt x="208" y="954"/>
                    </a:lnTo>
                    <a:lnTo>
                      <a:pt x="206" y="1012"/>
                    </a:lnTo>
                    <a:lnTo>
                      <a:pt x="206" y="1040"/>
                    </a:lnTo>
                    <a:lnTo>
                      <a:pt x="206" y="1078"/>
                    </a:lnTo>
                    <a:lnTo>
                      <a:pt x="208" y="1096"/>
                    </a:lnTo>
                    <a:lnTo>
                      <a:pt x="208" y="1112"/>
                    </a:lnTo>
                    <a:lnTo>
                      <a:pt x="212" y="1124"/>
                    </a:lnTo>
                    <a:lnTo>
                      <a:pt x="214" y="1126"/>
                    </a:lnTo>
                    <a:lnTo>
                      <a:pt x="216" y="1128"/>
                    </a:lnTo>
                    <a:lnTo>
                      <a:pt x="218" y="1142"/>
                    </a:lnTo>
                    <a:lnTo>
                      <a:pt x="220" y="1154"/>
                    </a:lnTo>
                    <a:lnTo>
                      <a:pt x="222" y="1162"/>
                    </a:lnTo>
                    <a:lnTo>
                      <a:pt x="226" y="1172"/>
                    </a:lnTo>
                    <a:lnTo>
                      <a:pt x="234" y="1178"/>
                    </a:lnTo>
                    <a:lnTo>
                      <a:pt x="246" y="1184"/>
                    </a:lnTo>
                    <a:lnTo>
                      <a:pt x="252" y="1186"/>
                    </a:lnTo>
                    <a:lnTo>
                      <a:pt x="262" y="1186"/>
                    </a:lnTo>
                    <a:lnTo>
                      <a:pt x="282" y="1182"/>
                    </a:lnTo>
                    <a:lnTo>
                      <a:pt x="290" y="1178"/>
                    </a:lnTo>
                    <a:lnTo>
                      <a:pt x="292" y="1176"/>
                    </a:lnTo>
                    <a:lnTo>
                      <a:pt x="294" y="1174"/>
                    </a:lnTo>
                    <a:lnTo>
                      <a:pt x="292" y="1168"/>
                    </a:lnTo>
                    <a:lnTo>
                      <a:pt x="288" y="1162"/>
                    </a:lnTo>
                    <a:lnTo>
                      <a:pt x="276" y="1148"/>
                    </a:lnTo>
                    <a:lnTo>
                      <a:pt x="274" y="1142"/>
                    </a:lnTo>
                    <a:lnTo>
                      <a:pt x="274" y="1140"/>
                    </a:lnTo>
                    <a:lnTo>
                      <a:pt x="274" y="1138"/>
                    </a:lnTo>
                    <a:lnTo>
                      <a:pt x="280" y="1132"/>
                    </a:lnTo>
                    <a:lnTo>
                      <a:pt x="284" y="1130"/>
                    </a:lnTo>
                    <a:lnTo>
                      <a:pt x="288" y="1128"/>
                    </a:lnTo>
                    <a:lnTo>
                      <a:pt x="288" y="1122"/>
                    </a:lnTo>
                    <a:lnTo>
                      <a:pt x="286" y="936"/>
                    </a:lnTo>
                    <a:lnTo>
                      <a:pt x="288" y="864"/>
                    </a:lnTo>
                    <a:lnTo>
                      <a:pt x="288" y="834"/>
                    </a:lnTo>
                    <a:lnTo>
                      <a:pt x="286" y="810"/>
                    </a:lnTo>
                    <a:lnTo>
                      <a:pt x="286" y="780"/>
                    </a:lnTo>
                    <a:lnTo>
                      <a:pt x="288" y="738"/>
                    </a:lnTo>
                    <a:lnTo>
                      <a:pt x="290" y="660"/>
                    </a:lnTo>
                    <a:lnTo>
                      <a:pt x="290" y="602"/>
                    </a:lnTo>
                    <a:lnTo>
                      <a:pt x="304" y="598"/>
                    </a:lnTo>
                    <a:lnTo>
                      <a:pt x="314" y="590"/>
                    </a:lnTo>
                    <a:lnTo>
                      <a:pt x="322" y="582"/>
                    </a:lnTo>
                    <a:lnTo>
                      <a:pt x="326" y="572"/>
                    </a:lnTo>
                    <a:lnTo>
                      <a:pt x="330" y="564"/>
                    </a:lnTo>
                    <a:lnTo>
                      <a:pt x="330" y="556"/>
                    </a:lnTo>
                    <a:lnTo>
                      <a:pt x="330" y="544"/>
                    </a:lnTo>
                    <a:lnTo>
                      <a:pt x="332" y="536"/>
                    </a:lnTo>
                    <a:lnTo>
                      <a:pt x="334" y="530"/>
                    </a:lnTo>
                    <a:lnTo>
                      <a:pt x="338" y="526"/>
                    </a:lnTo>
                    <a:lnTo>
                      <a:pt x="340" y="526"/>
                    </a:lnTo>
                    <a:lnTo>
                      <a:pt x="344" y="526"/>
                    </a:lnTo>
                    <a:lnTo>
                      <a:pt x="346" y="526"/>
                    </a:lnTo>
                    <a:lnTo>
                      <a:pt x="348" y="524"/>
                    </a:lnTo>
                    <a:lnTo>
                      <a:pt x="352" y="514"/>
                    </a:lnTo>
                    <a:lnTo>
                      <a:pt x="354" y="502"/>
                    </a:lnTo>
                    <a:lnTo>
                      <a:pt x="356" y="492"/>
                    </a:lnTo>
                    <a:lnTo>
                      <a:pt x="358" y="454"/>
                    </a:lnTo>
                    <a:lnTo>
                      <a:pt x="362" y="416"/>
                    </a:lnTo>
                    <a:lnTo>
                      <a:pt x="364" y="396"/>
                    </a:lnTo>
                    <a:lnTo>
                      <a:pt x="362" y="382"/>
                    </a:lnTo>
                    <a:lnTo>
                      <a:pt x="356" y="362"/>
                    </a:lnTo>
                    <a:lnTo>
                      <a:pt x="350" y="338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14599" name="Freeform 127"/>
              <p:cNvSpPr>
                <a:spLocks/>
              </p:cNvSpPr>
              <p:nvPr/>
            </p:nvSpPr>
            <p:spPr bwMode="auto">
              <a:xfrm>
                <a:off x="3016156" y="1924561"/>
                <a:ext cx="209678" cy="353852"/>
              </a:xfrm>
              <a:custGeom>
                <a:avLst/>
                <a:gdLst>
                  <a:gd name="T0" fmla="*/ 0 w 102"/>
                  <a:gd name="T1" fmla="*/ 2147483647 h 172"/>
                  <a:gd name="T2" fmla="*/ 0 w 102"/>
                  <a:gd name="T3" fmla="*/ 2147483647 h 172"/>
                  <a:gd name="T4" fmla="*/ 2147483647 w 102"/>
                  <a:gd name="T5" fmla="*/ 2147483647 h 172"/>
                  <a:gd name="T6" fmla="*/ 2147483647 w 102"/>
                  <a:gd name="T7" fmla="*/ 2147483647 h 172"/>
                  <a:gd name="T8" fmla="*/ 2147483647 w 102"/>
                  <a:gd name="T9" fmla="*/ 2147483647 h 172"/>
                  <a:gd name="T10" fmla="*/ 2147483647 w 102"/>
                  <a:gd name="T11" fmla="*/ 2147483647 h 172"/>
                  <a:gd name="T12" fmla="*/ 2147483647 w 102"/>
                  <a:gd name="T13" fmla="*/ 2147483647 h 172"/>
                  <a:gd name="T14" fmla="*/ 2147483647 w 102"/>
                  <a:gd name="T15" fmla="*/ 2147483647 h 172"/>
                  <a:gd name="T16" fmla="*/ 2147483647 w 102"/>
                  <a:gd name="T17" fmla="*/ 2147483647 h 172"/>
                  <a:gd name="T18" fmla="*/ 2147483647 w 102"/>
                  <a:gd name="T19" fmla="*/ 2147483647 h 172"/>
                  <a:gd name="T20" fmla="*/ 2147483647 w 102"/>
                  <a:gd name="T21" fmla="*/ 2147483647 h 172"/>
                  <a:gd name="T22" fmla="*/ 2147483647 w 102"/>
                  <a:gd name="T23" fmla="*/ 2147483647 h 172"/>
                  <a:gd name="T24" fmla="*/ 2147483647 w 102"/>
                  <a:gd name="T25" fmla="*/ 2147483647 h 172"/>
                  <a:gd name="T26" fmla="*/ 2147483647 w 102"/>
                  <a:gd name="T27" fmla="*/ 2147483647 h 172"/>
                  <a:gd name="T28" fmla="*/ 2147483647 w 102"/>
                  <a:gd name="T29" fmla="*/ 2147483647 h 172"/>
                  <a:gd name="T30" fmla="*/ 2147483647 w 102"/>
                  <a:gd name="T31" fmla="*/ 2147483647 h 172"/>
                  <a:gd name="T32" fmla="*/ 2147483647 w 102"/>
                  <a:gd name="T33" fmla="*/ 2147483647 h 172"/>
                  <a:gd name="T34" fmla="*/ 2147483647 w 102"/>
                  <a:gd name="T35" fmla="*/ 2147483647 h 172"/>
                  <a:gd name="T36" fmla="*/ 2147483647 w 102"/>
                  <a:gd name="T37" fmla="*/ 2147483647 h 172"/>
                  <a:gd name="T38" fmla="*/ 2147483647 w 102"/>
                  <a:gd name="T39" fmla="*/ 2147483647 h 172"/>
                  <a:gd name="T40" fmla="*/ 2147483647 w 102"/>
                  <a:gd name="T41" fmla="*/ 2147483647 h 172"/>
                  <a:gd name="T42" fmla="*/ 2147483647 w 102"/>
                  <a:gd name="T43" fmla="*/ 2147483647 h 172"/>
                  <a:gd name="T44" fmla="*/ 2147483647 w 102"/>
                  <a:gd name="T45" fmla="*/ 2147483647 h 172"/>
                  <a:gd name="T46" fmla="*/ 2147483647 w 102"/>
                  <a:gd name="T47" fmla="*/ 2147483647 h 172"/>
                  <a:gd name="T48" fmla="*/ 2147483647 w 102"/>
                  <a:gd name="T49" fmla="*/ 2147483647 h 172"/>
                  <a:gd name="T50" fmla="*/ 2147483647 w 102"/>
                  <a:gd name="T51" fmla="*/ 0 h 172"/>
                  <a:gd name="T52" fmla="*/ 2147483647 w 102"/>
                  <a:gd name="T53" fmla="*/ 0 h 172"/>
                  <a:gd name="T54" fmla="*/ 2147483647 w 102"/>
                  <a:gd name="T55" fmla="*/ 0 h 172"/>
                  <a:gd name="T56" fmla="*/ 2147483647 w 102"/>
                  <a:gd name="T57" fmla="*/ 2147483647 h 172"/>
                  <a:gd name="T58" fmla="*/ 2147483647 w 102"/>
                  <a:gd name="T59" fmla="*/ 2147483647 h 172"/>
                  <a:gd name="T60" fmla="*/ 2147483647 w 102"/>
                  <a:gd name="T61" fmla="*/ 2147483647 h 172"/>
                  <a:gd name="T62" fmla="*/ 2147483647 w 102"/>
                  <a:gd name="T63" fmla="*/ 2147483647 h 172"/>
                  <a:gd name="T64" fmla="*/ 2147483647 w 102"/>
                  <a:gd name="T65" fmla="*/ 2147483647 h 172"/>
                  <a:gd name="T66" fmla="*/ 2147483647 w 102"/>
                  <a:gd name="T67" fmla="*/ 2147483647 h 172"/>
                  <a:gd name="T68" fmla="*/ 2147483647 w 102"/>
                  <a:gd name="T69" fmla="*/ 2147483647 h 172"/>
                  <a:gd name="T70" fmla="*/ 2147483647 w 102"/>
                  <a:gd name="T71" fmla="*/ 2147483647 h 172"/>
                  <a:gd name="T72" fmla="*/ 2147483647 w 102"/>
                  <a:gd name="T73" fmla="*/ 2147483647 h 172"/>
                  <a:gd name="T74" fmla="*/ 2147483647 w 102"/>
                  <a:gd name="T75" fmla="*/ 2147483647 h 172"/>
                  <a:gd name="T76" fmla="*/ 2147483647 w 102"/>
                  <a:gd name="T77" fmla="*/ 2147483647 h 172"/>
                  <a:gd name="T78" fmla="*/ 2147483647 w 102"/>
                  <a:gd name="T79" fmla="*/ 2147483647 h 172"/>
                  <a:gd name="T80" fmla="*/ 2147483647 w 102"/>
                  <a:gd name="T81" fmla="*/ 2147483647 h 172"/>
                  <a:gd name="T82" fmla="*/ 2147483647 w 102"/>
                  <a:gd name="T83" fmla="*/ 2147483647 h 172"/>
                  <a:gd name="T84" fmla="*/ 0 w 102"/>
                  <a:gd name="T85" fmla="*/ 2147483647 h 1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2"/>
                  <a:gd name="T130" fmla="*/ 0 h 172"/>
                  <a:gd name="T131" fmla="*/ 102 w 102"/>
                  <a:gd name="T132" fmla="*/ 172 h 17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2" h="172">
                    <a:moveTo>
                      <a:pt x="0" y="14"/>
                    </a:moveTo>
                    <a:lnTo>
                      <a:pt x="0" y="14"/>
                    </a:lnTo>
                    <a:lnTo>
                      <a:pt x="2" y="22"/>
                    </a:lnTo>
                    <a:lnTo>
                      <a:pt x="4" y="32"/>
                    </a:lnTo>
                    <a:lnTo>
                      <a:pt x="8" y="42"/>
                    </a:lnTo>
                    <a:lnTo>
                      <a:pt x="12" y="66"/>
                    </a:lnTo>
                    <a:lnTo>
                      <a:pt x="18" y="106"/>
                    </a:lnTo>
                    <a:lnTo>
                      <a:pt x="24" y="126"/>
                    </a:lnTo>
                    <a:lnTo>
                      <a:pt x="30" y="146"/>
                    </a:lnTo>
                    <a:lnTo>
                      <a:pt x="38" y="162"/>
                    </a:lnTo>
                    <a:lnTo>
                      <a:pt x="42" y="168"/>
                    </a:lnTo>
                    <a:lnTo>
                      <a:pt x="46" y="172"/>
                    </a:lnTo>
                    <a:lnTo>
                      <a:pt x="64" y="144"/>
                    </a:lnTo>
                    <a:lnTo>
                      <a:pt x="78" y="118"/>
                    </a:lnTo>
                    <a:lnTo>
                      <a:pt x="90" y="94"/>
                    </a:lnTo>
                    <a:lnTo>
                      <a:pt x="98" y="72"/>
                    </a:lnTo>
                    <a:lnTo>
                      <a:pt x="102" y="52"/>
                    </a:lnTo>
                    <a:lnTo>
                      <a:pt x="102" y="34"/>
                    </a:lnTo>
                    <a:lnTo>
                      <a:pt x="100" y="16"/>
                    </a:lnTo>
                    <a:lnTo>
                      <a:pt x="100" y="10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8" y="2"/>
                    </a:lnTo>
                    <a:lnTo>
                      <a:pt x="86" y="6"/>
                    </a:lnTo>
                    <a:lnTo>
                      <a:pt x="86" y="14"/>
                    </a:lnTo>
                    <a:lnTo>
                      <a:pt x="82" y="20"/>
                    </a:lnTo>
                    <a:lnTo>
                      <a:pt x="74" y="30"/>
                    </a:lnTo>
                    <a:lnTo>
                      <a:pt x="66" y="34"/>
                    </a:lnTo>
                    <a:lnTo>
                      <a:pt x="56" y="38"/>
                    </a:lnTo>
                    <a:lnTo>
                      <a:pt x="44" y="38"/>
                    </a:lnTo>
                    <a:lnTo>
                      <a:pt x="32" y="34"/>
                    </a:lnTo>
                    <a:lnTo>
                      <a:pt x="20" y="26"/>
                    </a:lnTo>
                    <a:lnTo>
                      <a:pt x="12" y="16"/>
                    </a:lnTo>
                    <a:lnTo>
                      <a:pt x="6" y="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Freeform 128"/>
              <p:cNvSpPr>
                <a:spLocks/>
              </p:cNvSpPr>
              <p:nvPr/>
            </p:nvSpPr>
            <p:spPr bwMode="auto">
              <a:xfrm>
                <a:off x="3087362" y="2005189"/>
                <a:ext cx="68553" cy="285299"/>
              </a:xfrm>
              <a:custGeom>
                <a:avLst/>
                <a:gdLst>
                  <a:gd name="T0" fmla="*/ 2147483647 w 30"/>
                  <a:gd name="T1" fmla="*/ 2147483647 h 136"/>
                  <a:gd name="T2" fmla="*/ 2147483647 w 30"/>
                  <a:gd name="T3" fmla="*/ 2147483647 h 136"/>
                  <a:gd name="T4" fmla="*/ 2147483647 w 30"/>
                  <a:gd name="T5" fmla="*/ 2147483647 h 136"/>
                  <a:gd name="T6" fmla="*/ 0 w 30"/>
                  <a:gd name="T7" fmla="*/ 2147483647 h 136"/>
                  <a:gd name="T8" fmla="*/ 2147483647 w 30"/>
                  <a:gd name="T9" fmla="*/ 2147483647 h 136"/>
                  <a:gd name="T10" fmla="*/ 2147483647 w 30"/>
                  <a:gd name="T11" fmla="*/ 2147483647 h 136"/>
                  <a:gd name="T12" fmla="*/ 2147483647 w 30"/>
                  <a:gd name="T13" fmla="*/ 2147483647 h 136"/>
                  <a:gd name="T14" fmla="*/ 2147483647 w 30"/>
                  <a:gd name="T15" fmla="*/ 2147483647 h 136"/>
                  <a:gd name="T16" fmla="*/ 2147483647 w 30"/>
                  <a:gd name="T17" fmla="*/ 2147483647 h 136"/>
                  <a:gd name="T18" fmla="*/ 2147483647 w 30"/>
                  <a:gd name="T19" fmla="*/ 2147483647 h 136"/>
                  <a:gd name="T20" fmla="*/ 2147483647 w 30"/>
                  <a:gd name="T21" fmla="*/ 2147483647 h 136"/>
                  <a:gd name="T22" fmla="*/ 2147483647 w 30"/>
                  <a:gd name="T23" fmla="*/ 2147483647 h 136"/>
                  <a:gd name="T24" fmla="*/ 0 w 30"/>
                  <a:gd name="T25" fmla="*/ 2147483647 h 136"/>
                  <a:gd name="T26" fmla="*/ 0 w 30"/>
                  <a:gd name="T27" fmla="*/ 2147483647 h 136"/>
                  <a:gd name="T28" fmla="*/ 0 w 30"/>
                  <a:gd name="T29" fmla="*/ 2147483647 h 136"/>
                  <a:gd name="T30" fmla="*/ 2147483647 w 30"/>
                  <a:gd name="T31" fmla="*/ 2147483647 h 136"/>
                  <a:gd name="T32" fmla="*/ 2147483647 w 30"/>
                  <a:gd name="T33" fmla="*/ 0 h 136"/>
                  <a:gd name="T34" fmla="*/ 2147483647 w 30"/>
                  <a:gd name="T35" fmla="*/ 0 h 136"/>
                  <a:gd name="T36" fmla="*/ 2147483647 w 30"/>
                  <a:gd name="T37" fmla="*/ 2147483647 h 136"/>
                  <a:gd name="T38" fmla="*/ 2147483647 w 30"/>
                  <a:gd name="T39" fmla="*/ 2147483647 h 136"/>
                  <a:gd name="T40" fmla="*/ 2147483647 w 30"/>
                  <a:gd name="T41" fmla="*/ 2147483647 h 136"/>
                  <a:gd name="T42" fmla="*/ 2147483647 w 30"/>
                  <a:gd name="T43" fmla="*/ 2147483647 h 136"/>
                  <a:gd name="T44" fmla="*/ 2147483647 w 30"/>
                  <a:gd name="T45" fmla="*/ 2147483647 h 136"/>
                  <a:gd name="T46" fmla="*/ 2147483647 w 30"/>
                  <a:gd name="T47" fmla="*/ 2147483647 h 136"/>
                  <a:gd name="T48" fmla="*/ 2147483647 w 30"/>
                  <a:gd name="T49" fmla="*/ 2147483647 h 136"/>
                  <a:gd name="T50" fmla="*/ 2147483647 w 30"/>
                  <a:gd name="T51" fmla="*/ 2147483647 h 136"/>
                  <a:gd name="T52" fmla="*/ 2147483647 w 30"/>
                  <a:gd name="T53" fmla="*/ 2147483647 h 136"/>
                  <a:gd name="T54" fmla="*/ 2147483647 w 30"/>
                  <a:gd name="T55" fmla="*/ 2147483647 h 136"/>
                  <a:gd name="T56" fmla="*/ 2147483647 w 30"/>
                  <a:gd name="T57" fmla="*/ 2147483647 h 136"/>
                  <a:gd name="T58" fmla="*/ 2147483647 w 30"/>
                  <a:gd name="T59" fmla="*/ 2147483647 h 136"/>
                  <a:gd name="T60" fmla="*/ 2147483647 w 30"/>
                  <a:gd name="T61" fmla="*/ 2147483647 h 136"/>
                  <a:gd name="T62" fmla="*/ 2147483647 w 30"/>
                  <a:gd name="T63" fmla="*/ 2147483647 h 136"/>
                  <a:gd name="T64" fmla="*/ 2147483647 w 30"/>
                  <a:gd name="T65" fmla="*/ 2147483647 h 136"/>
                  <a:gd name="T66" fmla="*/ 2147483647 w 30"/>
                  <a:gd name="T67" fmla="*/ 2147483647 h 136"/>
                  <a:gd name="T68" fmla="*/ 2147483647 w 30"/>
                  <a:gd name="T69" fmla="*/ 2147483647 h 136"/>
                  <a:gd name="T70" fmla="*/ 2147483647 w 30"/>
                  <a:gd name="T71" fmla="*/ 2147483647 h 136"/>
                  <a:gd name="T72" fmla="*/ 2147483647 w 30"/>
                  <a:gd name="T73" fmla="*/ 2147483647 h 1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"/>
                  <a:gd name="T112" fmla="*/ 0 h 136"/>
                  <a:gd name="T113" fmla="*/ 30 w 30"/>
                  <a:gd name="T114" fmla="*/ 136 h 1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" h="136">
                    <a:moveTo>
                      <a:pt x="4" y="134"/>
                    </a:moveTo>
                    <a:lnTo>
                      <a:pt x="4" y="134"/>
                    </a:lnTo>
                    <a:lnTo>
                      <a:pt x="2" y="124"/>
                    </a:lnTo>
                    <a:lnTo>
                      <a:pt x="0" y="104"/>
                    </a:lnTo>
                    <a:lnTo>
                      <a:pt x="2" y="62"/>
                    </a:lnTo>
                    <a:lnTo>
                      <a:pt x="2" y="50"/>
                    </a:lnTo>
                    <a:lnTo>
                      <a:pt x="6" y="40"/>
                    </a:lnTo>
                    <a:lnTo>
                      <a:pt x="10" y="28"/>
                    </a:lnTo>
                    <a:lnTo>
                      <a:pt x="8" y="24"/>
                    </a:lnTo>
                    <a:lnTo>
                      <a:pt x="6" y="1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4" y="14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26" y="66"/>
                    </a:lnTo>
                    <a:lnTo>
                      <a:pt x="30" y="104"/>
                    </a:lnTo>
                    <a:lnTo>
                      <a:pt x="28" y="114"/>
                    </a:lnTo>
                    <a:lnTo>
                      <a:pt x="22" y="126"/>
                    </a:lnTo>
                    <a:lnTo>
                      <a:pt x="18" y="132"/>
                    </a:lnTo>
                    <a:lnTo>
                      <a:pt x="14" y="134"/>
                    </a:lnTo>
                    <a:lnTo>
                      <a:pt x="8" y="136"/>
                    </a:lnTo>
                    <a:lnTo>
                      <a:pt x="4" y="134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</p:grpSp>
        <p:sp>
          <p:nvSpPr>
            <p:cNvPr id="112" name="Freeform 5"/>
            <p:cNvSpPr>
              <a:spLocks noEditPoints="1"/>
            </p:cNvSpPr>
            <p:nvPr/>
          </p:nvSpPr>
          <p:spPr bwMode="auto">
            <a:xfrm>
              <a:off x="3362395" y="1943185"/>
              <a:ext cx="206178" cy="641308"/>
            </a:xfrm>
            <a:custGeom>
              <a:avLst/>
              <a:gdLst/>
              <a:ahLst/>
              <a:cxnLst>
                <a:cxn ang="0">
                  <a:pos x="463" y="788"/>
                </a:cxn>
                <a:cxn ang="0">
                  <a:pos x="470" y="944"/>
                </a:cxn>
                <a:cxn ang="0">
                  <a:pos x="497" y="1404"/>
                </a:cxn>
                <a:cxn ang="0">
                  <a:pos x="485" y="1473"/>
                </a:cxn>
                <a:cxn ang="0">
                  <a:pos x="509" y="1592"/>
                </a:cxn>
                <a:cxn ang="0">
                  <a:pos x="386" y="1521"/>
                </a:cxn>
                <a:cxn ang="0">
                  <a:pos x="349" y="1293"/>
                </a:cxn>
                <a:cxn ang="0">
                  <a:pos x="354" y="1113"/>
                </a:cxn>
                <a:cxn ang="0">
                  <a:pos x="301" y="973"/>
                </a:cxn>
                <a:cxn ang="0">
                  <a:pos x="279" y="1144"/>
                </a:cxn>
                <a:cxn ang="0">
                  <a:pos x="283" y="1349"/>
                </a:cxn>
                <a:cxn ang="0">
                  <a:pos x="308" y="1501"/>
                </a:cxn>
                <a:cxn ang="0">
                  <a:pos x="290" y="1540"/>
                </a:cxn>
                <a:cxn ang="0">
                  <a:pos x="270" y="1579"/>
                </a:cxn>
                <a:cxn ang="0">
                  <a:pos x="196" y="1603"/>
                </a:cxn>
                <a:cxn ang="0">
                  <a:pos x="192" y="1541"/>
                </a:cxn>
                <a:cxn ang="0">
                  <a:pos x="176" y="1433"/>
                </a:cxn>
                <a:cxn ang="0">
                  <a:pos x="171" y="1303"/>
                </a:cxn>
                <a:cxn ang="0">
                  <a:pos x="138" y="1082"/>
                </a:cxn>
                <a:cxn ang="0">
                  <a:pos x="115" y="941"/>
                </a:cxn>
                <a:cxn ang="0">
                  <a:pos x="24" y="874"/>
                </a:cxn>
                <a:cxn ang="0">
                  <a:pos x="14" y="848"/>
                </a:cxn>
                <a:cxn ang="0">
                  <a:pos x="11" y="479"/>
                </a:cxn>
                <a:cxn ang="0">
                  <a:pos x="108" y="264"/>
                </a:cxn>
                <a:cxn ang="0">
                  <a:pos x="176" y="217"/>
                </a:cxn>
                <a:cxn ang="0">
                  <a:pos x="159" y="156"/>
                </a:cxn>
                <a:cxn ang="0">
                  <a:pos x="146" y="92"/>
                </a:cxn>
                <a:cxn ang="0">
                  <a:pos x="295" y="92"/>
                </a:cxn>
                <a:cxn ang="0">
                  <a:pos x="293" y="144"/>
                </a:cxn>
                <a:cxn ang="0">
                  <a:pos x="283" y="172"/>
                </a:cxn>
                <a:cxn ang="0">
                  <a:pos x="304" y="231"/>
                </a:cxn>
                <a:cxn ang="0">
                  <a:pos x="409" y="260"/>
                </a:cxn>
                <a:cxn ang="0">
                  <a:pos x="457" y="306"/>
                </a:cxn>
                <a:cxn ang="0">
                  <a:pos x="472" y="389"/>
                </a:cxn>
                <a:cxn ang="0">
                  <a:pos x="494" y="532"/>
                </a:cxn>
                <a:cxn ang="0">
                  <a:pos x="500" y="582"/>
                </a:cxn>
                <a:cxn ang="0">
                  <a:pos x="498" y="634"/>
                </a:cxn>
                <a:cxn ang="0">
                  <a:pos x="475" y="785"/>
                </a:cxn>
                <a:cxn ang="0">
                  <a:pos x="193" y="359"/>
                </a:cxn>
                <a:cxn ang="0">
                  <a:pos x="383" y="694"/>
                </a:cxn>
                <a:cxn ang="0">
                  <a:pos x="324" y="529"/>
                </a:cxn>
                <a:cxn ang="0">
                  <a:pos x="299" y="423"/>
                </a:cxn>
                <a:cxn ang="0">
                  <a:pos x="281" y="220"/>
                </a:cxn>
                <a:cxn ang="0">
                  <a:pos x="244" y="305"/>
                </a:cxn>
                <a:cxn ang="0">
                  <a:pos x="201" y="258"/>
                </a:cxn>
                <a:cxn ang="0">
                  <a:pos x="179" y="220"/>
                </a:cxn>
              </a:cxnLst>
              <a:rect l="0" t="0" r="r" b="b"/>
              <a:pathLst>
                <a:path w="516" h="1608">
                  <a:moveTo>
                    <a:pt x="475" y="785"/>
                  </a:moveTo>
                  <a:cubicBezTo>
                    <a:pt x="474" y="788"/>
                    <a:pt x="466" y="786"/>
                    <a:pt x="463" y="788"/>
                  </a:cubicBezTo>
                  <a:cubicBezTo>
                    <a:pt x="468" y="818"/>
                    <a:pt x="460" y="848"/>
                    <a:pt x="460" y="873"/>
                  </a:cubicBezTo>
                  <a:cubicBezTo>
                    <a:pt x="459" y="895"/>
                    <a:pt x="466" y="920"/>
                    <a:pt x="470" y="944"/>
                  </a:cubicBezTo>
                  <a:cubicBezTo>
                    <a:pt x="481" y="1012"/>
                    <a:pt x="494" y="1085"/>
                    <a:pt x="496" y="1161"/>
                  </a:cubicBezTo>
                  <a:cubicBezTo>
                    <a:pt x="497" y="1241"/>
                    <a:pt x="497" y="1324"/>
                    <a:pt x="497" y="1404"/>
                  </a:cubicBezTo>
                  <a:cubicBezTo>
                    <a:pt x="497" y="1418"/>
                    <a:pt x="496" y="1430"/>
                    <a:pt x="494" y="1442"/>
                  </a:cubicBezTo>
                  <a:cubicBezTo>
                    <a:pt x="492" y="1453"/>
                    <a:pt x="486" y="1462"/>
                    <a:pt x="485" y="1473"/>
                  </a:cubicBezTo>
                  <a:cubicBezTo>
                    <a:pt x="482" y="1490"/>
                    <a:pt x="485" y="1509"/>
                    <a:pt x="473" y="1516"/>
                  </a:cubicBezTo>
                  <a:cubicBezTo>
                    <a:pt x="477" y="1549"/>
                    <a:pt x="516" y="1552"/>
                    <a:pt x="509" y="1592"/>
                  </a:cubicBezTo>
                  <a:cubicBezTo>
                    <a:pt x="483" y="1606"/>
                    <a:pt x="422" y="1608"/>
                    <a:pt x="417" y="1575"/>
                  </a:cubicBezTo>
                  <a:cubicBezTo>
                    <a:pt x="383" y="1580"/>
                    <a:pt x="386" y="1549"/>
                    <a:pt x="386" y="1521"/>
                  </a:cubicBezTo>
                  <a:cubicBezTo>
                    <a:pt x="387" y="1516"/>
                    <a:pt x="377" y="1520"/>
                    <a:pt x="376" y="1516"/>
                  </a:cubicBezTo>
                  <a:cubicBezTo>
                    <a:pt x="352" y="1460"/>
                    <a:pt x="350" y="1375"/>
                    <a:pt x="349" y="1293"/>
                  </a:cubicBezTo>
                  <a:cubicBezTo>
                    <a:pt x="349" y="1248"/>
                    <a:pt x="349" y="1201"/>
                    <a:pt x="351" y="1156"/>
                  </a:cubicBezTo>
                  <a:cubicBezTo>
                    <a:pt x="352" y="1142"/>
                    <a:pt x="355" y="1126"/>
                    <a:pt x="354" y="1113"/>
                  </a:cubicBezTo>
                  <a:cubicBezTo>
                    <a:pt x="353" y="1107"/>
                    <a:pt x="349" y="1097"/>
                    <a:pt x="346" y="1089"/>
                  </a:cubicBezTo>
                  <a:cubicBezTo>
                    <a:pt x="331" y="1049"/>
                    <a:pt x="316" y="1011"/>
                    <a:pt x="301" y="973"/>
                  </a:cubicBezTo>
                  <a:cubicBezTo>
                    <a:pt x="295" y="958"/>
                    <a:pt x="292" y="940"/>
                    <a:pt x="278" y="932"/>
                  </a:cubicBezTo>
                  <a:cubicBezTo>
                    <a:pt x="281" y="1000"/>
                    <a:pt x="279" y="1072"/>
                    <a:pt x="279" y="1144"/>
                  </a:cubicBezTo>
                  <a:cubicBezTo>
                    <a:pt x="279" y="1179"/>
                    <a:pt x="275" y="1213"/>
                    <a:pt x="277" y="1247"/>
                  </a:cubicBezTo>
                  <a:cubicBezTo>
                    <a:pt x="279" y="1282"/>
                    <a:pt x="278" y="1317"/>
                    <a:pt x="283" y="1349"/>
                  </a:cubicBezTo>
                  <a:cubicBezTo>
                    <a:pt x="287" y="1370"/>
                    <a:pt x="293" y="1391"/>
                    <a:pt x="298" y="1412"/>
                  </a:cubicBezTo>
                  <a:cubicBezTo>
                    <a:pt x="305" y="1442"/>
                    <a:pt x="312" y="1467"/>
                    <a:pt x="308" y="1501"/>
                  </a:cubicBezTo>
                  <a:cubicBezTo>
                    <a:pt x="307" y="1508"/>
                    <a:pt x="306" y="1518"/>
                    <a:pt x="304" y="1523"/>
                  </a:cubicBezTo>
                  <a:cubicBezTo>
                    <a:pt x="301" y="1530"/>
                    <a:pt x="292" y="1533"/>
                    <a:pt x="290" y="1540"/>
                  </a:cubicBezTo>
                  <a:cubicBezTo>
                    <a:pt x="287" y="1550"/>
                    <a:pt x="292" y="1563"/>
                    <a:pt x="287" y="1572"/>
                  </a:cubicBezTo>
                  <a:cubicBezTo>
                    <a:pt x="283" y="1577"/>
                    <a:pt x="277" y="1577"/>
                    <a:pt x="270" y="1579"/>
                  </a:cubicBezTo>
                  <a:cubicBezTo>
                    <a:pt x="256" y="1586"/>
                    <a:pt x="238" y="1602"/>
                    <a:pt x="224" y="1605"/>
                  </a:cubicBezTo>
                  <a:cubicBezTo>
                    <a:pt x="216" y="1606"/>
                    <a:pt x="206" y="1603"/>
                    <a:pt x="196" y="1603"/>
                  </a:cubicBezTo>
                  <a:cubicBezTo>
                    <a:pt x="178" y="1601"/>
                    <a:pt x="164" y="1602"/>
                    <a:pt x="166" y="1580"/>
                  </a:cubicBezTo>
                  <a:cubicBezTo>
                    <a:pt x="167" y="1564"/>
                    <a:pt x="186" y="1552"/>
                    <a:pt x="192" y="1541"/>
                  </a:cubicBezTo>
                  <a:cubicBezTo>
                    <a:pt x="201" y="1522"/>
                    <a:pt x="199" y="1480"/>
                    <a:pt x="191" y="1458"/>
                  </a:cubicBezTo>
                  <a:cubicBezTo>
                    <a:pt x="187" y="1449"/>
                    <a:pt x="178" y="1442"/>
                    <a:pt x="176" y="1433"/>
                  </a:cubicBezTo>
                  <a:cubicBezTo>
                    <a:pt x="171" y="1415"/>
                    <a:pt x="172" y="1388"/>
                    <a:pt x="173" y="1366"/>
                  </a:cubicBezTo>
                  <a:cubicBezTo>
                    <a:pt x="174" y="1344"/>
                    <a:pt x="173" y="1323"/>
                    <a:pt x="171" y="1303"/>
                  </a:cubicBezTo>
                  <a:cubicBezTo>
                    <a:pt x="167" y="1261"/>
                    <a:pt x="165" y="1218"/>
                    <a:pt x="161" y="1176"/>
                  </a:cubicBezTo>
                  <a:cubicBezTo>
                    <a:pt x="158" y="1143"/>
                    <a:pt x="145" y="1112"/>
                    <a:pt x="138" y="1082"/>
                  </a:cubicBezTo>
                  <a:cubicBezTo>
                    <a:pt x="134" y="1067"/>
                    <a:pt x="130" y="1050"/>
                    <a:pt x="127" y="1035"/>
                  </a:cubicBezTo>
                  <a:cubicBezTo>
                    <a:pt x="120" y="1006"/>
                    <a:pt x="112" y="977"/>
                    <a:pt x="115" y="941"/>
                  </a:cubicBezTo>
                  <a:cubicBezTo>
                    <a:pt x="89" y="937"/>
                    <a:pt x="66" y="941"/>
                    <a:pt x="51" y="927"/>
                  </a:cubicBezTo>
                  <a:cubicBezTo>
                    <a:pt x="39" y="918"/>
                    <a:pt x="26" y="891"/>
                    <a:pt x="24" y="874"/>
                  </a:cubicBezTo>
                  <a:cubicBezTo>
                    <a:pt x="23" y="866"/>
                    <a:pt x="23" y="859"/>
                    <a:pt x="25" y="852"/>
                  </a:cubicBezTo>
                  <a:cubicBezTo>
                    <a:pt x="25" y="847"/>
                    <a:pt x="15" y="852"/>
                    <a:pt x="14" y="848"/>
                  </a:cubicBezTo>
                  <a:cubicBezTo>
                    <a:pt x="10" y="782"/>
                    <a:pt x="0" y="717"/>
                    <a:pt x="0" y="647"/>
                  </a:cubicBezTo>
                  <a:cubicBezTo>
                    <a:pt x="1" y="592"/>
                    <a:pt x="9" y="536"/>
                    <a:pt x="11" y="479"/>
                  </a:cubicBezTo>
                  <a:cubicBezTo>
                    <a:pt x="12" y="422"/>
                    <a:pt x="15" y="364"/>
                    <a:pt x="24" y="310"/>
                  </a:cubicBezTo>
                  <a:cubicBezTo>
                    <a:pt x="50" y="295"/>
                    <a:pt x="77" y="277"/>
                    <a:pt x="108" y="264"/>
                  </a:cubicBezTo>
                  <a:cubicBezTo>
                    <a:pt x="120" y="259"/>
                    <a:pt x="135" y="256"/>
                    <a:pt x="144" y="249"/>
                  </a:cubicBezTo>
                  <a:cubicBezTo>
                    <a:pt x="154" y="242"/>
                    <a:pt x="174" y="227"/>
                    <a:pt x="176" y="217"/>
                  </a:cubicBezTo>
                  <a:cubicBezTo>
                    <a:pt x="179" y="199"/>
                    <a:pt x="171" y="184"/>
                    <a:pt x="167" y="172"/>
                  </a:cubicBezTo>
                  <a:cubicBezTo>
                    <a:pt x="164" y="166"/>
                    <a:pt x="162" y="159"/>
                    <a:pt x="159" y="156"/>
                  </a:cubicBezTo>
                  <a:cubicBezTo>
                    <a:pt x="154" y="149"/>
                    <a:pt x="146" y="148"/>
                    <a:pt x="142" y="142"/>
                  </a:cubicBezTo>
                  <a:cubicBezTo>
                    <a:pt x="135" y="129"/>
                    <a:pt x="132" y="97"/>
                    <a:pt x="146" y="92"/>
                  </a:cubicBezTo>
                  <a:cubicBezTo>
                    <a:pt x="148" y="42"/>
                    <a:pt x="164" y="7"/>
                    <a:pt x="213" y="3"/>
                  </a:cubicBezTo>
                  <a:cubicBezTo>
                    <a:pt x="269" y="0"/>
                    <a:pt x="302" y="30"/>
                    <a:pt x="295" y="92"/>
                  </a:cubicBezTo>
                  <a:cubicBezTo>
                    <a:pt x="297" y="99"/>
                    <a:pt x="302" y="98"/>
                    <a:pt x="304" y="105"/>
                  </a:cubicBezTo>
                  <a:cubicBezTo>
                    <a:pt x="307" y="119"/>
                    <a:pt x="300" y="137"/>
                    <a:pt x="293" y="144"/>
                  </a:cubicBezTo>
                  <a:cubicBezTo>
                    <a:pt x="290" y="147"/>
                    <a:pt x="287" y="148"/>
                    <a:pt x="285" y="152"/>
                  </a:cubicBezTo>
                  <a:cubicBezTo>
                    <a:pt x="284" y="156"/>
                    <a:pt x="285" y="165"/>
                    <a:pt x="283" y="172"/>
                  </a:cubicBezTo>
                  <a:cubicBezTo>
                    <a:pt x="282" y="181"/>
                    <a:pt x="277" y="197"/>
                    <a:pt x="281" y="210"/>
                  </a:cubicBezTo>
                  <a:cubicBezTo>
                    <a:pt x="282" y="216"/>
                    <a:pt x="296" y="227"/>
                    <a:pt x="304" y="231"/>
                  </a:cubicBezTo>
                  <a:cubicBezTo>
                    <a:pt x="314" y="235"/>
                    <a:pt x="328" y="236"/>
                    <a:pt x="340" y="240"/>
                  </a:cubicBezTo>
                  <a:cubicBezTo>
                    <a:pt x="363" y="247"/>
                    <a:pt x="384" y="253"/>
                    <a:pt x="409" y="260"/>
                  </a:cubicBezTo>
                  <a:cubicBezTo>
                    <a:pt x="423" y="265"/>
                    <a:pt x="437" y="267"/>
                    <a:pt x="444" y="275"/>
                  </a:cubicBezTo>
                  <a:cubicBezTo>
                    <a:pt x="449" y="281"/>
                    <a:pt x="453" y="295"/>
                    <a:pt x="457" y="306"/>
                  </a:cubicBezTo>
                  <a:cubicBezTo>
                    <a:pt x="461" y="317"/>
                    <a:pt x="465" y="329"/>
                    <a:pt x="467" y="338"/>
                  </a:cubicBezTo>
                  <a:cubicBezTo>
                    <a:pt x="470" y="355"/>
                    <a:pt x="469" y="372"/>
                    <a:pt x="472" y="389"/>
                  </a:cubicBezTo>
                  <a:cubicBezTo>
                    <a:pt x="477" y="421"/>
                    <a:pt x="482" y="452"/>
                    <a:pt x="487" y="485"/>
                  </a:cubicBezTo>
                  <a:cubicBezTo>
                    <a:pt x="489" y="501"/>
                    <a:pt x="490" y="518"/>
                    <a:pt x="494" y="532"/>
                  </a:cubicBezTo>
                  <a:cubicBezTo>
                    <a:pt x="497" y="542"/>
                    <a:pt x="507" y="551"/>
                    <a:pt x="507" y="563"/>
                  </a:cubicBezTo>
                  <a:cubicBezTo>
                    <a:pt x="507" y="570"/>
                    <a:pt x="501" y="576"/>
                    <a:pt x="500" y="582"/>
                  </a:cubicBezTo>
                  <a:cubicBezTo>
                    <a:pt x="500" y="588"/>
                    <a:pt x="505" y="593"/>
                    <a:pt x="505" y="599"/>
                  </a:cubicBezTo>
                  <a:cubicBezTo>
                    <a:pt x="506" y="613"/>
                    <a:pt x="500" y="624"/>
                    <a:pt x="498" y="634"/>
                  </a:cubicBezTo>
                  <a:cubicBezTo>
                    <a:pt x="495" y="646"/>
                    <a:pt x="495" y="660"/>
                    <a:pt x="493" y="673"/>
                  </a:cubicBezTo>
                  <a:cubicBezTo>
                    <a:pt x="488" y="708"/>
                    <a:pt x="480" y="750"/>
                    <a:pt x="475" y="785"/>
                  </a:cubicBezTo>
                  <a:close/>
                  <a:moveTo>
                    <a:pt x="177" y="222"/>
                  </a:moveTo>
                  <a:cubicBezTo>
                    <a:pt x="171" y="267"/>
                    <a:pt x="183" y="313"/>
                    <a:pt x="193" y="359"/>
                  </a:cubicBezTo>
                  <a:cubicBezTo>
                    <a:pt x="213" y="461"/>
                    <a:pt x="204" y="581"/>
                    <a:pt x="208" y="694"/>
                  </a:cubicBezTo>
                  <a:cubicBezTo>
                    <a:pt x="266" y="693"/>
                    <a:pt x="327" y="693"/>
                    <a:pt x="383" y="694"/>
                  </a:cubicBezTo>
                  <a:cubicBezTo>
                    <a:pt x="378" y="677"/>
                    <a:pt x="370" y="659"/>
                    <a:pt x="362" y="642"/>
                  </a:cubicBezTo>
                  <a:cubicBezTo>
                    <a:pt x="347" y="606"/>
                    <a:pt x="336" y="567"/>
                    <a:pt x="324" y="529"/>
                  </a:cubicBezTo>
                  <a:cubicBezTo>
                    <a:pt x="318" y="511"/>
                    <a:pt x="310" y="492"/>
                    <a:pt x="306" y="473"/>
                  </a:cubicBezTo>
                  <a:cubicBezTo>
                    <a:pt x="302" y="458"/>
                    <a:pt x="301" y="440"/>
                    <a:pt x="299" y="423"/>
                  </a:cubicBezTo>
                  <a:cubicBezTo>
                    <a:pt x="293" y="371"/>
                    <a:pt x="288" y="317"/>
                    <a:pt x="285" y="267"/>
                  </a:cubicBezTo>
                  <a:cubicBezTo>
                    <a:pt x="284" y="252"/>
                    <a:pt x="288" y="234"/>
                    <a:pt x="281" y="220"/>
                  </a:cubicBezTo>
                  <a:cubicBezTo>
                    <a:pt x="270" y="239"/>
                    <a:pt x="263" y="261"/>
                    <a:pt x="251" y="279"/>
                  </a:cubicBezTo>
                  <a:cubicBezTo>
                    <a:pt x="251" y="290"/>
                    <a:pt x="252" y="301"/>
                    <a:pt x="244" y="305"/>
                  </a:cubicBezTo>
                  <a:cubicBezTo>
                    <a:pt x="242" y="304"/>
                    <a:pt x="245" y="297"/>
                    <a:pt x="243" y="296"/>
                  </a:cubicBezTo>
                  <a:cubicBezTo>
                    <a:pt x="225" y="286"/>
                    <a:pt x="215" y="272"/>
                    <a:pt x="201" y="258"/>
                  </a:cubicBezTo>
                  <a:cubicBezTo>
                    <a:pt x="194" y="250"/>
                    <a:pt x="185" y="241"/>
                    <a:pt x="182" y="232"/>
                  </a:cubicBezTo>
                  <a:cubicBezTo>
                    <a:pt x="181" y="228"/>
                    <a:pt x="183" y="223"/>
                    <a:pt x="179" y="220"/>
                  </a:cubicBezTo>
                  <a:cubicBezTo>
                    <a:pt x="177" y="220"/>
                    <a:pt x="177" y="221"/>
                    <a:pt x="177" y="22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</p:grpSp>
      <p:grpSp>
        <p:nvGrpSpPr>
          <p:cNvPr id="14362" name="Gruppe 158"/>
          <p:cNvGrpSpPr>
            <a:grpSpLocks/>
          </p:cNvGrpSpPr>
          <p:nvPr/>
        </p:nvGrpSpPr>
        <p:grpSpPr bwMode="auto">
          <a:xfrm>
            <a:off x="1957388" y="4160838"/>
            <a:ext cx="1376362" cy="1143000"/>
            <a:chOff x="1957594" y="3932767"/>
            <a:chExt cx="1651328" cy="1371122"/>
          </a:xfrm>
        </p:grpSpPr>
        <p:grpSp>
          <p:nvGrpSpPr>
            <p:cNvPr id="20" name="Gruppe 376"/>
            <p:cNvGrpSpPr/>
            <p:nvPr/>
          </p:nvGrpSpPr>
          <p:grpSpPr>
            <a:xfrm>
              <a:off x="2620111" y="3932767"/>
              <a:ext cx="988811" cy="971071"/>
              <a:chOff x="2360448" y="750203"/>
              <a:chExt cx="4325435" cy="4247827"/>
            </a:xfr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6" name="Blokbue 125"/>
              <p:cNvSpPr/>
              <p:nvPr/>
            </p:nvSpPr>
            <p:spPr bwMode="auto">
              <a:xfrm rot="10843925">
                <a:off x="2516174" y="1020923"/>
                <a:ext cx="3842697" cy="3842328"/>
              </a:xfrm>
              <a:prstGeom prst="blockArc">
                <a:avLst>
                  <a:gd name="adj1" fmla="val 12299351"/>
                  <a:gd name="adj2" fmla="val 15897654"/>
                  <a:gd name="adj3" fmla="val 265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175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7" name="Blokbue 126"/>
              <p:cNvSpPr/>
              <p:nvPr/>
            </p:nvSpPr>
            <p:spPr bwMode="auto">
              <a:xfrm rot="14446858">
                <a:off x="2411090" y="1028057"/>
                <a:ext cx="3842697" cy="3842328"/>
              </a:xfrm>
              <a:prstGeom prst="blockArc">
                <a:avLst>
                  <a:gd name="adj1" fmla="val 12299351"/>
                  <a:gd name="adj2" fmla="val 15897654"/>
                  <a:gd name="adj3" fmla="val 265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175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8" name="Blokbue 127"/>
              <p:cNvSpPr/>
              <p:nvPr/>
            </p:nvSpPr>
            <p:spPr bwMode="auto">
              <a:xfrm rot="18033862">
                <a:off x="2382907" y="921207"/>
                <a:ext cx="3842328" cy="3842697"/>
              </a:xfrm>
              <a:prstGeom prst="blockArc">
                <a:avLst>
                  <a:gd name="adj1" fmla="val 12299351"/>
                  <a:gd name="adj2" fmla="val 15897654"/>
                  <a:gd name="adj3" fmla="val 265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175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9" name="Blokbue 128"/>
              <p:cNvSpPr/>
              <p:nvPr/>
            </p:nvSpPr>
            <p:spPr bwMode="auto">
              <a:xfrm rot="14285">
                <a:off x="2443889" y="844858"/>
                <a:ext cx="3842697" cy="3842328"/>
              </a:xfrm>
              <a:prstGeom prst="blockArc">
                <a:avLst>
                  <a:gd name="adj1" fmla="val 12299351"/>
                  <a:gd name="adj2" fmla="val 15897654"/>
                  <a:gd name="adj3" fmla="val 265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175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0" name="Blokbue 129"/>
              <p:cNvSpPr/>
              <p:nvPr/>
            </p:nvSpPr>
            <p:spPr bwMode="auto">
              <a:xfrm rot="3730573">
                <a:off x="2518962" y="839770"/>
                <a:ext cx="3842697" cy="3842328"/>
              </a:xfrm>
              <a:prstGeom prst="blockArc">
                <a:avLst>
                  <a:gd name="adj1" fmla="val 12299351"/>
                  <a:gd name="adj2" fmla="val 15897654"/>
                  <a:gd name="adj3" fmla="val 265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175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1" name="Cirkulær pil 130"/>
              <p:cNvSpPr/>
              <p:nvPr/>
            </p:nvSpPr>
            <p:spPr>
              <a:xfrm rot="14216451" flipH="1" flipV="1">
                <a:off x="2399252" y="711399"/>
                <a:ext cx="4247827" cy="4325435"/>
              </a:xfrm>
              <a:prstGeom prst="circularArrow">
                <a:avLst>
                  <a:gd name="adj1" fmla="val 25269"/>
                  <a:gd name="adj2" fmla="val 1142319"/>
                  <a:gd name="adj3" fmla="val 20391973"/>
                  <a:gd name="adj4" fmla="val 16090810"/>
                  <a:gd name="adj5" fmla="val 17581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21" name="Gruppe 376"/>
            <p:cNvGrpSpPr/>
            <p:nvPr/>
          </p:nvGrpSpPr>
          <p:grpSpPr>
            <a:xfrm>
              <a:off x="1957594" y="4332818"/>
              <a:ext cx="988811" cy="971071"/>
              <a:chOff x="2360448" y="750203"/>
              <a:chExt cx="4325435" cy="4247827"/>
            </a:xfr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3" name="Blokbue 132"/>
              <p:cNvSpPr/>
              <p:nvPr/>
            </p:nvSpPr>
            <p:spPr bwMode="auto">
              <a:xfrm rot="10843925">
                <a:off x="2516174" y="1020923"/>
                <a:ext cx="3842697" cy="3842328"/>
              </a:xfrm>
              <a:prstGeom prst="blockArc">
                <a:avLst>
                  <a:gd name="adj1" fmla="val 12299351"/>
                  <a:gd name="adj2" fmla="val 15897654"/>
                  <a:gd name="adj3" fmla="val 265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175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4" name="Blokbue 133"/>
              <p:cNvSpPr/>
              <p:nvPr/>
            </p:nvSpPr>
            <p:spPr bwMode="auto">
              <a:xfrm rot="14446858">
                <a:off x="2411090" y="1028057"/>
                <a:ext cx="3842697" cy="3842328"/>
              </a:xfrm>
              <a:prstGeom prst="blockArc">
                <a:avLst>
                  <a:gd name="adj1" fmla="val 12299351"/>
                  <a:gd name="adj2" fmla="val 15897654"/>
                  <a:gd name="adj3" fmla="val 265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175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5" name="Blokbue 134"/>
              <p:cNvSpPr/>
              <p:nvPr/>
            </p:nvSpPr>
            <p:spPr bwMode="auto">
              <a:xfrm rot="18033862">
                <a:off x="2382907" y="921207"/>
                <a:ext cx="3842328" cy="3842697"/>
              </a:xfrm>
              <a:prstGeom prst="blockArc">
                <a:avLst>
                  <a:gd name="adj1" fmla="val 12299351"/>
                  <a:gd name="adj2" fmla="val 15897654"/>
                  <a:gd name="adj3" fmla="val 265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175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6" name="Blokbue 135"/>
              <p:cNvSpPr/>
              <p:nvPr/>
            </p:nvSpPr>
            <p:spPr bwMode="auto">
              <a:xfrm rot="14285">
                <a:off x="2443889" y="844858"/>
                <a:ext cx="3842697" cy="3842328"/>
              </a:xfrm>
              <a:prstGeom prst="blockArc">
                <a:avLst>
                  <a:gd name="adj1" fmla="val 12299351"/>
                  <a:gd name="adj2" fmla="val 15897654"/>
                  <a:gd name="adj3" fmla="val 265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175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7" name="Blokbue 136"/>
              <p:cNvSpPr/>
              <p:nvPr/>
            </p:nvSpPr>
            <p:spPr bwMode="auto">
              <a:xfrm rot="3730573">
                <a:off x="2518962" y="839770"/>
                <a:ext cx="3842697" cy="3842328"/>
              </a:xfrm>
              <a:prstGeom prst="blockArc">
                <a:avLst>
                  <a:gd name="adj1" fmla="val 12299351"/>
                  <a:gd name="adj2" fmla="val 15897654"/>
                  <a:gd name="adj3" fmla="val 265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175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8" name="Cirkulær pil 137"/>
              <p:cNvSpPr/>
              <p:nvPr/>
            </p:nvSpPr>
            <p:spPr>
              <a:xfrm rot="14216451" flipH="1" flipV="1">
                <a:off x="2399252" y="711399"/>
                <a:ext cx="4247827" cy="4325435"/>
              </a:xfrm>
              <a:prstGeom prst="circularArrow">
                <a:avLst>
                  <a:gd name="adj1" fmla="val 25269"/>
                  <a:gd name="adj2" fmla="val 1142319"/>
                  <a:gd name="adj3" fmla="val 20391973"/>
                  <a:gd name="adj4" fmla="val 16090810"/>
                  <a:gd name="adj5" fmla="val 17581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</p:grpSp>
      <p:grpSp>
        <p:nvGrpSpPr>
          <p:cNvPr id="22" name="Gruppe 230"/>
          <p:cNvGrpSpPr/>
          <p:nvPr/>
        </p:nvGrpSpPr>
        <p:grpSpPr>
          <a:xfrm>
            <a:off x="6605584" y="4533900"/>
            <a:ext cx="750088" cy="912281"/>
            <a:chOff x="544185" y="1026430"/>
            <a:chExt cx="5195568" cy="4987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3" name="Gruppe 56"/>
            <p:cNvGrpSpPr>
              <a:grpSpLocks/>
            </p:cNvGrpSpPr>
            <p:nvPr/>
          </p:nvGrpSpPr>
          <p:grpSpPr bwMode="auto">
            <a:xfrm>
              <a:off x="544185" y="1026430"/>
              <a:ext cx="5195568" cy="4987349"/>
              <a:chOff x="543539" y="1027095"/>
              <a:chExt cx="5196840" cy="4986342"/>
            </a:xfrm>
          </p:grpSpPr>
          <p:grpSp>
            <p:nvGrpSpPr>
              <p:cNvPr id="24" name="Gruppe 25"/>
              <p:cNvGrpSpPr>
                <a:grpSpLocks/>
              </p:cNvGrpSpPr>
              <p:nvPr/>
            </p:nvGrpSpPr>
            <p:grpSpPr bwMode="auto">
              <a:xfrm>
                <a:off x="543539" y="1027095"/>
                <a:ext cx="5196840" cy="4986342"/>
                <a:chOff x="543539" y="1027095"/>
                <a:chExt cx="5196840" cy="4986342"/>
              </a:xfrm>
            </p:grpSpPr>
            <p:sp>
              <p:nvSpPr>
                <p:cNvPr id="155" name="Rektangel 154"/>
                <p:cNvSpPr/>
                <p:nvPr/>
              </p:nvSpPr>
              <p:spPr>
                <a:xfrm rot="16200000">
                  <a:off x="2619785" y="2821356"/>
                  <a:ext cx="4137778" cy="139181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6" name="Venstre-opadgående pil 155"/>
                <p:cNvSpPr/>
                <p:nvPr/>
              </p:nvSpPr>
              <p:spPr>
                <a:xfrm flipH="1">
                  <a:off x="543539" y="1027095"/>
                  <a:ext cx="5196840" cy="4986342"/>
                </a:xfrm>
                <a:prstGeom prst="leftUpArrow">
                  <a:avLst>
                    <a:gd name="adj1" fmla="val 3074"/>
                    <a:gd name="adj2" fmla="val 4126"/>
                    <a:gd name="adj3" fmla="val 4936"/>
                  </a:avLst>
                </a:prstGeom>
                <a:gradFill flip="none" rotWithShape="1">
                  <a:gsLst>
                    <a:gs pos="51000">
                      <a:srgbClr val="FFFFFF">
                        <a:lumMod val="50000"/>
                      </a:srgbClr>
                    </a:gs>
                    <a:gs pos="69000">
                      <a:srgbClr val="FFFFFF">
                        <a:lumMod val="65000"/>
                      </a:srgbClr>
                    </a:gs>
                    <a:gs pos="100000">
                      <a:sysClr val="window" lastClr="FFFFFF">
                        <a:lumMod val="85000"/>
                        <a:alpha val="63000"/>
                      </a:sys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 err="1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7" name="Rektangel 156"/>
                <p:cNvSpPr/>
                <p:nvPr/>
              </p:nvSpPr>
              <p:spPr>
                <a:xfrm rot="16200000">
                  <a:off x="1120401" y="2782074"/>
                  <a:ext cx="4137777" cy="147038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8" name="Rektangel 157"/>
                <p:cNvSpPr/>
                <p:nvPr/>
              </p:nvSpPr>
              <p:spPr>
                <a:xfrm rot="16200000">
                  <a:off x="-354035" y="2846301"/>
                  <a:ext cx="4137778" cy="134192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  <p:grpSp>
            <p:nvGrpSpPr>
              <p:cNvPr id="25" name="Gruppe 55"/>
              <p:cNvGrpSpPr>
                <a:grpSpLocks/>
              </p:cNvGrpSpPr>
              <p:nvPr/>
            </p:nvGrpSpPr>
            <p:grpSpPr bwMode="auto">
              <a:xfrm>
                <a:off x="897966" y="2443540"/>
                <a:ext cx="4542950" cy="2150627"/>
                <a:chOff x="898000" y="2443540"/>
                <a:chExt cx="4263183" cy="2150627"/>
              </a:xfrm>
            </p:grpSpPr>
            <p:cxnSp>
              <p:nvCxnSpPr>
                <p:cNvPr id="152" name="Lige forbindelse 151"/>
                <p:cNvCxnSpPr/>
                <p:nvPr/>
              </p:nvCxnSpPr>
              <p:spPr bwMode="auto">
                <a:xfrm flipH="1" flipV="1">
                  <a:off x="898000" y="4592580"/>
                  <a:ext cx="4263183" cy="158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ysDash"/>
                </a:ln>
                <a:effectLst/>
              </p:spPr>
            </p:cxnSp>
            <p:cxnSp>
              <p:nvCxnSpPr>
                <p:cNvPr id="153" name="Lige forbindelse 152"/>
                <p:cNvCxnSpPr/>
                <p:nvPr/>
              </p:nvCxnSpPr>
              <p:spPr bwMode="auto">
                <a:xfrm flipH="1" flipV="1">
                  <a:off x="898000" y="3510124"/>
                  <a:ext cx="4263183" cy="158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ysDash"/>
                </a:ln>
                <a:effectLst/>
              </p:spPr>
            </p:cxnSp>
            <p:cxnSp>
              <p:nvCxnSpPr>
                <p:cNvPr id="154" name="Lige forbindelse 153"/>
                <p:cNvCxnSpPr/>
                <p:nvPr/>
              </p:nvCxnSpPr>
              <p:spPr bwMode="auto">
                <a:xfrm flipH="1" flipV="1">
                  <a:off x="898000" y="2443540"/>
                  <a:ext cx="4263183" cy="158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ysDash"/>
                </a:ln>
                <a:effectLst/>
              </p:spPr>
            </p:cxnSp>
          </p:grpSp>
        </p:grpSp>
        <p:sp>
          <p:nvSpPr>
            <p:cNvPr id="148" name="Kombinationstegning 147"/>
            <p:cNvSpPr/>
            <p:nvPr/>
          </p:nvSpPr>
          <p:spPr>
            <a:xfrm>
              <a:off x="1082673" y="1463675"/>
              <a:ext cx="3163106" cy="3900487"/>
            </a:xfrm>
            <a:custGeom>
              <a:avLst/>
              <a:gdLst>
                <a:gd name="connsiteX0" fmla="*/ 0 w 2804160"/>
                <a:gd name="connsiteY0" fmla="*/ 3901440 h 3901440"/>
                <a:gd name="connsiteX1" fmla="*/ 1844040 w 2804160"/>
                <a:gd name="connsiteY1" fmla="*/ 2453640 h 3901440"/>
                <a:gd name="connsiteX2" fmla="*/ 2804160 w 2804160"/>
                <a:gd name="connsiteY2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04160" h="3901440">
                  <a:moveTo>
                    <a:pt x="0" y="3901440"/>
                  </a:moveTo>
                  <a:cubicBezTo>
                    <a:pt x="688340" y="3502660"/>
                    <a:pt x="1376680" y="3103880"/>
                    <a:pt x="1844040" y="2453640"/>
                  </a:cubicBezTo>
                  <a:cubicBezTo>
                    <a:pt x="2311400" y="1803400"/>
                    <a:pt x="2557780" y="901700"/>
                    <a:pt x="2804160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49" name="Kombinationstegning 148"/>
            <p:cNvSpPr/>
            <p:nvPr/>
          </p:nvSpPr>
          <p:spPr>
            <a:xfrm>
              <a:off x="1084263" y="1463675"/>
              <a:ext cx="4356100" cy="3930650"/>
            </a:xfrm>
            <a:custGeom>
              <a:avLst/>
              <a:gdLst>
                <a:gd name="connsiteX0" fmla="*/ 27940 w 4356100"/>
                <a:gd name="connsiteY0" fmla="*/ 3931920 h 3931920"/>
                <a:gd name="connsiteX1" fmla="*/ 378460 w 4356100"/>
                <a:gd name="connsiteY1" fmla="*/ 2712720 h 3931920"/>
                <a:gd name="connsiteX2" fmla="*/ 2298700 w 4356100"/>
                <a:gd name="connsiteY2" fmla="*/ 2133600 h 3931920"/>
                <a:gd name="connsiteX3" fmla="*/ 3548380 w 4356100"/>
                <a:gd name="connsiteY3" fmla="*/ 792480 h 3931920"/>
                <a:gd name="connsiteX4" fmla="*/ 4356100 w 4356100"/>
                <a:gd name="connsiteY4" fmla="*/ 0 h 393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6100" h="3931920">
                  <a:moveTo>
                    <a:pt x="27940" y="3931920"/>
                  </a:moveTo>
                  <a:cubicBezTo>
                    <a:pt x="13970" y="3472180"/>
                    <a:pt x="0" y="3012440"/>
                    <a:pt x="378460" y="2712720"/>
                  </a:cubicBezTo>
                  <a:cubicBezTo>
                    <a:pt x="756920" y="2413000"/>
                    <a:pt x="1770380" y="2453640"/>
                    <a:pt x="2298700" y="2133600"/>
                  </a:cubicBezTo>
                  <a:cubicBezTo>
                    <a:pt x="2827020" y="1813560"/>
                    <a:pt x="3205480" y="1148080"/>
                    <a:pt x="3548380" y="792480"/>
                  </a:cubicBezTo>
                  <a:cubicBezTo>
                    <a:pt x="3891280" y="436880"/>
                    <a:pt x="4123690" y="218440"/>
                    <a:pt x="4356100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ysDash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4364" name="Gruppe 634"/>
          <p:cNvGrpSpPr>
            <a:grpSpLocks/>
          </p:cNvGrpSpPr>
          <p:nvPr/>
        </p:nvGrpSpPr>
        <p:grpSpPr bwMode="auto">
          <a:xfrm>
            <a:off x="1611313" y="2684463"/>
            <a:ext cx="1512887" cy="685800"/>
            <a:chOff x="299632" y="2385166"/>
            <a:chExt cx="8293506" cy="3947228"/>
          </a:xfrm>
        </p:grpSpPr>
        <p:sp>
          <p:nvSpPr>
            <p:cNvPr id="163" name="Rektangel 162"/>
            <p:cNvSpPr/>
            <p:nvPr/>
          </p:nvSpPr>
          <p:spPr>
            <a:xfrm>
              <a:off x="299632" y="5811576"/>
              <a:ext cx="8189076" cy="520818"/>
            </a:xfrm>
            <a:prstGeom prst="rect">
              <a:avLst/>
            </a:prstGeom>
            <a:gradFill flip="none" rotWithShape="1">
              <a:gsLst>
                <a:gs pos="0">
                  <a:srgbClr val="E6E6E6">
                    <a:lumMod val="10000"/>
                    <a:alpha val="33000"/>
                  </a:srgbClr>
                </a:gs>
                <a:gs pos="100000">
                  <a:srgbClr val="E6E6E6">
                    <a:tint val="50000"/>
                    <a:shade val="100000"/>
                    <a:satMod val="350000"/>
                    <a:alpha val="0"/>
                  </a:srgbClr>
                </a:gs>
              </a:gsLst>
              <a:lin ang="552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grpSp>
          <p:nvGrpSpPr>
            <p:cNvPr id="14367" name="Gruppe 225"/>
            <p:cNvGrpSpPr>
              <a:grpSpLocks/>
            </p:cNvGrpSpPr>
            <p:nvPr/>
          </p:nvGrpSpPr>
          <p:grpSpPr bwMode="auto">
            <a:xfrm>
              <a:off x="299633" y="3901740"/>
              <a:ext cx="8251933" cy="2119039"/>
              <a:chOff x="873385" y="3731331"/>
              <a:chExt cx="6970941" cy="1788985"/>
            </a:xfrm>
          </p:grpSpPr>
          <p:sp>
            <p:nvSpPr>
              <p:cNvPr id="426" name="Freeform 151"/>
              <p:cNvSpPr>
                <a:spLocks/>
              </p:cNvSpPr>
              <p:nvPr/>
            </p:nvSpPr>
            <p:spPr bwMode="auto">
              <a:xfrm>
                <a:off x="873385" y="3731486"/>
                <a:ext cx="6969306" cy="1789636"/>
              </a:xfrm>
              <a:custGeom>
                <a:avLst/>
                <a:gdLst>
                  <a:gd name="T0" fmla="*/ 2287587 w 4397"/>
                  <a:gd name="T1" fmla="*/ 0 h 1122"/>
                  <a:gd name="T2" fmla="*/ 6980237 w 4397"/>
                  <a:gd name="T3" fmla="*/ 15875 h 1122"/>
                  <a:gd name="T4" fmla="*/ 6935787 w 4397"/>
                  <a:gd name="T5" fmla="*/ 1781175 h 1122"/>
                  <a:gd name="T6" fmla="*/ 0 w 4397"/>
                  <a:gd name="T7" fmla="*/ 1631950 h 1122"/>
                  <a:gd name="T8" fmla="*/ 0 w 4397"/>
                  <a:gd name="T9" fmla="*/ 1497012 h 1122"/>
                  <a:gd name="T10" fmla="*/ 2287587 w 4397"/>
                  <a:gd name="T11" fmla="*/ 0 h 1122"/>
                  <a:gd name="T12" fmla="*/ 2287587 w 4397"/>
                  <a:gd name="T13" fmla="*/ 0 h 11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97"/>
                  <a:gd name="T22" fmla="*/ 0 h 1122"/>
                  <a:gd name="T23" fmla="*/ 4397 w 4397"/>
                  <a:gd name="T24" fmla="*/ 1122 h 11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97" h="1122">
                    <a:moveTo>
                      <a:pt x="1441" y="0"/>
                    </a:moveTo>
                    <a:lnTo>
                      <a:pt x="4397" y="10"/>
                    </a:lnTo>
                    <a:lnTo>
                      <a:pt x="4369" y="1122"/>
                    </a:lnTo>
                    <a:lnTo>
                      <a:pt x="0" y="1028"/>
                    </a:lnTo>
                    <a:lnTo>
                      <a:pt x="0" y="943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7" name="Freeform 152"/>
              <p:cNvSpPr>
                <a:spLocks/>
              </p:cNvSpPr>
              <p:nvPr/>
            </p:nvSpPr>
            <p:spPr bwMode="auto">
              <a:xfrm>
                <a:off x="910141" y="3746914"/>
                <a:ext cx="6917847" cy="1596785"/>
              </a:xfrm>
              <a:custGeom>
                <a:avLst/>
                <a:gdLst>
                  <a:gd name="T0" fmla="*/ 0 w 4369"/>
                  <a:gd name="T1" fmla="*/ 933 h 999"/>
                  <a:gd name="T2" fmla="*/ 1422 w 4369"/>
                  <a:gd name="T3" fmla="*/ 0 h 999"/>
                  <a:gd name="T4" fmla="*/ 4369 w 4369"/>
                  <a:gd name="T5" fmla="*/ 9 h 999"/>
                  <a:gd name="T6" fmla="*/ 4322 w 4369"/>
                  <a:gd name="T7" fmla="*/ 999 h 999"/>
                  <a:gd name="T8" fmla="*/ 0 w 4369"/>
                  <a:gd name="T9" fmla="*/ 933 h 999"/>
                  <a:gd name="T10" fmla="*/ 0 w 4369"/>
                  <a:gd name="T11" fmla="*/ 933 h 9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69"/>
                  <a:gd name="T19" fmla="*/ 0 h 999"/>
                  <a:gd name="T20" fmla="*/ 4369 w 4369"/>
                  <a:gd name="T21" fmla="*/ 999 h 9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69" h="999">
                    <a:moveTo>
                      <a:pt x="0" y="933"/>
                    </a:moveTo>
                    <a:lnTo>
                      <a:pt x="1422" y="0"/>
                    </a:lnTo>
                    <a:lnTo>
                      <a:pt x="4369" y="9"/>
                    </a:lnTo>
                    <a:lnTo>
                      <a:pt x="4322" y="999"/>
                    </a:lnTo>
                    <a:lnTo>
                      <a:pt x="0" y="9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7D8D9">
                      <a:lumMod val="10000"/>
                      <a:tint val="66000"/>
                      <a:satMod val="160000"/>
                    </a:srgbClr>
                  </a:gs>
                  <a:gs pos="50000">
                    <a:srgbClr val="080808"/>
                  </a:gs>
                  <a:gs pos="100000">
                    <a:srgbClr val="080808"/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28" name="Freeform 153"/>
              <p:cNvSpPr>
                <a:spLocks/>
              </p:cNvSpPr>
              <p:nvPr/>
            </p:nvSpPr>
            <p:spPr bwMode="auto">
              <a:xfrm>
                <a:off x="2924476" y="3746914"/>
                <a:ext cx="4881455" cy="331697"/>
              </a:xfrm>
              <a:custGeom>
                <a:avLst/>
                <a:gdLst>
                  <a:gd name="T0" fmla="*/ 0 w 3080"/>
                  <a:gd name="T1" fmla="*/ 149225 h 217"/>
                  <a:gd name="T2" fmla="*/ 225425 w 3080"/>
                  <a:gd name="T3" fmla="*/ 0 h 217"/>
                  <a:gd name="T4" fmla="*/ 747712 w 3080"/>
                  <a:gd name="T5" fmla="*/ 0 h 217"/>
                  <a:gd name="T6" fmla="*/ 568325 w 3080"/>
                  <a:gd name="T7" fmla="*/ 149225 h 217"/>
                  <a:gd name="T8" fmla="*/ 1211262 w 3080"/>
                  <a:gd name="T9" fmla="*/ 163513 h 217"/>
                  <a:gd name="T10" fmla="*/ 1376362 w 3080"/>
                  <a:gd name="T11" fmla="*/ 0 h 217"/>
                  <a:gd name="T12" fmla="*/ 1958975 w 3080"/>
                  <a:gd name="T13" fmla="*/ 0 h 217"/>
                  <a:gd name="T14" fmla="*/ 1824037 w 3080"/>
                  <a:gd name="T15" fmla="*/ 163513 h 217"/>
                  <a:gd name="T16" fmla="*/ 2466974 w 3080"/>
                  <a:gd name="T17" fmla="*/ 179388 h 217"/>
                  <a:gd name="T18" fmla="*/ 2601912 w 3080"/>
                  <a:gd name="T19" fmla="*/ 0 h 217"/>
                  <a:gd name="T20" fmla="*/ 3200399 w 3080"/>
                  <a:gd name="T21" fmla="*/ 0 h 217"/>
                  <a:gd name="T22" fmla="*/ 3095624 w 3080"/>
                  <a:gd name="T23" fmla="*/ 179388 h 217"/>
                  <a:gd name="T24" fmla="*/ 3692525 w 3080"/>
                  <a:gd name="T25" fmla="*/ 179388 h 217"/>
                  <a:gd name="T26" fmla="*/ 3767137 w 3080"/>
                  <a:gd name="T27" fmla="*/ 0 h 217"/>
                  <a:gd name="T28" fmla="*/ 4351337 w 3080"/>
                  <a:gd name="T29" fmla="*/ 14288 h 217"/>
                  <a:gd name="T30" fmla="*/ 4321174 w 3080"/>
                  <a:gd name="T31" fmla="*/ 193675 h 217"/>
                  <a:gd name="T32" fmla="*/ 4889499 w 3080"/>
                  <a:gd name="T33" fmla="*/ 193675 h 217"/>
                  <a:gd name="T34" fmla="*/ 4889499 w 3080"/>
                  <a:gd name="T35" fmla="*/ 344488 h 217"/>
                  <a:gd name="T36" fmla="*/ 4291012 w 3080"/>
                  <a:gd name="T37" fmla="*/ 344488 h 217"/>
                  <a:gd name="T38" fmla="*/ 4321174 w 3080"/>
                  <a:gd name="T39" fmla="*/ 193675 h 217"/>
                  <a:gd name="T40" fmla="*/ 3692525 w 3080"/>
                  <a:gd name="T41" fmla="*/ 179388 h 217"/>
                  <a:gd name="T42" fmla="*/ 3648075 w 3080"/>
                  <a:gd name="T43" fmla="*/ 344488 h 217"/>
                  <a:gd name="T44" fmla="*/ 3005137 w 3080"/>
                  <a:gd name="T45" fmla="*/ 328613 h 217"/>
                  <a:gd name="T46" fmla="*/ 3095624 w 3080"/>
                  <a:gd name="T47" fmla="*/ 179388 h 217"/>
                  <a:gd name="T48" fmla="*/ 2466974 w 3080"/>
                  <a:gd name="T49" fmla="*/ 179388 h 217"/>
                  <a:gd name="T50" fmla="*/ 2347912 w 3080"/>
                  <a:gd name="T51" fmla="*/ 328613 h 217"/>
                  <a:gd name="T52" fmla="*/ 1689100 w 3080"/>
                  <a:gd name="T53" fmla="*/ 328613 h 217"/>
                  <a:gd name="T54" fmla="*/ 1824037 w 3080"/>
                  <a:gd name="T55" fmla="*/ 163513 h 217"/>
                  <a:gd name="T56" fmla="*/ 1211262 w 3080"/>
                  <a:gd name="T57" fmla="*/ 163513 h 217"/>
                  <a:gd name="T58" fmla="*/ 1047750 w 3080"/>
                  <a:gd name="T59" fmla="*/ 314325 h 217"/>
                  <a:gd name="T60" fmla="*/ 374650 w 3080"/>
                  <a:gd name="T61" fmla="*/ 314325 h 217"/>
                  <a:gd name="T62" fmla="*/ 568325 w 3080"/>
                  <a:gd name="T63" fmla="*/ 149225 h 217"/>
                  <a:gd name="T64" fmla="*/ 0 w 3080"/>
                  <a:gd name="T65" fmla="*/ 149225 h 217"/>
                  <a:gd name="T66" fmla="*/ 0 w 3080"/>
                  <a:gd name="T67" fmla="*/ 149225 h 2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80"/>
                  <a:gd name="T103" fmla="*/ 0 h 217"/>
                  <a:gd name="T104" fmla="*/ 3080 w 3080"/>
                  <a:gd name="T105" fmla="*/ 217 h 2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80" h="217">
                    <a:moveTo>
                      <a:pt x="0" y="94"/>
                    </a:moveTo>
                    <a:lnTo>
                      <a:pt x="142" y="0"/>
                    </a:lnTo>
                    <a:lnTo>
                      <a:pt x="471" y="0"/>
                    </a:lnTo>
                    <a:lnTo>
                      <a:pt x="358" y="94"/>
                    </a:lnTo>
                    <a:lnTo>
                      <a:pt x="763" y="103"/>
                    </a:lnTo>
                    <a:lnTo>
                      <a:pt x="867" y="0"/>
                    </a:lnTo>
                    <a:lnTo>
                      <a:pt x="1234" y="0"/>
                    </a:lnTo>
                    <a:lnTo>
                      <a:pt x="1149" y="103"/>
                    </a:lnTo>
                    <a:lnTo>
                      <a:pt x="1554" y="113"/>
                    </a:lnTo>
                    <a:lnTo>
                      <a:pt x="1639" y="0"/>
                    </a:lnTo>
                    <a:lnTo>
                      <a:pt x="2016" y="0"/>
                    </a:lnTo>
                    <a:lnTo>
                      <a:pt x="1950" y="113"/>
                    </a:lnTo>
                    <a:lnTo>
                      <a:pt x="2326" y="113"/>
                    </a:lnTo>
                    <a:lnTo>
                      <a:pt x="2373" y="0"/>
                    </a:lnTo>
                    <a:lnTo>
                      <a:pt x="2741" y="9"/>
                    </a:lnTo>
                    <a:lnTo>
                      <a:pt x="2722" y="122"/>
                    </a:lnTo>
                    <a:lnTo>
                      <a:pt x="3080" y="122"/>
                    </a:lnTo>
                    <a:lnTo>
                      <a:pt x="3080" y="217"/>
                    </a:lnTo>
                    <a:lnTo>
                      <a:pt x="2703" y="217"/>
                    </a:lnTo>
                    <a:lnTo>
                      <a:pt x="2722" y="122"/>
                    </a:lnTo>
                    <a:lnTo>
                      <a:pt x="2326" y="113"/>
                    </a:lnTo>
                    <a:lnTo>
                      <a:pt x="2298" y="217"/>
                    </a:lnTo>
                    <a:lnTo>
                      <a:pt x="1893" y="207"/>
                    </a:lnTo>
                    <a:lnTo>
                      <a:pt x="1950" y="113"/>
                    </a:lnTo>
                    <a:lnTo>
                      <a:pt x="1554" y="113"/>
                    </a:lnTo>
                    <a:lnTo>
                      <a:pt x="1479" y="207"/>
                    </a:lnTo>
                    <a:lnTo>
                      <a:pt x="1064" y="207"/>
                    </a:lnTo>
                    <a:lnTo>
                      <a:pt x="1149" y="103"/>
                    </a:lnTo>
                    <a:lnTo>
                      <a:pt x="763" y="103"/>
                    </a:lnTo>
                    <a:lnTo>
                      <a:pt x="660" y="198"/>
                    </a:lnTo>
                    <a:lnTo>
                      <a:pt x="236" y="198"/>
                    </a:lnTo>
                    <a:lnTo>
                      <a:pt x="358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9" name="Freeform 154"/>
              <p:cNvSpPr>
                <a:spLocks/>
              </p:cNvSpPr>
              <p:nvPr/>
            </p:nvSpPr>
            <p:spPr bwMode="auto">
              <a:xfrm>
                <a:off x="2453974" y="4063184"/>
                <a:ext cx="5337254" cy="331702"/>
              </a:xfrm>
              <a:custGeom>
                <a:avLst/>
                <a:gdLst>
                  <a:gd name="T0" fmla="*/ 0 w 3371"/>
                  <a:gd name="T1" fmla="*/ 149225 h 216"/>
                  <a:gd name="T2" fmla="*/ 239713 w 3371"/>
                  <a:gd name="T3" fmla="*/ 0 h 216"/>
                  <a:gd name="T4" fmla="*/ 852488 w 3371"/>
                  <a:gd name="T5" fmla="*/ 0 h 216"/>
                  <a:gd name="T6" fmla="*/ 642937 w 3371"/>
                  <a:gd name="T7" fmla="*/ 163513 h 216"/>
                  <a:gd name="T8" fmla="*/ 1374775 w 3371"/>
                  <a:gd name="T9" fmla="*/ 163513 h 216"/>
                  <a:gd name="T10" fmla="*/ 1525587 w 3371"/>
                  <a:gd name="T11" fmla="*/ 0 h 216"/>
                  <a:gd name="T12" fmla="*/ 2166937 w 3371"/>
                  <a:gd name="T13" fmla="*/ 14288 h 216"/>
                  <a:gd name="T14" fmla="*/ 2033587 w 3371"/>
                  <a:gd name="T15" fmla="*/ 163513 h 216"/>
                  <a:gd name="T16" fmla="*/ 2705100 w 3371"/>
                  <a:gd name="T17" fmla="*/ 163513 h 216"/>
                  <a:gd name="T18" fmla="*/ 2840037 w 3371"/>
                  <a:gd name="T19" fmla="*/ 0 h 216"/>
                  <a:gd name="T20" fmla="*/ 3498850 w 3371"/>
                  <a:gd name="T21" fmla="*/ 0 h 216"/>
                  <a:gd name="T22" fmla="*/ 3394075 w 3371"/>
                  <a:gd name="T23" fmla="*/ 179387 h 216"/>
                  <a:gd name="T24" fmla="*/ 4065587 w 3371"/>
                  <a:gd name="T25" fmla="*/ 179387 h 216"/>
                  <a:gd name="T26" fmla="*/ 4125912 w 3371"/>
                  <a:gd name="T27" fmla="*/ 30163 h 216"/>
                  <a:gd name="T28" fmla="*/ 4768850 w 3371"/>
                  <a:gd name="T29" fmla="*/ 30163 h 216"/>
                  <a:gd name="T30" fmla="*/ 4724400 w 3371"/>
                  <a:gd name="T31" fmla="*/ 179387 h 216"/>
                  <a:gd name="T32" fmla="*/ 5351462 w 3371"/>
                  <a:gd name="T33" fmla="*/ 193675 h 216"/>
                  <a:gd name="T34" fmla="*/ 5351462 w 3371"/>
                  <a:gd name="T35" fmla="*/ 342900 h 216"/>
                  <a:gd name="T36" fmla="*/ 4694237 w 3371"/>
                  <a:gd name="T37" fmla="*/ 342900 h 216"/>
                  <a:gd name="T38" fmla="*/ 4724400 w 3371"/>
                  <a:gd name="T39" fmla="*/ 179387 h 216"/>
                  <a:gd name="T40" fmla="*/ 4065587 w 3371"/>
                  <a:gd name="T41" fmla="*/ 179387 h 216"/>
                  <a:gd name="T42" fmla="*/ 4006850 w 3371"/>
                  <a:gd name="T43" fmla="*/ 342900 h 216"/>
                  <a:gd name="T44" fmla="*/ 3303588 w 3371"/>
                  <a:gd name="T45" fmla="*/ 342900 h 216"/>
                  <a:gd name="T46" fmla="*/ 3394075 w 3371"/>
                  <a:gd name="T47" fmla="*/ 179387 h 216"/>
                  <a:gd name="T48" fmla="*/ 2705100 w 3371"/>
                  <a:gd name="T49" fmla="*/ 163513 h 216"/>
                  <a:gd name="T50" fmla="*/ 2586037 w 3371"/>
                  <a:gd name="T51" fmla="*/ 328613 h 216"/>
                  <a:gd name="T52" fmla="*/ 1898650 w 3371"/>
                  <a:gd name="T53" fmla="*/ 328613 h 216"/>
                  <a:gd name="T54" fmla="*/ 2033587 w 3371"/>
                  <a:gd name="T55" fmla="*/ 163513 h 216"/>
                  <a:gd name="T56" fmla="*/ 1374775 w 3371"/>
                  <a:gd name="T57" fmla="*/ 163513 h 216"/>
                  <a:gd name="T58" fmla="*/ 1211262 w 3371"/>
                  <a:gd name="T59" fmla="*/ 328613 h 216"/>
                  <a:gd name="T60" fmla="*/ 449263 w 3371"/>
                  <a:gd name="T61" fmla="*/ 314325 h 216"/>
                  <a:gd name="T62" fmla="*/ 642937 w 3371"/>
                  <a:gd name="T63" fmla="*/ 163513 h 216"/>
                  <a:gd name="T64" fmla="*/ 0 w 3371"/>
                  <a:gd name="T65" fmla="*/ 149225 h 216"/>
                  <a:gd name="T66" fmla="*/ 0 w 3371"/>
                  <a:gd name="T67" fmla="*/ 149225 h 2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371"/>
                  <a:gd name="T103" fmla="*/ 0 h 216"/>
                  <a:gd name="T104" fmla="*/ 3371 w 3371"/>
                  <a:gd name="T105" fmla="*/ 216 h 2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371" h="216">
                    <a:moveTo>
                      <a:pt x="0" y="94"/>
                    </a:moveTo>
                    <a:lnTo>
                      <a:pt x="151" y="0"/>
                    </a:lnTo>
                    <a:lnTo>
                      <a:pt x="537" y="0"/>
                    </a:lnTo>
                    <a:lnTo>
                      <a:pt x="405" y="103"/>
                    </a:lnTo>
                    <a:lnTo>
                      <a:pt x="866" y="103"/>
                    </a:lnTo>
                    <a:lnTo>
                      <a:pt x="961" y="0"/>
                    </a:lnTo>
                    <a:lnTo>
                      <a:pt x="1365" y="9"/>
                    </a:lnTo>
                    <a:lnTo>
                      <a:pt x="1281" y="103"/>
                    </a:lnTo>
                    <a:lnTo>
                      <a:pt x="1704" y="103"/>
                    </a:lnTo>
                    <a:lnTo>
                      <a:pt x="1789" y="0"/>
                    </a:lnTo>
                    <a:lnTo>
                      <a:pt x="2204" y="0"/>
                    </a:lnTo>
                    <a:lnTo>
                      <a:pt x="2138" y="113"/>
                    </a:lnTo>
                    <a:lnTo>
                      <a:pt x="2561" y="113"/>
                    </a:lnTo>
                    <a:lnTo>
                      <a:pt x="2599" y="19"/>
                    </a:lnTo>
                    <a:lnTo>
                      <a:pt x="3004" y="19"/>
                    </a:lnTo>
                    <a:lnTo>
                      <a:pt x="2976" y="113"/>
                    </a:lnTo>
                    <a:lnTo>
                      <a:pt x="3371" y="122"/>
                    </a:lnTo>
                    <a:lnTo>
                      <a:pt x="3371" y="216"/>
                    </a:lnTo>
                    <a:lnTo>
                      <a:pt x="2957" y="216"/>
                    </a:lnTo>
                    <a:lnTo>
                      <a:pt x="2976" y="113"/>
                    </a:lnTo>
                    <a:lnTo>
                      <a:pt x="2561" y="113"/>
                    </a:lnTo>
                    <a:lnTo>
                      <a:pt x="2524" y="216"/>
                    </a:lnTo>
                    <a:lnTo>
                      <a:pt x="2081" y="216"/>
                    </a:lnTo>
                    <a:lnTo>
                      <a:pt x="2138" y="113"/>
                    </a:lnTo>
                    <a:lnTo>
                      <a:pt x="1704" y="103"/>
                    </a:lnTo>
                    <a:lnTo>
                      <a:pt x="1629" y="207"/>
                    </a:lnTo>
                    <a:lnTo>
                      <a:pt x="1196" y="207"/>
                    </a:lnTo>
                    <a:lnTo>
                      <a:pt x="1281" y="103"/>
                    </a:lnTo>
                    <a:lnTo>
                      <a:pt x="866" y="103"/>
                    </a:lnTo>
                    <a:lnTo>
                      <a:pt x="763" y="207"/>
                    </a:lnTo>
                    <a:lnTo>
                      <a:pt x="283" y="198"/>
                    </a:lnTo>
                    <a:lnTo>
                      <a:pt x="405" y="103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0" name="Freeform 155"/>
              <p:cNvSpPr>
                <a:spLocks/>
              </p:cNvSpPr>
              <p:nvPr/>
            </p:nvSpPr>
            <p:spPr bwMode="auto">
              <a:xfrm>
                <a:off x="1909957" y="4379458"/>
                <a:ext cx="5881271" cy="439693"/>
              </a:xfrm>
              <a:custGeom>
                <a:avLst/>
                <a:gdLst>
                  <a:gd name="T0" fmla="*/ 0 w 3701"/>
                  <a:gd name="T1" fmla="*/ 179387 h 282"/>
                  <a:gd name="T2" fmla="*/ 284162 w 3701"/>
                  <a:gd name="T3" fmla="*/ 0 h 282"/>
                  <a:gd name="T4" fmla="*/ 987425 w 3701"/>
                  <a:gd name="T5" fmla="*/ 0 h 282"/>
                  <a:gd name="T6" fmla="*/ 762000 w 3701"/>
                  <a:gd name="T7" fmla="*/ 193675 h 282"/>
                  <a:gd name="T8" fmla="*/ 1554162 w 3701"/>
                  <a:gd name="T9" fmla="*/ 193675 h 282"/>
                  <a:gd name="T10" fmla="*/ 1749425 w 3701"/>
                  <a:gd name="T11" fmla="*/ 14287 h 282"/>
                  <a:gd name="T12" fmla="*/ 2436812 w 3701"/>
                  <a:gd name="T13" fmla="*/ 14287 h 282"/>
                  <a:gd name="T14" fmla="*/ 2271712 w 3701"/>
                  <a:gd name="T15" fmla="*/ 209550 h 282"/>
                  <a:gd name="T16" fmla="*/ 2974975 w 3701"/>
                  <a:gd name="T17" fmla="*/ 209550 h 282"/>
                  <a:gd name="T18" fmla="*/ 3124200 w 3701"/>
                  <a:gd name="T19" fmla="*/ 14287 h 282"/>
                  <a:gd name="T20" fmla="*/ 3827463 w 3701"/>
                  <a:gd name="T21" fmla="*/ 28575 h 282"/>
                  <a:gd name="T22" fmla="*/ 3722688 w 3701"/>
                  <a:gd name="T23" fmla="*/ 209550 h 282"/>
                  <a:gd name="T24" fmla="*/ 4470400 w 3701"/>
                  <a:gd name="T25" fmla="*/ 209550 h 282"/>
                  <a:gd name="T26" fmla="*/ 4545012 w 3701"/>
                  <a:gd name="T27" fmla="*/ 28575 h 282"/>
                  <a:gd name="T28" fmla="*/ 5232400 w 3701"/>
                  <a:gd name="T29" fmla="*/ 28575 h 282"/>
                  <a:gd name="T30" fmla="*/ 5187950 w 3701"/>
                  <a:gd name="T31" fmla="*/ 223838 h 282"/>
                  <a:gd name="T32" fmla="*/ 5875337 w 3701"/>
                  <a:gd name="T33" fmla="*/ 223838 h 282"/>
                  <a:gd name="T34" fmla="*/ 5859462 w 3701"/>
                  <a:gd name="T35" fmla="*/ 447675 h 282"/>
                  <a:gd name="T36" fmla="*/ 5141912 w 3701"/>
                  <a:gd name="T37" fmla="*/ 447675 h 282"/>
                  <a:gd name="T38" fmla="*/ 5187950 w 3701"/>
                  <a:gd name="T39" fmla="*/ 223838 h 282"/>
                  <a:gd name="T40" fmla="*/ 4470400 w 3701"/>
                  <a:gd name="T41" fmla="*/ 209550 h 282"/>
                  <a:gd name="T42" fmla="*/ 4395788 w 3701"/>
                  <a:gd name="T43" fmla="*/ 447675 h 282"/>
                  <a:gd name="T44" fmla="*/ 3587750 w 3701"/>
                  <a:gd name="T45" fmla="*/ 433388 h 282"/>
                  <a:gd name="T46" fmla="*/ 3722688 w 3701"/>
                  <a:gd name="T47" fmla="*/ 209550 h 282"/>
                  <a:gd name="T48" fmla="*/ 2974975 w 3701"/>
                  <a:gd name="T49" fmla="*/ 209550 h 282"/>
                  <a:gd name="T50" fmla="*/ 2809875 w 3701"/>
                  <a:gd name="T51" fmla="*/ 433388 h 282"/>
                  <a:gd name="T52" fmla="*/ 2078038 w 3701"/>
                  <a:gd name="T53" fmla="*/ 433388 h 282"/>
                  <a:gd name="T54" fmla="*/ 2271712 w 3701"/>
                  <a:gd name="T55" fmla="*/ 209550 h 282"/>
                  <a:gd name="T56" fmla="*/ 1554162 w 3701"/>
                  <a:gd name="T57" fmla="*/ 193675 h 282"/>
                  <a:gd name="T58" fmla="*/ 1330325 w 3701"/>
                  <a:gd name="T59" fmla="*/ 433388 h 282"/>
                  <a:gd name="T60" fmla="*/ 477838 w 3701"/>
                  <a:gd name="T61" fmla="*/ 417513 h 282"/>
                  <a:gd name="T62" fmla="*/ 747712 w 3701"/>
                  <a:gd name="T63" fmla="*/ 193675 h 282"/>
                  <a:gd name="T64" fmla="*/ 0 w 3701"/>
                  <a:gd name="T65" fmla="*/ 179387 h 282"/>
                  <a:gd name="T66" fmla="*/ 0 w 3701"/>
                  <a:gd name="T67" fmla="*/ 179387 h 2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01"/>
                  <a:gd name="T103" fmla="*/ 0 h 282"/>
                  <a:gd name="T104" fmla="*/ 3701 w 3701"/>
                  <a:gd name="T105" fmla="*/ 282 h 2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01" h="282">
                    <a:moveTo>
                      <a:pt x="0" y="113"/>
                    </a:moveTo>
                    <a:lnTo>
                      <a:pt x="179" y="0"/>
                    </a:lnTo>
                    <a:lnTo>
                      <a:pt x="622" y="0"/>
                    </a:lnTo>
                    <a:lnTo>
                      <a:pt x="480" y="122"/>
                    </a:lnTo>
                    <a:lnTo>
                      <a:pt x="979" y="122"/>
                    </a:lnTo>
                    <a:lnTo>
                      <a:pt x="1102" y="9"/>
                    </a:lnTo>
                    <a:lnTo>
                      <a:pt x="1535" y="9"/>
                    </a:lnTo>
                    <a:lnTo>
                      <a:pt x="1431" y="132"/>
                    </a:lnTo>
                    <a:lnTo>
                      <a:pt x="1874" y="132"/>
                    </a:lnTo>
                    <a:lnTo>
                      <a:pt x="1968" y="9"/>
                    </a:lnTo>
                    <a:lnTo>
                      <a:pt x="2411" y="18"/>
                    </a:lnTo>
                    <a:lnTo>
                      <a:pt x="2345" y="132"/>
                    </a:lnTo>
                    <a:lnTo>
                      <a:pt x="2816" y="132"/>
                    </a:lnTo>
                    <a:lnTo>
                      <a:pt x="2863" y="18"/>
                    </a:lnTo>
                    <a:lnTo>
                      <a:pt x="3296" y="18"/>
                    </a:lnTo>
                    <a:lnTo>
                      <a:pt x="3268" y="141"/>
                    </a:lnTo>
                    <a:lnTo>
                      <a:pt x="3701" y="141"/>
                    </a:lnTo>
                    <a:lnTo>
                      <a:pt x="3691" y="282"/>
                    </a:lnTo>
                    <a:lnTo>
                      <a:pt x="3239" y="282"/>
                    </a:lnTo>
                    <a:lnTo>
                      <a:pt x="3268" y="141"/>
                    </a:lnTo>
                    <a:lnTo>
                      <a:pt x="2816" y="132"/>
                    </a:lnTo>
                    <a:lnTo>
                      <a:pt x="2769" y="282"/>
                    </a:lnTo>
                    <a:lnTo>
                      <a:pt x="2260" y="273"/>
                    </a:lnTo>
                    <a:lnTo>
                      <a:pt x="2345" y="132"/>
                    </a:lnTo>
                    <a:lnTo>
                      <a:pt x="1874" y="132"/>
                    </a:lnTo>
                    <a:lnTo>
                      <a:pt x="1770" y="273"/>
                    </a:lnTo>
                    <a:lnTo>
                      <a:pt x="1309" y="273"/>
                    </a:lnTo>
                    <a:lnTo>
                      <a:pt x="1431" y="132"/>
                    </a:lnTo>
                    <a:lnTo>
                      <a:pt x="979" y="122"/>
                    </a:lnTo>
                    <a:lnTo>
                      <a:pt x="838" y="273"/>
                    </a:lnTo>
                    <a:lnTo>
                      <a:pt x="301" y="263"/>
                    </a:lnTo>
                    <a:lnTo>
                      <a:pt x="471" y="122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1" name="Freeform 156"/>
              <p:cNvSpPr>
                <a:spLocks/>
              </p:cNvSpPr>
              <p:nvPr/>
            </p:nvSpPr>
            <p:spPr bwMode="auto">
              <a:xfrm>
                <a:off x="1240964" y="4803723"/>
                <a:ext cx="6528211" cy="539976"/>
              </a:xfrm>
              <a:custGeom>
                <a:avLst/>
                <a:gdLst>
                  <a:gd name="T0" fmla="*/ 0 w 4115"/>
                  <a:gd name="T1" fmla="*/ 225425 h 340"/>
                  <a:gd name="T2" fmla="*/ 314325 w 4115"/>
                  <a:gd name="T3" fmla="*/ 0 h 340"/>
                  <a:gd name="T4" fmla="*/ 1150937 w 4115"/>
                  <a:gd name="T5" fmla="*/ 0 h 340"/>
                  <a:gd name="T6" fmla="*/ 882650 w 4115"/>
                  <a:gd name="T7" fmla="*/ 225425 h 340"/>
                  <a:gd name="T8" fmla="*/ 1779587 w 4115"/>
                  <a:gd name="T9" fmla="*/ 239713 h 340"/>
                  <a:gd name="T10" fmla="*/ 2003425 w 4115"/>
                  <a:gd name="T11" fmla="*/ 15875 h 340"/>
                  <a:gd name="T12" fmla="*/ 2765424 w 4115"/>
                  <a:gd name="T13" fmla="*/ 15875 h 340"/>
                  <a:gd name="T14" fmla="*/ 2557462 w 4115"/>
                  <a:gd name="T15" fmla="*/ 239713 h 340"/>
                  <a:gd name="T16" fmla="*/ 3319462 w 4115"/>
                  <a:gd name="T17" fmla="*/ 239713 h 340"/>
                  <a:gd name="T18" fmla="*/ 3482975 w 4115"/>
                  <a:gd name="T19" fmla="*/ 15875 h 340"/>
                  <a:gd name="T20" fmla="*/ 4260849 w 4115"/>
                  <a:gd name="T21" fmla="*/ 15875 h 340"/>
                  <a:gd name="T22" fmla="*/ 4141787 w 4115"/>
                  <a:gd name="T23" fmla="*/ 255588 h 340"/>
                  <a:gd name="T24" fmla="*/ 4992686 w 4115"/>
                  <a:gd name="T25" fmla="*/ 255588 h 340"/>
                  <a:gd name="T26" fmla="*/ 5068886 w 4115"/>
                  <a:gd name="T27" fmla="*/ 30163 h 340"/>
                  <a:gd name="T28" fmla="*/ 5815011 w 4115"/>
                  <a:gd name="T29" fmla="*/ 30163 h 340"/>
                  <a:gd name="T30" fmla="*/ 5770561 w 4115"/>
                  <a:gd name="T31" fmla="*/ 269875 h 340"/>
                  <a:gd name="T32" fmla="*/ 6532562 w 4115"/>
                  <a:gd name="T33" fmla="*/ 269875 h 340"/>
                  <a:gd name="T34" fmla="*/ 6518275 w 4115"/>
                  <a:gd name="T35" fmla="*/ 539750 h 340"/>
                  <a:gd name="T36" fmla="*/ 5726111 w 4115"/>
                  <a:gd name="T37" fmla="*/ 523875 h 340"/>
                  <a:gd name="T38" fmla="*/ 5770561 w 4115"/>
                  <a:gd name="T39" fmla="*/ 269875 h 340"/>
                  <a:gd name="T40" fmla="*/ 4992686 w 4115"/>
                  <a:gd name="T41" fmla="*/ 255588 h 340"/>
                  <a:gd name="T42" fmla="*/ 4903786 w 4115"/>
                  <a:gd name="T43" fmla="*/ 509588 h 340"/>
                  <a:gd name="T44" fmla="*/ 3992562 w 4115"/>
                  <a:gd name="T45" fmla="*/ 493713 h 340"/>
                  <a:gd name="T46" fmla="*/ 4141787 w 4115"/>
                  <a:gd name="T47" fmla="*/ 255588 h 340"/>
                  <a:gd name="T48" fmla="*/ 3319462 w 4115"/>
                  <a:gd name="T49" fmla="*/ 239713 h 340"/>
                  <a:gd name="T50" fmla="*/ 3124199 w 4115"/>
                  <a:gd name="T51" fmla="*/ 493713 h 340"/>
                  <a:gd name="T52" fmla="*/ 2362199 w 4115"/>
                  <a:gd name="T53" fmla="*/ 479425 h 340"/>
                  <a:gd name="T54" fmla="*/ 2557462 w 4115"/>
                  <a:gd name="T55" fmla="*/ 239713 h 340"/>
                  <a:gd name="T56" fmla="*/ 1779587 w 4115"/>
                  <a:gd name="T57" fmla="*/ 239713 h 340"/>
                  <a:gd name="T58" fmla="*/ 1555750 w 4115"/>
                  <a:gd name="T59" fmla="*/ 465138 h 340"/>
                  <a:gd name="T60" fmla="*/ 612775 w 4115"/>
                  <a:gd name="T61" fmla="*/ 449263 h 340"/>
                  <a:gd name="T62" fmla="*/ 882650 w 4115"/>
                  <a:gd name="T63" fmla="*/ 225425 h 340"/>
                  <a:gd name="T64" fmla="*/ 0 w 4115"/>
                  <a:gd name="T65" fmla="*/ 225425 h 340"/>
                  <a:gd name="T66" fmla="*/ 0 w 4115"/>
                  <a:gd name="T67" fmla="*/ 225425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15"/>
                  <a:gd name="T103" fmla="*/ 0 h 340"/>
                  <a:gd name="T104" fmla="*/ 4115 w 4115"/>
                  <a:gd name="T105" fmla="*/ 340 h 3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15" h="340">
                    <a:moveTo>
                      <a:pt x="0" y="142"/>
                    </a:moveTo>
                    <a:lnTo>
                      <a:pt x="198" y="0"/>
                    </a:lnTo>
                    <a:lnTo>
                      <a:pt x="725" y="0"/>
                    </a:lnTo>
                    <a:lnTo>
                      <a:pt x="556" y="142"/>
                    </a:lnTo>
                    <a:lnTo>
                      <a:pt x="1121" y="151"/>
                    </a:lnTo>
                    <a:lnTo>
                      <a:pt x="1262" y="10"/>
                    </a:lnTo>
                    <a:lnTo>
                      <a:pt x="1742" y="10"/>
                    </a:lnTo>
                    <a:lnTo>
                      <a:pt x="1611" y="151"/>
                    </a:lnTo>
                    <a:lnTo>
                      <a:pt x="2091" y="151"/>
                    </a:lnTo>
                    <a:lnTo>
                      <a:pt x="2194" y="10"/>
                    </a:lnTo>
                    <a:lnTo>
                      <a:pt x="2684" y="10"/>
                    </a:lnTo>
                    <a:lnTo>
                      <a:pt x="2609" y="161"/>
                    </a:lnTo>
                    <a:lnTo>
                      <a:pt x="3145" y="161"/>
                    </a:lnTo>
                    <a:lnTo>
                      <a:pt x="3193" y="19"/>
                    </a:lnTo>
                    <a:lnTo>
                      <a:pt x="3663" y="19"/>
                    </a:lnTo>
                    <a:lnTo>
                      <a:pt x="3635" y="170"/>
                    </a:lnTo>
                    <a:lnTo>
                      <a:pt x="4115" y="170"/>
                    </a:lnTo>
                    <a:lnTo>
                      <a:pt x="4106" y="340"/>
                    </a:lnTo>
                    <a:lnTo>
                      <a:pt x="3607" y="330"/>
                    </a:lnTo>
                    <a:lnTo>
                      <a:pt x="3635" y="170"/>
                    </a:lnTo>
                    <a:lnTo>
                      <a:pt x="3145" y="161"/>
                    </a:lnTo>
                    <a:lnTo>
                      <a:pt x="3089" y="321"/>
                    </a:lnTo>
                    <a:lnTo>
                      <a:pt x="2515" y="311"/>
                    </a:lnTo>
                    <a:lnTo>
                      <a:pt x="2609" y="161"/>
                    </a:lnTo>
                    <a:lnTo>
                      <a:pt x="2091" y="151"/>
                    </a:lnTo>
                    <a:lnTo>
                      <a:pt x="1968" y="311"/>
                    </a:lnTo>
                    <a:lnTo>
                      <a:pt x="1488" y="302"/>
                    </a:lnTo>
                    <a:lnTo>
                      <a:pt x="1611" y="151"/>
                    </a:lnTo>
                    <a:lnTo>
                      <a:pt x="1121" y="151"/>
                    </a:lnTo>
                    <a:lnTo>
                      <a:pt x="980" y="293"/>
                    </a:lnTo>
                    <a:lnTo>
                      <a:pt x="386" y="283"/>
                    </a:lnTo>
                    <a:lnTo>
                      <a:pt x="556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4368" name="Gruppe 228"/>
            <p:cNvGrpSpPr>
              <a:grpSpLocks/>
            </p:cNvGrpSpPr>
            <p:nvPr/>
          </p:nvGrpSpPr>
          <p:grpSpPr bwMode="auto">
            <a:xfrm>
              <a:off x="5038780" y="2385166"/>
              <a:ext cx="793694" cy="1759798"/>
              <a:chOff x="2878197" y="3036056"/>
              <a:chExt cx="1315792" cy="2920244"/>
            </a:xfrm>
          </p:grpSpPr>
          <p:grpSp>
            <p:nvGrpSpPr>
              <p:cNvPr id="14571" name="Gruppe 852"/>
              <p:cNvGrpSpPr>
                <a:grpSpLocks/>
              </p:cNvGrpSpPr>
              <p:nvPr/>
            </p:nvGrpSpPr>
            <p:grpSpPr bwMode="auto">
              <a:xfrm>
                <a:off x="2878197" y="3346331"/>
                <a:ext cx="1315792" cy="2609969"/>
                <a:chOff x="6573" y="3504061"/>
                <a:chExt cx="1197860" cy="2376039"/>
              </a:xfrm>
            </p:grpSpPr>
            <p:sp>
              <p:nvSpPr>
                <p:cNvPr id="409" name="Ellipse 408"/>
                <p:cNvSpPr/>
                <p:nvPr/>
              </p:nvSpPr>
              <p:spPr bwMode="auto">
                <a:xfrm>
                  <a:off x="107471" y="5572229"/>
                  <a:ext cx="1096962" cy="307871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4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 err="1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grpSp>
              <p:nvGrpSpPr>
                <p:cNvPr id="14576" name="Gruppe 822"/>
                <p:cNvGrpSpPr>
                  <a:grpSpLocks/>
                </p:cNvGrpSpPr>
                <p:nvPr/>
              </p:nvGrpSpPr>
              <p:grpSpPr bwMode="auto">
                <a:xfrm>
                  <a:off x="6573" y="3504061"/>
                  <a:ext cx="1001968" cy="2353809"/>
                  <a:chOff x="6573" y="3504061"/>
                  <a:chExt cx="1001968" cy="2353809"/>
                </a:xfrm>
              </p:grpSpPr>
              <p:grpSp>
                <p:nvGrpSpPr>
                  <p:cNvPr id="14577" name="Gruppe 604"/>
                  <p:cNvGrpSpPr>
                    <a:grpSpLocks/>
                  </p:cNvGrpSpPr>
                  <p:nvPr/>
                </p:nvGrpSpPr>
                <p:grpSpPr bwMode="auto">
                  <a:xfrm>
                    <a:off x="6573" y="3504061"/>
                    <a:ext cx="972464" cy="2353809"/>
                    <a:chOff x="6573" y="3504061"/>
                    <a:chExt cx="972464" cy="2353809"/>
                  </a:xfrm>
                </p:grpSpPr>
                <p:sp>
                  <p:nvSpPr>
                    <p:cNvPr id="419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2199" y="3539067"/>
                      <a:ext cx="971918" cy="2318959"/>
                    </a:xfrm>
                    <a:custGeom>
                      <a:avLst/>
                      <a:gdLst/>
                      <a:ahLst/>
                      <a:cxnLst>
                        <a:cxn ang="0">
                          <a:pos x="145" y="87"/>
                        </a:cxn>
                        <a:cxn ang="0">
                          <a:pos x="99" y="110"/>
                        </a:cxn>
                        <a:cxn ang="0">
                          <a:pos x="93" y="162"/>
                        </a:cxn>
                        <a:cxn ang="0">
                          <a:pos x="158" y="272"/>
                        </a:cxn>
                        <a:cxn ang="0">
                          <a:pos x="138" y="326"/>
                        </a:cxn>
                        <a:cxn ang="0">
                          <a:pos x="89" y="375"/>
                        </a:cxn>
                        <a:cxn ang="0">
                          <a:pos x="70" y="414"/>
                        </a:cxn>
                        <a:cxn ang="0">
                          <a:pos x="94" y="449"/>
                        </a:cxn>
                        <a:cxn ang="0">
                          <a:pos x="168" y="522"/>
                        </a:cxn>
                        <a:cxn ang="0">
                          <a:pos x="150" y="638"/>
                        </a:cxn>
                        <a:cxn ang="0">
                          <a:pos x="115" y="750"/>
                        </a:cxn>
                        <a:cxn ang="0">
                          <a:pos x="70" y="804"/>
                        </a:cxn>
                        <a:cxn ang="0">
                          <a:pos x="53" y="835"/>
                        </a:cxn>
                        <a:cxn ang="0">
                          <a:pos x="75" y="868"/>
                        </a:cxn>
                        <a:cxn ang="0">
                          <a:pos x="34" y="905"/>
                        </a:cxn>
                        <a:cxn ang="0">
                          <a:pos x="8" y="942"/>
                        </a:cxn>
                        <a:cxn ang="0">
                          <a:pos x="15" y="999"/>
                        </a:cxn>
                        <a:cxn ang="0">
                          <a:pos x="0" y="1121"/>
                        </a:cxn>
                        <a:cxn ang="0">
                          <a:pos x="69" y="1163"/>
                        </a:cxn>
                        <a:cxn ang="0">
                          <a:pos x="171" y="1189"/>
                        </a:cxn>
                        <a:cxn ang="0">
                          <a:pos x="285" y="1193"/>
                        </a:cxn>
                        <a:cxn ang="0">
                          <a:pos x="393" y="1175"/>
                        </a:cxn>
                        <a:cxn ang="0">
                          <a:pos x="474" y="1129"/>
                        </a:cxn>
                        <a:cxn ang="0">
                          <a:pos x="484" y="1032"/>
                        </a:cxn>
                        <a:cxn ang="0">
                          <a:pos x="489" y="965"/>
                        </a:cxn>
                        <a:cxn ang="0">
                          <a:pos x="470" y="921"/>
                        </a:cxn>
                        <a:cxn ang="0">
                          <a:pos x="441" y="870"/>
                        </a:cxn>
                        <a:cxn ang="0">
                          <a:pos x="449" y="832"/>
                        </a:cxn>
                        <a:cxn ang="0">
                          <a:pos x="425" y="805"/>
                        </a:cxn>
                        <a:cxn ang="0">
                          <a:pos x="373" y="713"/>
                        </a:cxn>
                        <a:cxn ang="0">
                          <a:pos x="349" y="609"/>
                        </a:cxn>
                        <a:cxn ang="0">
                          <a:pos x="344" y="485"/>
                        </a:cxn>
                        <a:cxn ang="0">
                          <a:pos x="417" y="446"/>
                        </a:cxn>
                        <a:cxn ang="0">
                          <a:pos x="436" y="411"/>
                        </a:cxn>
                        <a:cxn ang="0">
                          <a:pos x="414" y="374"/>
                        </a:cxn>
                        <a:cxn ang="0">
                          <a:pos x="379" y="343"/>
                        </a:cxn>
                        <a:cxn ang="0">
                          <a:pos x="393" y="306"/>
                        </a:cxn>
                        <a:cxn ang="0">
                          <a:pos x="376" y="273"/>
                        </a:cxn>
                        <a:cxn ang="0">
                          <a:pos x="409" y="192"/>
                        </a:cxn>
                        <a:cxn ang="0">
                          <a:pos x="432" y="139"/>
                        </a:cxn>
                        <a:cxn ang="0">
                          <a:pos x="416" y="110"/>
                        </a:cxn>
                        <a:cxn ang="0">
                          <a:pos x="349" y="77"/>
                        </a:cxn>
                        <a:cxn ang="0">
                          <a:pos x="322" y="42"/>
                        </a:cxn>
                        <a:cxn ang="0">
                          <a:pos x="309" y="16"/>
                        </a:cxn>
                        <a:cxn ang="0">
                          <a:pos x="281" y="2"/>
                        </a:cxn>
                        <a:cxn ang="0">
                          <a:pos x="243" y="3"/>
                        </a:cxn>
                        <a:cxn ang="0">
                          <a:pos x="215" y="27"/>
                        </a:cxn>
                      </a:cxnLst>
                      <a:rect l="0" t="0" r="r" b="b"/>
                      <a:pathLst>
                        <a:path w="493" h="1194">
                          <a:moveTo>
                            <a:pt x="208" y="62"/>
                          </a:moveTo>
                          <a:lnTo>
                            <a:pt x="167" y="83"/>
                          </a:lnTo>
                          <a:lnTo>
                            <a:pt x="145" y="87"/>
                          </a:lnTo>
                          <a:lnTo>
                            <a:pt x="125" y="93"/>
                          </a:lnTo>
                          <a:lnTo>
                            <a:pt x="110" y="100"/>
                          </a:lnTo>
                          <a:lnTo>
                            <a:pt x="99" y="110"/>
                          </a:lnTo>
                          <a:lnTo>
                            <a:pt x="92" y="124"/>
                          </a:lnTo>
                          <a:lnTo>
                            <a:pt x="90" y="141"/>
                          </a:lnTo>
                          <a:lnTo>
                            <a:pt x="93" y="162"/>
                          </a:lnTo>
                          <a:lnTo>
                            <a:pt x="104" y="187"/>
                          </a:lnTo>
                          <a:lnTo>
                            <a:pt x="158" y="242"/>
                          </a:lnTo>
                          <a:lnTo>
                            <a:pt x="158" y="272"/>
                          </a:lnTo>
                          <a:lnTo>
                            <a:pt x="140" y="282"/>
                          </a:lnTo>
                          <a:lnTo>
                            <a:pt x="135" y="302"/>
                          </a:lnTo>
                          <a:lnTo>
                            <a:pt x="138" y="326"/>
                          </a:lnTo>
                          <a:lnTo>
                            <a:pt x="147" y="346"/>
                          </a:lnTo>
                          <a:lnTo>
                            <a:pt x="104" y="360"/>
                          </a:lnTo>
                          <a:lnTo>
                            <a:pt x="89" y="375"/>
                          </a:lnTo>
                          <a:lnTo>
                            <a:pt x="77" y="389"/>
                          </a:lnTo>
                          <a:lnTo>
                            <a:pt x="71" y="402"/>
                          </a:lnTo>
                          <a:lnTo>
                            <a:pt x="70" y="414"/>
                          </a:lnTo>
                          <a:lnTo>
                            <a:pt x="74" y="426"/>
                          </a:lnTo>
                          <a:lnTo>
                            <a:pt x="82" y="437"/>
                          </a:lnTo>
                          <a:lnTo>
                            <a:pt x="94" y="449"/>
                          </a:lnTo>
                          <a:lnTo>
                            <a:pt x="113" y="459"/>
                          </a:lnTo>
                          <a:lnTo>
                            <a:pt x="173" y="480"/>
                          </a:lnTo>
                          <a:lnTo>
                            <a:pt x="168" y="522"/>
                          </a:lnTo>
                          <a:lnTo>
                            <a:pt x="162" y="562"/>
                          </a:lnTo>
                          <a:lnTo>
                            <a:pt x="156" y="601"/>
                          </a:lnTo>
                          <a:lnTo>
                            <a:pt x="150" y="638"/>
                          </a:lnTo>
                          <a:lnTo>
                            <a:pt x="140" y="676"/>
                          </a:lnTo>
                          <a:lnTo>
                            <a:pt x="129" y="713"/>
                          </a:lnTo>
                          <a:lnTo>
                            <a:pt x="115" y="750"/>
                          </a:lnTo>
                          <a:lnTo>
                            <a:pt x="98" y="789"/>
                          </a:lnTo>
                          <a:lnTo>
                            <a:pt x="83" y="796"/>
                          </a:lnTo>
                          <a:lnTo>
                            <a:pt x="70" y="804"/>
                          </a:lnTo>
                          <a:lnTo>
                            <a:pt x="61" y="814"/>
                          </a:lnTo>
                          <a:lnTo>
                            <a:pt x="55" y="823"/>
                          </a:lnTo>
                          <a:lnTo>
                            <a:pt x="53" y="835"/>
                          </a:lnTo>
                          <a:lnTo>
                            <a:pt x="55" y="845"/>
                          </a:lnTo>
                          <a:lnTo>
                            <a:pt x="62" y="857"/>
                          </a:lnTo>
                          <a:lnTo>
                            <a:pt x="75" y="868"/>
                          </a:lnTo>
                          <a:lnTo>
                            <a:pt x="78" y="889"/>
                          </a:lnTo>
                          <a:lnTo>
                            <a:pt x="53" y="896"/>
                          </a:lnTo>
                          <a:lnTo>
                            <a:pt x="34" y="905"/>
                          </a:lnTo>
                          <a:lnTo>
                            <a:pt x="21" y="916"/>
                          </a:lnTo>
                          <a:lnTo>
                            <a:pt x="13" y="928"/>
                          </a:lnTo>
                          <a:lnTo>
                            <a:pt x="8" y="942"/>
                          </a:lnTo>
                          <a:lnTo>
                            <a:pt x="8" y="959"/>
                          </a:lnTo>
                          <a:lnTo>
                            <a:pt x="10" y="978"/>
                          </a:lnTo>
                          <a:lnTo>
                            <a:pt x="15" y="999"/>
                          </a:lnTo>
                          <a:lnTo>
                            <a:pt x="19" y="1032"/>
                          </a:lnTo>
                          <a:lnTo>
                            <a:pt x="0" y="1057"/>
                          </a:lnTo>
                          <a:lnTo>
                            <a:pt x="0" y="1121"/>
                          </a:lnTo>
                          <a:lnTo>
                            <a:pt x="18" y="1137"/>
                          </a:lnTo>
                          <a:lnTo>
                            <a:pt x="41" y="1151"/>
                          </a:lnTo>
                          <a:lnTo>
                            <a:pt x="69" y="1163"/>
                          </a:lnTo>
                          <a:lnTo>
                            <a:pt x="101" y="1174"/>
                          </a:lnTo>
                          <a:lnTo>
                            <a:pt x="135" y="1182"/>
                          </a:lnTo>
                          <a:lnTo>
                            <a:pt x="171" y="1189"/>
                          </a:lnTo>
                          <a:lnTo>
                            <a:pt x="208" y="1192"/>
                          </a:lnTo>
                          <a:lnTo>
                            <a:pt x="246" y="1194"/>
                          </a:lnTo>
                          <a:lnTo>
                            <a:pt x="285" y="1193"/>
                          </a:lnTo>
                          <a:lnTo>
                            <a:pt x="322" y="1190"/>
                          </a:lnTo>
                          <a:lnTo>
                            <a:pt x="359" y="1184"/>
                          </a:lnTo>
                          <a:lnTo>
                            <a:pt x="393" y="1175"/>
                          </a:lnTo>
                          <a:lnTo>
                            <a:pt x="424" y="1162"/>
                          </a:lnTo>
                          <a:lnTo>
                            <a:pt x="451" y="1147"/>
                          </a:lnTo>
                          <a:lnTo>
                            <a:pt x="474" y="1129"/>
                          </a:lnTo>
                          <a:lnTo>
                            <a:pt x="493" y="1107"/>
                          </a:lnTo>
                          <a:lnTo>
                            <a:pt x="493" y="1069"/>
                          </a:lnTo>
                          <a:lnTo>
                            <a:pt x="484" y="1032"/>
                          </a:lnTo>
                          <a:lnTo>
                            <a:pt x="487" y="1005"/>
                          </a:lnTo>
                          <a:lnTo>
                            <a:pt x="489" y="984"/>
                          </a:lnTo>
                          <a:lnTo>
                            <a:pt x="489" y="965"/>
                          </a:lnTo>
                          <a:lnTo>
                            <a:pt x="486" y="950"/>
                          </a:lnTo>
                          <a:lnTo>
                            <a:pt x="480" y="936"/>
                          </a:lnTo>
                          <a:lnTo>
                            <a:pt x="470" y="921"/>
                          </a:lnTo>
                          <a:lnTo>
                            <a:pt x="454" y="906"/>
                          </a:lnTo>
                          <a:lnTo>
                            <a:pt x="433" y="888"/>
                          </a:lnTo>
                          <a:lnTo>
                            <a:pt x="441" y="870"/>
                          </a:lnTo>
                          <a:lnTo>
                            <a:pt x="446" y="855"/>
                          </a:lnTo>
                          <a:lnTo>
                            <a:pt x="449" y="842"/>
                          </a:lnTo>
                          <a:lnTo>
                            <a:pt x="449" y="832"/>
                          </a:lnTo>
                          <a:lnTo>
                            <a:pt x="444" y="823"/>
                          </a:lnTo>
                          <a:lnTo>
                            <a:pt x="438" y="814"/>
                          </a:lnTo>
                          <a:lnTo>
                            <a:pt x="425" y="805"/>
                          </a:lnTo>
                          <a:lnTo>
                            <a:pt x="409" y="793"/>
                          </a:lnTo>
                          <a:lnTo>
                            <a:pt x="389" y="751"/>
                          </a:lnTo>
                          <a:lnTo>
                            <a:pt x="373" y="713"/>
                          </a:lnTo>
                          <a:lnTo>
                            <a:pt x="362" y="677"/>
                          </a:lnTo>
                          <a:lnTo>
                            <a:pt x="355" y="644"/>
                          </a:lnTo>
                          <a:lnTo>
                            <a:pt x="349" y="609"/>
                          </a:lnTo>
                          <a:lnTo>
                            <a:pt x="345" y="572"/>
                          </a:lnTo>
                          <a:lnTo>
                            <a:pt x="344" y="531"/>
                          </a:lnTo>
                          <a:lnTo>
                            <a:pt x="344" y="485"/>
                          </a:lnTo>
                          <a:lnTo>
                            <a:pt x="379" y="471"/>
                          </a:lnTo>
                          <a:lnTo>
                            <a:pt x="404" y="455"/>
                          </a:lnTo>
                          <a:lnTo>
                            <a:pt x="417" y="446"/>
                          </a:lnTo>
                          <a:lnTo>
                            <a:pt x="426" y="435"/>
                          </a:lnTo>
                          <a:lnTo>
                            <a:pt x="433" y="423"/>
                          </a:lnTo>
                          <a:lnTo>
                            <a:pt x="436" y="411"/>
                          </a:lnTo>
                          <a:lnTo>
                            <a:pt x="434" y="398"/>
                          </a:lnTo>
                          <a:lnTo>
                            <a:pt x="427" y="386"/>
                          </a:lnTo>
                          <a:lnTo>
                            <a:pt x="414" y="374"/>
                          </a:lnTo>
                          <a:lnTo>
                            <a:pt x="394" y="364"/>
                          </a:lnTo>
                          <a:lnTo>
                            <a:pt x="368" y="356"/>
                          </a:lnTo>
                          <a:lnTo>
                            <a:pt x="379" y="343"/>
                          </a:lnTo>
                          <a:lnTo>
                            <a:pt x="386" y="330"/>
                          </a:lnTo>
                          <a:lnTo>
                            <a:pt x="390" y="318"/>
                          </a:lnTo>
                          <a:lnTo>
                            <a:pt x="393" y="306"/>
                          </a:lnTo>
                          <a:lnTo>
                            <a:pt x="390" y="295"/>
                          </a:lnTo>
                          <a:lnTo>
                            <a:pt x="386" y="283"/>
                          </a:lnTo>
                          <a:lnTo>
                            <a:pt x="376" y="273"/>
                          </a:lnTo>
                          <a:lnTo>
                            <a:pt x="364" y="261"/>
                          </a:lnTo>
                          <a:lnTo>
                            <a:pt x="389" y="227"/>
                          </a:lnTo>
                          <a:lnTo>
                            <a:pt x="409" y="192"/>
                          </a:lnTo>
                          <a:lnTo>
                            <a:pt x="420" y="170"/>
                          </a:lnTo>
                          <a:lnTo>
                            <a:pt x="428" y="153"/>
                          </a:lnTo>
                          <a:lnTo>
                            <a:pt x="432" y="139"/>
                          </a:lnTo>
                          <a:lnTo>
                            <a:pt x="432" y="128"/>
                          </a:lnTo>
                          <a:lnTo>
                            <a:pt x="426" y="118"/>
                          </a:lnTo>
                          <a:lnTo>
                            <a:pt x="416" y="110"/>
                          </a:lnTo>
                          <a:lnTo>
                            <a:pt x="400" y="102"/>
                          </a:lnTo>
                          <a:lnTo>
                            <a:pt x="378" y="92"/>
                          </a:lnTo>
                          <a:lnTo>
                            <a:pt x="349" y="77"/>
                          </a:lnTo>
                          <a:lnTo>
                            <a:pt x="320" y="68"/>
                          </a:lnTo>
                          <a:lnTo>
                            <a:pt x="322" y="54"/>
                          </a:lnTo>
                          <a:lnTo>
                            <a:pt x="322" y="42"/>
                          </a:lnTo>
                          <a:lnTo>
                            <a:pt x="320" y="32"/>
                          </a:lnTo>
                          <a:lnTo>
                            <a:pt x="315" y="23"/>
                          </a:lnTo>
                          <a:lnTo>
                            <a:pt x="309" y="16"/>
                          </a:lnTo>
                          <a:lnTo>
                            <a:pt x="300" y="10"/>
                          </a:lnTo>
                          <a:lnTo>
                            <a:pt x="291" y="5"/>
                          </a:lnTo>
                          <a:lnTo>
                            <a:pt x="281" y="2"/>
                          </a:lnTo>
                          <a:lnTo>
                            <a:pt x="268" y="0"/>
                          </a:lnTo>
                          <a:lnTo>
                            <a:pt x="256" y="1"/>
                          </a:lnTo>
                          <a:lnTo>
                            <a:pt x="243" y="3"/>
                          </a:lnTo>
                          <a:lnTo>
                            <a:pt x="233" y="8"/>
                          </a:lnTo>
                          <a:lnTo>
                            <a:pt x="222" y="16"/>
                          </a:lnTo>
                          <a:lnTo>
                            <a:pt x="215" y="27"/>
                          </a:lnTo>
                          <a:lnTo>
                            <a:pt x="211" y="42"/>
                          </a:lnTo>
                          <a:lnTo>
                            <a:pt x="208" y="6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rgbClr val="E6E6E6"/>
                        </a:gs>
                        <a:gs pos="44000">
                          <a:srgbClr val="080808"/>
                        </a:gs>
                        <a:gs pos="48000">
                          <a:srgbClr val="080808"/>
                        </a:gs>
                      </a:gsLst>
                      <a:lin ang="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" lastClr="FFFFFF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420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353684" y="3663301"/>
                      <a:ext cx="380891" cy="96619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8"/>
                        </a:cxn>
                        <a:cxn ang="0">
                          <a:pos x="0" y="22"/>
                        </a:cxn>
                        <a:cxn ang="0">
                          <a:pos x="8" y="43"/>
                        </a:cxn>
                        <a:cxn ang="0">
                          <a:pos x="28" y="49"/>
                        </a:cxn>
                        <a:cxn ang="0">
                          <a:pos x="53" y="54"/>
                        </a:cxn>
                        <a:cxn ang="0">
                          <a:pos x="81" y="58"/>
                        </a:cxn>
                        <a:cxn ang="0">
                          <a:pos x="108" y="56"/>
                        </a:cxn>
                        <a:cxn ang="0">
                          <a:pos x="135" y="53"/>
                        </a:cxn>
                        <a:cxn ang="0">
                          <a:pos x="159" y="46"/>
                        </a:cxn>
                        <a:cxn ang="0">
                          <a:pos x="176" y="33"/>
                        </a:cxn>
                        <a:cxn ang="0">
                          <a:pos x="185" y="16"/>
                        </a:cxn>
                        <a:cxn ang="0">
                          <a:pos x="160" y="6"/>
                        </a:cxn>
                        <a:cxn ang="0">
                          <a:pos x="144" y="0"/>
                        </a:cxn>
                        <a:cxn ang="0">
                          <a:pos x="139" y="15"/>
                        </a:cxn>
                        <a:cxn ang="0">
                          <a:pos x="127" y="24"/>
                        </a:cxn>
                        <a:cxn ang="0">
                          <a:pos x="109" y="29"/>
                        </a:cxn>
                        <a:cxn ang="0">
                          <a:pos x="89" y="29"/>
                        </a:cxn>
                        <a:cxn ang="0">
                          <a:pos x="68" y="25"/>
                        </a:cxn>
                        <a:cxn ang="0">
                          <a:pos x="51" y="20"/>
                        </a:cxn>
                        <a:cxn ang="0">
                          <a:pos x="38" y="11"/>
                        </a:cxn>
                        <a:cxn ang="0">
                          <a:pos x="33" y="1"/>
                        </a:cxn>
                        <a:cxn ang="0">
                          <a:pos x="13" y="8"/>
                        </a:cxn>
                      </a:cxnLst>
                      <a:rect l="0" t="0" r="r" b="b"/>
                      <a:pathLst>
                        <a:path w="185" h="58">
                          <a:moveTo>
                            <a:pt x="13" y="8"/>
                          </a:moveTo>
                          <a:lnTo>
                            <a:pt x="0" y="22"/>
                          </a:lnTo>
                          <a:lnTo>
                            <a:pt x="8" y="43"/>
                          </a:lnTo>
                          <a:lnTo>
                            <a:pt x="28" y="49"/>
                          </a:lnTo>
                          <a:lnTo>
                            <a:pt x="53" y="54"/>
                          </a:lnTo>
                          <a:lnTo>
                            <a:pt x="81" y="58"/>
                          </a:lnTo>
                          <a:lnTo>
                            <a:pt x="108" y="56"/>
                          </a:lnTo>
                          <a:lnTo>
                            <a:pt x="135" y="53"/>
                          </a:lnTo>
                          <a:lnTo>
                            <a:pt x="159" y="46"/>
                          </a:lnTo>
                          <a:lnTo>
                            <a:pt x="176" y="33"/>
                          </a:lnTo>
                          <a:lnTo>
                            <a:pt x="185" y="16"/>
                          </a:lnTo>
                          <a:lnTo>
                            <a:pt x="160" y="6"/>
                          </a:lnTo>
                          <a:lnTo>
                            <a:pt x="144" y="0"/>
                          </a:lnTo>
                          <a:lnTo>
                            <a:pt x="139" y="15"/>
                          </a:lnTo>
                          <a:lnTo>
                            <a:pt x="127" y="24"/>
                          </a:lnTo>
                          <a:lnTo>
                            <a:pt x="109" y="29"/>
                          </a:lnTo>
                          <a:lnTo>
                            <a:pt x="89" y="29"/>
                          </a:lnTo>
                          <a:lnTo>
                            <a:pt x="68" y="25"/>
                          </a:lnTo>
                          <a:lnTo>
                            <a:pt x="51" y="20"/>
                          </a:lnTo>
                          <a:lnTo>
                            <a:pt x="38" y="11"/>
                          </a:lnTo>
                          <a:lnTo>
                            <a:pt x="33" y="1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421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196075" y="3704707"/>
                      <a:ext cx="656701" cy="207054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10"/>
                        </a:cxn>
                        <a:cxn ang="0">
                          <a:pos x="1" y="26"/>
                        </a:cxn>
                        <a:cxn ang="0">
                          <a:pos x="0" y="43"/>
                        </a:cxn>
                        <a:cxn ang="0">
                          <a:pos x="3" y="60"/>
                        </a:cxn>
                        <a:cxn ang="0">
                          <a:pos x="14" y="71"/>
                        </a:cxn>
                        <a:cxn ang="0">
                          <a:pos x="27" y="81"/>
                        </a:cxn>
                        <a:cxn ang="0">
                          <a:pos x="46" y="90"/>
                        </a:cxn>
                        <a:cxn ang="0">
                          <a:pos x="67" y="95"/>
                        </a:cxn>
                        <a:cxn ang="0">
                          <a:pos x="91" y="100"/>
                        </a:cxn>
                        <a:cxn ang="0">
                          <a:pos x="117" y="102"/>
                        </a:cxn>
                        <a:cxn ang="0">
                          <a:pos x="144" y="102"/>
                        </a:cxn>
                        <a:cxn ang="0">
                          <a:pos x="171" y="102"/>
                        </a:cxn>
                        <a:cxn ang="0">
                          <a:pos x="199" y="100"/>
                        </a:cxn>
                        <a:cxn ang="0">
                          <a:pos x="225" y="98"/>
                        </a:cxn>
                        <a:cxn ang="0">
                          <a:pos x="251" y="94"/>
                        </a:cxn>
                        <a:cxn ang="0">
                          <a:pos x="273" y="90"/>
                        </a:cxn>
                        <a:cxn ang="0">
                          <a:pos x="292" y="85"/>
                        </a:cxn>
                        <a:cxn ang="0">
                          <a:pos x="308" y="79"/>
                        </a:cxn>
                        <a:cxn ang="0">
                          <a:pos x="319" y="71"/>
                        </a:cxn>
                        <a:cxn ang="0">
                          <a:pos x="326" y="61"/>
                        </a:cxn>
                        <a:cxn ang="0">
                          <a:pos x="329" y="50"/>
                        </a:cxn>
                        <a:cxn ang="0">
                          <a:pos x="329" y="39"/>
                        </a:cxn>
                        <a:cxn ang="0">
                          <a:pos x="325" y="28"/>
                        </a:cxn>
                        <a:cxn ang="0">
                          <a:pos x="316" y="18"/>
                        </a:cxn>
                        <a:cxn ang="0">
                          <a:pos x="303" y="8"/>
                        </a:cxn>
                        <a:cxn ang="0">
                          <a:pos x="285" y="0"/>
                        </a:cxn>
                        <a:cxn ang="0">
                          <a:pos x="269" y="18"/>
                        </a:cxn>
                        <a:cxn ang="0">
                          <a:pos x="252" y="31"/>
                        </a:cxn>
                        <a:cxn ang="0">
                          <a:pos x="234" y="39"/>
                        </a:cxn>
                        <a:cxn ang="0">
                          <a:pos x="215" y="43"/>
                        </a:cxn>
                        <a:cxn ang="0">
                          <a:pos x="194" y="45"/>
                        </a:cxn>
                        <a:cxn ang="0">
                          <a:pos x="173" y="43"/>
                        </a:cxn>
                        <a:cxn ang="0">
                          <a:pos x="148" y="41"/>
                        </a:cxn>
                        <a:cxn ang="0">
                          <a:pos x="122" y="40"/>
                        </a:cxn>
                        <a:cxn ang="0">
                          <a:pos x="67" y="30"/>
                        </a:cxn>
                        <a:cxn ang="0">
                          <a:pos x="49" y="3"/>
                        </a:cxn>
                        <a:cxn ang="0">
                          <a:pos x="32" y="10"/>
                        </a:cxn>
                      </a:cxnLst>
                      <a:rect l="0" t="0" r="r" b="b"/>
                      <a:pathLst>
                        <a:path w="329" h="102">
                          <a:moveTo>
                            <a:pt x="32" y="10"/>
                          </a:moveTo>
                          <a:lnTo>
                            <a:pt x="1" y="26"/>
                          </a:lnTo>
                          <a:lnTo>
                            <a:pt x="0" y="43"/>
                          </a:lnTo>
                          <a:lnTo>
                            <a:pt x="3" y="60"/>
                          </a:lnTo>
                          <a:lnTo>
                            <a:pt x="14" y="71"/>
                          </a:lnTo>
                          <a:lnTo>
                            <a:pt x="27" y="81"/>
                          </a:lnTo>
                          <a:lnTo>
                            <a:pt x="46" y="90"/>
                          </a:lnTo>
                          <a:lnTo>
                            <a:pt x="67" y="95"/>
                          </a:lnTo>
                          <a:lnTo>
                            <a:pt x="91" y="100"/>
                          </a:lnTo>
                          <a:lnTo>
                            <a:pt x="117" y="102"/>
                          </a:lnTo>
                          <a:lnTo>
                            <a:pt x="144" y="102"/>
                          </a:lnTo>
                          <a:lnTo>
                            <a:pt x="171" y="102"/>
                          </a:lnTo>
                          <a:lnTo>
                            <a:pt x="199" y="100"/>
                          </a:lnTo>
                          <a:lnTo>
                            <a:pt x="225" y="98"/>
                          </a:lnTo>
                          <a:lnTo>
                            <a:pt x="251" y="94"/>
                          </a:lnTo>
                          <a:lnTo>
                            <a:pt x="273" y="90"/>
                          </a:lnTo>
                          <a:lnTo>
                            <a:pt x="292" y="85"/>
                          </a:lnTo>
                          <a:lnTo>
                            <a:pt x="308" y="79"/>
                          </a:lnTo>
                          <a:lnTo>
                            <a:pt x="319" y="71"/>
                          </a:lnTo>
                          <a:lnTo>
                            <a:pt x="326" y="61"/>
                          </a:lnTo>
                          <a:lnTo>
                            <a:pt x="329" y="50"/>
                          </a:lnTo>
                          <a:lnTo>
                            <a:pt x="329" y="39"/>
                          </a:lnTo>
                          <a:lnTo>
                            <a:pt x="325" y="28"/>
                          </a:lnTo>
                          <a:lnTo>
                            <a:pt x="316" y="18"/>
                          </a:lnTo>
                          <a:lnTo>
                            <a:pt x="303" y="8"/>
                          </a:lnTo>
                          <a:lnTo>
                            <a:pt x="285" y="0"/>
                          </a:lnTo>
                          <a:lnTo>
                            <a:pt x="269" y="18"/>
                          </a:lnTo>
                          <a:lnTo>
                            <a:pt x="252" y="31"/>
                          </a:lnTo>
                          <a:lnTo>
                            <a:pt x="234" y="39"/>
                          </a:lnTo>
                          <a:lnTo>
                            <a:pt x="215" y="43"/>
                          </a:lnTo>
                          <a:lnTo>
                            <a:pt x="194" y="45"/>
                          </a:lnTo>
                          <a:lnTo>
                            <a:pt x="173" y="43"/>
                          </a:lnTo>
                          <a:lnTo>
                            <a:pt x="148" y="41"/>
                          </a:lnTo>
                          <a:lnTo>
                            <a:pt x="122" y="40"/>
                          </a:lnTo>
                          <a:lnTo>
                            <a:pt x="67" y="30"/>
                          </a:lnTo>
                          <a:lnTo>
                            <a:pt x="49" y="3"/>
                          </a:lnTo>
                          <a:lnTo>
                            <a:pt x="32" y="1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422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353684" y="4132615"/>
                      <a:ext cx="446557" cy="69012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0"/>
                        </a:cxn>
                        <a:cxn ang="0">
                          <a:pos x="24" y="6"/>
                        </a:cxn>
                        <a:cxn ang="0">
                          <a:pos x="35" y="12"/>
                        </a:cxn>
                        <a:cxn ang="0">
                          <a:pos x="47" y="15"/>
                        </a:cxn>
                        <a:cxn ang="0">
                          <a:pos x="58" y="17"/>
                        </a:cxn>
                        <a:cxn ang="0">
                          <a:pos x="70" y="20"/>
                        </a:cxn>
                        <a:cxn ang="0">
                          <a:pos x="82" y="21"/>
                        </a:cxn>
                        <a:cxn ang="0">
                          <a:pos x="94" y="22"/>
                        </a:cxn>
                        <a:cxn ang="0">
                          <a:pos x="106" y="21"/>
                        </a:cxn>
                        <a:cxn ang="0">
                          <a:pos x="119" y="20"/>
                        </a:cxn>
                        <a:cxn ang="0">
                          <a:pos x="131" y="19"/>
                        </a:cxn>
                        <a:cxn ang="0">
                          <a:pos x="143" y="16"/>
                        </a:cxn>
                        <a:cxn ang="0">
                          <a:pos x="156" y="14"/>
                        </a:cxn>
                        <a:cxn ang="0">
                          <a:pos x="167" y="12"/>
                        </a:cxn>
                        <a:cxn ang="0">
                          <a:pos x="180" y="8"/>
                        </a:cxn>
                        <a:cxn ang="0">
                          <a:pos x="192" y="6"/>
                        </a:cxn>
                        <a:cxn ang="0">
                          <a:pos x="204" y="2"/>
                        </a:cxn>
                        <a:cxn ang="0">
                          <a:pos x="204" y="14"/>
                        </a:cxn>
                        <a:cxn ang="0">
                          <a:pos x="196" y="17"/>
                        </a:cxn>
                        <a:cxn ang="0">
                          <a:pos x="188" y="21"/>
                        </a:cxn>
                        <a:cxn ang="0">
                          <a:pos x="178" y="24"/>
                        </a:cxn>
                        <a:cxn ang="0">
                          <a:pos x="167" y="27"/>
                        </a:cxn>
                        <a:cxn ang="0">
                          <a:pos x="155" y="30"/>
                        </a:cxn>
                        <a:cxn ang="0">
                          <a:pos x="143" y="32"/>
                        </a:cxn>
                        <a:cxn ang="0">
                          <a:pos x="129" y="35"/>
                        </a:cxn>
                        <a:cxn ang="0">
                          <a:pos x="117" y="37"/>
                        </a:cxn>
                        <a:cxn ang="0">
                          <a:pos x="102" y="37"/>
                        </a:cxn>
                        <a:cxn ang="0">
                          <a:pos x="88" y="37"/>
                        </a:cxn>
                        <a:cxn ang="0">
                          <a:pos x="73" y="36"/>
                        </a:cxn>
                        <a:cxn ang="0">
                          <a:pos x="58" y="34"/>
                        </a:cxn>
                        <a:cxn ang="0">
                          <a:pos x="44" y="29"/>
                        </a:cxn>
                        <a:cxn ang="0">
                          <a:pos x="29" y="24"/>
                        </a:cxn>
                        <a:cxn ang="0">
                          <a:pos x="14" y="17"/>
                        </a:cxn>
                        <a:cxn ang="0">
                          <a:pos x="0" y="8"/>
                        </a:cxn>
                        <a:cxn ang="0">
                          <a:pos x="12" y="0"/>
                        </a:cxn>
                      </a:cxnLst>
                      <a:rect l="0" t="0" r="r" b="b"/>
                      <a:pathLst>
                        <a:path w="204" h="37">
                          <a:moveTo>
                            <a:pt x="12" y="0"/>
                          </a:moveTo>
                          <a:lnTo>
                            <a:pt x="24" y="6"/>
                          </a:lnTo>
                          <a:lnTo>
                            <a:pt x="35" y="12"/>
                          </a:lnTo>
                          <a:lnTo>
                            <a:pt x="47" y="15"/>
                          </a:lnTo>
                          <a:lnTo>
                            <a:pt x="58" y="17"/>
                          </a:lnTo>
                          <a:lnTo>
                            <a:pt x="70" y="20"/>
                          </a:lnTo>
                          <a:lnTo>
                            <a:pt x="82" y="21"/>
                          </a:lnTo>
                          <a:lnTo>
                            <a:pt x="94" y="22"/>
                          </a:lnTo>
                          <a:lnTo>
                            <a:pt x="106" y="21"/>
                          </a:lnTo>
                          <a:lnTo>
                            <a:pt x="119" y="20"/>
                          </a:lnTo>
                          <a:lnTo>
                            <a:pt x="131" y="19"/>
                          </a:lnTo>
                          <a:lnTo>
                            <a:pt x="143" y="16"/>
                          </a:lnTo>
                          <a:lnTo>
                            <a:pt x="156" y="14"/>
                          </a:lnTo>
                          <a:lnTo>
                            <a:pt x="167" y="12"/>
                          </a:lnTo>
                          <a:lnTo>
                            <a:pt x="180" y="8"/>
                          </a:lnTo>
                          <a:lnTo>
                            <a:pt x="192" y="6"/>
                          </a:lnTo>
                          <a:lnTo>
                            <a:pt x="204" y="2"/>
                          </a:lnTo>
                          <a:lnTo>
                            <a:pt x="204" y="14"/>
                          </a:lnTo>
                          <a:lnTo>
                            <a:pt x="196" y="17"/>
                          </a:lnTo>
                          <a:lnTo>
                            <a:pt x="188" y="21"/>
                          </a:lnTo>
                          <a:lnTo>
                            <a:pt x="178" y="24"/>
                          </a:lnTo>
                          <a:lnTo>
                            <a:pt x="167" y="27"/>
                          </a:lnTo>
                          <a:lnTo>
                            <a:pt x="155" y="30"/>
                          </a:lnTo>
                          <a:lnTo>
                            <a:pt x="143" y="32"/>
                          </a:lnTo>
                          <a:lnTo>
                            <a:pt x="129" y="35"/>
                          </a:lnTo>
                          <a:lnTo>
                            <a:pt x="117" y="37"/>
                          </a:lnTo>
                          <a:lnTo>
                            <a:pt x="102" y="37"/>
                          </a:lnTo>
                          <a:lnTo>
                            <a:pt x="88" y="37"/>
                          </a:lnTo>
                          <a:lnTo>
                            <a:pt x="73" y="36"/>
                          </a:lnTo>
                          <a:lnTo>
                            <a:pt x="58" y="34"/>
                          </a:lnTo>
                          <a:lnTo>
                            <a:pt x="44" y="29"/>
                          </a:lnTo>
                          <a:lnTo>
                            <a:pt x="29" y="24"/>
                          </a:lnTo>
                          <a:lnTo>
                            <a:pt x="14" y="17"/>
                          </a:lnTo>
                          <a:lnTo>
                            <a:pt x="0" y="8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423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169807" y="4229234"/>
                      <a:ext cx="682969" cy="193247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0"/>
                        </a:cxn>
                        <a:cxn ang="0">
                          <a:pos x="19" y="9"/>
                        </a:cxn>
                        <a:cxn ang="0">
                          <a:pos x="6" y="20"/>
                        </a:cxn>
                        <a:cxn ang="0">
                          <a:pos x="0" y="30"/>
                        </a:cxn>
                        <a:cxn ang="0">
                          <a:pos x="0" y="42"/>
                        </a:cxn>
                        <a:cxn ang="0">
                          <a:pos x="7" y="53"/>
                        </a:cxn>
                        <a:cxn ang="0">
                          <a:pos x="17" y="65"/>
                        </a:cxn>
                        <a:cxn ang="0">
                          <a:pos x="32" y="75"/>
                        </a:cxn>
                        <a:cxn ang="0">
                          <a:pos x="50" y="85"/>
                        </a:cxn>
                        <a:cxn ang="0">
                          <a:pos x="66" y="89"/>
                        </a:cxn>
                        <a:cxn ang="0">
                          <a:pos x="82" y="92"/>
                        </a:cxn>
                        <a:cxn ang="0">
                          <a:pos x="97" y="95"/>
                        </a:cxn>
                        <a:cxn ang="0">
                          <a:pos x="113" y="96"/>
                        </a:cxn>
                        <a:cxn ang="0">
                          <a:pos x="128" y="98"/>
                        </a:cxn>
                        <a:cxn ang="0">
                          <a:pos x="144" y="99"/>
                        </a:cxn>
                        <a:cxn ang="0">
                          <a:pos x="159" y="99"/>
                        </a:cxn>
                        <a:cxn ang="0">
                          <a:pos x="174" y="100"/>
                        </a:cxn>
                        <a:cxn ang="0">
                          <a:pos x="189" y="100"/>
                        </a:cxn>
                        <a:cxn ang="0">
                          <a:pos x="205" y="100"/>
                        </a:cxn>
                        <a:cxn ang="0">
                          <a:pos x="220" y="99"/>
                        </a:cxn>
                        <a:cxn ang="0">
                          <a:pos x="236" y="99"/>
                        </a:cxn>
                        <a:cxn ang="0">
                          <a:pos x="251" y="98"/>
                        </a:cxn>
                        <a:cxn ang="0">
                          <a:pos x="267" y="97"/>
                        </a:cxn>
                        <a:cxn ang="0">
                          <a:pos x="284" y="95"/>
                        </a:cxn>
                        <a:cxn ang="0">
                          <a:pos x="300" y="94"/>
                        </a:cxn>
                        <a:cxn ang="0">
                          <a:pos x="323" y="81"/>
                        </a:cxn>
                        <a:cxn ang="0">
                          <a:pos x="339" y="68"/>
                        </a:cxn>
                        <a:cxn ang="0">
                          <a:pos x="349" y="56"/>
                        </a:cxn>
                        <a:cxn ang="0">
                          <a:pos x="351" y="43"/>
                        </a:cxn>
                        <a:cxn ang="0">
                          <a:pos x="348" y="31"/>
                        </a:cxn>
                        <a:cxn ang="0">
                          <a:pos x="338" y="21"/>
                        </a:cxn>
                        <a:cxn ang="0">
                          <a:pos x="320" y="12"/>
                        </a:cxn>
                        <a:cxn ang="0">
                          <a:pos x="296" y="5"/>
                        </a:cxn>
                        <a:cxn ang="0">
                          <a:pos x="298" y="15"/>
                        </a:cxn>
                        <a:cxn ang="0">
                          <a:pos x="294" y="23"/>
                        </a:cxn>
                        <a:cxn ang="0">
                          <a:pos x="284" y="30"/>
                        </a:cxn>
                        <a:cxn ang="0">
                          <a:pos x="272" y="37"/>
                        </a:cxn>
                        <a:cxn ang="0">
                          <a:pos x="258" y="38"/>
                        </a:cxn>
                        <a:cxn ang="0">
                          <a:pos x="245" y="39"/>
                        </a:cxn>
                        <a:cxn ang="0">
                          <a:pos x="234" y="41"/>
                        </a:cxn>
                        <a:cxn ang="0">
                          <a:pos x="222" y="42"/>
                        </a:cxn>
                        <a:cxn ang="0">
                          <a:pos x="211" y="43"/>
                        </a:cxn>
                        <a:cxn ang="0">
                          <a:pos x="199" y="43"/>
                        </a:cxn>
                        <a:cxn ang="0">
                          <a:pos x="188" y="44"/>
                        </a:cxn>
                        <a:cxn ang="0">
                          <a:pos x="178" y="44"/>
                        </a:cxn>
                        <a:cxn ang="0">
                          <a:pos x="166" y="44"/>
                        </a:cxn>
                        <a:cxn ang="0">
                          <a:pos x="155" y="44"/>
                        </a:cxn>
                        <a:cxn ang="0">
                          <a:pos x="143" y="44"/>
                        </a:cxn>
                        <a:cxn ang="0">
                          <a:pos x="133" y="43"/>
                        </a:cxn>
                        <a:cxn ang="0">
                          <a:pos x="120" y="42"/>
                        </a:cxn>
                        <a:cxn ang="0">
                          <a:pos x="108" y="41"/>
                        </a:cxn>
                        <a:cxn ang="0">
                          <a:pos x="96" y="39"/>
                        </a:cxn>
                        <a:cxn ang="0">
                          <a:pos x="82" y="37"/>
                        </a:cxn>
                        <a:cxn ang="0">
                          <a:pos x="73" y="32"/>
                        </a:cxn>
                        <a:cxn ang="0">
                          <a:pos x="65" y="28"/>
                        </a:cxn>
                        <a:cxn ang="0">
                          <a:pos x="58" y="23"/>
                        </a:cxn>
                        <a:cxn ang="0">
                          <a:pos x="52" y="19"/>
                        </a:cxn>
                        <a:cxn ang="0">
                          <a:pos x="47" y="14"/>
                        </a:cxn>
                        <a:cxn ang="0">
                          <a:pos x="44" y="11"/>
                        </a:cxn>
                        <a:cxn ang="0">
                          <a:pos x="42" y="5"/>
                        </a:cxn>
                        <a:cxn ang="0">
                          <a:pos x="40" y="0"/>
                        </a:cxn>
                      </a:cxnLst>
                      <a:rect l="0" t="0" r="r" b="b"/>
                      <a:pathLst>
                        <a:path w="351" h="100">
                          <a:moveTo>
                            <a:pt x="40" y="0"/>
                          </a:moveTo>
                          <a:lnTo>
                            <a:pt x="19" y="9"/>
                          </a:lnTo>
                          <a:lnTo>
                            <a:pt x="6" y="20"/>
                          </a:lnTo>
                          <a:lnTo>
                            <a:pt x="0" y="30"/>
                          </a:lnTo>
                          <a:lnTo>
                            <a:pt x="0" y="42"/>
                          </a:lnTo>
                          <a:lnTo>
                            <a:pt x="7" y="53"/>
                          </a:lnTo>
                          <a:lnTo>
                            <a:pt x="17" y="65"/>
                          </a:lnTo>
                          <a:lnTo>
                            <a:pt x="32" y="75"/>
                          </a:lnTo>
                          <a:lnTo>
                            <a:pt x="50" y="85"/>
                          </a:lnTo>
                          <a:lnTo>
                            <a:pt x="66" y="89"/>
                          </a:lnTo>
                          <a:lnTo>
                            <a:pt x="82" y="92"/>
                          </a:lnTo>
                          <a:lnTo>
                            <a:pt x="97" y="95"/>
                          </a:lnTo>
                          <a:lnTo>
                            <a:pt x="113" y="96"/>
                          </a:lnTo>
                          <a:lnTo>
                            <a:pt x="128" y="98"/>
                          </a:lnTo>
                          <a:lnTo>
                            <a:pt x="144" y="99"/>
                          </a:lnTo>
                          <a:lnTo>
                            <a:pt x="159" y="99"/>
                          </a:lnTo>
                          <a:lnTo>
                            <a:pt x="174" y="100"/>
                          </a:lnTo>
                          <a:lnTo>
                            <a:pt x="189" y="100"/>
                          </a:lnTo>
                          <a:lnTo>
                            <a:pt x="205" y="100"/>
                          </a:lnTo>
                          <a:lnTo>
                            <a:pt x="220" y="99"/>
                          </a:lnTo>
                          <a:lnTo>
                            <a:pt x="236" y="99"/>
                          </a:lnTo>
                          <a:lnTo>
                            <a:pt x="251" y="98"/>
                          </a:lnTo>
                          <a:lnTo>
                            <a:pt x="267" y="97"/>
                          </a:lnTo>
                          <a:lnTo>
                            <a:pt x="284" y="95"/>
                          </a:lnTo>
                          <a:lnTo>
                            <a:pt x="300" y="94"/>
                          </a:lnTo>
                          <a:lnTo>
                            <a:pt x="323" y="81"/>
                          </a:lnTo>
                          <a:lnTo>
                            <a:pt x="339" y="68"/>
                          </a:lnTo>
                          <a:lnTo>
                            <a:pt x="349" y="56"/>
                          </a:lnTo>
                          <a:lnTo>
                            <a:pt x="351" y="43"/>
                          </a:lnTo>
                          <a:lnTo>
                            <a:pt x="348" y="31"/>
                          </a:lnTo>
                          <a:lnTo>
                            <a:pt x="338" y="21"/>
                          </a:lnTo>
                          <a:lnTo>
                            <a:pt x="320" y="12"/>
                          </a:lnTo>
                          <a:lnTo>
                            <a:pt x="296" y="5"/>
                          </a:lnTo>
                          <a:lnTo>
                            <a:pt x="298" y="15"/>
                          </a:lnTo>
                          <a:lnTo>
                            <a:pt x="294" y="23"/>
                          </a:lnTo>
                          <a:lnTo>
                            <a:pt x="284" y="30"/>
                          </a:lnTo>
                          <a:lnTo>
                            <a:pt x="272" y="37"/>
                          </a:lnTo>
                          <a:lnTo>
                            <a:pt x="258" y="38"/>
                          </a:lnTo>
                          <a:lnTo>
                            <a:pt x="245" y="39"/>
                          </a:lnTo>
                          <a:lnTo>
                            <a:pt x="234" y="41"/>
                          </a:lnTo>
                          <a:lnTo>
                            <a:pt x="222" y="42"/>
                          </a:lnTo>
                          <a:lnTo>
                            <a:pt x="211" y="43"/>
                          </a:lnTo>
                          <a:lnTo>
                            <a:pt x="199" y="43"/>
                          </a:lnTo>
                          <a:lnTo>
                            <a:pt x="188" y="44"/>
                          </a:lnTo>
                          <a:lnTo>
                            <a:pt x="178" y="44"/>
                          </a:lnTo>
                          <a:lnTo>
                            <a:pt x="166" y="44"/>
                          </a:lnTo>
                          <a:lnTo>
                            <a:pt x="155" y="44"/>
                          </a:lnTo>
                          <a:lnTo>
                            <a:pt x="143" y="44"/>
                          </a:lnTo>
                          <a:lnTo>
                            <a:pt x="133" y="43"/>
                          </a:lnTo>
                          <a:lnTo>
                            <a:pt x="120" y="42"/>
                          </a:lnTo>
                          <a:lnTo>
                            <a:pt x="108" y="41"/>
                          </a:lnTo>
                          <a:lnTo>
                            <a:pt x="96" y="39"/>
                          </a:lnTo>
                          <a:lnTo>
                            <a:pt x="82" y="37"/>
                          </a:lnTo>
                          <a:lnTo>
                            <a:pt x="73" y="32"/>
                          </a:lnTo>
                          <a:lnTo>
                            <a:pt x="65" y="28"/>
                          </a:lnTo>
                          <a:lnTo>
                            <a:pt x="58" y="23"/>
                          </a:lnTo>
                          <a:lnTo>
                            <a:pt x="52" y="19"/>
                          </a:lnTo>
                          <a:lnTo>
                            <a:pt x="47" y="14"/>
                          </a:lnTo>
                          <a:lnTo>
                            <a:pt x="44" y="11"/>
                          </a:lnTo>
                          <a:lnTo>
                            <a:pt x="42" y="5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424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143539" y="5071241"/>
                      <a:ext cx="748644" cy="193247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4"/>
                        </a:cxn>
                        <a:cxn ang="0">
                          <a:pos x="68" y="40"/>
                        </a:cxn>
                        <a:cxn ang="0">
                          <a:pos x="89" y="44"/>
                        </a:cxn>
                        <a:cxn ang="0">
                          <a:pos x="108" y="48"/>
                        </a:cxn>
                        <a:cxn ang="0">
                          <a:pos x="127" y="53"/>
                        </a:cxn>
                        <a:cxn ang="0">
                          <a:pos x="144" y="55"/>
                        </a:cxn>
                        <a:cxn ang="0">
                          <a:pos x="160" y="57"/>
                        </a:cxn>
                        <a:cxn ang="0">
                          <a:pos x="176" y="59"/>
                        </a:cxn>
                        <a:cxn ang="0">
                          <a:pos x="192" y="59"/>
                        </a:cxn>
                        <a:cxn ang="0">
                          <a:pos x="207" y="59"/>
                        </a:cxn>
                        <a:cxn ang="0">
                          <a:pos x="222" y="58"/>
                        </a:cxn>
                        <a:cxn ang="0">
                          <a:pos x="237" y="57"/>
                        </a:cxn>
                        <a:cxn ang="0">
                          <a:pos x="253" y="54"/>
                        </a:cxn>
                        <a:cxn ang="0">
                          <a:pos x="270" y="50"/>
                        </a:cxn>
                        <a:cxn ang="0">
                          <a:pos x="286" y="46"/>
                        </a:cxn>
                        <a:cxn ang="0">
                          <a:pos x="304" y="39"/>
                        </a:cxn>
                        <a:cxn ang="0">
                          <a:pos x="323" y="32"/>
                        </a:cxn>
                        <a:cxn ang="0">
                          <a:pos x="342" y="23"/>
                        </a:cxn>
                        <a:cxn ang="0">
                          <a:pos x="348" y="10"/>
                        </a:cxn>
                        <a:cxn ang="0">
                          <a:pos x="352" y="3"/>
                        </a:cxn>
                        <a:cxn ang="0">
                          <a:pos x="356" y="0"/>
                        </a:cxn>
                        <a:cxn ang="0">
                          <a:pos x="359" y="1"/>
                        </a:cxn>
                        <a:cxn ang="0">
                          <a:pos x="363" y="4"/>
                        </a:cxn>
                        <a:cxn ang="0">
                          <a:pos x="367" y="11"/>
                        </a:cxn>
                        <a:cxn ang="0">
                          <a:pos x="374" y="20"/>
                        </a:cxn>
                        <a:cxn ang="0">
                          <a:pos x="382" y="32"/>
                        </a:cxn>
                        <a:cxn ang="0">
                          <a:pos x="366" y="55"/>
                        </a:cxn>
                        <a:cxn ang="0">
                          <a:pos x="349" y="65"/>
                        </a:cxn>
                        <a:cxn ang="0">
                          <a:pos x="329" y="73"/>
                        </a:cxn>
                        <a:cxn ang="0">
                          <a:pos x="310" y="80"/>
                        </a:cxn>
                        <a:cxn ang="0">
                          <a:pos x="288" y="86"/>
                        </a:cxn>
                        <a:cxn ang="0">
                          <a:pos x="266" y="91"/>
                        </a:cxn>
                        <a:cxn ang="0">
                          <a:pos x="243" y="94"/>
                        </a:cxn>
                        <a:cxn ang="0">
                          <a:pos x="219" y="96"/>
                        </a:cxn>
                        <a:cxn ang="0">
                          <a:pos x="196" y="96"/>
                        </a:cxn>
                        <a:cxn ang="0">
                          <a:pos x="172" y="96"/>
                        </a:cxn>
                        <a:cxn ang="0">
                          <a:pos x="147" y="95"/>
                        </a:cxn>
                        <a:cxn ang="0">
                          <a:pos x="124" y="92"/>
                        </a:cxn>
                        <a:cxn ang="0">
                          <a:pos x="101" y="88"/>
                        </a:cxn>
                        <a:cxn ang="0">
                          <a:pos x="78" y="84"/>
                        </a:cxn>
                        <a:cxn ang="0">
                          <a:pos x="58" y="79"/>
                        </a:cxn>
                        <a:cxn ang="0">
                          <a:pos x="37" y="72"/>
                        </a:cxn>
                        <a:cxn ang="0">
                          <a:pos x="18" y="65"/>
                        </a:cxn>
                        <a:cxn ang="0">
                          <a:pos x="12" y="56"/>
                        </a:cxn>
                        <a:cxn ang="0">
                          <a:pos x="6" y="47"/>
                        </a:cxn>
                        <a:cxn ang="0">
                          <a:pos x="2" y="38"/>
                        </a:cxn>
                        <a:cxn ang="0">
                          <a:pos x="0" y="28"/>
                        </a:cxn>
                        <a:cxn ang="0">
                          <a:pos x="0" y="20"/>
                        </a:cxn>
                        <a:cxn ang="0">
                          <a:pos x="5" y="13"/>
                        </a:cxn>
                        <a:cxn ang="0">
                          <a:pos x="12" y="8"/>
                        </a:cxn>
                        <a:cxn ang="0">
                          <a:pos x="24" y="4"/>
                        </a:cxn>
                      </a:cxnLst>
                      <a:rect l="0" t="0" r="r" b="b"/>
                      <a:pathLst>
                        <a:path w="382" h="96">
                          <a:moveTo>
                            <a:pt x="24" y="4"/>
                          </a:moveTo>
                          <a:lnTo>
                            <a:pt x="68" y="40"/>
                          </a:lnTo>
                          <a:lnTo>
                            <a:pt x="89" y="44"/>
                          </a:lnTo>
                          <a:lnTo>
                            <a:pt x="108" y="48"/>
                          </a:lnTo>
                          <a:lnTo>
                            <a:pt x="127" y="53"/>
                          </a:lnTo>
                          <a:lnTo>
                            <a:pt x="144" y="55"/>
                          </a:lnTo>
                          <a:lnTo>
                            <a:pt x="160" y="57"/>
                          </a:lnTo>
                          <a:lnTo>
                            <a:pt x="176" y="59"/>
                          </a:lnTo>
                          <a:lnTo>
                            <a:pt x="192" y="59"/>
                          </a:lnTo>
                          <a:lnTo>
                            <a:pt x="207" y="59"/>
                          </a:lnTo>
                          <a:lnTo>
                            <a:pt x="222" y="58"/>
                          </a:lnTo>
                          <a:lnTo>
                            <a:pt x="237" y="57"/>
                          </a:lnTo>
                          <a:lnTo>
                            <a:pt x="253" y="54"/>
                          </a:lnTo>
                          <a:lnTo>
                            <a:pt x="270" y="50"/>
                          </a:lnTo>
                          <a:lnTo>
                            <a:pt x="286" y="46"/>
                          </a:lnTo>
                          <a:lnTo>
                            <a:pt x="304" y="39"/>
                          </a:lnTo>
                          <a:lnTo>
                            <a:pt x="323" y="32"/>
                          </a:lnTo>
                          <a:lnTo>
                            <a:pt x="342" y="23"/>
                          </a:lnTo>
                          <a:lnTo>
                            <a:pt x="348" y="10"/>
                          </a:lnTo>
                          <a:lnTo>
                            <a:pt x="352" y="3"/>
                          </a:lnTo>
                          <a:lnTo>
                            <a:pt x="356" y="0"/>
                          </a:lnTo>
                          <a:lnTo>
                            <a:pt x="359" y="1"/>
                          </a:lnTo>
                          <a:lnTo>
                            <a:pt x="363" y="4"/>
                          </a:lnTo>
                          <a:lnTo>
                            <a:pt x="367" y="11"/>
                          </a:lnTo>
                          <a:lnTo>
                            <a:pt x="374" y="20"/>
                          </a:lnTo>
                          <a:lnTo>
                            <a:pt x="382" y="32"/>
                          </a:lnTo>
                          <a:lnTo>
                            <a:pt x="366" y="55"/>
                          </a:lnTo>
                          <a:lnTo>
                            <a:pt x="349" y="65"/>
                          </a:lnTo>
                          <a:lnTo>
                            <a:pt x="329" y="73"/>
                          </a:lnTo>
                          <a:lnTo>
                            <a:pt x="310" y="80"/>
                          </a:lnTo>
                          <a:lnTo>
                            <a:pt x="288" y="86"/>
                          </a:lnTo>
                          <a:lnTo>
                            <a:pt x="266" y="91"/>
                          </a:lnTo>
                          <a:lnTo>
                            <a:pt x="243" y="94"/>
                          </a:lnTo>
                          <a:lnTo>
                            <a:pt x="219" y="96"/>
                          </a:lnTo>
                          <a:lnTo>
                            <a:pt x="196" y="96"/>
                          </a:lnTo>
                          <a:lnTo>
                            <a:pt x="172" y="96"/>
                          </a:lnTo>
                          <a:lnTo>
                            <a:pt x="147" y="95"/>
                          </a:lnTo>
                          <a:lnTo>
                            <a:pt x="124" y="92"/>
                          </a:lnTo>
                          <a:lnTo>
                            <a:pt x="101" y="88"/>
                          </a:lnTo>
                          <a:lnTo>
                            <a:pt x="78" y="84"/>
                          </a:lnTo>
                          <a:lnTo>
                            <a:pt x="58" y="79"/>
                          </a:lnTo>
                          <a:lnTo>
                            <a:pt x="37" y="72"/>
                          </a:lnTo>
                          <a:lnTo>
                            <a:pt x="18" y="65"/>
                          </a:lnTo>
                          <a:lnTo>
                            <a:pt x="12" y="56"/>
                          </a:lnTo>
                          <a:lnTo>
                            <a:pt x="6" y="47"/>
                          </a:lnTo>
                          <a:lnTo>
                            <a:pt x="2" y="38"/>
                          </a:lnTo>
                          <a:lnTo>
                            <a:pt x="0" y="28"/>
                          </a:lnTo>
                          <a:lnTo>
                            <a:pt x="0" y="20"/>
                          </a:lnTo>
                          <a:lnTo>
                            <a:pt x="5" y="13"/>
                          </a:lnTo>
                          <a:lnTo>
                            <a:pt x="12" y="8"/>
                          </a:lnTo>
                          <a:lnTo>
                            <a:pt x="24" y="4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425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12199" y="5264488"/>
                      <a:ext cx="971918" cy="345079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02"/>
                        </a:cxn>
                        <a:cxn ang="0">
                          <a:pos x="18" y="116"/>
                        </a:cxn>
                        <a:cxn ang="0">
                          <a:pos x="34" y="130"/>
                        </a:cxn>
                        <a:cxn ang="0">
                          <a:pos x="55" y="143"/>
                        </a:cxn>
                        <a:cxn ang="0">
                          <a:pos x="80" y="155"/>
                        </a:cxn>
                        <a:cxn ang="0">
                          <a:pos x="109" y="165"/>
                        </a:cxn>
                        <a:cxn ang="0">
                          <a:pos x="141" y="173"/>
                        </a:cxn>
                        <a:cxn ang="0">
                          <a:pos x="176" y="179"/>
                        </a:cxn>
                        <a:cxn ang="0">
                          <a:pos x="211" y="182"/>
                        </a:cxn>
                        <a:cxn ang="0">
                          <a:pos x="248" y="184"/>
                        </a:cxn>
                        <a:cxn ang="0">
                          <a:pos x="285" y="183"/>
                        </a:cxn>
                        <a:cxn ang="0">
                          <a:pos x="323" y="180"/>
                        </a:cxn>
                        <a:cxn ang="0">
                          <a:pos x="359" y="173"/>
                        </a:cxn>
                        <a:cxn ang="0">
                          <a:pos x="393" y="164"/>
                        </a:cxn>
                        <a:cxn ang="0">
                          <a:pos x="427" y="151"/>
                        </a:cxn>
                        <a:cxn ang="0">
                          <a:pos x="455" y="135"/>
                        </a:cxn>
                        <a:cxn ang="0">
                          <a:pos x="482" y="115"/>
                        </a:cxn>
                        <a:cxn ang="0">
                          <a:pos x="483" y="93"/>
                        </a:cxn>
                        <a:cxn ang="0">
                          <a:pos x="483" y="77"/>
                        </a:cxn>
                        <a:cxn ang="0">
                          <a:pos x="482" y="65"/>
                        </a:cxn>
                        <a:cxn ang="0">
                          <a:pos x="478" y="54"/>
                        </a:cxn>
                        <a:cxn ang="0">
                          <a:pos x="473" y="44"/>
                        </a:cxn>
                        <a:cxn ang="0">
                          <a:pos x="463" y="34"/>
                        </a:cxn>
                        <a:cxn ang="0">
                          <a:pos x="451" y="22"/>
                        </a:cxn>
                        <a:cxn ang="0">
                          <a:pos x="435" y="7"/>
                        </a:cxn>
                        <a:cxn ang="0">
                          <a:pos x="416" y="23"/>
                        </a:cxn>
                        <a:cxn ang="0">
                          <a:pos x="396" y="37"/>
                        </a:cxn>
                        <a:cxn ang="0">
                          <a:pos x="375" y="50"/>
                        </a:cxn>
                        <a:cxn ang="0">
                          <a:pos x="353" y="59"/>
                        </a:cxn>
                        <a:cxn ang="0">
                          <a:pos x="330" y="67"/>
                        </a:cxn>
                        <a:cxn ang="0">
                          <a:pos x="307" y="73"/>
                        </a:cxn>
                        <a:cxn ang="0">
                          <a:pos x="284" y="76"/>
                        </a:cxn>
                        <a:cxn ang="0">
                          <a:pos x="260" y="78"/>
                        </a:cxn>
                        <a:cxn ang="0">
                          <a:pos x="235" y="78"/>
                        </a:cxn>
                        <a:cxn ang="0">
                          <a:pos x="211" y="76"/>
                        </a:cxn>
                        <a:cxn ang="0">
                          <a:pos x="187" y="73"/>
                        </a:cxn>
                        <a:cxn ang="0">
                          <a:pos x="163" y="68"/>
                        </a:cxn>
                        <a:cxn ang="0">
                          <a:pos x="140" y="61"/>
                        </a:cxn>
                        <a:cxn ang="0">
                          <a:pos x="116" y="53"/>
                        </a:cxn>
                        <a:cxn ang="0">
                          <a:pos x="94" y="44"/>
                        </a:cxn>
                        <a:cxn ang="0">
                          <a:pos x="72" y="32"/>
                        </a:cxn>
                        <a:cxn ang="0">
                          <a:pos x="66" y="0"/>
                        </a:cxn>
                        <a:cxn ang="0">
                          <a:pos x="56" y="5"/>
                        </a:cxn>
                        <a:cxn ang="0">
                          <a:pos x="42" y="12"/>
                        </a:cxn>
                        <a:cxn ang="0">
                          <a:pos x="29" y="20"/>
                        </a:cxn>
                        <a:cxn ang="0">
                          <a:pos x="17" y="30"/>
                        </a:cxn>
                        <a:cxn ang="0">
                          <a:pos x="7" y="43"/>
                        </a:cxn>
                        <a:cxn ang="0">
                          <a:pos x="2" y="59"/>
                        </a:cxn>
                        <a:cxn ang="0">
                          <a:pos x="0" y="78"/>
                        </a:cxn>
                        <a:cxn ang="0">
                          <a:pos x="7" y="102"/>
                        </a:cxn>
                      </a:cxnLst>
                      <a:rect l="0" t="0" r="r" b="b"/>
                      <a:pathLst>
                        <a:path w="483" h="184">
                          <a:moveTo>
                            <a:pt x="7" y="102"/>
                          </a:moveTo>
                          <a:lnTo>
                            <a:pt x="18" y="116"/>
                          </a:lnTo>
                          <a:lnTo>
                            <a:pt x="34" y="130"/>
                          </a:lnTo>
                          <a:lnTo>
                            <a:pt x="55" y="143"/>
                          </a:lnTo>
                          <a:lnTo>
                            <a:pt x="80" y="155"/>
                          </a:lnTo>
                          <a:lnTo>
                            <a:pt x="109" y="165"/>
                          </a:lnTo>
                          <a:lnTo>
                            <a:pt x="141" y="173"/>
                          </a:lnTo>
                          <a:lnTo>
                            <a:pt x="176" y="179"/>
                          </a:lnTo>
                          <a:lnTo>
                            <a:pt x="211" y="182"/>
                          </a:lnTo>
                          <a:lnTo>
                            <a:pt x="248" y="184"/>
                          </a:lnTo>
                          <a:lnTo>
                            <a:pt x="285" y="183"/>
                          </a:lnTo>
                          <a:lnTo>
                            <a:pt x="323" y="180"/>
                          </a:lnTo>
                          <a:lnTo>
                            <a:pt x="359" y="173"/>
                          </a:lnTo>
                          <a:lnTo>
                            <a:pt x="393" y="164"/>
                          </a:lnTo>
                          <a:lnTo>
                            <a:pt x="427" y="151"/>
                          </a:lnTo>
                          <a:lnTo>
                            <a:pt x="455" y="135"/>
                          </a:lnTo>
                          <a:lnTo>
                            <a:pt x="482" y="115"/>
                          </a:lnTo>
                          <a:lnTo>
                            <a:pt x="483" y="93"/>
                          </a:lnTo>
                          <a:lnTo>
                            <a:pt x="483" y="77"/>
                          </a:lnTo>
                          <a:lnTo>
                            <a:pt x="482" y="65"/>
                          </a:lnTo>
                          <a:lnTo>
                            <a:pt x="478" y="54"/>
                          </a:lnTo>
                          <a:lnTo>
                            <a:pt x="473" y="44"/>
                          </a:lnTo>
                          <a:lnTo>
                            <a:pt x="463" y="34"/>
                          </a:lnTo>
                          <a:lnTo>
                            <a:pt x="451" y="22"/>
                          </a:lnTo>
                          <a:lnTo>
                            <a:pt x="435" y="7"/>
                          </a:lnTo>
                          <a:lnTo>
                            <a:pt x="416" y="23"/>
                          </a:lnTo>
                          <a:lnTo>
                            <a:pt x="396" y="37"/>
                          </a:lnTo>
                          <a:lnTo>
                            <a:pt x="375" y="50"/>
                          </a:lnTo>
                          <a:lnTo>
                            <a:pt x="353" y="59"/>
                          </a:lnTo>
                          <a:lnTo>
                            <a:pt x="330" y="67"/>
                          </a:lnTo>
                          <a:lnTo>
                            <a:pt x="307" y="73"/>
                          </a:lnTo>
                          <a:lnTo>
                            <a:pt x="284" y="76"/>
                          </a:lnTo>
                          <a:lnTo>
                            <a:pt x="260" y="78"/>
                          </a:lnTo>
                          <a:lnTo>
                            <a:pt x="235" y="78"/>
                          </a:lnTo>
                          <a:lnTo>
                            <a:pt x="211" y="76"/>
                          </a:lnTo>
                          <a:lnTo>
                            <a:pt x="187" y="73"/>
                          </a:lnTo>
                          <a:lnTo>
                            <a:pt x="163" y="68"/>
                          </a:lnTo>
                          <a:lnTo>
                            <a:pt x="140" y="61"/>
                          </a:lnTo>
                          <a:lnTo>
                            <a:pt x="116" y="53"/>
                          </a:lnTo>
                          <a:lnTo>
                            <a:pt x="94" y="44"/>
                          </a:lnTo>
                          <a:lnTo>
                            <a:pt x="72" y="32"/>
                          </a:lnTo>
                          <a:lnTo>
                            <a:pt x="66" y="0"/>
                          </a:lnTo>
                          <a:lnTo>
                            <a:pt x="56" y="5"/>
                          </a:lnTo>
                          <a:lnTo>
                            <a:pt x="42" y="12"/>
                          </a:lnTo>
                          <a:lnTo>
                            <a:pt x="29" y="20"/>
                          </a:lnTo>
                          <a:lnTo>
                            <a:pt x="17" y="30"/>
                          </a:lnTo>
                          <a:lnTo>
                            <a:pt x="7" y="43"/>
                          </a:lnTo>
                          <a:lnTo>
                            <a:pt x="2" y="59"/>
                          </a:lnTo>
                          <a:lnTo>
                            <a:pt x="0" y="78"/>
                          </a:lnTo>
                          <a:lnTo>
                            <a:pt x="7" y="102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  <p:grpSp>
                <p:nvGrpSpPr>
                  <p:cNvPr id="32" name="Gruppe 814"/>
                  <p:cNvGrpSpPr/>
                  <p:nvPr/>
                </p:nvGrpSpPr>
                <p:grpSpPr>
                  <a:xfrm>
                    <a:off x="265107" y="3675074"/>
                    <a:ext cx="743434" cy="2078044"/>
                    <a:chOff x="3656013" y="3433763"/>
                    <a:chExt cx="684213" cy="1912498"/>
                  </a:xfrm>
                  <a:solidFill>
                    <a:srgbClr val="FFFFFF">
                      <a:alpha val="9000"/>
                    </a:srgbClr>
                  </a:solidFill>
                </p:grpSpPr>
                <p:sp>
                  <p:nvSpPr>
                    <p:cNvPr id="413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3824288" y="3986213"/>
                      <a:ext cx="365125" cy="65088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0"/>
                        </a:cxn>
                        <a:cxn ang="0">
                          <a:pos x="26" y="6"/>
                        </a:cxn>
                        <a:cxn ang="0">
                          <a:pos x="39" y="13"/>
                        </a:cxn>
                        <a:cxn ang="0">
                          <a:pos x="52" y="16"/>
                        </a:cxn>
                        <a:cxn ang="0">
                          <a:pos x="65" y="19"/>
                        </a:cxn>
                        <a:cxn ang="0">
                          <a:pos x="78" y="22"/>
                        </a:cxn>
                        <a:cxn ang="0">
                          <a:pos x="93" y="23"/>
                        </a:cxn>
                        <a:cxn ang="0">
                          <a:pos x="106" y="24"/>
                        </a:cxn>
                        <a:cxn ang="0">
                          <a:pos x="120" y="23"/>
                        </a:cxn>
                        <a:cxn ang="0">
                          <a:pos x="134" y="22"/>
                        </a:cxn>
                        <a:cxn ang="0">
                          <a:pos x="147" y="20"/>
                        </a:cxn>
                        <a:cxn ang="0">
                          <a:pos x="161" y="18"/>
                        </a:cxn>
                        <a:cxn ang="0">
                          <a:pos x="176" y="15"/>
                        </a:cxn>
                        <a:cxn ang="0">
                          <a:pos x="189" y="13"/>
                        </a:cxn>
                        <a:cxn ang="0">
                          <a:pos x="203" y="9"/>
                        </a:cxn>
                        <a:cxn ang="0">
                          <a:pos x="216" y="6"/>
                        </a:cxn>
                        <a:cxn ang="0">
                          <a:pos x="230" y="2"/>
                        </a:cxn>
                        <a:cxn ang="0">
                          <a:pos x="230" y="15"/>
                        </a:cxn>
                        <a:cxn ang="0">
                          <a:pos x="221" y="19"/>
                        </a:cxn>
                        <a:cxn ang="0">
                          <a:pos x="212" y="23"/>
                        </a:cxn>
                        <a:cxn ang="0">
                          <a:pos x="200" y="27"/>
                        </a:cxn>
                        <a:cxn ang="0">
                          <a:pos x="189" y="29"/>
                        </a:cxn>
                        <a:cxn ang="0">
                          <a:pos x="174" y="33"/>
                        </a:cxn>
                        <a:cxn ang="0">
                          <a:pos x="161" y="36"/>
                        </a:cxn>
                        <a:cxn ang="0">
                          <a:pos x="146" y="39"/>
                        </a:cxn>
                        <a:cxn ang="0">
                          <a:pos x="132" y="41"/>
                        </a:cxn>
                        <a:cxn ang="0">
                          <a:pos x="115" y="41"/>
                        </a:cxn>
                        <a:cxn ang="0">
                          <a:pos x="99" y="41"/>
                        </a:cxn>
                        <a:cxn ang="0">
                          <a:pos x="82" y="40"/>
                        </a:cxn>
                        <a:cxn ang="0">
                          <a:pos x="65" y="37"/>
                        </a:cxn>
                        <a:cxn ang="0">
                          <a:pos x="50" y="32"/>
                        </a:cxn>
                        <a:cxn ang="0">
                          <a:pos x="33" y="27"/>
                        </a:cxn>
                        <a:cxn ang="0">
                          <a:pos x="16" y="19"/>
                        </a:cxn>
                        <a:cxn ang="0">
                          <a:pos x="0" y="9"/>
                        </a:cxn>
                        <a:cxn ang="0">
                          <a:pos x="13" y="0"/>
                        </a:cxn>
                      </a:cxnLst>
                      <a:rect l="0" t="0" r="r" b="b"/>
                      <a:pathLst>
                        <a:path w="230" h="41">
                          <a:moveTo>
                            <a:pt x="13" y="0"/>
                          </a:moveTo>
                          <a:lnTo>
                            <a:pt x="26" y="6"/>
                          </a:lnTo>
                          <a:lnTo>
                            <a:pt x="39" y="13"/>
                          </a:lnTo>
                          <a:lnTo>
                            <a:pt x="52" y="16"/>
                          </a:lnTo>
                          <a:lnTo>
                            <a:pt x="65" y="19"/>
                          </a:lnTo>
                          <a:lnTo>
                            <a:pt x="78" y="22"/>
                          </a:lnTo>
                          <a:lnTo>
                            <a:pt x="93" y="23"/>
                          </a:lnTo>
                          <a:lnTo>
                            <a:pt x="106" y="24"/>
                          </a:lnTo>
                          <a:lnTo>
                            <a:pt x="120" y="23"/>
                          </a:lnTo>
                          <a:lnTo>
                            <a:pt x="134" y="22"/>
                          </a:lnTo>
                          <a:lnTo>
                            <a:pt x="147" y="20"/>
                          </a:lnTo>
                          <a:lnTo>
                            <a:pt x="161" y="18"/>
                          </a:lnTo>
                          <a:lnTo>
                            <a:pt x="176" y="15"/>
                          </a:lnTo>
                          <a:lnTo>
                            <a:pt x="189" y="13"/>
                          </a:lnTo>
                          <a:lnTo>
                            <a:pt x="203" y="9"/>
                          </a:lnTo>
                          <a:lnTo>
                            <a:pt x="216" y="6"/>
                          </a:lnTo>
                          <a:lnTo>
                            <a:pt x="230" y="2"/>
                          </a:lnTo>
                          <a:lnTo>
                            <a:pt x="230" y="15"/>
                          </a:lnTo>
                          <a:lnTo>
                            <a:pt x="221" y="19"/>
                          </a:lnTo>
                          <a:lnTo>
                            <a:pt x="212" y="23"/>
                          </a:lnTo>
                          <a:lnTo>
                            <a:pt x="200" y="27"/>
                          </a:lnTo>
                          <a:lnTo>
                            <a:pt x="189" y="29"/>
                          </a:lnTo>
                          <a:lnTo>
                            <a:pt x="174" y="33"/>
                          </a:lnTo>
                          <a:lnTo>
                            <a:pt x="161" y="36"/>
                          </a:lnTo>
                          <a:lnTo>
                            <a:pt x="146" y="39"/>
                          </a:lnTo>
                          <a:lnTo>
                            <a:pt x="132" y="41"/>
                          </a:lnTo>
                          <a:lnTo>
                            <a:pt x="115" y="41"/>
                          </a:lnTo>
                          <a:lnTo>
                            <a:pt x="99" y="41"/>
                          </a:lnTo>
                          <a:lnTo>
                            <a:pt x="82" y="40"/>
                          </a:lnTo>
                          <a:lnTo>
                            <a:pt x="65" y="37"/>
                          </a:lnTo>
                          <a:lnTo>
                            <a:pt x="50" y="32"/>
                          </a:lnTo>
                          <a:lnTo>
                            <a:pt x="33" y="27"/>
                          </a:lnTo>
                          <a:lnTo>
                            <a:pt x="16" y="19"/>
                          </a:lnTo>
                          <a:lnTo>
                            <a:pt x="0" y="9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414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3656013" y="4872038"/>
                      <a:ext cx="684213" cy="173038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5"/>
                        </a:cxn>
                        <a:cxn ang="0">
                          <a:pos x="77" y="45"/>
                        </a:cxn>
                        <a:cxn ang="0">
                          <a:pos x="100" y="51"/>
                        </a:cxn>
                        <a:cxn ang="0">
                          <a:pos x="122" y="54"/>
                        </a:cxn>
                        <a:cxn ang="0">
                          <a:pos x="143" y="60"/>
                        </a:cxn>
                        <a:cxn ang="0">
                          <a:pos x="162" y="62"/>
                        </a:cxn>
                        <a:cxn ang="0">
                          <a:pos x="180" y="65"/>
                        </a:cxn>
                        <a:cxn ang="0">
                          <a:pos x="199" y="67"/>
                        </a:cxn>
                        <a:cxn ang="0">
                          <a:pos x="217" y="67"/>
                        </a:cxn>
                        <a:cxn ang="0">
                          <a:pos x="234" y="67"/>
                        </a:cxn>
                        <a:cxn ang="0">
                          <a:pos x="251" y="66"/>
                        </a:cxn>
                        <a:cxn ang="0">
                          <a:pos x="267" y="65"/>
                        </a:cxn>
                        <a:cxn ang="0">
                          <a:pos x="286" y="61"/>
                        </a:cxn>
                        <a:cxn ang="0">
                          <a:pos x="304" y="57"/>
                        </a:cxn>
                        <a:cxn ang="0">
                          <a:pos x="322" y="52"/>
                        </a:cxn>
                        <a:cxn ang="0">
                          <a:pos x="343" y="44"/>
                        </a:cxn>
                        <a:cxn ang="0">
                          <a:pos x="363" y="36"/>
                        </a:cxn>
                        <a:cxn ang="0">
                          <a:pos x="386" y="26"/>
                        </a:cxn>
                        <a:cxn ang="0">
                          <a:pos x="392" y="12"/>
                        </a:cxn>
                        <a:cxn ang="0">
                          <a:pos x="397" y="4"/>
                        </a:cxn>
                        <a:cxn ang="0">
                          <a:pos x="401" y="0"/>
                        </a:cxn>
                        <a:cxn ang="0">
                          <a:pos x="405" y="1"/>
                        </a:cxn>
                        <a:cxn ang="0">
                          <a:pos x="409" y="5"/>
                        </a:cxn>
                        <a:cxn ang="0">
                          <a:pos x="414" y="13"/>
                        </a:cxn>
                        <a:cxn ang="0">
                          <a:pos x="422" y="23"/>
                        </a:cxn>
                        <a:cxn ang="0">
                          <a:pos x="431" y="36"/>
                        </a:cxn>
                        <a:cxn ang="0">
                          <a:pos x="413" y="62"/>
                        </a:cxn>
                        <a:cxn ang="0">
                          <a:pos x="393" y="74"/>
                        </a:cxn>
                        <a:cxn ang="0">
                          <a:pos x="371" y="83"/>
                        </a:cxn>
                        <a:cxn ang="0">
                          <a:pos x="349" y="91"/>
                        </a:cxn>
                        <a:cxn ang="0">
                          <a:pos x="325" y="97"/>
                        </a:cxn>
                        <a:cxn ang="0">
                          <a:pos x="300" y="103"/>
                        </a:cxn>
                        <a:cxn ang="0">
                          <a:pos x="274" y="106"/>
                        </a:cxn>
                        <a:cxn ang="0">
                          <a:pos x="247" y="109"/>
                        </a:cxn>
                        <a:cxn ang="0">
                          <a:pos x="221" y="109"/>
                        </a:cxn>
                        <a:cxn ang="0">
                          <a:pos x="193" y="109"/>
                        </a:cxn>
                        <a:cxn ang="0">
                          <a:pos x="166" y="108"/>
                        </a:cxn>
                        <a:cxn ang="0">
                          <a:pos x="140" y="104"/>
                        </a:cxn>
                        <a:cxn ang="0">
                          <a:pos x="114" y="100"/>
                        </a:cxn>
                        <a:cxn ang="0">
                          <a:pos x="88" y="95"/>
                        </a:cxn>
                        <a:cxn ang="0">
                          <a:pos x="65" y="90"/>
                        </a:cxn>
                        <a:cxn ang="0">
                          <a:pos x="42" y="82"/>
                        </a:cxn>
                        <a:cxn ang="0">
                          <a:pos x="21" y="74"/>
                        </a:cxn>
                        <a:cxn ang="0">
                          <a:pos x="13" y="64"/>
                        </a:cxn>
                        <a:cxn ang="0">
                          <a:pos x="7" y="53"/>
                        </a:cxn>
                        <a:cxn ang="0">
                          <a:pos x="3" y="43"/>
                        </a:cxn>
                        <a:cxn ang="0">
                          <a:pos x="0" y="32"/>
                        </a:cxn>
                        <a:cxn ang="0">
                          <a:pos x="0" y="23"/>
                        </a:cxn>
                        <a:cxn ang="0">
                          <a:pos x="5" y="16"/>
                        </a:cxn>
                        <a:cxn ang="0">
                          <a:pos x="13" y="9"/>
                        </a:cxn>
                        <a:cxn ang="0">
                          <a:pos x="27" y="5"/>
                        </a:cxn>
                      </a:cxnLst>
                      <a:rect l="0" t="0" r="r" b="b"/>
                      <a:pathLst>
                        <a:path w="431" h="109">
                          <a:moveTo>
                            <a:pt x="27" y="5"/>
                          </a:moveTo>
                          <a:lnTo>
                            <a:pt x="77" y="45"/>
                          </a:lnTo>
                          <a:lnTo>
                            <a:pt x="100" y="51"/>
                          </a:lnTo>
                          <a:lnTo>
                            <a:pt x="122" y="54"/>
                          </a:lnTo>
                          <a:lnTo>
                            <a:pt x="143" y="60"/>
                          </a:lnTo>
                          <a:lnTo>
                            <a:pt x="162" y="62"/>
                          </a:lnTo>
                          <a:lnTo>
                            <a:pt x="180" y="65"/>
                          </a:lnTo>
                          <a:lnTo>
                            <a:pt x="199" y="67"/>
                          </a:lnTo>
                          <a:lnTo>
                            <a:pt x="217" y="67"/>
                          </a:lnTo>
                          <a:lnTo>
                            <a:pt x="234" y="67"/>
                          </a:lnTo>
                          <a:lnTo>
                            <a:pt x="251" y="66"/>
                          </a:lnTo>
                          <a:lnTo>
                            <a:pt x="267" y="65"/>
                          </a:lnTo>
                          <a:lnTo>
                            <a:pt x="286" y="61"/>
                          </a:lnTo>
                          <a:lnTo>
                            <a:pt x="304" y="57"/>
                          </a:lnTo>
                          <a:lnTo>
                            <a:pt x="322" y="52"/>
                          </a:lnTo>
                          <a:lnTo>
                            <a:pt x="343" y="44"/>
                          </a:lnTo>
                          <a:lnTo>
                            <a:pt x="363" y="36"/>
                          </a:lnTo>
                          <a:lnTo>
                            <a:pt x="386" y="26"/>
                          </a:lnTo>
                          <a:lnTo>
                            <a:pt x="392" y="12"/>
                          </a:lnTo>
                          <a:lnTo>
                            <a:pt x="397" y="4"/>
                          </a:lnTo>
                          <a:lnTo>
                            <a:pt x="401" y="0"/>
                          </a:lnTo>
                          <a:lnTo>
                            <a:pt x="405" y="1"/>
                          </a:lnTo>
                          <a:lnTo>
                            <a:pt x="409" y="5"/>
                          </a:lnTo>
                          <a:lnTo>
                            <a:pt x="414" y="13"/>
                          </a:lnTo>
                          <a:lnTo>
                            <a:pt x="422" y="23"/>
                          </a:lnTo>
                          <a:lnTo>
                            <a:pt x="431" y="36"/>
                          </a:lnTo>
                          <a:lnTo>
                            <a:pt x="413" y="62"/>
                          </a:lnTo>
                          <a:lnTo>
                            <a:pt x="393" y="74"/>
                          </a:lnTo>
                          <a:lnTo>
                            <a:pt x="371" y="83"/>
                          </a:lnTo>
                          <a:lnTo>
                            <a:pt x="349" y="91"/>
                          </a:lnTo>
                          <a:lnTo>
                            <a:pt x="325" y="97"/>
                          </a:lnTo>
                          <a:lnTo>
                            <a:pt x="300" y="103"/>
                          </a:lnTo>
                          <a:lnTo>
                            <a:pt x="274" y="106"/>
                          </a:lnTo>
                          <a:lnTo>
                            <a:pt x="247" y="109"/>
                          </a:lnTo>
                          <a:lnTo>
                            <a:pt x="221" y="109"/>
                          </a:lnTo>
                          <a:lnTo>
                            <a:pt x="193" y="109"/>
                          </a:lnTo>
                          <a:lnTo>
                            <a:pt x="166" y="108"/>
                          </a:lnTo>
                          <a:lnTo>
                            <a:pt x="140" y="104"/>
                          </a:lnTo>
                          <a:lnTo>
                            <a:pt x="114" y="100"/>
                          </a:lnTo>
                          <a:lnTo>
                            <a:pt x="88" y="95"/>
                          </a:lnTo>
                          <a:lnTo>
                            <a:pt x="65" y="90"/>
                          </a:lnTo>
                          <a:lnTo>
                            <a:pt x="42" y="82"/>
                          </a:lnTo>
                          <a:lnTo>
                            <a:pt x="21" y="74"/>
                          </a:lnTo>
                          <a:lnTo>
                            <a:pt x="13" y="64"/>
                          </a:lnTo>
                          <a:lnTo>
                            <a:pt x="7" y="53"/>
                          </a:lnTo>
                          <a:lnTo>
                            <a:pt x="3" y="43"/>
                          </a:lnTo>
                          <a:lnTo>
                            <a:pt x="0" y="32"/>
                          </a:lnTo>
                          <a:lnTo>
                            <a:pt x="0" y="23"/>
                          </a:lnTo>
                          <a:lnTo>
                            <a:pt x="5" y="16"/>
                          </a:lnTo>
                          <a:lnTo>
                            <a:pt x="13" y="9"/>
                          </a:lnTo>
                          <a:lnTo>
                            <a:pt x="27" y="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415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3781425" y="5231961"/>
                      <a:ext cx="490538" cy="114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3" y="37"/>
                        </a:cxn>
                        <a:cxn ang="0">
                          <a:pos x="7" y="45"/>
                        </a:cxn>
                        <a:cxn ang="0">
                          <a:pos x="11" y="53"/>
                        </a:cxn>
                        <a:cxn ang="0">
                          <a:pos x="15" y="61"/>
                        </a:cxn>
                        <a:cxn ang="0">
                          <a:pos x="22" y="62"/>
                        </a:cxn>
                        <a:cxn ang="0">
                          <a:pos x="29" y="63"/>
                        </a:cxn>
                        <a:cxn ang="0">
                          <a:pos x="37" y="65"/>
                        </a:cxn>
                        <a:cxn ang="0">
                          <a:pos x="44" y="66"/>
                        </a:cxn>
                        <a:cxn ang="0">
                          <a:pos x="51" y="67"/>
                        </a:cxn>
                        <a:cxn ang="0">
                          <a:pos x="59" y="68"/>
                        </a:cxn>
                        <a:cxn ang="0">
                          <a:pos x="65" y="71"/>
                        </a:cxn>
                        <a:cxn ang="0">
                          <a:pos x="73" y="72"/>
                        </a:cxn>
                        <a:cxn ang="0">
                          <a:pos x="91" y="72"/>
                        </a:cxn>
                        <a:cxn ang="0">
                          <a:pos x="109" y="71"/>
                        </a:cxn>
                        <a:cxn ang="0">
                          <a:pos x="127" y="71"/>
                        </a:cxn>
                        <a:cxn ang="0">
                          <a:pos x="146" y="70"/>
                        </a:cxn>
                        <a:cxn ang="0">
                          <a:pos x="164" y="70"/>
                        </a:cxn>
                        <a:cxn ang="0">
                          <a:pos x="183" y="68"/>
                        </a:cxn>
                        <a:cxn ang="0">
                          <a:pos x="201" y="68"/>
                        </a:cxn>
                        <a:cxn ang="0">
                          <a:pos x="220" y="67"/>
                        </a:cxn>
                        <a:cxn ang="0">
                          <a:pos x="231" y="65"/>
                        </a:cxn>
                        <a:cxn ang="0">
                          <a:pos x="242" y="61"/>
                        </a:cxn>
                        <a:cxn ang="0">
                          <a:pos x="253" y="58"/>
                        </a:cxn>
                        <a:cxn ang="0">
                          <a:pos x="265" y="54"/>
                        </a:cxn>
                        <a:cxn ang="0">
                          <a:pos x="275" y="52"/>
                        </a:cxn>
                        <a:cxn ang="0">
                          <a:pos x="287" y="48"/>
                        </a:cxn>
                        <a:cxn ang="0">
                          <a:pos x="297" y="45"/>
                        </a:cxn>
                        <a:cxn ang="0">
                          <a:pos x="309" y="41"/>
                        </a:cxn>
                        <a:cxn ang="0">
                          <a:pos x="309" y="26"/>
                        </a:cxn>
                        <a:cxn ang="0">
                          <a:pos x="307" y="13"/>
                        </a:cxn>
                        <a:cxn ang="0">
                          <a:pos x="303" y="5"/>
                        </a:cxn>
                        <a:cxn ang="0">
                          <a:pos x="297" y="1"/>
                        </a:cxn>
                        <a:cxn ang="0">
                          <a:pos x="290" y="0"/>
                        </a:cxn>
                        <a:cxn ang="0">
                          <a:pos x="279" y="0"/>
                        </a:cxn>
                        <a:cxn ang="0">
                          <a:pos x="268" y="4"/>
                        </a:cxn>
                        <a:cxn ang="0">
                          <a:pos x="252" y="9"/>
                        </a:cxn>
                        <a:cxn ang="0">
                          <a:pos x="242" y="9"/>
                        </a:cxn>
                        <a:cxn ang="0">
                          <a:pos x="231" y="10"/>
                        </a:cxn>
                        <a:cxn ang="0">
                          <a:pos x="221" y="10"/>
                        </a:cxn>
                        <a:cxn ang="0">
                          <a:pos x="211" y="10"/>
                        </a:cxn>
                        <a:cxn ang="0">
                          <a:pos x="200" y="10"/>
                        </a:cxn>
                        <a:cxn ang="0">
                          <a:pos x="188" y="10"/>
                        </a:cxn>
                        <a:cxn ang="0">
                          <a:pos x="178" y="11"/>
                        </a:cxn>
                        <a:cxn ang="0">
                          <a:pos x="168" y="11"/>
                        </a:cxn>
                        <a:cxn ang="0">
                          <a:pos x="140" y="10"/>
                        </a:cxn>
                        <a:cxn ang="0">
                          <a:pos x="116" y="9"/>
                        </a:cxn>
                        <a:cxn ang="0">
                          <a:pos x="96" y="6"/>
                        </a:cxn>
                        <a:cxn ang="0">
                          <a:pos x="77" y="5"/>
                        </a:cxn>
                        <a:cxn ang="0">
                          <a:pos x="60" y="6"/>
                        </a:cxn>
                        <a:cxn ang="0">
                          <a:pos x="42" y="9"/>
                        </a:cxn>
                        <a:cxn ang="0">
                          <a:pos x="22" y="16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309" h="72">
                          <a:moveTo>
                            <a:pt x="0" y="29"/>
                          </a:moveTo>
                          <a:lnTo>
                            <a:pt x="3" y="37"/>
                          </a:lnTo>
                          <a:lnTo>
                            <a:pt x="7" y="45"/>
                          </a:lnTo>
                          <a:lnTo>
                            <a:pt x="11" y="53"/>
                          </a:lnTo>
                          <a:lnTo>
                            <a:pt x="15" y="61"/>
                          </a:lnTo>
                          <a:lnTo>
                            <a:pt x="22" y="62"/>
                          </a:lnTo>
                          <a:lnTo>
                            <a:pt x="29" y="63"/>
                          </a:lnTo>
                          <a:lnTo>
                            <a:pt x="37" y="65"/>
                          </a:lnTo>
                          <a:lnTo>
                            <a:pt x="44" y="66"/>
                          </a:lnTo>
                          <a:lnTo>
                            <a:pt x="51" y="67"/>
                          </a:lnTo>
                          <a:lnTo>
                            <a:pt x="59" y="68"/>
                          </a:lnTo>
                          <a:lnTo>
                            <a:pt x="65" y="71"/>
                          </a:lnTo>
                          <a:lnTo>
                            <a:pt x="73" y="72"/>
                          </a:lnTo>
                          <a:lnTo>
                            <a:pt x="91" y="72"/>
                          </a:lnTo>
                          <a:lnTo>
                            <a:pt x="109" y="71"/>
                          </a:lnTo>
                          <a:lnTo>
                            <a:pt x="127" y="71"/>
                          </a:lnTo>
                          <a:lnTo>
                            <a:pt x="146" y="70"/>
                          </a:lnTo>
                          <a:lnTo>
                            <a:pt x="164" y="70"/>
                          </a:lnTo>
                          <a:lnTo>
                            <a:pt x="183" y="68"/>
                          </a:lnTo>
                          <a:lnTo>
                            <a:pt x="201" y="68"/>
                          </a:lnTo>
                          <a:lnTo>
                            <a:pt x="220" y="67"/>
                          </a:lnTo>
                          <a:lnTo>
                            <a:pt x="231" y="65"/>
                          </a:lnTo>
                          <a:lnTo>
                            <a:pt x="242" y="61"/>
                          </a:lnTo>
                          <a:lnTo>
                            <a:pt x="253" y="58"/>
                          </a:lnTo>
                          <a:lnTo>
                            <a:pt x="265" y="54"/>
                          </a:lnTo>
                          <a:lnTo>
                            <a:pt x="275" y="52"/>
                          </a:lnTo>
                          <a:lnTo>
                            <a:pt x="287" y="48"/>
                          </a:lnTo>
                          <a:lnTo>
                            <a:pt x="297" y="45"/>
                          </a:lnTo>
                          <a:lnTo>
                            <a:pt x="309" y="41"/>
                          </a:lnTo>
                          <a:lnTo>
                            <a:pt x="309" y="26"/>
                          </a:lnTo>
                          <a:lnTo>
                            <a:pt x="307" y="13"/>
                          </a:lnTo>
                          <a:lnTo>
                            <a:pt x="303" y="5"/>
                          </a:lnTo>
                          <a:lnTo>
                            <a:pt x="297" y="1"/>
                          </a:lnTo>
                          <a:lnTo>
                            <a:pt x="290" y="0"/>
                          </a:lnTo>
                          <a:lnTo>
                            <a:pt x="279" y="0"/>
                          </a:lnTo>
                          <a:lnTo>
                            <a:pt x="268" y="4"/>
                          </a:lnTo>
                          <a:lnTo>
                            <a:pt x="252" y="9"/>
                          </a:lnTo>
                          <a:lnTo>
                            <a:pt x="242" y="9"/>
                          </a:lnTo>
                          <a:lnTo>
                            <a:pt x="231" y="10"/>
                          </a:lnTo>
                          <a:lnTo>
                            <a:pt x="221" y="10"/>
                          </a:lnTo>
                          <a:lnTo>
                            <a:pt x="211" y="10"/>
                          </a:lnTo>
                          <a:lnTo>
                            <a:pt x="200" y="10"/>
                          </a:lnTo>
                          <a:lnTo>
                            <a:pt x="188" y="10"/>
                          </a:lnTo>
                          <a:lnTo>
                            <a:pt x="178" y="11"/>
                          </a:lnTo>
                          <a:lnTo>
                            <a:pt x="168" y="11"/>
                          </a:lnTo>
                          <a:lnTo>
                            <a:pt x="140" y="10"/>
                          </a:lnTo>
                          <a:lnTo>
                            <a:pt x="116" y="9"/>
                          </a:lnTo>
                          <a:lnTo>
                            <a:pt x="96" y="6"/>
                          </a:lnTo>
                          <a:lnTo>
                            <a:pt x="77" y="5"/>
                          </a:lnTo>
                          <a:lnTo>
                            <a:pt x="60" y="6"/>
                          </a:lnTo>
                          <a:lnTo>
                            <a:pt x="42" y="9"/>
                          </a:lnTo>
                          <a:lnTo>
                            <a:pt x="22" y="16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416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3932238" y="4217988"/>
                      <a:ext cx="177800" cy="396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5" y="17"/>
                        </a:cxn>
                        <a:cxn ang="0">
                          <a:pos x="26" y="25"/>
                        </a:cxn>
                        <a:cxn ang="0">
                          <a:pos x="80" y="20"/>
                        </a:cxn>
                        <a:cxn ang="0">
                          <a:pos x="112" y="13"/>
                        </a:cxn>
                        <a:cxn ang="0">
                          <a:pos x="110" y="4"/>
                        </a:cxn>
                        <a:cxn ang="0">
                          <a:pos x="108" y="0"/>
                        </a:cxn>
                        <a:cxn ang="0">
                          <a:pos x="103" y="2"/>
                        </a:cxn>
                        <a:cxn ang="0">
                          <a:pos x="92" y="4"/>
                        </a:cxn>
                        <a:cxn ang="0">
                          <a:pos x="61" y="6"/>
                        </a:cxn>
                        <a:cxn ang="0">
                          <a:pos x="51" y="6"/>
                        </a:cxn>
                        <a:cxn ang="0">
                          <a:pos x="43" y="4"/>
                        </a:cxn>
                        <a:cxn ang="0">
                          <a:pos x="35" y="4"/>
                        </a:cxn>
                        <a:cxn ang="0">
                          <a:pos x="29" y="3"/>
                        </a:cxn>
                        <a:cxn ang="0">
                          <a:pos x="22" y="3"/>
                        </a:cxn>
                        <a:cxn ang="0">
                          <a:pos x="14" y="4"/>
                        </a:cxn>
                        <a:cxn ang="0">
                          <a:pos x="8" y="7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112" h="25">
                          <a:moveTo>
                            <a:pt x="0" y="11"/>
                          </a:moveTo>
                          <a:lnTo>
                            <a:pt x="5" y="17"/>
                          </a:lnTo>
                          <a:lnTo>
                            <a:pt x="26" y="25"/>
                          </a:lnTo>
                          <a:lnTo>
                            <a:pt x="80" y="20"/>
                          </a:lnTo>
                          <a:lnTo>
                            <a:pt x="112" y="13"/>
                          </a:lnTo>
                          <a:lnTo>
                            <a:pt x="110" y="4"/>
                          </a:lnTo>
                          <a:lnTo>
                            <a:pt x="108" y="0"/>
                          </a:lnTo>
                          <a:lnTo>
                            <a:pt x="103" y="2"/>
                          </a:lnTo>
                          <a:lnTo>
                            <a:pt x="92" y="4"/>
                          </a:lnTo>
                          <a:lnTo>
                            <a:pt x="61" y="6"/>
                          </a:lnTo>
                          <a:lnTo>
                            <a:pt x="51" y="6"/>
                          </a:lnTo>
                          <a:lnTo>
                            <a:pt x="43" y="4"/>
                          </a:lnTo>
                          <a:lnTo>
                            <a:pt x="35" y="4"/>
                          </a:lnTo>
                          <a:lnTo>
                            <a:pt x="29" y="3"/>
                          </a:lnTo>
                          <a:lnTo>
                            <a:pt x="22" y="3"/>
                          </a:lnTo>
                          <a:lnTo>
                            <a:pt x="14" y="4"/>
                          </a:lnTo>
                          <a:lnTo>
                            <a:pt x="8" y="7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417" name="Freeform 363"/>
                    <p:cNvSpPr>
                      <a:spLocks/>
                    </p:cNvSpPr>
                    <p:nvPr/>
                  </p:nvSpPr>
                  <p:spPr bwMode="auto">
                    <a:xfrm>
                      <a:off x="3944938" y="3713163"/>
                      <a:ext cx="193675" cy="428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"/>
                        </a:cxn>
                        <a:cxn ang="0">
                          <a:pos x="1" y="14"/>
                        </a:cxn>
                        <a:cxn ang="0">
                          <a:pos x="2" y="16"/>
                        </a:cxn>
                        <a:cxn ang="0">
                          <a:pos x="4" y="18"/>
                        </a:cxn>
                        <a:cxn ang="0">
                          <a:pos x="5" y="21"/>
                        </a:cxn>
                        <a:cxn ang="0">
                          <a:pos x="11" y="22"/>
                        </a:cxn>
                        <a:cxn ang="0">
                          <a:pos x="17" y="24"/>
                        </a:cxn>
                        <a:cxn ang="0">
                          <a:pos x="23" y="26"/>
                        </a:cxn>
                        <a:cxn ang="0">
                          <a:pos x="28" y="27"/>
                        </a:cxn>
                        <a:cxn ang="0">
                          <a:pos x="36" y="27"/>
                        </a:cxn>
                        <a:cxn ang="0">
                          <a:pos x="43" y="26"/>
                        </a:cxn>
                        <a:cxn ang="0">
                          <a:pos x="50" y="26"/>
                        </a:cxn>
                        <a:cxn ang="0">
                          <a:pos x="58" y="25"/>
                        </a:cxn>
                        <a:cxn ang="0">
                          <a:pos x="65" y="25"/>
                        </a:cxn>
                        <a:cxn ang="0">
                          <a:pos x="72" y="25"/>
                        </a:cxn>
                        <a:cxn ang="0">
                          <a:pos x="79" y="24"/>
                        </a:cxn>
                        <a:cxn ang="0">
                          <a:pos x="87" y="24"/>
                        </a:cxn>
                        <a:cxn ang="0">
                          <a:pos x="96" y="21"/>
                        </a:cxn>
                        <a:cxn ang="0">
                          <a:pos x="105" y="20"/>
                        </a:cxn>
                        <a:cxn ang="0">
                          <a:pos x="113" y="17"/>
                        </a:cxn>
                        <a:cxn ang="0">
                          <a:pos x="122" y="16"/>
                        </a:cxn>
                        <a:cxn ang="0">
                          <a:pos x="120" y="5"/>
                        </a:cxn>
                        <a:cxn ang="0">
                          <a:pos x="118" y="0"/>
                        </a:cxn>
                        <a:cxn ang="0">
                          <a:pos x="111" y="2"/>
                        </a:cxn>
                        <a:cxn ang="0">
                          <a:pos x="100" y="4"/>
                        </a:cxn>
                        <a:cxn ang="0">
                          <a:pos x="92" y="5"/>
                        </a:cxn>
                        <a:cxn ang="0">
                          <a:pos x="83" y="5"/>
                        </a:cxn>
                        <a:cxn ang="0">
                          <a:pos x="75" y="5"/>
                        </a:cxn>
                        <a:cxn ang="0">
                          <a:pos x="66" y="5"/>
                        </a:cxn>
                        <a:cxn ang="0">
                          <a:pos x="56" y="5"/>
                        </a:cxn>
                        <a:cxn ang="0">
                          <a:pos x="47" y="4"/>
                        </a:cxn>
                        <a:cxn ang="0">
                          <a:pos x="37" y="4"/>
                        </a:cxn>
                        <a:cxn ang="0">
                          <a:pos x="31" y="3"/>
                        </a:cxn>
                        <a:cxn ang="0">
                          <a:pos x="23" y="4"/>
                        </a:cxn>
                        <a:cxn ang="0">
                          <a:pos x="17" y="5"/>
                        </a:cxn>
                        <a:cxn ang="0">
                          <a:pos x="9" y="8"/>
                        </a:cxn>
                        <a:cxn ang="0">
                          <a:pos x="0" y="12"/>
                        </a:cxn>
                      </a:cxnLst>
                      <a:rect l="0" t="0" r="r" b="b"/>
                      <a:pathLst>
                        <a:path w="122" h="27">
                          <a:moveTo>
                            <a:pt x="0" y="12"/>
                          </a:moveTo>
                          <a:lnTo>
                            <a:pt x="1" y="14"/>
                          </a:lnTo>
                          <a:lnTo>
                            <a:pt x="2" y="16"/>
                          </a:lnTo>
                          <a:lnTo>
                            <a:pt x="4" y="18"/>
                          </a:lnTo>
                          <a:lnTo>
                            <a:pt x="5" y="21"/>
                          </a:lnTo>
                          <a:lnTo>
                            <a:pt x="11" y="22"/>
                          </a:lnTo>
                          <a:lnTo>
                            <a:pt x="17" y="24"/>
                          </a:lnTo>
                          <a:lnTo>
                            <a:pt x="23" y="26"/>
                          </a:lnTo>
                          <a:lnTo>
                            <a:pt x="28" y="27"/>
                          </a:lnTo>
                          <a:lnTo>
                            <a:pt x="36" y="27"/>
                          </a:lnTo>
                          <a:lnTo>
                            <a:pt x="43" y="26"/>
                          </a:lnTo>
                          <a:lnTo>
                            <a:pt x="50" y="26"/>
                          </a:lnTo>
                          <a:lnTo>
                            <a:pt x="58" y="25"/>
                          </a:lnTo>
                          <a:lnTo>
                            <a:pt x="65" y="25"/>
                          </a:lnTo>
                          <a:lnTo>
                            <a:pt x="72" y="25"/>
                          </a:lnTo>
                          <a:lnTo>
                            <a:pt x="79" y="24"/>
                          </a:lnTo>
                          <a:lnTo>
                            <a:pt x="87" y="24"/>
                          </a:lnTo>
                          <a:lnTo>
                            <a:pt x="96" y="21"/>
                          </a:lnTo>
                          <a:lnTo>
                            <a:pt x="105" y="20"/>
                          </a:lnTo>
                          <a:lnTo>
                            <a:pt x="113" y="17"/>
                          </a:lnTo>
                          <a:lnTo>
                            <a:pt x="122" y="16"/>
                          </a:lnTo>
                          <a:lnTo>
                            <a:pt x="120" y="5"/>
                          </a:lnTo>
                          <a:lnTo>
                            <a:pt x="118" y="0"/>
                          </a:lnTo>
                          <a:lnTo>
                            <a:pt x="111" y="2"/>
                          </a:lnTo>
                          <a:lnTo>
                            <a:pt x="100" y="4"/>
                          </a:lnTo>
                          <a:lnTo>
                            <a:pt x="92" y="5"/>
                          </a:lnTo>
                          <a:lnTo>
                            <a:pt x="83" y="5"/>
                          </a:lnTo>
                          <a:lnTo>
                            <a:pt x="75" y="5"/>
                          </a:lnTo>
                          <a:lnTo>
                            <a:pt x="66" y="5"/>
                          </a:lnTo>
                          <a:lnTo>
                            <a:pt x="56" y="5"/>
                          </a:lnTo>
                          <a:lnTo>
                            <a:pt x="47" y="4"/>
                          </a:lnTo>
                          <a:lnTo>
                            <a:pt x="37" y="4"/>
                          </a:lnTo>
                          <a:lnTo>
                            <a:pt x="31" y="3"/>
                          </a:lnTo>
                          <a:lnTo>
                            <a:pt x="23" y="4"/>
                          </a:lnTo>
                          <a:lnTo>
                            <a:pt x="17" y="5"/>
                          </a:lnTo>
                          <a:lnTo>
                            <a:pt x="9" y="8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418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3932238" y="3433763"/>
                      <a:ext cx="168275" cy="127000"/>
                    </a:xfrm>
                    <a:custGeom>
                      <a:avLst/>
                      <a:gdLst/>
                      <a:ahLst/>
                      <a:cxnLst>
                        <a:cxn ang="0">
                          <a:pos x="53" y="0"/>
                        </a:cxn>
                        <a:cxn ang="0">
                          <a:pos x="64" y="1"/>
                        </a:cxn>
                        <a:cxn ang="0">
                          <a:pos x="74" y="2"/>
                        </a:cxn>
                        <a:cxn ang="0">
                          <a:pos x="83" y="6"/>
                        </a:cxn>
                        <a:cxn ang="0">
                          <a:pos x="91" y="11"/>
                        </a:cxn>
                        <a:cxn ang="0">
                          <a:pos x="97" y="18"/>
                        </a:cxn>
                        <a:cxn ang="0">
                          <a:pos x="103" y="24"/>
                        </a:cxn>
                        <a:cxn ang="0">
                          <a:pos x="105" y="32"/>
                        </a:cxn>
                        <a:cxn ang="0">
                          <a:pos x="106" y="40"/>
                        </a:cxn>
                        <a:cxn ang="0">
                          <a:pos x="105" y="48"/>
                        </a:cxn>
                        <a:cxn ang="0">
                          <a:pos x="103" y="55"/>
                        </a:cxn>
                        <a:cxn ang="0">
                          <a:pos x="97" y="62"/>
                        </a:cxn>
                        <a:cxn ang="0">
                          <a:pos x="91" y="68"/>
                        </a:cxn>
                        <a:cxn ang="0">
                          <a:pos x="83" y="74"/>
                        </a:cxn>
                        <a:cxn ang="0">
                          <a:pos x="74" y="78"/>
                        </a:cxn>
                        <a:cxn ang="0">
                          <a:pos x="64" y="79"/>
                        </a:cxn>
                        <a:cxn ang="0">
                          <a:pos x="53" y="80"/>
                        </a:cxn>
                        <a:cxn ang="0">
                          <a:pos x="43" y="79"/>
                        </a:cxn>
                        <a:cxn ang="0">
                          <a:pos x="32" y="78"/>
                        </a:cxn>
                        <a:cxn ang="0">
                          <a:pos x="23" y="74"/>
                        </a:cxn>
                        <a:cxn ang="0">
                          <a:pos x="16" y="68"/>
                        </a:cxn>
                        <a:cxn ang="0">
                          <a:pos x="9" y="62"/>
                        </a:cxn>
                        <a:cxn ang="0">
                          <a:pos x="4" y="55"/>
                        </a:cxn>
                        <a:cxn ang="0">
                          <a:pos x="1" y="48"/>
                        </a:cxn>
                        <a:cxn ang="0">
                          <a:pos x="0" y="40"/>
                        </a:cxn>
                        <a:cxn ang="0">
                          <a:pos x="1" y="32"/>
                        </a:cxn>
                        <a:cxn ang="0">
                          <a:pos x="4" y="24"/>
                        </a:cxn>
                        <a:cxn ang="0">
                          <a:pos x="9" y="18"/>
                        </a:cxn>
                        <a:cxn ang="0">
                          <a:pos x="16" y="11"/>
                        </a:cxn>
                        <a:cxn ang="0">
                          <a:pos x="23" y="6"/>
                        </a:cxn>
                        <a:cxn ang="0">
                          <a:pos x="32" y="2"/>
                        </a:cxn>
                        <a:cxn ang="0">
                          <a:pos x="43" y="1"/>
                        </a:cxn>
                        <a:cxn ang="0">
                          <a:pos x="53" y="0"/>
                        </a:cxn>
                      </a:cxnLst>
                      <a:rect l="0" t="0" r="r" b="b"/>
                      <a:pathLst>
                        <a:path w="106" h="80">
                          <a:moveTo>
                            <a:pt x="53" y="0"/>
                          </a:moveTo>
                          <a:lnTo>
                            <a:pt x="64" y="1"/>
                          </a:lnTo>
                          <a:lnTo>
                            <a:pt x="74" y="2"/>
                          </a:lnTo>
                          <a:lnTo>
                            <a:pt x="83" y="6"/>
                          </a:lnTo>
                          <a:lnTo>
                            <a:pt x="91" y="11"/>
                          </a:lnTo>
                          <a:lnTo>
                            <a:pt x="97" y="18"/>
                          </a:lnTo>
                          <a:lnTo>
                            <a:pt x="103" y="24"/>
                          </a:lnTo>
                          <a:lnTo>
                            <a:pt x="105" y="32"/>
                          </a:lnTo>
                          <a:lnTo>
                            <a:pt x="106" y="40"/>
                          </a:lnTo>
                          <a:lnTo>
                            <a:pt x="105" y="48"/>
                          </a:lnTo>
                          <a:lnTo>
                            <a:pt x="103" y="55"/>
                          </a:lnTo>
                          <a:lnTo>
                            <a:pt x="97" y="62"/>
                          </a:lnTo>
                          <a:lnTo>
                            <a:pt x="91" y="68"/>
                          </a:lnTo>
                          <a:lnTo>
                            <a:pt x="83" y="74"/>
                          </a:lnTo>
                          <a:lnTo>
                            <a:pt x="74" y="78"/>
                          </a:lnTo>
                          <a:lnTo>
                            <a:pt x="64" y="79"/>
                          </a:lnTo>
                          <a:lnTo>
                            <a:pt x="53" y="80"/>
                          </a:lnTo>
                          <a:lnTo>
                            <a:pt x="43" y="79"/>
                          </a:lnTo>
                          <a:lnTo>
                            <a:pt x="32" y="78"/>
                          </a:lnTo>
                          <a:lnTo>
                            <a:pt x="23" y="74"/>
                          </a:lnTo>
                          <a:lnTo>
                            <a:pt x="16" y="68"/>
                          </a:lnTo>
                          <a:lnTo>
                            <a:pt x="9" y="62"/>
                          </a:lnTo>
                          <a:lnTo>
                            <a:pt x="4" y="55"/>
                          </a:lnTo>
                          <a:lnTo>
                            <a:pt x="1" y="48"/>
                          </a:lnTo>
                          <a:lnTo>
                            <a:pt x="0" y="40"/>
                          </a:lnTo>
                          <a:lnTo>
                            <a:pt x="1" y="32"/>
                          </a:lnTo>
                          <a:lnTo>
                            <a:pt x="4" y="24"/>
                          </a:lnTo>
                          <a:lnTo>
                            <a:pt x="9" y="18"/>
                          </a:lnTo>
                          <a:lnTo>
                            <a:pt x="16" y="11"/>
                          </a:lnTo>
                          <a:lnTo>
                            <a:pt x="23" y="6"/>
                          </a:lnTo>
                          <a:lnTo>
                            <a:pt x="32" y="2"/>
                          </a:lnTo>
                          <a:lnTo>
                            <a:pt x="43" y="1"/>
                          </a:lnTo>
                          <a:lnTo>
                            <a:pt x="5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</p:grpSp>
          </p:grpSp>
          <p:sp>
            <p:nvSpPr>
              <p:cNvPr id="408" name="Kors 407"/>
              <p:cNvSpPr/>
              <p:nvPr/>
            </p:nvSpPr>
            <p:spPr>
              <a:xfrm>
                <a:off x="3302769" y="3036056"/>
                <a:ext cx="302966" cy="348728"/>
              </a:xfrm>
              <a:prstGeom prst="plus">
                <a:avLst>
                  <a:gd name="adj" fmla="val 35909"/>
                </a:avLst>
              </a:prstGeom>
              <a:solidFill>
                <a:srgbClr val="E6E6E6">
                  <a:lumMod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ＭＳ Ｐゴシック" pitchFamily="-97" charset="-128"/>
                </a:endParaRPr>
              </a:p>
            </p:txBody>
          </p:sp>
        </p:grpSp>
        <p:grpSp>
          <p:nvGrpSpPr>
            <p:cNvPr id="14369" name="Gruppe 248"/>
            <p:cNvGrpSpPr>
              <a:grpSpLocks/>
            </p:cNvGrpSpPr>
            <p:nvPr/>
          </p:nvGrpSpPr>
          <p:grpSpPr bwMode="auto">
            <a:xfrm>
              <a:off x="6451603" y="2863002"/>
              <a:ext cx="647701" cy="1470876"/>
              <a:chOff x="5827718" y="2190183"/>
              <a:chExt cx="1445622" cy="3283516"/>
            </a:xfrm>
          </p:grpSpPr>
          <p:grpSp>
            <p:nvGrpSpPr>
              <p:cNvPr id="14549" name="Gruppe 948"/>
              <p:cNvGrpSpPr>
                <a:grpSpLocks/>
              </p:cNvGrpSpPr>
              <p:nvPr/>
            </p:nvGrpSpPr>
            <p:grpSpPr bwMode="auto">
              <a:xfrm>
                <a:off x="5827718" y="2190183"/>
                <a:ext cx="1445622" cy="3283516"/>
                <a:chOff x="5840413" y="229337"/>
                <a:chExt cx="2325688" cy="5282465"/>
              </a:xfrm>
            </p:grpSpPr>
            <p:grpSp>
              <p:nvGrpSpPr>
                <p:cNvPr id="14551" name="Gruppe 918"/>
                <p:cNvGrpSpPr>
                  <a:grpSpLocks/>
                </p:cNvGrpSpPr>
                <p:nvPr/>
              </p:nvGrpSpPr>
              <p:grpSpPr bwMode="auto">
                <a:xfrm>
                  <a:off x="5840413" y="1338374"/>
                  <a:ext cx="2325688" cy="4173428"/>
                  <a:chOff x="909639" y="3975112"/>
                  <a:chExt cx="1096961" cy="1968488"/>
                </a:xfrm>
              </p:grpSpPr>
              <p:grpSp>
                <p:nvGrpSpPr>
                  <p:cNvPr id="14557" name="Gruppe 821"/>
                  <p:cNvGrpSpPr>
                    <a:grpSpLocks/>
                  </p:cNvGrpSpPr>
                  <p:nvPr/>
                </p:nvGrpSpPr>
                <p:grpSpPr bwMode="auto">
                  <a:xfrm>
                    <a:off x="1016283" y="3975112"/>
                    <a:ext cx="739268" cy="1869921"/>
                    <a:chOff x="1016283" y="3975112"/>
                    <a:chExt cx="739268" cy="1869921"/>
                  </a:xfrm>
                </p:grpSpPr>
                <p:grpSp>
                  <p:nvGrpSpPr>
                    <p:cNvPr id="14561" name="Gruppe 6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16283" y="4085472"/>
                      <a:ext cx="739268" cy="1759561"/>
                      <a:chOff x="-13893" y="3490843"/>
                      <a:chExt cx="979931" cy="2332373"/>
                    </a:xfrm>
                  </p:grpSpPr>
                  <p:sp>
                    <p:nvSpPr>
                      <p:cNvPr id="399" name="Freeform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16884" y="3486255"/>
                        <a:ext cx="976854" cy="233888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5" y="87"/>
                          </a:cxn>
                          <a:cxn ang="0">
                            <a:pos x="99" y="110"/>
                          </a:cxn>
                          <a:cxn ang="0">
                            <a:pos x="93" y="162"/>
                          </a:cxn>
                          <a:cxn ang="0">
                            <a:pos x="158" y="272"/>
                          </a:cxn>
                          <a:cxn ang="0">
                            <a:pos x="138" y="326"/>
                          </a:cxn>
                          <a:cxn ang="0">
                            <a:pos x="89" y="375"/>
                          </a:cxn>
                          <a:cxn ang="0">
                            <a:pos x="70" y="414"/>
                          </a:cxn>
                          <a:cxn ang="0">
                            <a:pos x="94" y="449"/>
                          </a:cxn>
                          <a:cxn ang="0">
                            <a:pos x="168" y="522"/>
                          </a:cxn>
                          <a:cxn ang="0">
                            <a:pos x="150" y="638"/>
                          </a:cxn>
                          <a:cxn ang="0">
                            <a:pos x="115" y="750"/>
                          </a:cxn>
                          <a:cxn ang="0">
                            <a:pos x="70" y="804"/>
                          </a:cxn>
                          <a:cxn ang="0">
                            <a:pos x="53" y="835"/>
                          </a:cxn>
                          <a:cxn ang="0">
                            <a:pos x="75" y="868"/>
                          </a:cxn>
                          <a:cxn ang="0">
                            <a:pos x="34" y="905"/>
                          </a:cxn>
                          <a:cxn ang="0">
                            <a:pos x="8" y="942"/>
                          </a:cxn>
                          <a:cxn ang="0">
                            <a:pos x="15" y="999"/>
                          </a:cxn>
                          <a:cxn ang="0">
                            <a:pos x="0" y="1121"/>
                          </a:cxn>
                          <a:cxn ang="0">
                            <a:pos x="69" y="1163"/>
                          </a:cxn>
                          <a:cxn ang="0">
                            <a:pos x="171" y="1189"/>
                          </a:cxn>
                          <a:cxn ang="0">
                            <a:pos x="285" y="1193"/>
                          </a:cxn>
                          <a:cxn ang="0">
                            <a:pos x="393" y="1175"/>
                          </a:cxn>
                          <a:cxn ang="0">
                            <a:pos x="474" y="1129"/>
                          </a:cxn>
                          <a:cxn ang="0">
                            <a:pos x="484" y="1032"/>
                          </a:cxn>
                          <a:cxn ang="0">
                            <a:pos x="489" y="965"/>
                          </a:cxn>
                          <a:cxn ang="0">
                            <a:pos x="470" y="921"/>
                          </a:cxn>
                          <a:cxn ang="0">
                            <a:pos x="441" y="870"/>
                          </a:cxn>
                          <a:cxn ang="0">
                            <a:pos x="449" y="832"/>
                          </a:cxn>
                          <a:cxn ang="0">
                            <a:pos x="425" y="805"/>
                          </a:cxn>
                          <a:cxn ang="0">
                            <a:pos x="373" y="713"/>
                          </a:cxn>
                          <a:cxn ang="0">
                            <a:pos x="349" y="609"/>
                          </a:cxn>
                          <a:cxn ang="0">
                            <a:pos x="344" y="485"/>
                          </a:cxn>
                          <a:cxn ang="0">
                            <a:pos x="417" y="446"/>
                          </a:cxn>
                          <a:cxn ang="0">
                            <a:pos x="436" y="411"/>
                          </a:cxn>
                          <a:cxn ang="0">
                            <a:pos x="414" y="374"/>
                          </a:cxn>
                          <a:cxn ang="0">
                            <a:pos x="379" y="343"/>
                          </a:cxn>
                          <a:cxn ang="0">
                            <a:pos x="393" y="306"/>
                          </a:cxn>
                          <a:cxn ang="0">
                            <a:pos x="376" y="273"/>
                          </a:cxn>
                          <a:cxn ang="0">
                            <a:pos x="409" y="192"/>
                          </a:cxn>
                          <a:cxn ang="0">
                            <a:pos x="432" y="139"/>
                          </a:cxn>
                          <a:cxn ang="0">
                            <a:pos x="416" y="110"/>
                          </a:cxn>
                          <a:cxn ang="0">
                            <a:pos x="349" y="77"/>
                          </a:cxn>
                          <a:cxn ang="0">
                            <a:pos x="322" y="42"/>
                          </a:cxn>
                          <a:cxn ang="0">
                            <a:pos x="309" y="16"/>
                          </a:cxn>
                          <a:cxn ang="0">
                            <a:pos x="281" y="2"/>
                          </a:cxn>
                          <a:cxn ang="0">
                            <a:pos x="243" y="3"/>
                          </a:cxn>
                          <a:cxn ang="0">
                            <a:pos x="215" y="27"/>
                          </a:cxn>
                        </a:cxnLst>
                        <a:rect l="0" t="0" r="r" b="b"/>
                        <a:pathLst>
                          <a:path w="493" h="1194">
                            <a:moveTo>
                              <a:pt x="208" y="62"/>
                            </a:moveTo>
                            <a:lnTo>
                              <a:pt x="167" y="83"/>
                            </a:lnTo>
                            <a:lnTo>
                              <a:pt x="145" y="87"/>
                            </a:lnTo>
                            <a:lnTo>
                              <a:pt x="125" y="93"/>
                            </a:lnTo>
                            <a:lnTo>
                              <a:pt x="110" y="100"/>
                            </a:lnTo>
                            <a:lnTo>
                              <a:pt x="99" y="110"/>
                            </a:lnTo>
                            <a:lnTo>
                              <a:pt x="92" y="124"/>
                            </a:lnTo>
                            <a:lnTo>
                              <a:pt x="90" y="141"/>
                            </a:lnTo>
                            <a:lnTo>
                              <a:pt x="93" y="162"/>
                            </a:lnTo>
                            <a:lnTo>
                              <a:pt x="104" y="187"/>
                            </a:lnTo>
                            <a:lnTo>
                              <a:pt x="158" y="242"/>
                            </a:lnTo>
                            <a:lnTo>
                              <a:pt x="158" y="272"/>
                            </a:lnTo>
                            <a:lnTo>
                              <a:pt x="140" y="282"/>
                            </a:lnTo>
                            <a:lnTo>
                              <a:pt x="135" y="302"/>
                            </a:lnTo>
                            <a:lnTo>
                              <a:pt x="138" y="326"/>
                            </a:lnTo>
                            <a:lnTo>
                              <a:pt x="147" y="346"/>
                            </a:lnTo>
                            <a:lnTo>
                              <a:pt x="104" y="360"/>
                            </a:lnTo>
                            <a:lnTo>
                              <a:pt x="89" y="375"/>
                            </a:lnTo>
                            <a:lnTo>
                              <a:pt x="77" y="389"/>
                            </a:lnTo>
                            <a:lnTo>
                              <a:pt x="71" y="402"/>
                            </a:lnTo>
                            <a:lnTo>
                              <a:pt x="70" y="414"/>
                            </a:lnTo>
                            <a:lnTo>
                              <a:pt x="74" y="426"/>
                            </a:lnTo>
                            <a:lnTo>
                              <a:pt x="82" y="437"/>
                            </a:lnTo>
                            <a:lnTo>
                              <a:pt x="94" y="449"/>
                            </a:lnTo>
                            <a:lnTo>
                              <a:pt x="113" y="459"/>
                            </a:lnTo>
                            <a:lnTo>
                              <a:pt x="173" y="480"/>
                            </a:lnTo>
                            <a:lnTo>
                              <a:pt x="168" y="522"/>
                            </a:lnTo>
                            <a:lnTo>
                              <a:pt x="162" y="562"/>
                            </a:lnTo>
                            <a:lnTo>
                              <a:pt x="156" y="601"/>
                            </a:lnTo>
                            <a:lnTo>
                              <a:pt x="150" y="638"/>
                            </a:lnTo>
                            <a:lnTo>
                              <a:pt x="140" y="676"/>
                            </a:lnTo>
                            <a:lnTo>
                              <a:pt x="129" y="713"/>
                            </a:lnTo>
                            <a:lnTo>
                              <a:pt x="115" y="750"/>
                            </a:lnTo>
                            <a:lnTo>
                              <a:pt x="98" y="789"/>
                            </a:lnTo>
                            <a:lnTo>
                              <a:pt x="83" y="796"/>
                            </a:lnTo>
                            <a:lnTo>
                              <a:pt x="70" y="804"/>
                            </a:lnTo>
                            <a:lnTo>
                              <a:pt x="61" y="814"/>
                            </a:lnTo>
                            <a:lnTo>
                              <a:pt x="55" y="823"/>
                            </a:lnTo>
                            <a:lnTo>
                              <a:pt x="53" y="835"/>
                            </a:lnTo>
                            <a:lnTo>
                              <a:pt x="55" y="845"/>
                            </a:lnTo>
                            <a:lnTo>
                              <a:pt x="62" y="857"/>
                            </a:lnTo>
                            <a:lnTo>
                              <a:pt x="75" y="868"/>
                            </a:lnTo>
                            <a:lnTo>
                              <a:pt x="78" y="889"/>
                            </a:lnTo>
                            <a:lnTo>
                              <a:pt x="53" y="896"/>
                            </a:lnTo>
                            <a:lnTo>
                              <a:pt x="34" y="905"/>
                            </a:lnTo>
                            <a:lnTo>
                              <a:pt x="21" y="916"/>
                            </a:lnTo>
                            <a:lnTo>
                              <a:pt x="13" y="928"/>
                            </a:lnTo>
                            <a:lnTo>
                              <a:pt x="8" y="942"/>
                            </a:lnTo>
                            <a:lnTo>
                              <a:pt x="8" y="959"/>
                            </a:lnTo>
                            <a:lnTo>
                              <a:pt x="10" y="978"/>
                            </a:lnTo>
                            <a:lnTo>
                              <a:pt x="15" y="999"/>
                            </a:lnTo>
                            <a:lnTo>
                              <a:pt x="19" y="1032"/>
                            </a:lnTo>
                            <a:lnTo>
                              <a:pt x="0" y="1057"/>
                            </a:lnTo>
                            <a:lnTo>
                              <a:pt x="0" y="1121"/>
                            </a:lnTo>
                            <a:lnTo>
                              <a:pt x="18" y="1137"/>
                            </a:lnTo>
                            <a:lnTo>
                              <a:pt x="41" y="1151"/>
                            </a:lnTo>
                            <a:lnTo>
                              <a:pt x="69" y="1163"/>
                            </a:lnTo>
                            <a:lnTo>
                              <a:pt x="101" y="1174"/>
                            </a:lnTo>
                            <a:lnTo>
                              <a:pt x="135" y="1182"/>
                            </a:lnTo>
                            <a:lnTo>
                              <a:pt x="171" y="1189"/>
                            </a:lnTo>
                            <a:lnTo>
                              <a:pt x="208" y="1192"/>
                            </a:lnTo>
                            <a:lnTo>
                              <a:pt x="246" y="1194"/>
                            </a:lnTo>
                            <a:lnTo>
                              <a:pt x="285" y="1193"/>
                            </a:lnTo>
                            <a:lnTo>
                              <a:pt x="322" y="1190"/>
                            </a:lnTo>
                            <a:lnTo>
                              <a:pt x="359" y="1184"/>
                            </a:lnTo>
                            <a:lnTo>
                              <a:pt x="393" y="1175"/>
                            </a:lnTo>
                            <a:lnTo>
                              <a:pt x="424" y="1162"/>
                            </a:lnTo>
                            <a:lnTo>
                              <a:pt x="451" y="1147"/>
                            </a:lnTo>
                            <a:lnTo>
                              <a:pt x="474" y="1129"/>
                            </a:lnTo>
                            <a:lnTo>
                              <a:pt x="493" y="1107"/>
                            </a:lnTo>
                            <a:lnTo>
                              <a:pt x="493" y="1069"/>
                            </a:lnTo>
                            <a:lnTo>
                              <a:pt x="484" y="1032"/>
                            </a:lnTo>
                            <a:lnTo>
                              <a:pt x="487" y="1005"/>
                            </a:lnTo>
                            <a:lnTo>
                              <a:pt x="489" y="984"/>
                            </a:lnTo>
                            <a:lnTo>
                              <a:pt x="489" y="965"/>
                            </a:lnTo>
                            <a:lnTo>
                              <a:pt x="486" y="950"/>
                            </a:lnTo>
                            <a:lnTo>
                              <a:pt x="480" y="936"/>
                            </a:lnTo>
                            <a:lnTo>
                              <a:pt x="470" y="921"/>
                            </a:lnTo>
                            <a:lnTo>
                              <a:pt x="454" y="906"/>
                            </a:lnTo>
                            <a:lnTo>
                              <a:pt x="433" y="888"/>
                            </a:lnTo>
                            <a:lnTo>
                              <a:pt x="441" y="870"/>
                            </a:lnTo>
                            <a:lnTo>
                              <a:pt x="446" y="855"/>
                            </a:lnTo>
                            <a:lnTo>
                              <a:pt x="449" y="842"/>
                            </a:lnTo>
                            <a:lnTo>
                              <a:pt x="449" y="832"/>
                            </a:lnTo>
                            <a:lnTo>
                              <a:pt x="444" y="823"/>
                            </a:lnTo>
                            <a:lnTo>
                              <a:pt x="438" y="814"/>
                            </a:lnTo>
                            <a:lnTo>
                              <a:pt x="425" y="805"/>
                            </a:lnTo>
                            <a:lnTo>
                              <a:pt x="409" y="793"/>
                            </a:lnTo>
                            <a:lnTo>
                              <a:pt x="389" y="751"/>
                            </a:lnTo>
                            <a:lnTo>
                              <a:pt x="373" y="713"/>
                            </a:lnTo>
                            <a:lnTo>
                              <a:pt x="362" y="677"/>
                            </a:lnTo>
                            <a:lnTo>
                              <a:pt x="355" y="644"/>
                            </a:lnTo>
                            <a:lnTo>
                              <a:pt x="349" y="609"/>
                            </a:lnTo>
                            <a:lnTo>
                              <a:pt x="345" y="572"/>
                            </a:lnTo>
                            <a:lnTo>
                              <a:pt x="344" y="531"/>
                            </a:lnTo>
                            <a:lnTo>
                              <a:pt x="344" y="485"/>
                            </a:lnTo>
                            <a:lnTo>
                              <a:pt x="379" y="471"/>
                            </a:lnTo>
                            <a:lnTo>
                              <a:pt x="404" y="455"/>
                            </a:lnTo>
                            <a:lnTo>
                              <a:pt x="417" y="446"/>
                            </a:lnTo>
                            <a:lnTo>
                              <a:pt x="426" y="435"/>
                            </a:lnTo>
                            <a:lnTo>
                              <a:pt x="433" y="423"/>
                            </a:lnTo>
                            <a:lnTo>
                              <a:pt x="436" y="411"/>
                            </a:lnTo>
                            <a:lnTo>
                              <a:pt x="434" y="398"/>
                            </a:lnTo>
                            <a:lnTo>
                              <a:pt x="427" y="386"/>
                            </a:lnTo>
                            <a:lnTo>
                              <a:pt x="414" y="374"/>
                            </a:lnTo>
                            <a:lnTo>
                              <a:pt x="394" y="364"/>
                            </a:lnTo>
                            <a:lnTo>
                              <a:pt x="368" y="356"/>
                            </a:lnTo>
                            <a:lnTo>
                              <a:pt x="379" y="343"/>
                            </a:lnTo>
                            <a:lnTo>
                              <a:pt x="386" y="330"/>
                            </a:lnTo>
                            <a:lnTo>
                              <a:pt x="390" y="318"/>
                            </a:lnTo>
                            <a:lnTo>
                              <a:pt x="393" y="306"/>
                            </a:lnTo>
                            <a:lnTo>
                              <a:pt x="390" y="295"/>
                            </a:lnTo>
                            <a:lnTo>
                              <a:pt x="386" y="283"/>
                            </a:lnTo>
                            <a:lnTo>
                              <a:pt x="376" y="273"/>
                            </a:lnTo>
                            <a:lnTo>
                              <a:pt x="364" y="261"/>
                            </a:lnTo>
                            <a:lnTo>
                              <a:pt x="389" y="227"/>
                            </a:lnTo>
                            <a:lnTo>
                              <a:pt x="409" y="192"/>
                            </a:lnTo>
                            <a:lnTo>
                              <a:pt x="420" y="170"/>
                            </a:lnTo>
                            <a:lnTo>
                              <a:pt x="428" y="153"/>
                            </a:lnTo>
                            <a:lnTo>
                              <a:pt x="432" y="139"/>
                            </a:lnTo>
                            <a:lnTo>
                              <a:pt x="432" y="128"/>
                            </a:lnTo>
                            <a:lnTo>
                              <a:pt x="426" y="118"/>
                            </a:lnTo>
                            <a:lnTo>
                              <a:pt x="416" y="110"/>
                            </a:lnTo>
                            <a:lnTo>
                              <a:pt x="400" y="102"/>
                            </a:lnTo>
                            <a:lnTo>
                              <a:pt x="378" y="92"/>
                            </a:lnTo>
                            <a:lnTo>
                              <a:pt x="349" y="77"/>
                            </a:lnTo>
                            <a:lnTo>
                              <a:pt x="320" y="68"/>
                            </a:lnTo>
                            <a:lnTo>
                              <a:pt x="322" y="54"/>
                            </a:lnTo>
                            <a:lnTo>
                              <a:pt x="322" y="42"/>
                            </a:lnTo>
                            <a:lnTo>
                              <a:pt x="320" y="32"/>
                            </a:lnTo>
                            <a:lnTo>
                              <a:pt x="315" y="23"/>
                            </a:lnTo>
                            <a:lnTo>
                              <a:pt x="309" y="16"/>
                            </a:lnTo>
                            <a:lnTo>
                              <a:pt x="300" y="10"/>
                            </a:lnTo>
                            <a:lnTo>
                              <a:pt x="291" y="5"/>
                            </a:lnTo>
                            <a:lnTo>
                              <a:pt x="281" y="2"/>
                            </a:lnTo>
                            <a:lnTo>
                              <a:pt x="268" y="0"/>
                            </a:lnTo>
                            <a:lnTo>
                              <a:pt x="256" y="1"/>
                            </a:lnTo>
                            <a:lnTo>
                              <a:pt x="243" y="3"/>
                            </a:lnTo>
                            <a:lnTo>
                              <a:pt x="233" y="8"/>
                            </a:lnTo>
                            <a:lnTo>
                              <a:pt x="222" y="16"/>
                            </a:lnTo>
                            <a:lnTo>
                              <a:pt x="215" y="27"/>
                            </a:lnTo>
                            <a:lnTo>
                              <a:pt x="211" y="42"/>
                            </a:lnTo>
                            <a:lnTo>
                              <a:pt x="208" y="62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100000">
                            <a:srgbClr val="E6E6E6"/>
                          </a:gs>
                          <a:gs pos="44000">
                            <a:srgbClr val="080808"/>
                          </a:gs>
                          <a:gs pos="48000">
                            <a:srgbClr val="080808"/>
                          </a:gs>
                        </a:gsLst>
                        <a:lin ang="0" scaled="1"/>
                        <a:tileRect/>
                      </a:gradFill>
                      <a:ln w="9525" cap="flat" cmpd="sng" algn="ctr">
                        <a:noFill/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da-DK" kern="0">
                          <a:solidFill>
                            <a:sysClr val="window" lastClr="FFFFFF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  <p:sp>
                    <p:nvSpPr>
                      <p:cNvPr id="400" name="Freeform 1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241" y="3629877"/>
                        <a:ext cx="371211" cy="1846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" y="8"/>
                          </a:cxn>
                          <a:cxn ang="0">
                            <a:pos x="0" y="22"/>
                          </a:cxn>
                          <a:cxn ang="0">
                            <a:pos x="8" y="43"/>
                          </a:cxn>
                          <a:cxn ang="0">
                            <a:pos x="28" y="49"/>
                          </a:cxn>
                          <a:cxn ang="0">
                            <a:pos x="53" y="54"/>
                          </a:cxn>
                          <a:cxn ang="0">
                            <a:pos x="81" y="58"/>
                          </a:cxn>
                          <a:cxn ang="0">
                            <a:pos x="108" y="56"/>
                          </a:cxn>
                          <a:cxn ang="0">
                            <a:pos x="135" y="53"/>
                          </a:cxn>
                          <a:cxn ang="0">
                            <a:pos x="159" y="46"/>
                          </a:cxn>
                          <a:cxn ang="0">
                            <a:pos x="176" y="33"/>
                          </a:cxn>
                          <a:cxn ang="0">
                            <a:pos x="185" y="16"/>
                          </a:cxn>
                          <a:cxn ang="0">
                            <a:pos x="160" y="6"/>
                          </a:cxn>
                          <a:cxn ang="0">
                            <a:pos x="144" y="0"/>
                          </a:cxn>
                          <a:cxn ang="0">
                            <a:pos x="139" y="15"/>
                          </a:cxn>
                          <a:cxn ang="0">
                            <a:pos x="127" y="24"/>
                          </a:cxn>
                          <a:cxn ang="0">
                            <a:pos x="109" y="29"/>
                          </a:cxn>
                          <a:cxn ang="0">
                            <a:pos x="89" y="29"/>
                          </a:cxn>
                          <a:cxn ang="0">
                            <a:pos x="68" y="25"/>
                          </a:cxn>
                          <a:cxn ang="0">
                            <a:pos x="51" y="20"/>
                          </a:cxn>
                          <a:cxn ang="0">
                            <a:pos x="38" y="11"/>
                          </a:cxn>
                          <a:cxn ang="0">
                            <a:pos x="33" y="1"/>
                          </a:cxn>
                          <a:cxn ang="0">
                            <a:pos x="13" y="8"/>
                          </a:cxn>
                        </a:cxnLst>
                        <a:rect l="0" t="0" r="r" b="b"/>
                        <a:pathLst>
                          <a:path w="185" h="58">
                            <a:moveTo>
                              <a:pt x="13" y="8"/>
                            </a:moveTo>
                            <a:lnTo>
                              <a:pt x="0" y="22"/>
                            </a:lnTo>
                            <a:lnTo>
                              <a:pt x="8" y="43"/>
                            </a:lnTo>
                            <a:lnTo>
                              <a:pt x="28" y="49"/>
                            </a:lnTo>
                            <a:lnTo>
                              <a:pt x="53" y="54"/>
                            </a:lnTo>
                            <a:lnTo>
                              <a:pt x="81" y="58"/>
                            </a:lnTo>
                            <a:lnTo>
                              <a:pt x="108" y="56"/>
                            </a:lnTo>
                            <a:lnTo>
                              <a:pt x="135" y="53"/>
                            </a:lnTo>
                            <a:lnTo>
                              <a:pt x="159" y="46"/>
                            </a:lnTo>
                            <a:lnTo>
                              <a:pt x="176" y="33"/>
                            </a:lnTo>
                            <a:lnTo>
                              <a:pt x="185" y="16"/>
                            </a:lnTo>
                            <a:lnTo>
                              <a:pt x="160" y="6"/>
                            </a:lnTo>
                            <a:lnTo>
                              <a:pt x="144" y="0"/>
                            </a:lnTo>
                            <a:lnTo>
                              <a:pt x="139" y="15"/>
                            </a:lnTo>
                            <a:lnTo>
                              <a:pt x="127" y="24"/>
                            </a:lnTo>
                            <a:lnTo>
                              <a:pt x="109" y="29"/>
                            </a:lnTo>
                            <a:lnTo>
                              <a:pt x="89" y="29"/>
                            </a:lnTo>
                            <a:lnTo>
                              <a:pt x="68" y="25"/>
                            </a:lnTo>
                            <a:lnTo>
                              <a:pt x="51" y="20"/>
                            </a:lnTo>
                            <a:lnTo>
                              <a:pt x="38" y="11"/>
                            </a:lnTo>
                            <a:lnTo>
                              <a:pt x="33" y="1"/>
                            </a:lnTo>
                            <a:lnTo>
                              <a:pt x="13" y="8"/>
                            </a:lnTo>
                            <a:close/>
                          </a:path>
                        </a:pathLst>
                      </a:custGeom>
                      <a:solidFill>
                        <a:srgbClr val="E6E6E6">
                          <a:lumMod val="1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da-DK" kern="0">
                          <a:solidFill>
                            <a:sysClr val="windowText" lastClr="000000"/>
                          </a:solidFill>
                          <a:latin typeface="+mn-l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1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8487" y="3670910"/>
                        <a:ext cx="644718" cy="1846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" y="10"/>
                          </a:cxn>
                          <a:cxn ang="0">
                            <a:pos x="1" y="26"/>
                          </a:cxn>
                          <a:cxn ang="0">
                            <a:pos x="0" y="43"/>
                          </a:cxn>
                          <a:cxn ang="0">
                            <a:pos x="3" y="60"/>
                          </a:cxn>
                          <a:cxn ang="0">
                            <a:pos x="14" y="71"/>
                          </a:cxn>
                          <a:cxn ang="0">
                            <a:pos x="27" y="81"/>
                          </a:cxn>
                          <a:cxn ang="0">
                            <a:pos x="46" y="90"/>
                          </a:cxn>
                          <a:cxn ang="0">
                            <a:pos x="67" y="95"/>
                          </a:cxn>
                          <a:cxn ang="0">
                            <a:pos x="91" y="100"/>
                          </a:cxn>
                          <a:cxn ang="0">
                            <a:pos x="117" y="102"/>
                          </a:cxn>
                          <a:cxn ang="0">
                            <a:pos x="144" y="102"/>
                          </a:cxn>
                          <a:cxn ang="0">
                            <a:pos x="171" y="102"/>
                          </a:cxn>
                          <a:cxn ang="0">
                            <a:pos x="199" y="100"/>
                          </a:cxn>
                          <a:cxn ang="0">
                            <a:pos x="225" y="98"/>
                          </a:cxn>
                          <a:cxn ang="0">
                            <a:pos x="251" y="94"/>
                          </a:cxn>
                          <a:cxn ang="0">
                            <a:pos x="273" y="90"/>
                          </a:cxn>
                          <a:cxn ang="0">
                            <a:pos x="292" y="85"/>
                          </a:cxn>
                          <a:cxn ang="0">
                            <a:pos x="308" y="79"/>
                          </a:cxn>
                          <a:cxn ang="0">
                            <a:pos x="319" y="71"/>
                          </a:cxn>
                          <a:cxn ang="0">
                            <a:pos x="326" y="61"/>
                          </a:cxn>
                          <a:cxn ang="0">
                            <a:pos x="329" y="50"/>
                          </a:cxn>
                          <a:cxn ang="0">
                            <a:pos x="329" y="39"/>
                          </a:cxn>
                          <a:cxn ang="0">
                            <a:pos x="325" y="28"/>
                          </a:cxn>
                          <a:cxn ang="0">
                            <a:pos x="316" y="18"/>
                          </a:cxn>
                          <a:cxn ang="0">
                            <a:pos x="303" y="8"/>
                          </a:cxn>
                          <a:cxn ang="0">
                            <a:pos x="285" y="0"/>
                          </a:cxn>
                          <a:cxn ang="0">
                            <a:pos x="269" y="18"/>
                          </a:cxn>
                          <a:cxn ang="0">
                            <a:pos x="252" y="31"/>
                          </a:cxn>
                          <a:cxn ang="0">
                            <a:pos x="234" y="39"/>
                          </a:cxn>
                          <a:cxn ang="0">
                            <a:pos x="215" y="43"/>
                          </a:cxn>
                          <a:cxn ang="0">
                            <a:pos x="194" y="45"/>
                          </a:cxn>
                          <a:cxn ang="0">
                            <a:pos x="173" y="43"/>
                          </a:cxn>
                          <a:cxn ang="0">
                            <a:pos x="148" y="41"/>
                          </a:cxn>
                          <a:cxn ang="0">
                            <a:pos x="122" y="40"/>
                          </a:cxn>
                          <a:cxn ang="0">
                            <a:pos x="67" y="30"/>
                          </a:cxn>
                          <a:cxn ang="0">
                            <a:pos x="49" y="3"/>
                          </a:cxn>
                          <a:cxn ang="0">
                            <a:pos x="32" y="10"/>
                          </a:cxn>
                        </a:cxnLst>
                        <a:rect l="0" t="0" r="r" b="b"/>
                        <a:pathLst>
                          <a:path w="329" h="102">
                            <a:moveTo>
                              <a:pt x="32" y="10"/>
                            </a:moveTo>
                            <a:lnTo>
                              <a:pt x="1" y="26"/>
                            </a:lnTo>
                            <a:lnTo>
                              <a:pt x="0" y="43"/>
                            </a:lnTo>
                            <a:lnTo>
                              <a:pt x="3" y="60"/>
                            </a:lnTo>
                            <a:lnTo>
                              <a:pt x="14" y="71"/>
                            </a:lnTo>
                            <a:lnTo>
                              <a:pt x="27" y="81"/>
                            </a:lnTo>
                            <a:lnTo>
                              <a:pt x="46" y="90"/>
                            </a:lnTo>
                            <a:lnTo>
                              <a:pt x="67" y="95"/>
                            </a:lnTo>
                            <a:lnTo>
                              <a:pt x="91" y="100"/>
                            </a:lnTo>
                            <a:lnTo>
                              <a:pt x="117" y="102"/>
                            </a:lnTo>
                            <a:lnTo>
                              <a:pt x="144" y="102"/>
                            </a:lnTo>
                            <a:lnTo>
                              <a:pt x="171" y="102"/>
                            </a:lnTo>
                            <a:lnTo>
                              <a:pt x="199" y="100"/>
                            </a:lnTo>
                            <a:lnTo>
                              <a:pt x="225" y="98"/>
                            </a:lnTo>
                            <a:lnTo>
                              <a:pt x="251" y="94"/>
                            </a:lnTo>
                            <a:lnTo>
                              <a:pt x="273" y="90"/>
                            </a:lnTo>
                            <a:lnTo>
                              <a:pt x="292" y="85"/>
                            </a:lnTo>
                            <a:lnTo>
                              <a:pt x="308" y="79"/>
                            </a:lnTo>
                            <a:lnTo>
                              <a:pt x="319" y="71"/>
                            </a:lnTo>
                            <a:lnTo>
                              <a:pt x="326" y="61"/>
                            </a:lnTo>
                            <a:lnTo>
                              <a:pt x="329" y="50"/>
                            </a:lnTo>
                            <a:lnTo>
                              <a:pt x="329" y="39"/>
                            </a:lnTo>
                            <a:lnTo>
                              <a:pt x="325" y="28"/>
                            </a:lnTo>
                            <a:lnTo>
                              <a:pt x="316" y="18"/>
                            </a:lnTo>
                            <a:lnTo>
                              <a:pt x="303" y="8"/>
                            </a:lnTo>
                            <a:lnTo>
                              <a:pt x="285" y="0"/>
                            </a:lnTo>
                            <a:lnTo>
                              <a:pt x="269" y="18"/>
                            </a:lnTo>
                            <a:lnTo>
                              <a:pt x="252" y="31"/>
                            </a:lnTo>
                            <a:lnTo>
                              <a:pt x="234" y="39"/>
                            </a:lnTo>
                            <a:lnTo>
                              <a:pt x="215" y="43"/>
                            </a:lnTo>
                            <a:lnTo>
                              <a:pt x="194" y="45"/>
                            </a:lnTo>
                            <a:lnTo>
                              <a:pt x="173" y="43"/>
                            </a:lnTo>
                            <a:lnTo>
                              <a:pt x="148" y="41"/>
                            </a:lnTo>
                            <a:lnTo>
                              <a:pt x="122" y="40"/>
                            </a:lnTo>
                            <a:lnTo>
                              <a:pt x="67" y="30"/>
                            </a:lnTo>
                            <a:lnTo>
                              <a:pt x="49" y="3"/>
                            </a:lnTo>
                            <a:lnTo>
                              <a:pt x="32" y="10"/>
                            </a:lnTo>
                            <a:close/>
                          </a:path>
                        </a:pathLst>
                      </a:custGeom>
                      <a:solidFill>
                        <a:srgbClr val="E6E6E6">
                          <a:lumMod val="1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da-DK" kern="0">
                          <a:solidFill>
                            <a:sysClr val="windowText" lastClr="000000"/>
                          </a:solidFill>
                          <a:latin typeface="+mn-l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2" name="Freeform 1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315" y="4101752"/>
                        <a:ext cx="410285" cy="410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" y="0"/>
                          </a:cxn>
                          <a:cxn ang="0">
                            <a:pos x="24" y="6"/>
                          </a:cxn>
                          <a:cxn ang="0">
                            <a:pos x="35" y="12"/>
                          </a:cxn>
                          <a:cxn ang="0">
                            <a:pos x="47" y="15"/>
                          </a:cxn>
                          <a:cxn ang="0">
                            <a:pos x="58" y="17"/>
                          </a:cxn>
                          <a:cxn ang="0">
                            <a:pos x="70" y="20"/>
                          </a:cxn>
                          <a:cxn ang="0">
                            <a:pos x="82" y="21"/>
                          </a:cxn>
                          <a:cxn ang="0">
                            <a:pos x="94" y="22"/>
                          </a:cxn>
                          <a:cxn ang="0">
                            <a:pos x="106" y="21"/>
                          </a:cxn>
                          <a:cxn ang="0">
                            <a:pos x="119" y="20"/>
                          </a:cxn>
                          <a:cxn ang="0">
                            <a:pos x="131" y="19"/>
                          </a:cxn>
                          <a:cxn ang="0">
                            <a:pos x="143" y="16"/>
                          </a:cxn>
                          <a:cxn ang="0">
                            <a:pos x="156" y="14"/>
                          </a:cxn>
                          <a:cxn ang="0">
                            <a:pos x="167" y="12"/>
                          </a:cxn>
                          <a:cxn ang="0">
                            <a:pos x="180" y="8"/>
                          </a:cxn>
                          <a:cxn ang="0">
                            <a:pos x="192" y="6"/>
                          </a:cxn>
                          <a:cxn ang="0">
                            <a:pos x="204" y="2"/>
                          </a:cxn>
                          <a:cxn ang="0">
                            <a:pos x="204" y="14"/>
                          </a:cxn>
                          <a:cxn ang="0">
                            <a:pos x="196" y="17"/>
                          </a:cxn>
                          <a:cxn ang="0">
                            <a:pos x="188" y="21"/>
                          </a:cxn>
                          <a:cxn ang="0">
                            <a:pos x="178" y="24"/>
                          </a:cxn>
                          <a:cxn ang="0">
                            <a:pos x="167" y="27"/>
                          </a:cxn>
                          <a:cxn ang="0">
                            <a:pos x="155" y="30"/>
                          </a:cxn>
                          <a:cxn ang="0">
                            <a:pos x="143" y="32"/>
                          </a:cxn>
                          <a:cxn ang="0">
                            <a:pos x="129" y="35"/>
                          </a:cxn>
                          <a:cxn ang="0">
                            <a:pos x="117" y="37"/>
                          </a:cxn>
                          <a:cxn ang="0">
                            <a:pos x="102" y="37"/>
                          </a:cxn>
                          <a:cxn ang="0">
                            <a:pos x="88" y="37"/>
                          </a:cxn>
                          <a:cxn ang="0">
                            <a:pos x="73" y="36"/>
                          </a:cxn>
                          <a:cxn ang="0">
                            <a:pos x="58" y="34"/>
                          </a:cxn>
                          <a:cxn ang="0">
                            <a:pos x="44" y="29"/>
                          </a:cxn>
                          <a:cxn ang="0">
                            <a:pos x="29" y="24"/>
                          </a:cxn>
                          <a:cxn ang="0">
                            <a:pos x="14" y="17"/>
                          </a:cxn>
                          <a:cxn ang="0">
                            <a:pos x="0" y="8"/>
                          </a:cxn>
                          <a:cxn ang="0">
                            <a:pos x="12" y="0"/>
                          </a:cxn>
                        </a:cxnLst>
                        <a:rect l="0" t="0" r="r" b="b"/>
                        <a:pathLst>
                          <a:path w="204" h="37">
                            <a:moveTo>
                              <a:pt x="12" y="0"/>
                            </a:moveTo>
                            <a:lnTo>
                              <a:pt x="24" y="6"/>
                            </a:lnTo>
                            <a:lnTo>
                              <a:pt x="35" y="12"/>
                            </a:lnTo>
                            <a:lnTo>
                              <a:pt x="47" y="15"/>
                            </a:lnTo>
                            <a:lnTo>
                              <a:pt x="58" y="17"/>
                            </a:lnTo>
                            <a:lnTo>
                              <a:pt x="70" y="20"/>
                            </a:lnTo>
                            <a:lnTo>
                              <a:pt x="82" y="21"/>
                            </a:lnTo>
                            <a:lnTo>
                              <a:pt x="94" y="22"/>
                            </a:lnTo>
                            <a:lnTo>
                              <a:pt x="106" y="21"/>
                            </a:lnTo>
                            <a:lnTo>
                              <a:pt x="119" y="20"/>
                            </a:lnTo>
                            <a:lnTo>
                              <a:pt x="131" y="19"/>
                            </a:lnTo>
                            <a:lnTo>
                              <a:pt x="143" y="16"/>
                            </a:lnTo>
                            <a:lnTo>
                              <a:pt x="156" y="14"/>
                            </a:lnTo>
                            <a:lnTo>
                              <a:pt x="167" y="12"/>
                            </a:lnTo>
                            <a:lnTo>
                              <a:pt x="180" y="8"/>
                            </a:lnTo>
                            <a:lnTo>
                              <a:pt x="192" y="6"/>
                            </a:lnTo>
                            <a:lnTo>
                              <a:pt x="204" y="2"/>
                            </a:lnTo>
                            <a:lnTo>
                              <a:pt x="204" y="14"/>
                            </a:lnTo>
                            <a:lnTo>
                              <a:pt x="196" y="17"/>
                            </a:lnTo>
                            <a:lnTo>
                              <a:pt x="188" y="21"/>
                            </a:lnTo>
                            <a:lnTo>
                              <a:pt x="178" y="24"/>
                            </a:lnTo>
                            <a:lnTo>
                              <a:pt x="167" y="27"/>
                            </a:lnTo>
                            <a:lnTo>
                              <a:pt x="155" y="30"/>
                            </a:lnTo>
                            <a:lnTo>
                              <a:pt x="143" y="32"/>
                            </a:lnTo>
                            <a:lnTo>
                              <a:pt x="129" y="35"/>
                            </a:lnTo>
                            <a:lnTo>
                              <a:pt x="117" y="37"/>
                            </a:lnTo>
                            <a:lnTo>
                              <a:pt x="102" y="37"/>
                            </a:lnTo>
                            <a:lnTo>
                              <a:pt x="88" y="37"/>
                            </a:lnTo>
                            <a:lnTo>
                              <a:pt x="73" y="36"/>
                            </a:lnTo>
                            <a:lnTo>
                              <a:pt x="58" y="34"/>
                            </a:lnTo>
                            <a:lnTo>
                              <a:pt x="44" y="29"/>
                            </a:lnTo>
                            <a:lnTo>
                              <a:pt x="29" y="24"/>
                            </a:lnTo>
                            <a:lnTo>
                              <a:pt x="14" y="17"/>
                            </a:lnTo>
                            <a:lnTo>
                              <a:pt x="0" y="8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rgbClr val="E6E6E6">
                          <a:lumMod val="1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da-DK" kern="0">
                          <a:solidFill>
                            <a:sysClr val="windowText" lastClr="000000"/>
                          </a:solidFill>
                          <a:latin typeface="+mn-l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3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8487" y="4224851"/>
                        <a:ext cx="644718" cy="20516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0" y="0"/>
                          </a:cxn>
                          <a:cxn ang="0">
                            <a:pos x="19" y="9"/>
                          </a:cxn>
                          <a:cxn ang="0">
                            <a:pos x="6" y="20"/>
                          </a:cxn>
                          <a:cxn ang="0">
                            <a:pos x="0" y="30"/>
                          </a:cxn>
                          <a:cxn ang="0">
                            <a:pos x="0" y="42"/>
                          </a:cxn>
                          <a:cxn ang="0">
                            <a:pos x="7" y="53"/>
                          </a:cxn>
                          <a:cxn ang="0">
                            <a:pos x="17" y="65"/>
                          </a:cxn>
                          <a:cxn ang="0">
                            <a:pos x="32" y="75"/>
                          </a:cxn>
                          <a:cxn ang="0">
                            <a:pos x="50" y="85"/>
                          </a:cxn>
                          <a:cxn ang="0">
                            <a:pos x="66" y="89"/>
                          </a:cxn>
                          <a:cxn ang="0">
                            <a:pos x="82" y="92"/>
                          </a:cxn>
                          <a:cxn ang="0">
                            <a:pos x="97" y="95"/>
                          </a:cxn>
                          <a:cxn ang="0">
                            <a:pos x="113" y="96"/>
                          </a:cxn>
                          <a:cxn ang="0">
                            <a:pos x="128" y="98"/>
                          </a:cxn>
                          <a:cxn ang="0">
                            <a:pos x="144" y="99"/>
                          </a:cxn>
                          <a:cxn ang="0">
                            <a:pos x="159" y="99"/>
                          </a:cxn>
                          <a:cxn ang="0">
                            <a:pos x="174" y="100"/>
                          </a:cxn>
                          <a:cxn ang="0">
                            <a:pos x="189" y="100"/>
                          </a:cxn>
                          <a:cxn ang="0">
                            <a:pos x="205" y="100"/>
                          </a:cxn>
                          <a:cxn ang="0">
                            <a:pos x="220" y="99"/>
                          </a:cxn>
                          <a:cxn ang="0">
                            <a:pos x="236" y="99"/>
                          </a:cxn>
                          <a:cxn ang="0">
                            <a:pos x="251" y="98"/>
                          </a:cxn>
                          <a:cxn ang="0">
                            <a:pos x="267" y="97"/>
                          </a:cxn>
                          <a:cxn ang="0">
                            <a:pos x="284" y="95"/>
                          </a:cxn>
                          <a:cxn ang="0">
                            <a:pos x="300" y="94"/>
                          </a:cxn>
                          <a:cxn ang="0">
                            <a:pos x="323" y="81"/>
                          </a:cxn>
                          <a:cxn ang="0">
                            <a:pos x="339" y="68"/>
                          </a:cxn>
                          <a:cxn ang="0">
                            <a:pos x="349" y="56"/>
                          </a:cxn>
                          <a:cxn ang="0">
                            <a:pos x="351" y="43"/>
                          </a:cxn>
                          <a:cxn ang="0">
                            <a:pos x="348" y="31"/>
                          </a:cxn>
                          <a:cxn ang="0">
                            <a:pos x="338" y="21"/>
                          </a:cxn>
                          <a:cxn ang="0">
                            <a:pos x="320" y="12"/>
                          </a:cxn>
                          <a:cxn ang="0">
                            <a:pos x="296" y="5"/>
                          </a:cxn>
                          <a:cxn ang="0">
                            <a:pos x="298" y="15"/>
                          </a:cxn>
                          <a:cxn ang="0">
                            <a:pos x="294" y="23"/>
                          </a:cxn>
                          <a:cxn ang="0">
                            <a:pos x="284" y="30"/>
                          </a:cxn>
                          <a:cxn ang="0">
                            <a:pos x="272" y="37"/>
                          </a:cxn>
                          <a:cxn ang="0">
                            <a:pos x="258" y="38"/>
                          </a:cxn>
                          <a:cxn ang="0">
                            <a:pos x="245" y="39"/>
                          </a:cxn>
                          <a:cxn ang="0">
                            <a:pos x="234" y="41"/>
                          </a:cxn>
                          <a:cxn ang="0">
                            <a:pos x="222" y="42"/>
                          </a:cxn>
                          <a:cxn ang="0">
                            <a:pos x="211" y="43"/>
                          </a:cxn>
                          <a:cxn ang="0">
                            <a:pos x="199" y="43"/>
                          </a:cxn>
                          <a:cxn ang="0">
                            <a:pos x="188" y="44"/>
                          </a:cxn>
                          <a:cxn ang="0">
                            <a:pos x="178" y="44"/>
                          </a:cxn>
                          <a:cxn ang="0">
                            <a:pos x="166" y="44"/>
                          </a:cxn>
                          <a:cxn ang="0">
                            <a:pos x="155" y="44"/>
                          </a:cxn>
                          <a:cxn ang="0">
                            <a:pos x="143" y="44"/>
                          </a:cxn>
                          <a:cxn ang="0">
                            <a:pos x="133" y="43"/>
                          </a:cxn>
                          <a:cxn ang="0">
                            <a:pos x="120" y="42"/>
                          </a:cxn>
                          <a:cxn ang="0">
                            <a:pos x="108" y="41"/>
                          </a:cxn>
                          <a:cxn ang="0">
                            <a:pos x="96" y="39"/>
                          </a:cxn>
                          <a:cxn ang="0">
                            <a:pos x="82" y="37"/>
                          </a:cxn>
                          <a:cxn ang="0">
                            <a:pos x="73" y="32"/>
                          </a:cxn>
                          <a:cxn ang="0">
                            <a:pos x="65" y="28"/>
                          </a:cxn>
                          <a:cxn ang="0">
                            <a:pos x="58" y="23"/>
                          </a:cxn>
                          <a:cxn ang="0">
                            <a:pos x="52" y="19"/>
                          </a:cxn>
                          <a:cxn ang="0">
                            <a:pos x="47" y="14"/>
                          </a:cxn>
                          <a:cxn ang="0">
                            <a:pos x="44" y="11"/>
                          </a:cxn>
                          <a:cxn ang="0">
                            <a:pos x="42" y="5"/>
                          </a:cxn>
                          <a:cxn ang="0">
                            <a:pos x="40" y="0"/>
                          </a:cxn>
                        </a:cxnLst>
                        <a:rect l="0" t="0" r="r" b="b"/>
                        <a:pathLst>
                          <a:path w="351" h="100">
                            <a:moveTo>
                              <a:pt x="40" y="0"/>
                            </a:moveTo>
                            <a:lnTo>
                              <a:pt x="19" y="9"/>
                            </a:lnTo>
                            <a:lnTo>
                              <a:pt x="6" y="20"/>
                            </a:lnTo>
                            <a:lnTo>
                              <a:pt x="0" y="30"/>
                            </a:lnTo>
                            <a:lnTo>
                              <a:pt x="0" y="42"/>
                            </a:lnTo>
                            <a:lnTo>
                              <a:pt x="7" y="53"/>
                            </a:lnTo>
                            <a:lnTo>
                              <a:pt x="17" y="65"/>
                            </a:lnTo>
                            <a:lnTo>
                              <a:pt x="32" y="75"/>
                            </a:lnTo>
                            <a:lnTo>
                              <a:pt x="50" y="85"/>
                            </a:lnTo>
                            <a:lnTo>
                              <a:pt x="66" y="89"/>
                            </a:lnTo>
                            <a:lnTo>
                              <a:pt x="82" y="92"/>
                            </a:lnTo>
                            <a:lnTo>
                              <a:pt x="97" y="95"/>
                            </a:lnTo>
                            <a:lnTo>
                              <a:pt x="113" y="96"/>
                            </a:lnTo>
                            <a:lnTo>
                              <a:pt x="128" y="98"/>
                            </a:lnTo>
                            <a:lnTo>
                              <a:pt x="144" y="99"/>
                            </a:lnTo>
                            <a:lnTo>
                              <a:pt x="159" y="99"/>
                            </a:lnTo>
                            <a:lnTo>
                              <a:pt x="174" y="100"/>
                            </a:lnTo>
                            <a:lnTo>
                              <a:pt x="189" y="100"/>
                            </a:lnTo>
                            <a:lnTo>
                              <a:pt x="205" y="100"/>
                            </a:lnTo>
                            <a:lnTo>
                              <a:pt x="220" y="99"/>
                            </a:lnTo>
                            <a:lnTo>
                              <a:pt x="236" y="99"/>
                            </a:lnTo>
                            <a:lnTo>
                              <a:pt x="251" y="98"/>
                            </a:lnTo>
                            <a:lnTo>
                              <a:pt x="267" y="97"/>
                            </a:lnTo>
                            <a:lnTo>
                              <a:pt x="284" y="95"/>
                            </a:lnTo>
                            <a:lnTo>
                              <a:pt x="300" y="94"/>
                            </a:lnTo>
                            <a:lnTo>
                              <a:pt x="323" y="81"/>
                            </a:lnTo>
                            <a:lnTo>
                              <a:pt x="339" y="68"/>
                            </a:lnTo>
                            <a:lnTo>
                              <a:pt x="349" y="56"/>
                            </a:lnTo>
                            <a:lnTo>
                              <a:pt x="351" y="43"/>
                            </a:lnTo>
                            <a:lnTo>
                              <a:pt x="348" y="31"/>
                            </a:lnTo>
                            <a:lnTo>
                              <a:pt x="338" y="21"/>
                            </a:lnTo>
                            <a:lnTo>
                              <a:pt x="320" y="12"/>
                            </a:lnTo>
                            <a:lnTo>
                              <a:pt x="296" y="5"/>
                            </a:lnTo>
                            <a:lnTo>
                              <a:pt x="298" y="15"/>
                            </a:lnTo>
                            <a:lnTo>
                              <a:pt x="294" y="23"/>
                            </a:lnTo>
                            <a:lnTo>
                              <a:pt x="284" y="30"/>
                            </a:lnTo>
                            <a:lnTo>
                              <a:pt x="272" y="37"/>
                            </a:lnTo>
                            <a:lnTo>
                              <a:pt x="258" y="38"/>
                            </a:lnTo>
                            <a:lnTo>
                              <a:pt x="245" y="39"/>
                            </a:lnTo>
                            <a:lnTo>
                              <a:pt x="234" y="41"/>
                            </a:lnTo>
                            <a:lnTo>
                              <a:pt x="222" y="42"/>
                            </a:lnTo>
                            <a:lnTo>
                              <a:pt x="211" y="43"/>
                            </a:lnTo>
                            <a:lnTo>
                              <a:pt x="199" y="43"/>
                            </a:lnTo>
                            <a:lnTo>
                              <a:pt x="188" y="44"/>
                            </a:lnTo>
                            <a:lnTo>
                              <a:pt x="178" y="44"/>
                            </a:lnTo>
                            <a:lnTo>
                              <a:pt x="166" y="44"/>
                            </a:lnTo>
                            <a:lnTo>
                              <a:pt x="155" y="44"/>
                            </a:lnTo>
                            <a:lnTo>
                              <a:pt x="143" y="44"/>
                            </a:lnTo>
                            <a:lnTo>
                              <a:pt x="133" y="43"/>
                            </a:lnTo>
                            <a:lnTo>
                              <a:pt x="120" y="42"/>
                            </a:lnTo>
                            <a:lnTo>
                              <a:pt x="108" y="41"/>
                            </a:lnTo>
                            <a:lnTo>
                              <a:pt x="96" y="39"/>
                            </a:lnTo>
                            <a:lnTo>
                              <a:pt x="82" y="37"/>
                            </a:lnTo>
                            <a:lnTo>
                              <a:pt x="73" y="32"/>
                            </a:lnTo>
                            <a:lnTo>
                              <a:pt x="65" y="28"/>
                            </a:lnTo>
                            <a:lnTo>
                              <a:pt x="58" y="23"/>
                            </a:lnTo>
                            <a:lnTo>
                              <a:pt x="52" y="19"/>
                            </a:lnTo>
                            <a:lnTo>
                              <a:pt x="47" y="14"/>
                            </a:lnTo>
                            <a:lnTo>
                              <a:pt x="44" y="11"/>
                            </a:lnTo>
                            <a:lnTo>
                              <a:pt x="42" y="5"/>
                            </a:lnTo>
                            <a:lnTo>
                              <a:pt x="40" y="0"/>
                            </a:lnTo>
                            <a:close/>
                          </a:path>
                        </a:pathLst>
                      </a:custGeom>
                      <a:solidFill>
                        <a:srgbClr val="E6E6E6">
                          <a:lumMod val="1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da-DK" kern="0">
                          <a:solidFill>
                            <a:sysClr val="windowText" lastClr="000000"/>
                          </a:solidFill>
                          <a:latin typeface="+mn-l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4" name="Freeform 1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9870" y="5025003"/>
                        <a:ext cx="742409" cy="1846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" y="4"/>
                          </a:cxn>
                          <a:cxn ang="0">
                            <a:pos x="68" y="40"/>
                          </a:cxn>
                          <a:cxn ang="0">
                            <a:pos x="89" y="44"/>
                          </a:cxn>
                          <a:cxn ang="0">
                            <a:pos x="108" y="48"/>
                          </a:cxn>
                          <a:cxn ang="0">
                            <a:pos x="127" y="53"/>
                          </a:cxn>
                          <a:cxn ang="0">
                            <a:pos x="144" y="55"/>
                          </a:cxn>
                          <a:cxn ang="0">
                            <a:pos x="160" y="57"/>
                          </a:cxn>
                          <a:cxn ang="0">
                            <a:pos x="176" y="59"/>
                          </a:cxn>
                          <a:cxn ang="0">
                            <a:pos x="192" y="59"/>
                          </a:cxn>
                          <a:cxn ang="0">
                            <a:pos x="207" y="59"/>
                          </a:cxn>
                          <a:cxn ang="0">
                            <a:pos x="222" y="58"/>
                          </a:cxn>
                          <a:cxn ang="0">
                            <a:pos x="237" y="57"/>
                          </a:cxn>
                          <a:cxn ang="0">
                            <a:pos x="253" y="54"/>
                          </a:cxn>
                          <a:cxn ang="0">
                            <a:pos x="270" y="50"/>
                          </a:cxn>
                          <a:cxn ang="0">
                            <a:pos x="286" y="46"/>
                          </a:cxn>
                          <a:cxn ang="0">
                            <a:pos x="304" y="39"/>
                          </a:cxn>
                          <a:cxn ang="0">
                            <a:pos x="323" y="32"/>
                          </a:cxn>
                          <a:cxn ang="0">
                            <a:pos x="342" y="23"/>
                          </a:cxn>
                          <a:cxn ang="0">
                            <a:pos x="348" y="10"/>
                          </a:cxn>
                          <a:cxn ang="0">
                            <a:pos x="352" y="3"/>
                          </a:cxn>
                          <a:cxn ang="0">
                            <a:pos x="356" y="0"/>
                          </a:cxn>
                          <a:cxn ang="0">
                            <a:pos x="359" y="1"/>
                          </a:cxn>
                          <a:cxn ang="0">
                            <a:pos x="363" y="4"/>
                          </a:cxn>
                          <a:cxn ang="0">
                            <a:pos x="367" y="11"/>
                          </a:cxn>
                          <a:cxn ang="0">
                            <a:pos x="374" y="20"/>
                          </a:cxn>
                          <a:cxn ang="0">
                            <a:pos x="382" y="32"/>
                          </a:cxn>
                          <a:cxn ang="0">
                            <a:pos x="366" y="55"/>
                          </a:cxn>
                          <a:cxn ang="0">
                            <a:pos x="349" y="65"/>
                          </a:cxn>
                          <a:cxn ang="0">
                            <a:pos x="329" y="73"/>
                          </a:cxn>
                          <a:cxn ang="0">
                            <a:pos x="310" y="80"/>
                          </a:cxn>
                          <a:cxn ang="0">
                            <a:pos x="288" y="86"/>
                          </a:cxn>
                          <a:cxn ang="0">
                            <a:pos x="266" y="91"/>
                          </a:cxn>
                          <a:cxn ang="0">
                            <a:pos x="243" y="94"/>
                          </a:cxn>
                          <a:cxn ang="0">
                            <a:pos x="219" y="96"/>
                          </a:cxn>
                          <a:cxn ang="0">
                            <a:pos x="196" y="96"/>
                          </a:cxn>
                          <a:cxn ang="0">
                            <a:pos x="172" y="96"/>
                          </a:cxn>
                          <a:cxn ang="0">
                            <a:pos x="147" y="95"/>
                          </a:cxn>
                          <a:cxn ang="0">
                            <a:pos x="124" y="92"/>
                          </a:cxn>
                          <a:cxn ang="0">
                            <a:pos x="101" y="88"/>
                          </a:cxn>
                          <a:cxn ang="0">
                            <a:pos x="78" y="84"/>
                          </a:cxn>
                          <a:cxn ang="0">
                            <a:pos x="58" y="79"/>
                          </a:cxn>
                          <a:cxn ang="0">
                            <a:pos x="37" y="72"/>
                          </a:cxn>
                          <a:cxn ang="0">
                            <a:pos x="18" y="65"/>
                          </a:cxn>
                          <a:cxn ang="0">
                            <a:pos x="12" y="56"/>
                          </a:cxn>
                          <a:cxn ang="0">
                            <a:pos x="6" y="47"/>
                          </a:cxn>
                          <a:cxn ang="0">
                            <a:pos x="2" y="38"/>
                          </a:cxn>
                          <a:cxn ang="0">
                            <a:pos x="0" y="28"/>
                          </a:cxn>
                          <a:cxn ang="0">
                            <a:pos x="0" y="20"/>
                          </a:cxn>
                          <a:cxn ang="0">
                            <a:pos x="5" y="13"/>
                          </a:cxn>
                          <a:cxn ang="0">
                            <a:pos x="12" y="8"/>
                          </a:cxn>
                          <a:cxn ang="0">
                            <a:pos x="24" y="4"/>
                          </a:cxn>
                        </a:cxnLst>
                        <a:rect l="0" t="0" r="r" b="b"/>
                        <a:pathLst>
                          <a:path w="382" h="96">
                            <a:moveTo>
                              <a:pt x="24" y="4"/>
                            </a:moveTo>
                            <a:lnTo>
                              <a:pt x="68" y="40"/>
                            </a:lnTo>
                            <a:lnTo>
                              <a:pt x="89" y="44"/>
                            </a:lnTo>
                            <a:lnTo>
                              <a:pt x="108" y="48"/>
                            </a:lnTo>
                            <a:lnTo>
                              <a:pt x="127" y="53"/>
                            </a:lnTo>
                            <a:lnTo>
                              <a:pt x="144" y="55"/>
                            </a:lnTo>
                            <a:lnTo>
                              <a:pt x="160" y="57"/>
                            </a:lnTo>
                            <a:lnTo>
                              <a:pt x="176" y="59"/>
                            </a:lnTo>
                            <a:lnTo>
                              <a:pt x="192" y="59"/>
                            </a:lnTo>
                            <a:lnTo>
                              <a:pt x="207" y="59"/>
                            </a:lnTo>
                            <a:lnTo>
                              <a:pt x="222" y="58"/>
                            </a:lnTo>
                            <a:lnTo>
                              <a:pt x="237" y="57"/>
                            </a:lnTo>
                            <a:lnTo>
                              <a:pt x="253" y="54"/>
                            </a:lnTo>
                            <a:lnTo>
                              <a:pt x="270" y="50"/>
                            </a:lnTo>
                            <a:lnTo>
                              <a:pt x="286" y="46"/>
                            </a:lnTo>
                            <a:lnTo>
                              <a:pt x="304" y="39"/>
                            </a:lnTo>
                            <a:lnTo>
                              <a:pt x="323" y="32"/>
                            </a:lnTo>
                            <a:lnTo>
                              <a:pt x="342" y="23"/>
                            </a:lnTo>
                            <a:lnTo>
                              <a:pt x="348" y="10"/>
                            </a:lnTo>
                            <a:lnTo>
                              <a:pt x="352" y="3"/>
                            </a:lnTo>
                            <a:lnTo>
                              <a:pt x="356" y="0"/>
                            </a:lnTo>
                            <a:lnTo>
                              <a:pt x="359" y="1"/>
                            </a:lnTo>
                            <a:lnTo>
                              <a:pt x="363" y="4"/>
                            </a:lnTo>
                            <a:lnTo>
                              <a:pt x="367" y="11"/>
                            </a:lnTo>
                            <a:lnTo>
                              <a:pt x="374" y="20"/>
                            </a:lnTo>
                            <a:lnTo>
                              <a:pt x="382" y="32"/>
                            </a:lnTo>
                            <a:lnTo>
                              <a:pt x="366" y="55"/>
                            </a:lnTo>
                            <a:lnTo>
                              <a:pt x="349" y="65"/>
                            </a:lnTo>
                            <a:lnTo>
                              <a:pt x="329" y="73"/>
                            </a:lnTo>
                            <a:lnTo>
                              <a:pt x="310" y="80"/>
                            </a:lnTo>
                            <a:lnTo>
                              <a:pt x="288" y="86"/>
                            </a:lnTo>
                            <a:lnTo>
                              <a:pt x="266" y="91"/>
                            </a:lnTo>
                            <a:lnTo>
                              <a:pt x="243" y="94"/>
                            </a:lnTo>
                            <a:lnTo>
                              <a:pt x="219" y="96"/>
                            </a:lnTo>
                            <a:lnTo>
                              <a:pt x="196" y="96"/>
                            </a:lnTo>
                            <a:lnTo>
                              <a:pt x="172" y="96"/>
                            </a:lnTo>
                            <a:lnTo>
                              <a:pt x="147" y="95"/>
                            </a:lnTo>
                            <a:lnTo>
                              <a:pt x="124" y="92"/>
                            </a:lnTo>
                            <a:lnTo>
                              <a:pt x="101" y="88"/>
                            </a:lnTo>
                            <a:lnTo>
                              <a:pt x="78" y="84"/>
                            </a:lnTo>
                            <a:lnTo>
                              <a:pt x="58" y="79"/>
                            </a:lnTo>
                            <a:lnTo>
                              <a:pt x="37" y="72"/>
                            </a:lnTo>
                            <a:lnTo>
                              <a:pt x="18" y="65"/>
                            </a:lnTo>
                            <a:lnTo>
                              <a:pt x="12" y="56"/>
                            </a:lnTo>
                            <a:lnTo>
                              <a:pt x="6" y="47"/>
                            </a:lnTo>
                            <a:lnTo>
                              <a:pt x="2" y="38"/>
                            </a:lnTo>
                            <a:lnTo>
                              <a:pt x="0" y="28"/>
                            </a:lnTo>
                            <a:lnTo>
                              <a:pt x="0" y="20"/>
                            </a:lnTo>
                            <a:lnTo>
                              <a:pt x="5" y="13"/>
                            </a:lnTo>
                            <a:lnTo>
                              <a:pt x="12" y="8"/>
                            </a:lnTo>
                            <a:lnTo>
                              <a:pt x="24" y="4"/>
                            </a:lnTo>
                            <a:close/>
                          </a:path>
                        </a:pathLst>
                      </a:custGeom>
                      <a:solidFill>
                        <a:srgbClr val="E6E6E6">
                          <a:lumMod val="1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da-DK" kern="0">
                          <a:solidFill>
                            <a:sysClr val="windowText" lastClr="000000"/>
                          </a:solidFill>
                          <a:latin typeface="+mn-l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5" name="Freeform 1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16884" y="5209645"/>
                        <a:ext cx="976854" cy="3898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102"/>
                          </a:cxn>
                          <a:cxn ang="0">
                            <a:pos x="18" y="116"/>
                          </a:cxn>
                          <a:cxn ang="0">
                            <a:pos x="34" y="130"/>
                          </a:cxn>
                          <a:cxn ang="0">
                            <a:pos x="55" y="143"/>
                          </a:cxn>
                          <a:cxn ang="0">
                            <a:pos x="80" y="155"/>
                          </a:cxn>
                          <a:cxn ang="0">
                            <a:pos x="109" y="165"/>
                          </a:cxn>
                          <a:cxn ang="0">
                            <a:pos x="141" y="173"/>
                          </a:cxn>
                          <a:cxn ang="0">
                            <a:pos x="176" y="179"/>
                          </a:cxn>
                          <a:cxn ang="0">
                            <a:pos x="211" y="182"/>
                          </a:cxn>
                          <a:cxn ang="0">
                            <a:pos x="248" y="184"/>
                          </a:cxn>
                          <a:cxn ang="0">
                            <a:pos x="285" y="183"/>
                          </a:cxn>
                          <a:cxn ang="0">
                            <a:pos x="323" y="180"/>
                          </a:cxn>
                          <a:cxn ang="0">
                            <a:pos x="359" y="173"/>
                          </a:cxn>
                          <a:cxn ang="0">
                            <a:pos x="393" y="164"/>
                          </a:cxn>
                          <a:cxn ang="0">
                            <a:pos x="427" y="151"/>
                          </a:cxn>
                          <a:cxn ang="0">
                            <a:pos x="455" y="135"/>
                          </a:cxn>
                          <a:cxn ang="0">
                            <a:pos x="482" y="115"/>
                          </a:cxn>
                          <a:cxn ang="0">
                            <a:pos x="483" y="93"/>
                          </a:cxn>
                          <a:cxn ang="0">
                            <a:pos x="483" y="77"/>
                          </a:cxn>
                          <a:cxn ang="0">
                            <a:pos x="482" y="65"/>
                          </a:cxn>
                          <a:cxn ang="0">
                            <a:pos x="478" y="54"/>
                          </a:cxn>
                          <a:cxn ang="0">
                            <a:pos x="473" y="44"/>
                          </a:cxn>
                          <a:cxn ang="0">
                            <a:pos x="463" y="34"/>
                          </a:cxn>
                          <a:cxn ang="0">
                            <a:pos x="451" y="22"/>
                          </a:cxn>
                          <a:cxn ang="0">
                            <a:pos x="435" y="7"/>
                          </a:cxn>
                          <a:cxn ang="0">
                            <a:pos x="416" y="23"/>
                          </a:cxn>
                          <a:cxn ang="0">
                            <a:pos x="396" y="37"/>
                          </a:cxn>
                          <a:cxn ang="0">
                            <a:pos x="375" y="50"/>
                          </a:cxn>
                          <a:cxn ang="0">
                            <a:pos x="353" y="59"/>
                          </a:cxn>
                          <a:cxn ang="0">
                            <a:pos x="330" y="67"/>
                          </a:cxn>
                          <a:cxn ang="0">
                            <a:pos x="307" y="73"/>
                          </a:cxn>
                          <a:cxn ang="0">
                            <a:pos x="284" y="76"/>
                          </a:cxn>
                          <a:cxn ang="0">
                            <a:pos x="260" y="78"/>
                          </a:cxn>
                          <a:cxn ang="0">
                            <a:pos x="235" y="78"/>
                          </a:cxn>
                          <a:cxn ang="0">
                            <a:pos x="211" y="76"/>
                          </a:cxn>
                          <a:cxn ang="0">
                            <a:pos x="187" y="73"/>
                          </a:cxn>
                          <a:cxn ang="0">
                            <a:pos x="163" y="68"/>
                          </a:cxn>
                          <a:cxn ang="0">
                            <a:pos x="140" y="61"/>
                          </a:cxn>
                          <a:cxn ang="0">
                            <a:pos x="116" y="53"/>
                          </a:cxn>
                          <a:cxn ang="0">
                            <a:pos x="94" y="44"/>
                          </a:cxn>
                          <a:cxn ang="0">
                            <a:pos x="72" y="32"/>
                          </a:cxn>
                          <a:cxn ang="0">
                            <a:pos x="66" y="0"/>
                          </a:cxn>
                          <a:cxn ang="0">
                            <a:pos x="56" y="5"/>
                          </a:cxn>
                          <a:cxn ang="0">
                            <a:pos x="42" y="12"/>
                          </a:cxn>
                          <a:cxn ang="0">
                            <a:pos x="29" y="20"/>
                          </a:cxn>
                          <a:cxn ang="0">
                            <a:pos x="17" y="30"/>
                          </a:cxn>
                          <a:cxn ang="0">
                            <a:pos x="7" y="43"/>
                          </a:cxn>
                          <a:cxn ang="0">
                            <a:pos x="2" y="59"/>
                          </a:cxn>
                          <a:cxn ang="0">
                            <a:pos x="0" y="78"/>
                          </a:cxn>
                          <a:cxn ang="0">
                            <a:pos x="7" y="102"/>
                          </a:cxn>
                        </a:cxnLst>
                        <a:rect l="0" t="0" r="r" b="b"/>
                        <a:pathLst>
                          <a:path w="483" h="184">
                            <a:moveTo>
                              <a:pt x="7" y="102"/>
                            </a:moveTo>
                            <a:lnTo>
                              <a:pt x="18" y="116"/>
                            </a:lnTo>
                            <a:lnTo>
                              <a:pt x="34" y="130"/>
                            </a:lnTo>
                            <a:lnTo>
                              <a:pt x="55" y="143"/>
                            </a:lnTo>
                            <a:lnTo>
                              <a:pt x="80" y="155"/>
                            </a:lnTo>
                            <a:lnTo>
                              <a:pt x="109" y="165"/>
                            </a:lnTo>
                            <a:lnTo>
                              <a:pt x="141" y="173"/>
                            </a:lnTo>
                            <a:lnTo>
                              <a:pt x="176" y="179"/>
                            </a:lnTo>
                            <a:lnTo>
                              <a:pt x="211" y="182"/>
                            </a:lnTo>
                            <a:lnTo>
                              <a:pt x="248" y="184"/>
                            </a:lnTo>
                            <a:lnTo>
                              <a:pt x="285" y="183"/>
                            </a:lnTo>
                            <a:lnTo>
                              <a:pt x="323" y="180"/>
                            </a:lnTo>
                            <a:lnTo>
                              <a:pt x="359" y="173"/>
                            </a:lnTo>
                            <a:lnTo>
                              <a:pt x="393" y="164"/>
                            </a:lnTo>
                            <a:lnTo>
                              <a:pt x="427" y="151"/>
                            </a:lnTo>
                            <a:lnTo>
                              <a:pt x="455" y="135"/>
                            </a:lnTo>
                            <a:lnTo>
                              <a:pt x="482" y="115"/>
                            </a:lnTo>
                            <a:lnTo>
                              <a:pt x="483" y="93"/>
                            </a:lnTo>
                            <a:lnTo>
                              <a:pt x="483" y="77"/>
                            </a:lnTo>
                            <a:lnTo>
                              <a:pt x="482" y="65"/>
                            </a:lnTo>
                            <a:lnTo>
                              <a:pt x="478" y="54"/>
                            </a:lnTo>
                            <a:lnTo>
                              <a:pt x="473" y="44"/>
                            </a:lnTo>
                            <a:lnTo>
                              <a:pt x="463" y="34"/>
                            </a:lnTo>
                            <a:lnTo>
                              <a:pt x="451" y="22"/>
                            </a:lnTo>
                            <a:lnTo>
                              <a:pt x="435" y="7"/>
                            </a:lnTo>
                            <a:lnTo>
                              <a:pt x="416" y="23"/>
                            </a:lnTo>
                            <a:lnTo>
                              <a:pt x="396" y="37"/>
                            </a:lnTo>
                            <a:lnTo>
                              <a:pt x="375" y="50"/>
                            </a:lnTo>
                            <a:lnTo>
                              <a:pt x="353" y="59"/>
                            </a:lnTo>
                            <a:lnTo>
                              <a:pt x="330" y="67"/>
                            </a:lnTo>
                            <a:lnTo>
                              <a:pt x="307" y="73"/>
                            </a:lnTo>
                            <a:lnTo>
                              <a:pt x="284" y="76"/>
                            </a:lnTo>
                            <a:lnTo>
                              <a:pt x="260" y="78"/>
                            </a:lnTo>
                            <a:lnTo>
                              <a:pt x="235" y="78"/>
                            </a:lnTo>
                            <a:lnTo>
                              <a:pt x="211" y="76"/>
                            </a:lnTo>
                            <a:lnTo>
                              <a:pt x="187" y="73"/>
                            </a:lnTo>
                            <a:lnTo>
                              <a:pt x="163" y="68"/>
                            </a:lnTo>
                            <a:lnTo>
                              <a:pt x="140" y="61"/>
                            </a:lnTo>
                            <a:lnTo>
                              <a:pt x="116" y="53"/>
                            </a:lnTo>
                            <a:lnTo>
                              <a:pt x="94" y="44"/>
                            </a:lnTo>
                            <a:lnTo>
                              <a:pt x="72" y="32"/>
                            </a:lnTo>
                            <a:lnTo>
                              <a:pt x="66" y="0"/>
                            </a:lnTo>
                            <a:lnTo>
                              <a:pt x="56" y="5"/>
                            </a:lnTo>
                            <a:lnTo>
                              <a:pt x="42" y="12"/>
                            </a:lnTo>
                            <a:lnTo>
                              <a:pt x="29" y="20"/>
                            </a:lnTo>
                            <a:lnTo>
                              <a:pt x="17" y="30"/>
                            </a:lnTo>
                            <a:lnTo>
                              <a:pt x="7" y="43"/>
                            </a:lnTo>
                            <a:lnTo>
                              <a:pt x="2" y="59"/>
                            </a:lnTo>
                            <a:lnTo>
                              <a:pt x="0" y="78"/>
                            </a:lnTo>
                            <a:lnTo>
                              <a:pt x="7" y="102"/>
                            </a:lnTo>
                            <a:close/>
                          </a:path>
                        </a:pathLst>
                      </a:custGeom>
                      <a:solidFill>
                        <a:srgbClr val="E6E6E6">
                          <a:lumMod val="1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da-DK" kern="0">
                          <a:solidFill>
                            <a:sysClr val="windowText" lastClr="000000"/>
                          </a:solidFill>
                          <a:latin typeface="+mn-l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6" name="Freeform 1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389" y="3486255"/>
                        <a:ext cx="195371" cy="1436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8" y="0"/>
                          </a:cxn>
                          <a:cxn ang="0">
                            <a:pos x="57" y="2"/>
                          </a:cxn>
                          <a:cxn ang="0">
                            <a:pos x="66" y="3"/>
                          </a:cxn>
                          <a:cxn ang="0">
                            <a:pos x="74" y="6"/>
                          </a:cxn>
                          <a:cxn ang="0">
                            <a:pos x="81" y="11"/>
                          </a:cxn>
                          <a:cxn ang="0">
                            <a:pos x="87" y="16"/>
                          </a:cxn>
                          <a:cxn ang="0">
                            <a:pos x="91" y="22"/>
                          </a:cxn>
                          <a:cxn ang="0">
                            <a:pos x="94" y="29"/>
                          </a:cxn>
                          <a:cxn ang="0">
                            <a:pos x="95" y="36"/>
                          </a:cxn>
                          <a:cxn ang="0">
                            <a:pos x="94" y="43"/>
                          </a:cxn>
                          <a:cxn ang="0">
                            <a:pos x="91" y="50"/>
                          </a:cxn>
                          <a:cxn ang="0">
                            <a:pos x="87" y="56"/>
                          </a:cxn>
                          <a:cxn ang="0">
                            <a:pos x="81" y="61"/>
                          </a:cxn>
                          <a:cxn ang="0">
                            <a:pos x="74" y="66"/>
                          </a:cxn>
                          <a:cxn ang="0">
                            <a:pos x="66" y="69"/>
                          </a:cxn>
                          <a:cxn ang="0">
                            <a:pos x="57" y="71"/>
                          </a:cxn>
                          <a:cxn ang="0">
                            <a:pos x="48" y="72"/>
                          </a:cxn>
                          <a:cxn ang="0">
                            <a:pos x="38" y="71"/>
                          </a:cxn>
                          <a:cxn ang="0">
                            <a:pos x="29" y="69"/>
                          </a:cxn>
                          <a:cxn ang="0">
                            <a:pos x="21" y="66"/>
                          </a:cxn>
                          <a:cxn ang="0">
                            <a:pos x="14" y="61"/>
                          </a:cxn>
                          <a:cxn ang="0">
                            <a:pos x="8" y="56"/>
                          </a:cxn>
                          <a:cxn ang="0">
                            <a:pos x="4" y="50"/>
                          </a:cxn>
                          <a:cxn ang="0">
                            <a:pos x="2" y="43"/>
                          </a:cxn>
                          <a:cxn ang="0">
                            <a:pos x="0" y="36"/>
                          </a:cxn>
                          <a:cxn ang="0">
                            <a:pos x="2" y="29"/>
                          </a:cxn>
                          <a:cxn ang="0">
                            <a:pos x="4" y="22"/>
                          </a:cxn>
                          <a:cxn ang="0">
                            <a:pos x="8" y="16"/>
                          </a:cxn>
                          <a:cxn ang="0">
                            <a:pos x="14" y="11"/>
                          </a:cxn>
                          <a:cxn ang="0">
                            <a:pos x="21" y="6"/>
                          </a:cxn>
                          <a:cxn ang="0">
                            <a:pos x="29" y="3"/>
                          </a:cxn>
                          <a:cxn ang="0">
                            <a:pos x="38" y="2"/>
                          </a:cxn>
                          <a:cxn ang="0">
                            <a:pos x="48" y="0"/>
                          </a:cxn>
                        </a:cxnLst>
                        <a:rect l="0" t="0" r="r" b="b"/>
                        <a:pathLst>
                          <a:path w="95" h="72">
                            <a:moveTo>
                              <a:pt x="48" y="0"/>
                            </a:moveTo>
                            <a:lnTo>
                              <a:pt x="57" y="2"/>
                            </a:lnTo>
                            <a:lnTo>
                              <a:pt x="66" y="3"/>
                            </a:lnTo>
                            <a:lnTo>
                              <a:pt x="74" y="6"/>
                            </a:lnTo>
                            <a:lnTo>
                              <a:pt x="81" y="11"/>
                            </a:lnTo>
                            <a:lnTo>
                              <a:pt x="87" y="16"/>
                            </a:lnTo>
                            <a:lnTo>
                              <a:pt x="91" y="22"/>
                            </a:lnTo>
                            <a:lnTo>
                              <a:pt x="94" y="29"/>
                            </a:lnTo>
                            <a:lnTo>
                              <a:pt x="95" y="36"/>
                            </a:lnTo>
                            <a:lnTo>
                              <a:pt x="94" y="43"/>
                            </a:lnTo>
                            <a:lnTo>
                              <a:pt x="91" y="50"/>
                            </a:lnTo>
                            <a:lnTo>
                              <a:pt x="87" y="56"/>
                            </a:lnTo>
                            <a:lnTo>
                              <a:pt x="81" y="61"/>
                            </a:lnTo>
                            <a:lnTo>
                              <a:pt x="74" y="66"/>
                            </a:lnTo>
                            <a:lnTo>
                              <a:pt x="66" y="69"/>
                            </a:lnTo>
                            <a:lnTo>
                              <a:pt x="57" y="71"/>
                            </a:lnTo>
                            <a:lnTo>
                              <a:pt x="48" y="72"/>
                            </a:lnTo>
                            <a:lnTo>
                              <a:pt x="38" y="71"/>
                            </a:lnTo>
                            <a:lnTo>
                              <a:pt x="29" y="69"/>
                            </a:lnTo>
                            <a:lnTo>
                              <a:pt x="21" y="66"/>
                            </a:lnTo>
                            <a:lnTo>
                              <a:pt x="14" y="61"/>
                            </a:lnTo>
                            <a:lnTo>
                              <a:pt x="8" y="56"/>
                            </a:lnTo>
                            <a:lnTo>
                              <a:pt x="4" y="50"/>
                            </a:lnTo>
                            <a:lnTo>
                              <a:pt x="2" y="43"/>
                            </a:lnTo>
                            <a:lnTo>
                              <a:pt x="0" y="36"/>
                            </a:lnTo>
                            <a:lnTo>
                              <a:pt x="2" y="29"/>
                            </a:lnTo>
                            <a:lnTo>
                              <a:pt x="4" y="22"/>
                            </a:lnTo>
                            <a:lnTo>
                              <a:pt x="8" y="16"/>
                            </a:lnTo>
                            <a:lnTo>
                              <a:pt x="14" y="11"/>
                            </a:lnTo>
                            <a:lnTo>
                              <a:pt x="21" y="6"/>
                            </a:lnTo>
                            <a:lnTo>
                              <a:pt x="29" y="3"/>
                            </a:lnTo>
                            <a:lnTo>
                              <a:pt x="38" y="2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E6E6E6">
                          <a:lumMod val="1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da-DK" kern="0">
                          <a:solidFill>
                            <a:sysClr val="windowText" lastClr="000000"/>
                          </a:solidFill>
                          <a:latin typeface="+mn-lt"/>
                          <a:ea typeface="ＭＳ Ｐゴシック" pitchFamily="-97" charset="-128"/>
                        </a:endParaRPr>
                      </a:p>
                    </p:txBody>
                  </p:sp>
                </p:grpSp>
                <p:grpSp>
                  <p:nvGrpSpPr>
                    <p:cNvPr id="39" name="Gruppe 813"/>
                    <p:cNvGrpSpPr/>
                    <p:nvPr/>
                  </p:nvGrpSpPr>
                  <p:grpSpPr>
                    <a:xfrm>
                      <a:off x="1090613" y="3975112"/>
                      <a:ext cx="617921" cy="1727207"/>
                      <a:chOff x="3656013" y="3433763"/>
                      <a:chExt cx="684213" cy="1912498"/>
                    </a:xfrm>
                    <a:solidFill>
                      <a:srgbClr val="FFFFFF">
                        <a:alpha val="9000"/>
                      </a:srgbClr>
                    </a:solidFill>
                  </p:grpSpPr>
                  <p:sp>
                    <p:nvSpPr>
                      <p:cNvPr id="394" name="Freeform 3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4288" y="3986213"/>
                        <a:ext cx="365125" cy="650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" y="0"/>
                          </a:cxn>
                          <a:cxn ang="0">
                            <a:pos x="26" y="6"/>
                          </a:cxn>
                          <a:cxn ang="0">
                            <a:pos x="39" y="13"/>
                          </a:cxn>
                          <a:cxn ang="0">
                            <a:pos x="52" y="16"/>
                          </a:cxn>
                          <a:cxn ang="0">
                            <a:pos x="65" y="19"/>
                          </a:cxn>
                          <a:cxn ang="0">
                            <a:pos x="78" y="22"/>
                          </a:cxn>
                          <a:cxn ang="0">
                            <a:pos x="93" y="23"/>
                          </a:cxn>
                          <a:cxn ang="0">
                            <a:pos x="106" y="24"/>
                          </a:cxn>
                          <a:cxn ang="0">
                            <a:pos x="120" y="23"/>
                          </a:cxn>
                          <a:cxn ang="0">
                            <a:pos x="134" y="22"/>
                          </a:cxn>
                          <a:cxn ang="0">
                            <a:pos x="147" y="20"/>
                          </a:cxn>
                          <a:cxn ang="0">
                            <a:pos x="161" y="18"/>
                          </a:cxn>
                          <a:cxn ang="0">
                            <a:pos x="176" y="15"/>
                          </a:cxn>
                          <a:cxn ang="0">
                            <a:pos x="189" y="13"/>
                          </a:cxn>
                          <a:cxn ang="0">
                            <a:pos x="203" y="9"/>
                          </a:cxn>
                          <a:cxn ang="0">
                            <a:pos x="216" y="6"/>
                          </a:cxn>
                          <a:cxn ang="0">
                            <a:pos x="230" y="2"/>
                          </a:cxn>
                          <a:cxn ang="0">
                            <a:pos x="230" y="15"/>
                          </a:cxn>
                          <a:cxn ang="0">
                            <a:pos x="221" y="19"/>
                          </a:cxn>
                          <a:cxn ang="0">
                            <a:pos x="212" y="23"/>
                          </a:cxn>
                          <a:cxn ang="0">
                            <a:pos x="200" y="27"/>
                          </a:cxn>
                          <a:cxn ang="0">
                            <a:pos x="189" y="29"/>
                          </a:cxn>
                          <a:cxn ang="0">
                            <a:pos x="174" y="33"/>
                          </a:cxn>
                          <a:cxn ang="0">
                            <a:pos x="161" y="36"/>
                          </a:cxn>
                          <a:cxn ang="0">
                            <a:pos x="146" y="39"/>
                          </a:cxn>
                          <a:cxn ang="0">
                            <a:pos x="132" y="41"/>
                          </a:cxn>
                          <a:cxn ang="0">
                            <a:pos x="115" y="41"/>
                          </a:cxn>
                          <a:cxn ang="0">
                            <a:pos x="99" y="41"/>
                          </a:cxn>
                          <a:cxn ang="0">
                            <a:pos x="82" y="40"/>
                          </a:cxn>
                          <a:cxn ang="0">
                            <a:pos x="65" y="37"/>
                          </a:cxn>
                          <a:cxn ang="0">
                            <a:pos x="50" y="32"/>
                          </a:cxn>
                          <a:cxn ang="0">
                            <a:pos x="33" y="27"/>
                          </a:cxn>
                          <a:cxn ang="0">
                            <a:pos x="16" y="19"/>
                          </a:cxn>
                          <a:cxn ang="0">
                            <a:pos x="0" y="9"/>
                          </a:cxn>
                          <a:cxn ang="0">
                            <a:pos x="13" y="0"/>
                          </a:cxn>
                        </a:cxnLst>
                        <a:rect l="0" t="0" r="r" b="b"/>
                        <a:pathLst>
                          <a:path w="230" h="41">
                            <a:moveTo>
                              <a:pt x="13" y="0"/>
                            </a:moveTo>
                            <a:lnTo>
                              <a:pt x="26" y="6"/>
                            </a:lnTo>
                            <a:lnTo>
                              <a:pt x="39" y="13"/>
                            </a:lnTo>
                            <a:lnTo>
                              <a:pt x="52" y="16"/>
                            </a:lnTo>
                            <a:lnTo>
                              <a:pt x="65" y="19"/>
                            </a:lnTo>
                            <a:lnTo>
                              <a:pt x="78" y="22"/>
                            </a:lnTo>
                            <a:lnTo>
                              <a:pt x="93" y="23"/>
                            </a:lnTo>
                            <a:lnTo>
                              <a:pt x="106" y="24"/>
                            </a:lnTo>
                            <a:lnTo>
                              <a:pt x="120" y="23"/>
                            </a:lnTo>
                            <a:lnTo>
                              <a:pt x="134" y="22"/>
                            </a:lnTo>
                            <a:lnTo>
                              <a:pt x="147" y="20"/>
                            </a:lnTo>
                            <a:lnTo>
                              <a:pt x="161" y="18"/>
                            </a:lnTo>
                            <a:lnTo>
                              <a:pt x="176" y="15"/>
                            </a:lnTo>
                            <a:lnTo>
                              <a:pt x="189" y="13"/>
                            </a:lnTo>
                            <a:lnTo>
                              <a:pt x="203" y="9"/>
                            </a:lnTo>
                            <a:lnTo>
                              <a:pt x="216" y="6"/>
                            </a:lnTo>
                            <a:lnTo>
                              <a:pt x="230" y="2"/>
                            </a:lnTo>
                            <a:lnTo>
                              <a:pt x="230" y="15"/>
                            </a:lnTo>
                            <a:lnTo>
                              <a:pt x="221" y="19"/>
                            </a:lnTo>
                            <a:lnTo>
                              <a:pt x="212" y="23"/>
                            </a:lnTo>
                            <a:lnTo>
                              <a:pt x="200" y="27"/>
                            </a:lnTo>
                            <a:lnTo>
                              <a:pt x="189" y="29"/>
                            </a:lnTo>
                            <a:lnTo>
                              <a:pt x="174" y="33"/>
                            </a:lnTo>
                            <a:lnTo>
                              <a:pt x="161" y="36"/>
                            </a:lnTo>
                            <a:lnTo>
                              <a:pt x="146" y="39"/>
                            </a:lnTo>
                            <a:lnTo>
                              <a:pt x="132" y="41"/>
                            </a:lnTo>
                            <a:lnTo>
                              <a:pt x="115" y="41"/>
                            </a:lnTo>
                            <a:lnTo>
                              <a:pt x="99" y="41"/>
                            </a:lnTo>
                            <a:lnTo>
                              <a:pt x="82" y="40"/>
                            </a:lnTo>
                            <a:lnTo>
                              <a:pt x="65" y="37"/>
                            </a:lnTo>
                            <a:lnTo>
                              <a:pt x="50" y="32"/>
                            </a:lnTo>
                            <a:lnTo>
                              <a:pt x="33" y="27"/>
                            </a:lnTo>
                            <a:lnTo>
                              <a:pt x="16" y="19"/>
                            </a:lnTo>
                            <a:lnTo>
                              <a:pt x="0" y="9"/>
                            </a:lnTo>
                            <a:lnTo>
                              <a:pt x="13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da-DK" kern="0">
                          <a:solidFill>
                            <a:sysClr val="windowText" lastClr="000000"/>
                          </a:solidFill>
                          <a:latin typeface="+mn-l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95" name="Freeform 3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6013" y="4872038"/>
                        <a:ext cx="684213" cy="17303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" y="5"/>
                          </a:cxn>
                          <a:cxn ang="0">
                            <a:pos x="77" y="45"/>
                          </a:cxn>
                          <a:cxn ang="0">
                            <a:pos x="100" y="51"/>
                          </a:cxn>
                          <a:cxn ang="0">
                            <a:pos x="122" y="54"/>
                          </a:cxn>
                          <a:cxn ang="0">
                            <a:pos x="143" y="60"/>
                          </a:cxn>
                          <a:cxn ang="0">
                            <a:pos x="162" y="62"/>
                          </a:cxn>
                          <a:cxn ang="0">
                            <a:pos x="180" y="65"/>
                          </a:cxn>
                          <a:cxn ang="0">
                            <a:pos x="199" y="67"/>
                          </a:cxn>
                          <a:cxn ang="0">
                            <a:pos x="217" y="67"/>
                          </a:cxn>
                          <a:cxn ang="0">
                            <a:pos x="234" y="67"/>
                          </a:cxn>
                          <a:cxn ang="0">
                            <a:pos x="251" y="66"/>
                          </a:cxn>
                          <a:cxn ang="0">
                            <a:pos x="267" y="65"/>
                          </a:cxn>
                          <a:cxn ang="0">
                            <a:pos x="286" y="61"/>
                          </a:cxn>
                          <a:cxn ang="0">
                            <a:pos x="304" y="57"/>
                          </a:cxn>
                          <a:cxn ang="0">
                            <a:pos x="322" y="52"/>
                          </a:cxn>
                          <a:cxn ang="0">
                            <a:pos x="343" y="44"/>
                          </a:cxn>
                          <a:cxn ang="0">
                            <a:pos x="363" y="36"/>
                          </a:cxn>
                          <a:cxn ang="0">
                            <a:pos x="386" y="26"/>
                          </a:cxn>
                          <a:cxn ang="0">
                            <a:pos x="392" y="12"/>
                          </a:cxn>
                          <a:cxn ang="0">
                            <a:pos x="397" y="4"/>
                          </a:cxn>
                          <a:cxn ang="0">
                            <a:pos x="401" y="0"/>
                          </a:cxn>
                          <a:cxn ang="0">
                            <a:pos x="405" y="1"/>
                          </a:cxn>
                          <a:cxn ang="0">
                            <a:pos x="409" y="5"/>
                          </a:cxn>
                          <a:cxn ang="0">
                            <a:pos x="414" y="13"/>
                          </a:cxn>
                          <a:cxn ang="0">
                            <a:pos x="422" y="23"/>
                          </a:cxn>
                          <a:cxn ang="0">
                            <a:pos x="431" y="36"/>
                          </a:cxn>
                          <a:cxn ang="0">
                            <a:pos x="413" y="62"/>
                          </a:cxn>
                          <a:cxn ang="0">
                            <a:pos x="393" y="74"/>
                          </a:cxn>
                          <a:cxn ang="0">
                            <a:pos x="371" y="83"/>
                          </a:cxn>
                          <a:cxn ang="0">
                            <a:pos x="349" y="91"/>
                          </a:cxn>
                          <a:cxn ang="0">
                            <a:pos x="325" y="97"/>
                          </a:cxn>
                          <a:cxn ang="0">
                            <a:pos x="300" y="103"/>
                          </a:cxn>
                          <a:cxn ang="0">
                            <a:pos x="274" y="106"/>
                          </a:cxn>
                          <a:cxn ang="0">
                            <a:pos x="247" y="109"/>
                          </a:cxn>
                          <a:cxn ang="0">
                            <a:pos x="221" y="109"/>
                          </a:cxn>
                          <a:cxn ang="0">
                            <a:pos x="193" y="109"/>
                          </a:cxn>
                          <a:cxn ang="0">
                            <a:pos x="166" y="108"/>
                          </a:cxn>
                          <a:cxn ang="0">
                            <a:pos x="140" y="104"/>
                          </a:cxn>
                          <a:cxn ang="0">
                            <a:pos x="114" y="100"/>
                          </a:cxn>
                          <a:cxn ang="0">
                            <a:pos x="88" y="95"/>
                          </a:cxn>
                          <a:cxn ang="0">
                            <a:pos x="65" y="90"/>
                          </a:cxn>
                          <a:cxn ang="0">
                            <a:pos x="42" y="82"/>
                          </a:cxn>
                          <a:cxn ang="0">
                            <a:pos x="21" y="74"/>
                          </a:cxn>
                          <a:cxn ang="0">
                            <a:pos x="13" y="64"/>
                          </a:cxn>
                          <a:cxn ang="0">
                            <a:pos x="7" y="53"/>
                          </a:cxn>
                          <a:cxn ang="0">
                            <a:pos x="3" y="43"/>
                          </a:cxn>
                          <a:cxn ang="0">
                            <a:pos x="0" y="32"/>
                          </a:cxn>
                          <a:cxn ang="0">
                            <a:pos x="0" y="23"/>
                          </a:cxn>
                          <a:cxn ang="0">
                            <a:pos x="5" y="16"/>
                          </a:cxn>
                          <a:cxn ang="0">
                            <a:pos x="13" y="9"/>
                          </a:cxn>
                          <a:cxn ang="0">
                            <a:pos x="27" y="5"/>
                          </a:cxn>
                        </a:cxnLst>
                        <a:rect l="0" t="0" r="r" b="b"/>
                        <a:pathLst>
                          <a:path w="431" h="109">
                            <a:moveTo>
                              <a:pt x="27" y="5"/>
                            </a:moveTo>
                            <a:lnTo>
                              <a:pt x="77" y="45"/>
                            </a:lnTo>
                            <a:lnTo>
                              <a:pt x="100" y="51"/>
                            </a:lnTo>
                            <a:lnTo>
                              <a:pt x="122" y="54"/>
                            </a:lnTo>
                            <a:lnTo>
                              <a:pt x="143" y="60"/>
                            </a:lnTo>
                            <a:lnTo>
                              <a:pt x="162" y="62"/>
                            </a:lnTo>
                            <a:lnTo>
                              <a:pt x="180" y="65"/>
                            </a:lnTo>
                            <a:lnTo>
                              <a:pt x="199" y="67"/>
                            </a:lnTo>
                            <a:lnTo>
                              <a:pt x="217" y="67"/>
                            </a:lnTo>
                            <a:lnTo>
                              <a:pt x="234" y="67"/>
                            </a:lnTo>
                            <a:lnTo>
                              <a:pt x="251" y="66"/>
                            </a:lnTo>
                            <a:lnTo>
                              <a:pt x="267" y="65"/>
                            </a:lnTo>
                            <a:lnTo>
                              <a:pt x="286" y="61"/>
                            </a:lnTo>
                            <a:lnTo>
                              <a:pt x="304" y="57"/>
                            </a:lnTo>
                            <a:lnTo>
                              <a:pt x="322" y="52"/>
                            </a:lnTo>
                            <a:lnTo>
                              <a:pt x="343" y="44"/>
                            </a:lnTo>
                            <a:lnTo>
                              <a:pt x="363" y="36"/>
                            </a:lnTo>
                            <a:lnTo>
                              <a:pt x="386" y="26"/>
                            </a:lnTo>
                            <a:lnTo>
                              <a:pt x="392" y="12"/>
                            </a:lnTo>
                            <a:lnTo>
                              <a:pt x="397" y="4"/>
                            </a:lnTo>
                            <a:lnTo>
                              <a:pt x="401" y="0"/>
                            </a:lnTo>
                            <a:lnTo>
                              <a:pt x="405" y="1"/>
                            </a:lnTo>
                            <a:lnTo>
                              <a:pt x="409" y="5"/>
                            </a:lnTo>
                            <a:lnTo>
                              <a:pt x="414" y="13"/>
                            </a:lnTo>
                            <a:lnTo>
                              <a:pt x="422" y="23"/>
                            </a:lnTo>
                            <a:lnTo>
                              <a:pt x="431" y="36"/>
                            </a:lnTo>
                            <a:lnTo>
                              <a:pt x="413" y="62"/>
                            </a:lnTo>
                            <a:lnTo>
                              <a:pt x="393" y="74"/>
                            </a:lnTo>
                            <a:lnTo>
                              <a:pt x="371" y="83"/>
                            </a:lnTo>
                            <a:lnTo>
                              <a:pt x="349" y="91"/>
                            </a:lnTo>
                            <a:lnTo>
                              <a:pt x="325" y="97"/>
                            </a:lnTo>
                            <a:lnTo>
                              <a:pt x="300" y="103"/>
                            </a:lnTo>
                            <a:lnTo>
                              <a:pt x="274" y="106"/>
                            </a:lnTo>
                            <a:lnTo>
                              <a:pt x="247" y="109"/>
                            </a:lnTo>
                            <a:lnTo>
                              <a:pt x="221" y="109"/>
                            </a:lnTo>
                            <a:lnTo>
                              <a:pt x="193" y="109"/>
                            </a:lnTo>
                            <a:lnTo>
                              <a:pt x="166" y="108"/>
                            </a:lnTo>
                            <a:lnTo>
                              <a:pt x="140" y="104"/>
                            </a:lnTo>
                            <a:lnTo>
                              <a:pt x="114" y="100"/>
                            </a:lnTo>
                            <a:lnTo>
                              <a:pt x="88" y="95"/>
                            </a:lnTo>
                            <a:lnTo>
                              <a:pt x="65" y="90"/>
                            </a:lnTo>
                            <a:lnTo>
                              <a:pt x="42" y="82"/>
                            </a:lnTo>
                            <a:lnTo>
                              <a:pt x="21" y="74"/>
                            </a:lnTo>
                            <a:lnTo>
                              <a:pt x="13" y="64"/>
                            </a:lnTo>
                            <a:lnTo>
                              <a:pt x="7" y="53"/>
                            </a:lnTo>
                            <a:lnTo>
                              <a:pt x="3" y="43"/>
                            </a:lnTo>
                            <a:lnTo>
                              <a:pt x="0" y="32"/>
                            </a:lnTo>
                            <a:lnTo>
                              <a:pt x="0" y="23"/>
                            </a:lnTo>
                            <a:lnTo>
                              <a:pt x="5" y="16"/>
                            </a:lnTo>
                            <a:lnTo>
                              <a:pt x="13" y="9"/>
                            </a:lnTo>
                            <a:lnTo>
                              <a:pt x="27" y="5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da-DK" kern="0">
                          <a:solidFill>
                            <a:sysClr val="windowText" lastClr="000000"/>
                          </a:solidFill>
                          <a:latin typeface="+mn-l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96" name="Freeform 3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81425" y="5231961"/>
                        <a:ext cx="490538" cy="1143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9"/>
                          </a:cxn>
                          <a:cxn ang="0">
                            <a:pos x="3" y="37"/>
                          </a:cxn>
                          <a:cxn ang="0">
                            <a:pos x="7" y="45"/>
                          </a:cxn>
                          <a:cxn ang="0">
                            <a:pos x="11" y="53"/>
                          </a:cxn>
                          <a:cxn ang="0">
                            <a:pos x="15" y="61"/>
                          </a:cxn>
                          <a:cxn ang="0">
                            <a:pos x="22" y="62"/>
                          </a:cxn>
                          <a:cxn ang="0">
                            <a:pos x="29" y="63"/>
                          </a:cxn>
                          <a:cxn ang="0">
                            <a:pos x="37" y="65"/>
                          </a:cxn>
                          <a:cxn ang="0">
                            <a:pos x="44" y="66"/>
                          </a:cxn>
                          <a:cxn ang="0">
                            <a:pos x="51" y="67"/>
                          </a:cxn>
                          <a:cxn ang="0">
                            <a:pos x="59" y="68"/>
                          </a:cxn>
                          <a:cxn ang="0">
                            <a:pos x="65" y="71"/>
                          </a:cxn>
                          <a:cxn ang="0">
                            <a:pos x="73" y="72"/>
                          </a:cxn>
                          <a:cxn ang="0">
                            <a:pos x="91" y="72"/>
                          </a:cxn>
                          <a:cxn ang="0">
                            <a:pos x="109" y="71"/>
                          </a:cxn>
                          <a:cxn ang="0">
                            <a:pos x="127" y="71"/>
                          </a:cxn>
                          <a:cxn ang="0">
                            <a:pos x="146" y="70"/>
                          </a:cxn>
                          <a:cxn ang="0">
                            <a:pos x="164" y="70"/>
                          </a:cxn>
                          <a:cxn ang="0">
                            <a:pos x="183" y="68"/>
                          </a:cxn>
                          <a:cxn ang="0">
                            <a:pos x="201" y="68"/>
                          </a:cxn>
                          <a:cxn ang="0">
                            <a:pos x="220" y="67"/>
                          </a:cxn>
                          <a:cxn ang="0">
                            <a:pos x="231" y="65"/>
                          </a:cxn>
                          <a:cxn ang="0">
                            <a:pos x="242" y="61"/>
                          </a:cxn>
                          <a:cxn ang="0">
                            <a:pos x="253" y="58"/>
                          </a:cxn>
                          <a:cxn ang="0">
                            <a:pos x="265" y="54"/>
                          </a:cxn>
                          <a:cxn ang="0">
                            <a:pos x="275" y="52"/>
                          </a:cxn>
                          <a:cxn ang="0">
                            <a:pos x="287" y="48"/>
                          </a:cxn>
                          <a:cxn ang="0">
                            <a:pos x="297" y="45"/>
                          </a:cxn>
                          <a:cxn ang="0">
                            <a:pos x="309" y="41"/>
                          </a:cxn>
                          <a:cxn ang="0">
                            <a:pos x="309" y="26"/>
                          </a:cxn>
                          <a:cxn ang="0">
                            <a:pos x="307" y="13"/>
                          </a:cxn>
                          <a:cxn ang="0">
                            <a:pos x="303" y="5"/>
                          </a:cxn>
                          <a:cxn ang="0">
                            <a:pos x="297" y="1"/>
                          </a:cxn>
                          <a:cxn ang="0">
                            <a:pos x="290" y="0"/>
                          </a:cxn>
                          <a:cxn ang="0">
                            <a:pos x="279" y="0"/>
                          </a:cxn>
                          <a:cxn ang="0">
                            <a:pos x="268" y="4"/>
                          </a:cxn>
                          <a:cxn ang="0">
                            <a:pos x="252" y="9"/>
                          </a:cxn>
                          <a:cxn ang="0">
                            <a:pos x="242" y="9"/>
                          </a:cxn>
                          <a:cxn ang="0">
                            <a:pos x="231" y="10"/>
                          </a:cxn>
                          <a:cxn ang="0">
                            <a:pos x="221" y="10"/>
                          </a:cxn>
                          <a:cxn ang="0">
                            <a:pos x="211" y="10"/>
                          </a:cxn>
                          <a:cxn ang="0">
                            <a:pos x="200" y="10"/>
                          </a:cxn>
                          <a:cxn ang="0">
                            <a:pos x="188" y="10"/>
                          </a:cxn>
                          <a:cxn ang="0">
                            <a:pos x="178" y="11"/>
                          </a:cxn>
                          <a:cxn ang="0">
                            <a:pos x="168" y="11"/>
                          </a:cxn>
                          <a:cxn ang="0">
                            <a:pos x="140" y="10"/>
                          </a:cxn>
                          <a:cxn ang="0">
                            <a:pos x="116" y="9"/>
                          </a:cxn>
                          <a:cxn ang="0">
                            <a:pos x="96" y="6"/>
                          </a:cxn>
                          <a:cxn ang="0">
                            <a:pos x="77" y="5"/>
                          </a:cxn>
                          <a:cxn ang="0">
                            <a:pos x="60" y="6"/>
                          </a:cxn>
                          <a:cxn ang="0">
                            <a:pos x="42" y="9"/>
                          </a:cxn>
                          <a:cxn ang="0">
                            <a:pos x="22" y="16"/>
                          </a:cxn>
                          <a:cxn ang="0">
                            <a:pos x="0" y="29"/>
                          </a:cxn>
                        </a:cxnLst>
                        <a:rect l="0" t="0" r="r" b="b"/>
                        <a:pathLst>
                          <a:path w="309" h="72">
                            <a:moveTo>
                              <a:pt x="0" y="29"/>
                            </a:moveTo>
                            <a:lnTo>
                              <a:pt x="3" y="37"/>
                            </a:lnTo>
                            <a:lnTo>
                              <a:pt x="7" y="45"/>
                            </a:lnTo>
                            <a:lnTo>
                              <a:pt x="11" y="53"/>
                            </a:lnTo>
                            <a:lnTo>
                              <a:pt x="15" y="61"/>
                            </a:lnTo>
                            <a:lnTo>
                              <a:pt x="22" y="62"/>
                            </a:lnTo>
                            <a:lnTo>
                              <a:pt x="29" y="63"/>
                            </a:lnTo>
                            <a:lnTo>
                              <a:pt x="37" y="65"/>
                            </a:lnTo>
                            <a:lnTo>
                              <a:pt x="44" y="66"/>
                            </a:lnTo>
                            <a:lnTo>
                              <a:pt x="51" y="67"/>
                            </a:lnTo>
                            <a:lnTo>
                              <a:pt x="59" y="68"/>
                            </a:lnTo>
                            <a:lnTo>
                              <a:pt x="65" y="71"/>
                            </a:lnTo>
                            <a:lnTo>
                              <a:pt x="73" y="72"/>
                            </a:lnTo>
                            <a:lnTo>
                              <a:pt x="91" y="72"/>
                            </a:lnTo>
                            <a:lnTo>
                              <a:pt x="109" y="71"/>
                            </a:lnTo>
                            <a:lnTo>
                              <a:pt x="127" y="71"/>
                            </a:lnTo>
                            <a:lnTo>
                              <a:pt x="146" y="70"/>
                            </a:lnTo>
                            <a:lnTo>
                              <a:pt x="164" y="70"/>
                            </a:lnTo>
                            <a:lnTo>
                              <a:pt x="183" y="68"/>
                            </a:lnTo>
                            <a:lnTo>
                              <a:pt x="201" y="68"/>
                            </a:lnTo>
                            <a:lnTo>
                              <a:pt x="220" y="67"/>
                            </a:lnTo>
                            <a:lnTo>
                              <a:pt x="231" y="65"/>
                            </a:lnTo>
                            <a:lnTo>
                              <a:pt x="242" y="61"/>
                            </a:lnTo>
                            <a:lnTo>
                              <a:pt x="253" y="58"/>
                            </a:lnTo>
                            <a:lnTo>
                              <a:pt x="265" y="54"/>
                            </a:lnTo>
                            <a:lnTo>
                              <a:pt x="275" y="52"/>
                            </a:lnTo>
                            <a:lnTo>
                              <a:pt x="287" y="48"/>
                            </a:lnTo>
                            <a:lnTo>
                              <a:pt x="297" y="45"/>
                            </a:lnTo>
                            <a:lnTo>
                              <a:pt x="309" y="41"/>
                            </a:lnTo>
                            <a:lnTo>
                              <a:pt x="309" y="26"/>
                            </a:lnTo>
                            <a:lnTo>
                              <a:pt x="307" y="13"/>
                            </a:lnTo>
                            <a:lnTo>
                              <a:pt x="303" y="5"/>
                            </a:lnTo>
                            <a:lnTo>
                              <a:pt x="297" y="1"/>
                            </a:lnTo>
                            <a:lnTo>
                              <a:pt x="290" y="0"/>
                            </a:lnTo>
                            <a:lnTo>
                              <a:pt x="279" y="0"/>
                            </a:lnTo>
                            <a:lnTo>
                              <a:pt x="268" y="4"/>
                            </a:lnTo>
                            <a:lnTo>
                              <a:pt x="252" y="9"/>
                            </a:lnTo>
                            <a:lnTo>
                              <a:pt x="242" y="9"/>
                            </a:lnTo>
                            <a:lnTo>
                              <a:pt x="231" y="10"/>
                            </a:lnTo>
                            <a:lnTo>
                              <a:pt x="221" y="10"/>
                            </a:lnTo>
                            <a:lnTo>
                              <a:pt x="211" y="10"/>
                            </a:lnTo>
                            <a:lnTo>
                              <a:pt x="200" y="10"/>
                            </a:lnTo>
                            <a:lnTo>
                              <a:pt x="188" y="10"/>
                            </a:lnTo>
                            <a:lnTo>
                              <a:pt x="178" y="11"/>
                            </a:lnTo>
                            <a:lnTo>
                              <a:pt x="168" y="11"/>
                            </a:lnTo>
                            <a:lnTo>
                              <a:pt x="140" y="10"/>
                            </a:lnTo>
                            <a:lnTo>
                              <a:pt x="116" y="9"/>
                            </a:lnTo>
                            <a:lnTo>
                              <a:pt x="96" y="6"/>
                            </a:lnTo>
                            <a:lnTo>
                              <a:pt x="77" y="5"/>
                            </a:lnTo>
                            <a:lnTo>
                              <a:pt x="60" y="6"/>
                            </a:lnTo>
                            <a:lnTo>
                              <a:pt x="42" y="9"/>
                            </a:lnTo>
                            <a:lnTo>
                              <a:pt x="22" y="16"/>
                            </a:lnTo>
                            <a:lnTo>
                              <a:pt x="0" y="29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da-DK" kern="0">
                          <a:solidFill>
                            <a:sysClr val="windowText" lastClr="000000"/>
                          </a:solidFill>
                          <a:latin typeface="+mn-l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97" name="Freeform 3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2238" y="4217988"/>
                        <a:ext cx="177800" cy="396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1"/>
                          </a:cxn>
                          <a:cxn ang="0">
                            <a:pos x="5" y="17"/>
                          </a:cxn>
                          <a:cxn ang="0">
                            <a:pos x="26" y="25"/>
                          </a:cxn>
                          <a:cxn ang="0">
                            <a:pos x="80" y="20"/>
                          </a:cxn>
                          <a:cxn ang="0">
                            <a:pos x="112" y="13"/>
                          </a:cxn>
                          <a:cxn ang="0">
                            <a:pos x="110" y="4"/>
                          </a:cxn>
                          <a:cxn ang="0">
                            <a:pos x="108" y="0"/>
                          </a:cxn>
                          <a:cxn ang="0">
                            <a:pos x="103" y="2"/>
                          </a:cxn>
                          <a:cxn ang="0">
                            <a:pos x="92" y="4"/>
                          </a:cxn>
                          <a:cxn ang="0">
                            <a:pos x="61" y="6"/>
                          </a:cxn>
                          <a:cxn ang="0">
                            <a:pos x="51" y="6"/>
                          </a:cxn>
                          <a:cxn ang="0">
                            <a:pos x="43" y="4"/>
                          </a:cxn>
                          <a:cxn ang="0">
                            <a:pos x="35" y="4"/>
                          </a:cxn>
                          <a:cxn ang="0">
                            <a:pos x="29" y="3"/>
                          </a:cxn>
                          <a:cxn ang="0">
                            <a:pos x="22" y="3"/>
                          </a:cxn>
                          <a:cxn ang="0">
                            <a:pos x="14" y="4"/>
                          </a:cxn>
                          <a:cxn ang="0">
                            <a:pos x="8" y="7"/>
                          </a:cxn>
                          <a:cxn ang="0">
                            <a:pos x="0" y="11"/>
                          </a:cxn>
                        </a:cxnLst>
                        <a:rect l="0" t="0" r="r" b="b"/>
                        <a:pathLst>
                          <a:path w="112" h="25">
                            <a:moveTo>
                              <a:pt x="0" y="11"/>
                            </a:moveTo>
                            <a:lnTo>
                              <a:pt x="5" y="17"/>
                            </a:lnTo>
                            <a:lnTo>
                              <a:pt x="26" y="25"/>
                            </a:lnTo>
                            <a:lnTo>
                              <a:pt x="80" y="20"/>
                            </a:lnTo>
                            <a:lnTo>
                              <a:pt x="112" y="13"/>
                            </a:lnTo>
                            <a:lnTo>
                              <a:pt x="110" y="4"/>
                            </a:lnTo>
                            <a:lnTo>
                              <a:pt x="108" y="0"/>
                            </a:lnTo>
                            <a:lnTo>
                              <a:pt x="103" y="2"/>
                            </a:lnTo>
                            <a:lnTo>
                              <a:pt x="92" y="4"/>
                            </a:lnTo>
                            <a:lnTo>
                              <a:pt x="61" y="6"/>
                            </a:lnTo>
                            <a:lnTo>
                              <a:pt x="51" y="6"/>
                            </a:lnTo>
                            <a:lnTo>
                              <a:pt x="43" y="4"/>
                            </a:lnTo>
                            <a:lnTo>
                              <a:pt x="35" y="4"/>
                            </a:lnTo>
                            <a:lnTo>
                              <a:pt x="29" y="3"/>
                            </a:lnTo>
                            <a:lnTo>
                              <a:pt x="22" y="3"/>
                            </a:lnTo>
                            <a:lnTo>
                              <a:pt x="14" y="4"/>
                            </a:lnTo>
                            <a:lnTo>
                              <a:pt x="8" y="7"/>
                            </a:lnTo>
                            <a:lnTo>
                              <a:pt x="0" y="11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da-DK" kern="0">
                          <a:solidFill>
                            <a:sysClr val="windowText" lastClr="000000"/>
                          </a:solidFill>
                          <a:latin typeface="+mn-l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98" name="Freeform 3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2238" y="3433763"/>
                        <a:ext cx="168275" cy="1270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3" y="0"/>
                          </a:cxn>
                          <a:cxn ang="0">
                            <a:pos x="64" y="1"/>
                          </a:cxn>
                          <a:cxn ang="0">
                            <a:pos x="74" y="2"/>
                          </a:cxn>
                          <a:cxn ang="0">
                            <a:pos x="83" y="6"/>
                          </a:cxn>
                          <a:cxn ang="0">
                            <a:pos x="91" y="11"/>
                          </a:cxn>
                          <a:cxn ang="0">
                            <a:pos x="97" y="18"/>
                          </a:cxn>
                          <a:cxn ang="0">
                            <a:pos x="103" y="24"/>
                          </a:cxn>
                          <a:cxn ang="0">
                            <a:pos x="105" y="32"/>
                          </a:cxn>
                          <a:cxn ang="0">
                            <a:pos x="106" y="40"/>
                          </a:cxn>
                          <a:cxn ang="0">
                            <a:pos x="105" y="48"/>
                          </a:cxn>
                          <a:cxn ang="0">
                            <a:pos x="103" y="55"/>
                          </a:cxn>
                          <a:cxn ang="0">
                            <a:pos x="97" y="62"/>
                          </a:cxn>
                          <a:cxn ang="0">
                            <a:pos x="91" y="68"/>
                          </a:cxn>
                          <a:cxn ang="0">
                            <a:pos x="83" y="74"/>
                          </a:cxn>
                          <a:cxn ang="0">
                            <a:pos x="74" y="78"/>
                          </a:cxn>
                          <a:cxn ang="0">
                            <a:pos x="64" y="79"/>
                          </a:cxn>
                          <a:cxn ang="0">
                            <a:pos x="53" y="80"/>
                          </a:cxn>
                          <a:cxn ang="0">
                            <a:pos x="43" y="79"/>
                          </a:cxn>
                          <a:cxn ang="0">
                            <a:pos x="32" y="78"/>
                          </a:cxn>
                          <a:cxn ang="0">
                            <a:pos x="23" y="74"/>
                          </a:cxn>
                          <a:cxn ang="0">
                            <a:pos x="16" y="68"/>
                          </a:cxn>
                          <a:cxn ang="0">
                            <a:pos x="9" y="62"/>
                          </a:cxn>
                          <a:cxn ang="0">
                            <a:pos x="4" y="55"/>
                          </a:cxn>
                          <a:cxn ang="0">
                            <a:pos x="1" y="48"/>
                          </a:cxn>
                          <a:cxn ang="0">
                            <a:pos x="0" y="40"/>
                          </a:cxn>
                          <a:cxn ang="0">
                            <a:pos x="1" y="32"/>
                          </a:cxn>
                          <a:cxn ang="0">
                            <a:pos x="4" y="24"/>
                          </a:cxn>
                          <a:cxn ang="0">
                            <a:pos x="9" y="18"/>
                          </a:cxn>
                          <a:cxn ang="0">
                            <a:pos x="16" y="11"/>
                          </a:cxn>
                          <a:cxn ang="0">
                            <a:pos x="23" y="6"/>
                          </a:cxn>
                          <a:cxn ang="0">
                            <a:pos x="32" y="2"/>
                          </a:cxn>
                          <a:cxn ang="0">
                            <a:pos x="43" y="1"/>
                          </a:cxn>
                          <a:cxn ang="0">
                            <a:pos x="53" y="0"/>
                          </a:cxn>
                        </a:cxnLst>
                        <a:rect l="0" t="0" r="r" b="b"/>
                        <a:pathLst>
                          <a:path w="106" h="80">
                            <a:moveTo>
                              <a:pt x="53" y="0"/>
                            </a:moveTo>
                            <a:lnTo>
                              <a:pt x="64" y="1"/>
                            </a:lnTo>
                            <a:lnTo>
                              <a:pt x="74" y="2"/>
                            </a:lnTo>
                            <a:lnTo>
                              <a:pt x="83" y="6"/>
                            </a:lnTo>
                            <a:lnTo>
                              <a:pt x="91" y="11"/>
                            </a:lnTo>
                            <a:lnTo>
                              <a:pt x="97" y="18"/>
                            </a:lnTo>
                            <a:lnTo>
                              <a:pt x="103" y="24"/>
                            </a:lnTo>
                            <a:lnTo>
                              <a:pt x="105" y="32"/>
                            </a:lnTo>
                            <a:lnTo>
                              <a:pt x="106" y="40"/>
                            </a:lnTo>
                            <a:lnTo>
                              <a:pt x="105" y="48"/>
                            </a:lnTo>
                            <a:lnTo>
                              <a:pt x="103" y="55"/>
                            </a:lnTo>
                            <a:lnTo>
                              <a:pt x="97" y="62"/>
                            </a:lnTo>
                            <a:lnTo>
                              <a:pt x="91" y="68"/>
                            </a:lnTo>
                            <a:lnTo>
                              <a:pt x="83" y="74"/>
                            </a:lnTo>
                            <a:lnTo>
                              <a:pt x="74" y="78"/>
                            </a:lnTo>
                            <a:lnTo>
                              <a:pt x="64" y="79"/>
                            </a:lnTo>
                            <a:lnTo>
                              <a:pt x="53" y="80"/>
                            </a:lnTo>
                            <a:lnTo>
                              <a:pt x="43" y="79"/>
                            </a:lnTo>
                            <a:lnTo>
                              <a:pt x="32" y="78"/>
                            </a:lnTo>
                            <a:lnTo>
                              <a:pt x="23" y="74"/>
                            </a:lnTo>
                            <a:lnTo>
                              <a:pt x="16" y="68"/>
                            </a:lnTo>
                            <a:lnTo>
                              <a:pt x="9" y="62"/>
                            </a:lnTo>
                            <a:lnTo>
                              <a:pt x="4" y="55"/>
                            </a:lnTo>
                            <a:lnTo>
                              <a:pt x="1" y="48"/>
                            </a:lnTo>
                            <a:lnTo>
                              <a:pt x="0" y="40"/>
                            </a:lnTo>
                            <a:lnTo>
                              <a:pt x="1" y="32"/>
                            </a:lnTo>
                            <a:lnTo>
                              <a:pt x="4" y="24"/>
                            </a:lnTo>
                            <a:lnTo>
                              <a:pt x="9" y="18"/>
                            </a:lnTo>
                            <a:lnTo>
                              <a:pt x="16" y="11"/>
                            </a:lnTo>
                            <a:lnTo>
                              <a:pt x="23" y="6"/>
                            </a:lnTo>
                            <a:lnTo>
                              <a:pt x="32" y="2"/>
                            </a:lnTo>
                            <a:lnTo>
                              <a:pt x="43" y="1"/>
                            </a:lnTo>
                            <a:lnTo>
                              <a:pt x="53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da-DK" kern="0">
                          <a:solidFill>
                            <a:sysClr val="windowText" lastClr="000000"/>
                          </a:solidFill>
                          <a:latin typeface="+mn-lt"/>
                          <a:ea typeface="ＭＳ Ｐゴシック" pitchFamily="-97" charset="-128"/>
                        </a:endParaRPr>
                      </a:p>
                    </p:txBody>
                  </p:sp>
                </p:grpSp>
              </p:grpSp>
              <p:sp>
                <p:nvSpPr>
                  <p:cNvPr id="391" name="Ellipse 390"/>
                  <p:cNvSpPr/>
                  <p:nvPr/>
                </p:nvSpPr>
                <p:spPr bwMode="auto">
                  <a:xfrm>
                    <a:off x="909639" y="5635729"/>
                    <a:ext cx="1096961" cy="307871"/>
                  </a:xfrm>
                  <a:prstGeom prst="ellipse">
                    <a:avLst/>
                  </a:prstGeom>
                  <a:gradFill flip="none" rotWithShape="1">
                    <a:gsLst>
                      <a:gs pos="24000">
                        <a:sysClr val="windowText" lastClr="000000">
                          <a:alpha val="42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 dirty="0" err="1">
                      <a:solidFill>
                        <a:sysClr val="window" lastClr="FFFFFF"/>
                      </a:solidFill>
                      <a:latin typeface="Calibri"/>
                      <a:ea typeface="ＭＳ Ｐゴシック" pitchFamily="-97" charset="-128"/>
                    </a:endParaRPr>
                  </a:p>
                </p:txBody>
              </p:sp>
            </p:grpSp>
            <p:grpSp>
              <p:nvGrpSpPr>
                <p:cNvPr id="14552" name="Gruppe 943"/>
                <p:cNvGrpSpPr>
                  <a:grpSpLocks/>
                </p:cNvGrpSpPr>
                <p:nvPr/>
              </p:nvGrpSpPr>
              <p:grpSpPr bwMode="auto">
                <a:xfrm>
                  <a:off x="6439698" y="229337"/>
                  <a:ext cx="895637" cy="1790656"/>
                  <a:chOff x="6123081" y="3020211"/>
                  <a:chExt cx="422447" cy="844602"/>
                </a:xfrm>
              </p:grpSpPr>
              <p:grpSp>
                <p:nvGrpSpPr>
                  <p:cNvPr id="14553" name="Gruppe 916"/>
                  <p:cNvGrpSpPr>
                    <a:grpSpLocks/>
                  </p:cNvGrpSpPr>
                  <p:nvPr/>
                </p:nvGrpSpPr>
                <p:grpSpPr bwMode="auto">
                  <a:xfrm>
                    <a:off x="6123081" y="3125767"/>
                    <a:ext cx="422447" cy="739046"/>
                    <a:chOff x="796690" y="1061274"/>
                    <a:chExt cx="1178639" cy="2789266"/>
                  </a:xfrm>
                </p:grpSpPr>
                <p:sp>
                  <p:nvSpPr>
                    <p:cNvPr id="388" name="Freeform 384"/>
                    <p:cNvSpPr>
                      <a:spLocks/>
                    </p:cNvSpPr>
                    <p:nvPr/>
                  </p:nvSpPr>
                  <p:spPr bwMode="auto">
                    <a:xfrm>
                      <a:off x="792753" y="1054467"/>
                      <a:ext cx="1192523" cy="2803948"/>
                    </a:xfrm>
                    <a:custGeom>
                      <a:avLst/>
                      <a:gdLst/>
                      <a:ahLst/>
                      <a:cxnLst>
                        <a:cxn ang="0">
                          <a:pos x="406" y="0"/>
                        </a:cxn>
                        <a:cxn ang="0">
                          <a:pos x="324" y="90"/>
                        </a:cxn>
                        <a:cxn ang="0">
                          <a:pos x="254" y="180"/>
                        </a:cxn>
                        <a:cxn ang="0">
                          <a:pos x="192" y="268"/>
                        </a:cxn>
                        <a:cxn ang="0">
                          <a:pos x="142" y="354"/>
                        </a:cxn>
                        <a:cxn ang="0">
                          <a:pos x="146" y="352"/>
                        </a:cxn>
                        <a:cxn ang="0">
                          <a:pos x="152" y="350"/>
                        </a:cxn>
                        <a:cxn ang="0">
                          <a:pos x="162" y="356"/>
                        </a:cxn>
                        <a:cxn ang="0">
                          <a:pos x="178" y="378"/>
                        </a:cxn>
                        <a:cxn ang="0">
                          <a:pos x="200" y="428"/>
                        </a:cxn>
                        <a:cxn ang="0">
                          <a:pos x="232" y="530"/>
                        </a:cxn>
                        <a:cxn ang="0">
                          <a:pos x="262" y="666"/>
                        </a:cxn>
                        <a:cxn ang="0">
                          <a:pos x="274" y="728"/>
                        </a:cxn>
                        <a:cxn ang="0">
                          <a:pos x="232" y="664"/>
                        </a:cxn>
                        <a:cxn ang="0">
                          <a:pos x="208" y="634"/>
                        </a:cxn>
                        <a:cxn ang="0">
                          <a:pos x="182" y="612"/>
                        </a:cxn>
                        <a:cxn ang="0">
                          <a:pos x="160" y="598"/>
                        </a:cxn>
                        <a:cxn ang="0">
                          <a:pos x="138" y="592"/>
                        </a:cxn>
                        <a:cxn ang="0">
                          <a:pos x="120" y="590"/>
                        </a:cxn>
                        <a:cxn ang="0">
                          <a:pos x="94" y="598"/>
                        </a:cxn>
                        <a:cxn ang="0">
                          <a:pos x="64" y="618"/>
                        </a:cxn>
                        <a:cxn ang="0">
                          <a:pos x="44" y="642"/>
                        </a:cxn>
                        <a:cxn ang="0">
                          <a:pos x="26" y="672"/>
                        </a:cxn>
                        <a:cxn ang="0">
                          <a:pos x="26" y="650"/>
                        </a:cxn>
                        <a:cxn ang="0">
                          <a:pos x="14" y="708"/>
                        </a:cxn>
                        <a:cxn ang="0">
                          <a:pos x="0" y="822"/>
                        </a:cxn>
                        <a:cxn ang="0">
                          <a:pos x="0" y="930"/>
                        </a:cxn>
                        <a:cxn ang="0">
                          <a:pos x="12" y="1032"/>
                        </a:cxn>
                        <a:cxn ang="0">
                          <a:pos x="34" y="1130"/>
                        </a:cxn>
                        <a:cxn ang="0">
                          <a:pos x="64" y="1220"/>
                        </a:cxn>
                        <a:cxn ang="0">
                          <a:pos x="98" y="1304"/>
                        </a:cxn>
                        <a:cxn ang="0">
                          <a:pos x="138" y="1382"/>
                        </a:cxn>
                        <a:cxn ang="0">
                          <a:pos x="182" y="1452"/>
                        </a:cxn>
                        <a:cxn ang="0">
                          <a:pos x="246" y="1542"/>
                        </a:cxn>
                        <a:cxn ang="0">
                          <a:pos x="326" y="1634"/>
                        </a:cxn>
                        <a:cxn ang="0">
                          <a:pos x="382" y="1692"/>
                        </a:cxn>
                        <a:cxn ang="0">
                          <a:pos x="406" y="1712"/>
                        </a:cxn>
                        <a:cxn ang="0">
                          <a:pos x="480" y="1644"/>
                        </a:cxn>
                        <a:cxn ang="0">
                          <a:pos x="546" y="1574"/>
                        </a:cxn>
                        <a:cxn ang="0">
                          <a:pos x="602" y="1504"/>
                        </a:cxn>
                        <a:cxn ang="0">
                          <a:pos x="650" y="1434"/>
                        </a:cxn>
                        <a:cxn ang="0">
                          <a:pos x="690" y="1362"/>
                        </a:cxn>
                        <a:cxn ang="0">
                          <a:pos x="722" y="1288"/>
                        </a:cxn>
                        <a:cxn ang="0">
                          <a:pos x="746" y="1216"/>
                        </a:cxn>
                        <a:cxn ang="0">
                          <a:pos x="764" y="1142"/>
                        </a:cxn>
                        <a:cxn ang="0">
                          <a:pos x="776" y="1070"/>
                        </a:cxn>
                        <a:cxn ang="0">
                          <a:pos x="782" y="998"/>
                        </a:cxn>
                        <a:cxn ang="0">
                          <a:pos x="784" y="926"/>
                        </a:cxn>
                        <a:cxn ang="0">
                          <a:pos x="770" y="786"/>
                        </a:cxn>
                        <a:cxn ang="0">
                          <a:pos x="742" y="652"/>
                        </a:cxn>
                        <a:cxn ang="0">
                          <a:pos x="704" y="526"/>
                        </a:cxn>
                        <a:cxn ang="0">
                          <a:pos x="656" y="408"/>
                        </a:cxn>
                        <a:cxn ang="0">
                          <a:pos x="604" y="302"/>
                        </a:cxn>
                        <a:cxn ang="0">
                          <a:pos x="550" y="208"/>
                        </a:cxn>
                        <a:cxn ang="0">
                          <a:pos x="478" y="96"/>
                        </a:cxn>
                        <a:cxn ang="0">
                          <a:pos x="406" y="0"/>
                        </a:cxn>
                      </a:cxnLst>
                      <a:rect l="0" t="0" r="r" b="b"/>
                      <a:pathLst>
                        <a:path w="784" h="1712">
                          <a:moveTo>
                            <a:pt x="406" y="0"/>
                          </a:moveTo>
                          <a:lnTo>
                            <a:pt x="406" y="0"/>
                          </a:lnTo>
                          <a:lnTo>
                            <a:pt x="364" y="46"/>
                          </a:lnTo>
                          <a:lnTo>
                            <a:pt x="324" y="90"/>
                          </a:lnTo>
                          <a:lnTo>
                            <a:pt x="288" y="136"/>
                          </a:lnTo>
                          <a:lnTo>
                            <a:pt x="254" y="180"/>
                          </a:lnTo>
                          <a:lnTo>
                            <a:pt x="222" y="224"/>
                          </a:lnTo>
                          <a:lnTo>
                            <a:pt x="192" y="268"/>
                          </a:lnTo>
                          <a:lnTo>
                            <a:pt x="166" y="312"/>
                          </a:lnTo>
                          <a:lnTo>
                            <a:pt x="142" y="354"/>
                          </a:lnTo>
                          <a:lnTo>
                            <a:pt x="142" y="354"/>
                          </a:lnTo>
                          <a:lnTo>
                            <a:pt x="146" y="352"/>
                          </a:lnTo>
                          <a:lnTo>
                            <a:pt x="146" y="352"/>
                          </a:lnTo>
                          <a:lnTo>
                            <a:pt x="152" y="350"/>
                          </a:lnTo>
                          <a:lnTo>
                            <a:pt x="156" y="352"/>
                          </a:lnTo>
                          <a:lnTo>
                            <a:pt x="162" y="356"/>
                          </a:lnTo>
                          <a:lnTo>
                            <a:pt x="168" y="362"/>
                          </a:lnTo>
                          <a:lnTo>
                            <a:pt x="178" y="378"/>
                          </a:lnTo>
                          <a:lnTo>
                            <a:pt x="190" y="400"/>
                          </a:lnTo>
                          <a:lnTo>
                            <a:pt x="200" y="428"/>
                          </a:lnTo>
                          <a:lnTo>
                            <a:pt x="212" y="460"/>
                          </a:lnTo>
                          <a:lnTo>
                            <a:pt x="232" y="530"/>
                          </a:lnTo>
                          <a:lnTo>
                            <a:pt x="248" y="602"/>
                          </a:lnTo>
                          <a:lnTo>
                            <a:pt x="262" y="666"/>
                          </a:lnTo>
                          <a:lnTo>
                            <a:pt x="274" y="728"/>
                          </a:lnTo>
                          <a:lnTo>
                            <a:pt x="274" y="728"/>
                          </a:lnTo>
                          <a:lnTo>
                            <a:pt x="246" y="682"/>
                          </a:lnTo>
                          <a:lnTo>
                            <a:pt x="232" y="664"/>
                          </a:lnTo>
                          <a:lnTo>
                            <a:pt x="220" y="648"/>
                          </a:lnTo>
                          <a:lnTo>
                            <a:pt x="208" y="634"/>
                          </a:lnTo>
                          <a:lnTo>
                            <a:pt x="194" y="622"/>
                          </a:lnTo>
                          <a:lnTo>
                            <a:pt x="182" y="612"/>
                          </a:lnTo>
                          <a:lnTo>
                            <a:pt x="172" y="604"/>
                          </a:lnTo>
                          <a:lnTo>
                            <a:pt x="160" y="598"/>
                          </a:lnTo>
                          <a:lnTo>
                            <a:pt x="150" y="594"/>
                          </a:lnTo>
                          <a:lnTo>
                            <a:pt x="138" y="592"/>
                          </a:lnTo>
                          <a:lnTo>
                            <a:pt x="128" y="590"/>
                          </a:lnTo>
                          <a:lnTo>
                            <a:pt x="120" y="590"/>
                          </a:lnTo>
                          <a:lnTo>
                            <a:pt x="110" y="592"/>
                          </a:lnTo>
                          <a:lnTo>
                            <a:pt x="94" y="598"/>
                          </a:lnTo>
                          <a:lnTo>
                            <a:pt x="78" y="606"/>
                          </a:lnTo>
                          <a:lnTo>
                            <a:pt x="64" y="618"/>
                          </a:lnTo>
                          <a:lnTo>
                            <a:pt x="52" y="630"/>
                          </a:lnTo>
                          <a:lnTo>
                            <a:pt x="44" y="642"/>
                          </a:lnTo>
                          <a:lnTo>
                            <a:pt x="30" y="664"/>
                          </a:lnTo>
                          <a:lnTo>
                            <a:pt x="26" y="672"/>
                          </a:lnTo>
                          <a:lnTo>
                            <a:pt x="26" y="672"/>
                          </a:lnTo>
                          <a:lnTo>
                            <a:pt x="26" y="650"/>
                          </a:lnTo>
                          <a:lnTo>
                            <a:pt x="26" y="650"/>
                          </a:lnTo>
                          <a:lnTo>
                            <a:pt x="14" y="708"/>
                          </a:lnTo>
                          <a:lnTo>
                            <a:pt x="6" y="766"/>
                          </a:lnTo>
                          <a:lnTo>
                            <a:pt x="0" y="822"/>
                          </a:lnTo>
                          <a:lnTo>
                            <a:pt x="0" y="876"/>
                          </a:lnTo>
                          <a:lnTo>
                            <a:pt x="0" y="930"/>
                          </a:lnTo>
                          <a:lnTo>
                            <a:pt x="6" y="982"/>
                          </a:lnTo>
                          <a:lnTo>
                            <a:pt x="12" y="1032"/>
                          </a:lnTo>
                          <a:lnTo>
                            <a:pt x="22" y="1082"/>
                          </a:lnTo>
                          <a:lnTo>
                            <a:pt x="34" y="1130"/>
                          </a:lnTo>
                          <a:lnTo>
                            <a:pt x="48" y="1176"/>
                          </a:lnTo>
                          <a:lnTo>
                            <a:pt x="64" y="1220"/>
                          </a:lnTo>
                          <a:lnTo>
                            <a:pt x="80" y="1262"/>
                          </a:lnTo>
                          <a:lnTo>
                            <a:pt x="98" y="1304"/>
                          </a:lnTo>
                          <a:lnTo>
                            <a:pt x="118" y="1344"/>
                          </a:lnTo>
                          <a:lnTo>
                            <a:pt x="138" y="1382"/>
                          </a:lnTo>
                          <a:lnTo>
                            <a:pt x="160" y="1418"/>
                          </a:lnTo>
                          <a:lnTo>
                            <a:pt x="182" y="1452"/>
                          </a:lnTo>
                          <a:lnTo>
                            <a:pt x="202" y="1484"/>
                          </a:lnTo>
                          <a:lnTo>
                            <a:pt x="246" y="1542"/>
                          </a:lnTo>
                          <a:lnTo>
                            <a:pt x="288" y="1592"/>
                          </a:lnTo>
                          <a:lnTo>
                            <a:pt x="326" y="1634"/>
                          </a:lnTo>
                          <a:lnTo>
                            <a:pt x="358" y="1668"/>
                          </a:lnTo>
                          <a:lnTo>
                            <a:pt x="382" y="1692"/>
                          </a:lnTo>
                          <a:lnTo>
                            <a:pt x="406" y="1712"/>
                          </a:lnTo>
                          <a:lnTo>
                            <a:pt x="406" y="1712"/>
                          </a:lnTo>
                          <a:lnTo>
                            <a:pt x="444" y="1678"/>
                          </a:lnTo>
                          <a:lnTo>
                            <a:pt x="480" y="1644"/>
                          </a:lnTo>
                          <a:lnTo>
                            <a:pt x="514" y="1610"/>
                          </a:lnTo>
                          <a:lnTo>
                            <a:pt x="546" y="1574"/>
                          </a:lnTo>
                          <a:lnTo>
                            <a:pt x="574" y="1540"/>
                          </a:lnTo>
                          <a:lnTo>
                            <a:pt x="602" y="1504"/>
                          </a:lnTo>
                          <a:lnTo>
                            <a:pt x="626" y="1468"/>
                          </a:lnTo>
                          <a:lnTo>
                            <a:pt x="650" y="1434"/>
                          </a:lnTo>
                          <a:lnTo>
                            <a:pt x="670" y="1398"/>
                          </a:lnTo>
                          <a:lnTo>
                            <a:pt x="690" y="1362"/>
                          </a:lnTo>
                          <a:lnTo>
                            <a:pt x="706" y="1324"/>
                          </a:lnTo>
                          <a:lnTo>
                            <a:pt x="722" y="1288"/>
                          </a:lnTo>
                          <a:lnTo>
                            <a:pt x="734" y="1252"/>
                          </a:lnTo>
                          <a:lnTo>
                            <a:pt x="746" y="1216"/>
                          </a:lnTo>
                          <a:lnTo>
                            <a:pt x="756" y="1180"/>
                          </a:lnTo>
                          <a:lnTo>
                            <a:pt x="764" y="1142"/>
                          </a:lnTo>
                          <a:lnTo>
                            <a:pt x="770" y="1106"/>
                          </a:lnTo>
                          <a:lnTo>
                            <a:pt x="776" y="1070"/>
                          </a:lnTo>
                          <a:lnTo>
                            <a:pt x="780" y="1034"/>
                          </a:lnTo>
                          <a:lnTo>
                            <a:pt x="782" y="998"/>
                          </a:lnTo>
                          <a:lnTo>
                            <a:pt x="784" y="962"/>
                          </a:lnTo>
                          <a:lnTo>
                            <a:pt x="784" y="926"/>
                          </a:lnTo>
                          <a:lnTo>
                            <a:pt x="780" y="856"/>
                          </a:lnTo>
                          <a:lnTo>
                            <a:pt x="770" y="786"/>
                          </a:lnTo>
                          <a:lnTo>
                            <a:pt x="758" y="718"/>
                          </a:lnTo>
                          <a:lnTo>
                            <a:pt x="742" y="652"/>
                          </a:lnTo>
                          <a:lnTo>
                            <a:pt x="724" y="588"/>
                          </a:lnTo>
                          <a:lnTo>
                            <a:pt x="704" y="526"/>
                          </a:lnTo>
                          <a:lnTo>
                            <a:pt x="680" y="466"/>
                          </a:lnTo>
                          <a:lnTo>
                            <a:pt x="656" y="408"/>
                          </a:lnTo>
                          <a:lnTo>
                            <a:pt x="630" y="354"/>
                          </a:lnTo>
                          <a:lnTo>
                            <a:pt x="604" y="302"/>
                          </a:lnTo>
                          <a:lnTo>
                            <a:pt x="576" y="254"/>
                          </a:lnTo>
                          <a:lnTo>
                            <a:pt x="550" y="208"/>
                          </a:lnTo>
                          <a:lnTo>
                            <a:pt x="524" y="166"/>
                          </a:lnTo>
                          <a:lnTo>
                            <a:pt x="478" y="96"/>
                          </a:lnTo>
                          <a:lnTo>
                            <a:pt x="440" y="44"/>
                          </a:lnTo>
                          <a:lnTo>
                            <a:pt x="406" y="0"/>
                          </a:lnTo>
                          <a:lnTo>
                            <a:pt x="406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rgbClr val="E6E6E6"/>
                        </a:gs>
                        <a:gs pos="44000">
                          <a:srgbClr val="080808"/>
                        </a:gs>
                        <a:gs pos="48000">
                          <a:srgbClr val="080808"/>
                        </a:gs>
                      </a:gsLst>
                      <a:lin ang="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" lastClr="FFFFFF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389" name="Freeform 385"/>
                    <p:cNvSpPr>
                      <a:spLocks/>
                    </p:cNvSpPr>
                    <p:nvPr/>
                  </p:nvSpPr>
                  <p:spPr bwMode="auto">
                    <a:xfrm>
                      <a:off x="792753" y="1580225"/>
                      <a:ext cx="411219" cy="700987"/>
                    </a:xfrm>
                    <a:custGeom>
                      <a:avLst/>
                      <a:gdLst/>
                      <a:ahLst/>
                      <a:cxnLst>
                        <a:cxn ang="0">
                          <a:pos x="248" y="378"/>
                        </a:cxn>
                        <a:cxn ang="0">
                          <a:pos x="248" y="378"/>
                        </a:cxn>
                        <a:cxn ang="0">
                          <a:pos x="236" y="316"/>
                        </a:cxn>
                        <a:cxn ang="0">
                          <a:pos x="222" y="252"/>
                        </a:cxn>
                        <a:cxn ang="0">
                          <a:pos x="206" y="180"/>
                        </a:cxn>
                        <a:cxn ang="0">
                          <a:pos x="186" y="110"/>
                        </a:cxn>
                        <a:cxn ang="0">
                          <a:pos x="174" y="78"/>
                        </a:cxn>
                        <a:cxn ang="0">
                          <a:pos x="164" y="50"/>
                        </a:cxn>
                        <a:cxn ang="0">
                          <a:pos x="152" y="28"/>
                        </a:cxn>
                        <a:cxn ang="0">
                          <a:pos x="142" y="12"/>
                        </a:cxn>
                        <a:cxn ang="0">
                          <a:pos x="136" y="6"/>
                        </a:cxn>
                        <a:cxn ang="0">
                          <a:pos x="130" y="2"/>
                        </a:cxn>
                        <a:cxn ang="0">
                          <a:pos x="126" y="0"/>
                        </a:cxn>
                        <a:cxn ang="0">
                          <a:pos x="120" y="2"/>
                        </a:cxn>
                        <a:cxn ang="0">
                          <a:pos x="120" y="2"/>
                        </a:cxn>
                        <a:cxn ang="0">
                          <a:pos x="116" y="4"/>
                        </a:cxn>
                        <a:cxn ang="0">
                          <a:pos x="116" y="4"/>
                        </a:cxn>
                        <a:cxn ang="0">
                          <a:pos x="94" y="42"/>
                        </a:cxn>
                        <a:cxn ang="0">
                          <a:pos x="76" y="80"/>
                        </a:cxn>
                        <a:cxn ang="0">
                          <a:pos x="60" y="118"/>
                        </a:cxn>
                        <a:cxn ang="0">
                          <a:pos x="44" y="154"/>
                        </a:cxn>
                        <a:cxn ang="0">
                          <a:pos x="30" y="192"/>
                        </a:cxn>
                        <a:cxn ang="0">
                          <a:pos x="18" y="228"/>
                        </a:cxn>
                        <a:cxn ang="0">
                          <a:pos x="8" y="264"/>
                        </a:cxn>
                        <a:cxn ang="0">
                          <a:pos x="0" y="300"/>
                        </a:cxn>
                        <a:cxn ang="0">
                          <a:pos x="0" y="300"/>
                        </a:cxn>
                        <a:cxn ang="0">
                          <a:pos x="0" y="322"/>
                        </a:cxn>
                        <a:cxn ang="0">
                          <a:pos x="0" y="322"/>
                        </a:cxn>
                        <a:cxn ang="0">
                          <a:pos x="4" y="314"/>
                        </a:cxn>
                        <a:cxn ang="0">
                          <a:pos x="18" y="292"/>
                        </a:cxn>
                        <a:cxn ang="0">
                          <a:pos x="26" y="280"/>
                        </a:cxn>
                        <a:cxn ang="0">
                          <a:pos x="38" y="268"/>
                        </a:cxn>
                        <a:cxn ang="0">
                          <a:pos x="52" y="256"/>
                        </a:cxn>
                        <a:cxn ang="0">
                          <a:pos x="68" y="248"/>
                        </a:cxn>
                        <a:cxn ang="0">
                          <a:pos x="84" y="242"/>
                        </a:cxn>
                        <a:cxn ang="0">
                          <a:pos x="94" y="240"/>
                        </a:cxn>
                        <a:cxn ang="0">
                          <a:pos x="102" y="240"/>
                        </a:cxn>
                        <a:cxn ang="0">
                          <a:pos x="112" y="242"/>
                        </a:cxn>
                        <a:cxn ang="0">
                          <a:pos x="124" y="244"/>
                        </a:cxn>
                        <a:cxn ang="0">
                          <a:pos x="134" y="248"/>
                        </a:cxn>
                        <a:cxn ang="0">
                          <a:pos x="146" y="254"/>
                        </a:cxn>
                        <a:cxn ang="0">
                          <a:pos x="156" y="262"/>
                        </a:cxn>
                        <a:cxn ang="0">
                          <a:pos x="168" y="272"/>
                        </a:cxn>
                        <a:cxn ang="0">
                          <a:pos x="182" y="284"/>
                        </a:cxn>
                        <a:cxn ang="0">
                          <a:pos x="194" y="298"/>
                        </a:cxn>
                        <a:cxn ang="0">
                          <a:pos x="206" y="314"/>
                        </a:cxn>
                        <a:cxn ang="0">
                          <a:pos x="220" y="332"/>
                        </a:cxn>
                        <a:cxn ang="0">
                          <a:pos x="248" y="378"/>
                        </a:cxn>
                        <a:cxn ang="0">
                          <a:pos x="248" y="378"/>
                        </a:cxn>
                      </a:cxnLst>
                      <a:rect l="0" t="0" r="r" b="b"/>
                      <a:pathLst>
                        <a:path w="248" h="378">
                          <a:moveTo>
                            <a:pt x="248" y="378"/>
                          </a:moveTo>
                          <a:lnTo>
                            <a:pt x="248" y="378"/>
                          </a:lnTo>
                          <a:lnTo>
                            <a:pt x="236" y="316"/>
                          </a:lnTo>
                          <a:lnTo>
                            <a:pt x="222" y="252"/>
                          </a:lnTo>
                          <a:lnTo>
                            <a:pt x="206" y="180"/>
                          </a:lnTo>
                          <a:lnTo>
                            <a:pt x="186" y="110"/>
                          </a:lnTo>
                          <a:lnTo>
                            <a:pt x="174" y="78"/>
                          </a:lnTo>
                          <a:lnTo>
                            <a:pt x="164" y="50"/>
                          </a:lnTo>
                          <a:lnTo>
                            <a:pt x="152" y="28"/>
                          </a:lnTo>
                          <a:lnTo>
                            <a:pt x="142" y="12"/>
                          </a:lnTo>
                          <a:lnTo>
                            <a:pt x="136" y="6"/>
                          </a:lnTo>
                          <a:lnTo>
                            <a:pt x="130" y="2"/>
                          </a:lnTo>
                          <a:lnTo>
                            <a:pt x="126" y="0"/>
                          </a:lnTo>
                          <a:lnTo>
                            <a:pt x="120" y="2"/>
                          </a:lnTo>
                          <a:lnTo>
                            <a:pt x="120" y="2"/>
                          </a:lnTo>
                          <a:lnTo>
                            <a:pt x="116" y="4"/>
                          </a:lnTo>
                          <a:lnTo>
                            <a:pt x="116" y="4"/>
                          </a:lnTo>
                          <a:lnTo>
                            <a:pt x="94" y="42"/>
                          </a:lnTo>
                          <a:lnTo>
                            <a:pt x="76" y="80"/>
                          </a:lnTo>
                          <a:lnTo>
                            <a:pt x="60" y="118"/>
                          </a:lnTo>
                          <a:lnTo>
                            <a:pt x="44" y="154"/>
                          </a:lnTo>
                          <a:lnTo>
                            <a:pt x="30" y="192"/>
                          </a:lnTo>
                          <a:lnTo>
                            <a:pt x="18" y="228"/>
                          </a:lnTo>
                          <a:lnTo>
                            <a:pt x="8" y="264"/>
                          </a:lnTo>
                          <a:lnTo>
                            <a:pt x="0" y="300"/>
                          </a:lnTo>
                          <a:lnTo>
                            <a:pt x="0" y="300"/>
                          </a:lnTo>
                          <a:lnTo>
                            <a:pt x="0" y="322"/>
                          </a:lnTo>
                          <a:lnTo>
                            <a:pt x="0" y="322"/>
                          </a:lnTo>
                          <a:lnTo>
                            <a:pt x="4" y="314"/>
                          </a:lnTo>
                          <a:lnTo>
                            <a:pt x="18" y="292"/>
                          </a:lnTo>
                          <a:lnTo>
                            <a:pt x="26" y="280"/>
                          </a:lnTo>
                          <a:lnTo>
                            <a:pt x="38" y="268"/>
                          </a:lnTo>
                          <a:lnTo>
                            <a:pt x="52" y="256"/>
                          </a:lnTo>
                          <a:lnTo>
                            <a:pt x="68" y="248"/>
                          </a:lnTo>
                          <a:lnTo>
                            <a:pt x="84" y="242"/>
                          </a:lnTo>
                          <a:lnTo>
                            <a:pt x="94" y="240"/>
                          </a:lnTo>
                          <a:lnTo>
                            <a:pt x="102" y="240"/>
                          </a:lnTo>
                          <a:lnTo>
                            <a:pt x="112" y="242"/>
                          </a:lnTo>
                          <a:lnTo>
                            <a:pt x="124" y="244"/>
                          </a:lnTo>
                          <a:lnTo>
                            <a:pt x="134" y="248"/>
                          </a:lnTo>
                          <a:lnTo>
                            <a:pt x="146" y="254"/>
                          </a:lnTo>
                          <a:lnTo>
                            <a:pt x="156" y="262"/>
                          </a:lnTo>
                          <a:lnTo>
                            <a:pt x="168" y="272"/>
                          </a:lnTo>
                          <a:lnTo>
                            <a:pt x="182" y="284"/>
                          </a:lnTo>
                          <a:lnTo>
                            <a:pt x="194" y="298"/>
                          </a:lnTo>
                          <a:lnTo>
                            <a:pt x="206" y="314"/>
                          </a:lnTo>
                          <a:lnTo>
                            <a:pt x="220" y="332"/>
                          </a:lnTo>
                          <a:lnTo>
                            <a:pt x="248" y="378"/>
                          </a:lnTo>
                          <a:lnTo>
                            <a:pt x="248" y="378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5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" lastClr="FFFFFF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sp>
                <p:nvSpPr>
                  <p:cNvPr id="387" name="Ellipse 386"/>
                  <p:cNvSpPr/>
                  <p:nvPr/>
                </p:nvSpPr>
                <p:spPr bwMode="auto">
                  <a:xfrm>
                    <a:off x="6298537" y="3015629"/>
                    <a:ext cx="103168" cy="13929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D7D8D9">
                          <a:lumMod val="10000"/>
                          <a:tint val="66000"/>
                          <a:satMod val="160000"/>
                        </a:srgbClr>
                      </a:gs>
                      <a:gs pos="50000">
                        <a:srgbClr val="080808"/>
                      </a:gs>
                      <a:gs pos="100000">
                        <a:srgbClr val="080808"/>
                      </a:gs>
                    </a:gsLst>
                    <a:lin ang="10800000" scaled="1"/>
                    <a:tileRect/>
                  </a:gra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" lastClr="FFFFFF"/>
                      </a:solidFill>
                      <a:latin typeface="Calibri"/>
                      <a:ea typeface="+mn-ea"/>
                    </a:endParaRPr>
                  </a:p>
                </p:txBody>
              </p:sp>
            </p:grpSp>
          </p:grpSp>
          <p:sp>
            <p:nvSpPr>
              <p:cNvPr id="383" name="Freeform 316"/>
              <p:cNvSpPr>
                <a:spLocks/>
              </p:cNvSpPr>
              <p:nvPr/>
            </p:nvSpPr>
            <p:spPr bwMode="auto">
              <a:xfrm>
                <a:off x="6295472" y="3163213"/>
                <a:ext cx="310776" cy="81589"/>
              </a:xfrm>
              <a:custGeom>
                <a:avLst/>
                <a:gdLst>
                  <a:gd name="T0" fmla="*/ 13 w 230"/>
                  <a:gd name="T1" fmla="*/ 0 h 41"/>
                  <a:gd name="T2" fmla="*/ 26 w 230"/>
                  <a:gd name="T3" fmla="*/ 6 h 41"/>
                  <a:gd name="T4" fmla="*/ 39 w 230"/>
                  <a:gd name="T5" fmla="*/ 13 h 41"/>
                  <a:gd name="T6" fmla="*/ 52 w 230"/>
                  <a:gd name="T7" fmla="*/ 16 h 41"/>
                  <a:gd name="T8" fmla="*/ 65 w 230"/>
                  <a:gd name="T9" fmla="*/ 19 h 41"/>
                  <a:gd name="T10" fmla="*/ 78 w 230"/>
                  <a:gd name="T11" fmla="*/ 22 h 41"/>
                  <a:gd name="T12" fmla="*/ 93 w 230"/>
                  <a:gd name="T13" fmla="*/ 23 h 41"/>
                  <a:gd name="T14" fmla="*/ 106 w 230"/>
                  <a:gd name="T15" fmla="*/ 24 h 41"/>
                  <a:gd name="T16" fmla="*/ 120 w 230"/>
                  <a:gd name="T17" fmla="*/ 23 h 41"/>
                  <a:gd name="T18" fmla="*/ 134 w 230"/>
                  <a:gd name="T19" fmla="*/ 22 h 41"/>
                  <a:gd name="T20" fmla="*/ 147 w 230"/>
                  <a:gd name="T21" fmla="*/ 20 h 41"/>
                  <a:gd name="T22" fmla="*/ 161 w 230"/>
                  <a:gd name="T23" fmla="*/ 18 h 41"/>
                  <a:gd name="T24" fmla="*/ 176 w 230"/>
                  <a:gd name="T25" fmla="*/ 15 h 41"/>
                  <a:gd name="T26" fmla="*/ 189 w 230"/>
                  <a:gd name="T27" fmla="*/ 13 h 41"/>
                  <a:gd name="T28" fmla="*/ 203 w 230"/>
                  <a:gd name="T29" fmla="*/ 9 h 41"/>
                  <a:gd name="T30" fmla="*/ 216 w 230"/>
                  <a:gd name="T31" fmla="*/ 6 h 41"/>
                  <a:gd name="T32" fmla="*/ 230 w 230"/>
                  <a:gd name="T33" fmla="*/ 2 h 41"/>
                  <a:gd name="T34" fmla="*/ 230 w 230"/>
                  <a:gd name="T35" fmla="*/ 15 h 41"/>
                  <a:gd name="T36" fmla="*/ 221 w 230"/>
                  <a:gd name="T37" fmla="*/ 19 h 41"/>
                  <a:gd name="T38" fmla="*/ 212 w 230"/>
                  <a:gd name="T39" fmla="*/ 23 h 41"/>
                  <a:gd name="T40" fmla="*/ 200 w 230"/>
                  <a:gd name="T41" fmla="*/ 27 h 41"/>
                  <a:gd name="T42" fmla="*/ 189 w 230"/>
                  <a:gd name="T43" fmla="*/ 29 h 41"/>
                  <a:gd name="T44" fmla="*/ 174 w 230"/>
                  <a:gd name="T45" fmla="*/ 33 h 41"/>
                  <a:gd name="T46" fmla="*/ 161 w 230"/>
                  <a:gd name="T47" fmla="*/ 36 h 41"/>
                  <a:gd name="T48" fmla="*/ 146 w 230"/>
                  <a:gd name="T49" fmla="*/ 39 h 41"/>
                  <a:gd name="T50" fmla="*/ 132 w 230"/>
                  <a:gd name="T51" fmla="*/ 41 h 41"/>
                  <a:gd name="T52" fmla="*/ 115 w 230"/>
                  <a:gd name="T53" fmla="*/ 41 h 41"/>
                  <a:gd name="T54" fmla="*/ 99 w 230"/>
                  <a:gd name="T55" fmla="*/ 41 h 41"/>
                  <a:gd name="T56" fmla="*/ 82 w 230"/>
                  <a:gd name="T57" fmla="*/ 40 h 41"/>
                  <a:gd name="T58" fmla="*/ 65 w 230"/>
                  <a:gd name="T59" fmla="*/ 37 h 41"/>
                  <a:gd name="T60" fmla="*/ 50 w 230"/>
                  <a:gd name="T61" fmla="*/ 32 h 41"/>
                  <a:gd name="T62" fmla="*/ 33 w 230"/>
                  <a:gd name="T63" fmla="*/ 27 h 41"/>
                  <a:gd name="T64" fmla="*/ 16 w 230"/>
                  <a:gd name="T65" fmla="*/ 19 h 41"/>
                  <a:gd name="T66" fmla="*/ 0 w 230"/>
                  <a:gd name="T67" fmla="*/ 9 h 41"/>
                  <a:gd name="T68" fmla="*/ 13 w 230"/>
                  <a:gd name="T69" fmla="*/ 0 h 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0"/>
                  <a:gd name="T106" fmla="*/ 0 h 41"/>
                  <a:gd name="T107" fmla="*/ 230 w 230"/>
                  <a:gd name="T108" fmla="*/ 41 h 4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0" h="41">
                    <a:moveTo>
                      <a:pt x="13" y="0"/>
                    </a:moveTo>
                    <a:lnTo>
                      <a:pt x="26" y="6"/>
                    </a:lnTo>
                    <a:lnTo>
                      <a:pt x="39" y="13"/>
                    </a:lnTo>
                    <a:lnTo>
                      <a:pt x="52" y="16"/>
                    </a:lnTo>
                    <a:lnTo>
                      <a:pt x="65" y="19"/>
                    </a:lnTo>
                    <a:lnTo>
                      <a:pt x="78" y="22"/>
                    </a:lnTo>
                    <a:lnTo>
                      <a:pt x="93" y="23"/>
                    </a:lnTo>
                    <a:lnTo>
                      <a:pt x="106" y="24"/>
                    </a:lnTo>
                    <a:lnTo>
                      <a:pt x="120" y="23"/>
                    </a:lnTo>
                    <a:lnTo>
                      <a:pt x="134" y="22"/>
                    </a:lnTo>
                    <a:lnTo>
                      <a:pt x="147" y="20"/>
                    </a:lnTo>
                    <a:lnTo>
                      <a:pt x="161" y="18"/>
                    </a:lnTo>
                    <a:lnTo>
                      <a:pt x="176" y="15"/>
                    </a:lnTo>
                    <a:lnTo>
                      <a:pt x="189" y="13"/>
                    </a:lnTo>
                    <a:lnTo>
                      <a:pt x="203" y="9"/>
                    </a:lnTo>
                    <a:lnTo>
                      <a:pt x="216" y="6"/>
                    </a:lnTo>
                    <a:lnTo>
                      <a:pt x="230" y="2"/>
                    </a:lnTo>
                    <a:lnTo>
                      <a:pt x="230" y="15"/>
                    </a:lnTo>
                    <a:lnTo>
                      <a:pt x="221" y="19"/>
                    </a:lnTo>
                    <a:lnTo>
                      <a:pt x="212" y="23"/>
                    </a:lnTo>
                    <a:lnTo>
                      <a:pt x="200" y="27"/>
                    </a:lnTo>
                    <a:lnTo>
                      <a:pt x="189" y="29"/>
                    </a:lnTo>
                    <a:lnTo>
                      <a:pt x="174" y="33"/>
                    </a:lnTo>
                    <a:lnTo>
                      <a:pt x="161" y="36"/>
                    </a:lnTo>
                    <a:lnTo>
                      <a:pt x="146" y="39"/>
                    </a:lnTo>
                    <a:lnTo>
                      <a:pt x="132" y="41"/>
                    </a:lnTo>
                    <a:lnTo>
                      <a:pt x="115" y="41"/>
                    </a:lnTo>
                    <a:lnTo>
                      <a:pt x="99" y="41"/>
                    </a:lnTo>
                    <a:lnTo>
                      <a:pt x="82" y="40"/>
                    </a:lnTo>
                    <a:lnTo>
                      <a:pt x="65" y="37"/>
                    </a:lnTo>
                    <a:lnTo>
                      <a:pt x="50" y="32"/>
                    </a:lnTo>
                    <a:lnTo>
                      <a:pt x="33" y="27"/>
                    </a:lnTo>
                    <a:lnTo>
                      <a:pt x="16" y="19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>
                  <a:alpha val="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4370" name="Gruppe 58"/>
            <p:cNvGrpSpPr>
              <a:grpSpLocks/>
            </p:cNvGrpSpPr>
            <p:nvPr/>
          </p:nvGrpSpPr>
          <p:grpSpPr bwMode="auto">
            <a:xfrm flipH="1">
              <a:off x="4549775" y="4213362"/>
              <a:ext cx="780011" cy="1514332"/>
              <a:chOff x="8914" y="3498612"/>
              <a:chExt cx="1240447" cy="2406888"/>
            </a:xfrm>
          </p:grpSpPr>
          <p:sp>
            <p:nvSpPr>
              <p:cNvPr id="366" name="Ellipse 365"/>
              <p:cNvSpPr/>
              <p:nvPr/>
            </p:nvSpPr>
            <p:spPr bwMode="auto">
              <a:xfrm>
                <a:off x="152400" y="5597629"/>
                <a:ext cx="1096961" cy="307871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4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grpSp>
            <p:nvGrpSpPr>
              <p:cNvPr id="14538" name="Gruppe 822"/>
              <p:cNvGrpSpPr>
                <a:grpSpLocks/>
              </p:cNvGrpSpPr>
              <p:nvPr/>
            </p:nvGrpSpPr>
            <p:grpSpPr bwMode="auto">
              <a:xfrm>
                <a:off x="8914" y="3498612"/>
                <a:ext cx="999627" cy="2377407"/>
                <a:chOff x="8914" y="3498612"/>
                <a:chExt cx="999627" cy="2377407"/>
              </a:xfrm>
            </p:grpSpPr>
            <p:grpSp>
              <p:nvGrpSpPr>
                <p:cNvPr id="14539" name="Gruppe 604"/>
                <p:cNvGrpSpPr>
                  <a:grpSpLocks/>
                </p:cNvGrpSpPr>
                <p:nvPr/>
              </p:nvGrpSpPr>
              <p:grpSpPr bwMode="auto">
                <a:xfrm>
                  <a:off x="8914" y="3498612"/>
                  <a:ext cx="958613" cy="2377407"/>
                  <a:chOff x="8914" y="3498612"/>
                  <a:chExt cx="958613" cy="2377407"/>
                </a:xfrm>
              </p:grpSpPr>
              <p:sp>
                <p:nvSpPr>
                  <p:cNvPr id="374" name="Freeform 130"/>
                  <p:cNvSpPr>
                    <a:spLocks/>
                  </p:cNvSpPr>
                  <p:nvPr/>
                </p:nvSpPr>
                <p:spPr bwMode="auto">
                  <a:xfrm>
                    <a:off x="9062" y="3497377"/>
                    <a:ext cx="996457" cy="2381707"/>
                  </a:xfrm>
                  <a:custGeom>
                    <a:avLst/>
                    <a:gdLst/>
                    <a:ahLst/>
                    <a:cxnLst>
                      <a:cxn ang="0">
                        <a:pos x="145" y="87"/>
                      </a:cxn>
                      <a:cxn ang="0">
                        <a:pos x="99" y="110"/>
                      </a:cxn>
                      <a:cxn ang="0">
                        <a:pos x="93" y="162"/>
                      </a:cxn>
                      <a:cxn ang="0">
                        <a:pos x="158" y="272"/>
                      </a:cxn>
                      <a:cxn ang="0">
                        <a:pos x="138" y="326"/>
                      </a:cxn>
                      <a:cxn ang="0">
                        <a:pos x="89" y="375"/>
                      </a:cxn>
                      <a:cxn ang="0">
                        <a:pos x="70" y="414"/>
                      </a:cxn>
                      <a:cxn ang="0">
                        <a:pos x="94" y="449"/>
                      </a:cxn>
                      <a:cxn ang="0">
                        <a:pos x="168" y="522"/>
                      </a:cxn>
                      <a:cxn ang="0">
                        <a:pos x="150" y="638"/>
                      </a:cxn>
                      <a:cxn ang="0">
                        <a:pos x="115" y="750"/>
                      </a:cxn>
                      <a:cxn ang="0">
                        <a:pos x="70" y="804"/>
                      </a:cxn>
                      <a:cxn ang="0">
                        <a:pos x="53" y="835"/>
                      </a:cxn>
                      <a:cxn ang="0">
                        <a:pos x="75" y="868"/>
                      </a:cxn>
                      <a:cxn ang="0">
                        <a:pos x="34" y="905"/>
                      </a:cxn>
                      <a:cxn ang="0">
                        <a:pos x="8" y="942"/>
                      </a:cxn>
                      <a:cxn ang="0">
                        <a:pos x="15" y="999"/>
                      </a:cxn>
                      <a:cxn ang="0">
                        <a:pos x="0" y="1121"/>
                      </a:cxn>
                      <a:cxn ang="0">
                        <a:pos x="69" y="1163"/>
                      </a:cxn>
                      <a:cxn ang="0">
                        <a:pos x="171" y="1189"/>
                      </a:cxn>
                      <a:cxn ang="0">
                        <a:pos x="285" y="1193"/>
                      </a:cxn>
                      <a:cxn ang="0">
                        <a:pos x="393" y="1175"/>
                      </a:cxn>
                      <a:cxn ang="0">
                        <a:pos x="474" y="1129"/>
                      </a:cxn>
                      <a:cxn ang="0">
                        <a:pos x="484" y="1032"/>
                      </a:cxn>
                      <a:cxn ang="0">
                        <a:pos x="489" y="965"/>
                      </a:cxn>
                      <a:cxn ang="0">
                        <a:pos x="470" y="921"/>
                      </a:cxn>
                      <a:cxn ang="0">
                        <a:pos x="441" y="870"/>
                      </a:cxn>
                      <a:cxn ang="0">
                        <a:pos x="449" y="832"/>
                      </a:cxn>
                      <a:cxn ang="0">
                        <a:pos x="425" y="805"/>
                      </a:cxn>
                      <a:cxn ang="0">
                        <a:pos x="373" y="713"/>
                      </a:cxn>
                      <a:cxn ang="0">
                        <a:pos x="349" y="609"/>
                      </a:cxn>
                      <a:cxn ang="0">
                        <a:pos x="344" y="485"/>
                      </a:cxn>
                      <a:cxn ang="0">
                        <a:pos x="417" y="446"/>
                      </a:cxn>
                      <a:cxn ang="0">
                        <a:pos x="436" y="411"/>
                      </a:cxn>
                      <a:cxn ang="0">
                        <a:pos x="414" y="374"/>
                      </a:cxn>
                      <a:cxn ang="0">
                        <a:pos x="379" y="343"/>
                      </a:cxn>
                      <a:cxn ang="0">
                        <a:pos x="393" y="306"/>
                      </a:cxn>
                      <a:cxn ang="0">
                        <a:pos x="376" y="273"/>
                      </a:cxn>
                      <a:cxn ang="0">
                        <a:pos x="409" y="192"/>
                      </a:cxn>
                      <a:cxn ang="0">
                        <a:pos x="432" y="139"/>
                      </a:cxn>
                      <a:cxn ang="0">
                        <a:pos x="416" y="110"/>
                      </a:cxn>
                      <a:cxn ang="0">
                        <a:pos x="349" y="77"/>
                      </a:cxn>
                      <a:cxn ang="0">
                        <a:pos x="322" y="42"/>
                      </a:cxn>
                      <a:cxn ang="0">
                        <a:pos x="309" y="16"/>
                      </a:cxn>
                      <a:cxn ang="0">
                        <a:pos x="281" y="2"/>
                      </a:cxn>
                      <a:cxn ang="0">
                        <a:pos x="243" y="3"/>
                      </a:cxn>
                      <a:cxn ang="0">
                        <a:pos x="215" y="27"/>
                      </a:cxn>
                    </a:cxnLst>
                    <a:rect l="0" t="0" r="r" b="b"/>
                    <a:pathLst>
                      <a:path w="493" h="1194">
                        <a:moveTo>
                          <a:pt x="208" y="62"/>
                        </a:moveTo>
                        <a:lnTo>
                          <a:pt x="167" y="83"/>
                        </a:lnTo>
                        <a:lnTo>
                          <a:pt x="145" y="87"/>
                        </a:lnTo>
                        <a:lnTo>
                          <a:pt x="125" y="93"/>
                        </a:lnTo>
                        <a:lnTo>
                          <a:pt x="110" y="100"/>
                        </a:lnTo>
                        <a:lnTo>
                          <a:pt x="99" y="110"/>
                        </a:lnTo>
                        <a:lnTo>
                          <a:pt x="92" y="124"/>
                        </a:lnTo>
                        <a:lnTo>
                          <a:pt x="90" y="141"/>
                        </a:lnTo>
                        <a:lnTo>
                          <a:pt x="93" y="162"/>
                        </a:lnTo>
                        <a:lnTo>
                          <a:pt x="104" y="187"/>
                        </a:lnTo>
                        <a:lnTo>
                          <a:pt x="158" y="242"/>
                        </a:lnTo>
                        <a:lnTo>
                          <a:pt x="158" y="272"/>
                        </a:lnTo>
                        <a:lnTo>
                          <a:pt x="140" y="282"/>
                        </a:lnTo>
                        <a:lnTo>
                          <a:pt x="135" y="302"/>
                        </a:lnTo>
                        <a:lnTo>
                          <a:pt x="138" y="326"/>
                        </a:lnTo>
                        <a:lnTo>
                          <a:pt x="147" y="346"/>
                        </a:lnTo>
                        <a:lnTo>
                          <a:pt x="104" y="360"/>
                        </a:lnTo>
                        <a:lnTo>
                          <a:pt x="89" y="375"/>
                        </a:lnTo>
                        <a:lnTo>
                          <a:pt x="77" y="389"/>
                        </a:lnTo>
                        <a:lnTo>
                          <a:pt x="71" y="402"/>
                        </a:lnTo>
                        <a:lnTo>
                          <a:pt x="70" y="414"/>
                        </a:lnTo>
                        <a:lnTo>
                          <a:pt x="74" y="426"/>
                        </a:lnTo>
                        <a:lnTo>
                          <a:pt x="82" y="437"/>
                        </a:lnTo>
                        <a:lnTo>
                          <a:pt x="94" y="449"/>
                        </a:lnTo>
                        <a:lnTo>
                          <a:pt x="113" y="459"/>
                        </a:lnTo>
                        <a:lnTo>
                          <a:pt x="173" y="480"/>
                        </a:lnTo>
                        <a:lnTo>
                          <a:pt x="168" y="522"/>
                        </a:lnTo>
                        <a:lnTo>
                          <a:pt x="162" y="562"/>
                        </a:lnTo>
                        <a:lnTo>
                          <a:pt x="156" y="601"/>
                        </a:lnTo>
                        <a:lnTo>
                          <a:pt x="150" y="638"/>
                        </a:lnTo>
                        <a:lnTo>
                          <a:pt x="140" y="676"/>
                        </a:lnTo>
                        <a:lnTo>
                          <a:pt x="129" y="713"/>
                        </a:lnTo>
                        <a:lnTo>
                          <a:pt x="115" y="750"/>
                        </a:lnTo>
                        <a:lnTo>
                          <a:pt x="98" y="789"/>
                        </a:lnTo>
                        <a:lnTo>
                          <a:pt x="83" y="796"/>
                        </a:lnTo>
                        <a:lnTo>
                          <a:pt x="70" y="804"/>
                        </a:lnTo>
                        <a:lnTo>
                          <a:pt x="61" y="814"/>
                        </a:lnTo>
                        <a:lnTo>
                          <a:pt x="55" y="823"/>
                        </a:lnTo>
                        <a:lnTo>
                          <a:pt x="53" y="835"/>
                        </a:lnTo>
                        <a:lnTo>
                          <a:pt x="55" y="845"/>
                        </a:lnTo>
                        <a:lnTo>
                          <a:pt x="62" y="857"/>
                        </a:lnTo>
                        <a:lnTo>
                          <a:pt x="75" y="868"/>
                        </a:lnTo>
                        <a:lnTo>
                          <a:pt x="78" y="889"/>
                        </a:lnTo>
                        <a:lnTo>
                          <a:pt x="53" y="896"/>
                        </a:lnTo>
                        <a:lnTo>
                          <a:pt x="34" y="905"/>
                        </a:lnTo>
                        <a:lnTo>
                          <a:pt x="21" y="916"/>
                        </a:lnTo>
                        <a:lnTo>
                          <a:pt x="13" y="928"/>
                        </a:lnTo>
                        <a:lnTo>
                          <a:pt x="8" y="942"/>
                        </a:lnTo>
                        <a:lnTo>
                          <a:pt x="8" y="959"/>
                        </a:lnTo>
                        <a:lnTo>
                          <a:pt x="10" y="978"/>
                        </a:lnTo>
                        <a:lnTo>
                          <a:pt x="15" y="999"/>
                        </a:lnTo>
                        <a:lnTo>
                          <a:pt x="19" y="1032"/>
                        </a:lnTo>
                        <a:lnTo>
                          <a:pt x="0" y="1057"/>
                        </a:lnTo>
                        <a:lnTo>
                          <a:pt x="0" y="1121"/>
                        </a:lnTo>
                        <a:lnTo>
                          <a:pt x="18" y="1137"/>
                        </a:lnTo>
                        <a:lnTo>
                          <a:pt x="41" y="1151"/>
                        </a:lnTo>
                        <a:lnTo>
                          <a:pt x="69" y="1163"/>
                        </a:lnTo>
                        <a:lnTo>
                          <a:pt x="101" y="1174"/>
                        </a:lnTo>
                        <a:lnTo>
                          <a:pt x="135" y="1182"/>
                        </a:lnTo>
                        <a:lnTo>
                          <a:pt x="171" y="1189"/>
                        </a:lnTo>
                        <a:lnTo>
                          <a:pt x="208" y="1192"/>
                        </a:lnTo>
                        <a:lnTo>
                          <a:pt x="246" y="1194"/>
                        </a:lnTo>
                        <a:lnTo>
                          <a:pt x="285" y="1193"/>
                        </a:lnTo>
                        <a:lnTo>
                          <a:pt x="322" y="1190"/>
                        </a:lnTo>
                        <a:lnTo>
                          <a:pt x="359" y="1184"/>
                        </a:lnTo>
                        <a:lnTo>
                          <a:pt x="393" y="1175"/>
                        </a:lnTo>
                        <a:lnTo>
                          <a:pt x="424" y="1162"/>
                        </a:lnTo>
                        <a:lnTo>
                          <a:pt x="451" y="1147"/>
                        </a:lnTo>
                        <a:lnTo>
                          <a:pt x="474" y="1129"/>
                        </a:lnTo>
                        <a:lnTo>
                          <a:pt x="493" y="1107"/>
                        </a:lnTo>
                        <a:lnTo>
                          <a:pt x="493" y="1069"/>
                        </a:lnTo>
                        <a:lnTo>
                          <a:pt x="484" y="1032"/>
                        </a:lnTo>
                        <a:lnTo>
                          <a:pt x="487" y="1005"/>
                        </a:lnTo>
                        <a:lnTo>
                          <a:pt x="489" y="984"/>
                        </a:lnTo>
                        <a:lnTo>
                          <a:pt x="489" y="965"/>
                        </a:lnTo>
                        <a:lnTo>
                          <a:pt x="486" y="950"/>
                        </a:lnTo>
                        <a:lnTo>
                          <a:pt x="480" y="936"/>
                        </a:lnTo>
                        <a:lnTo>
                          <a:pt x="470" y="921"/>
                        </a:lnTo>
                        <a:lnTo>
                          <a:pt x="454" y="906"/>
                        </a:lnTo>
                        <a:lnTo>
                          <a:pt x="433" y="888"/>
                        </a:lnTo>
                        <a:lnTo>
                          <a:pt x="441" y="870"/>
                        </a:lnTo>
                        <a:lnTo>
                          <a:pt x="446" y="855"/>
                        </a:lnTo>
                        <a:lnTo>
                          <a:pt x="449" y="842"/>
                        </a:lnTo>
                        <a:lnTo>
                          <a:pt x="449" y="832"/>
                        </a:lnTo>
                        <a:lnTo>
                          <a:pt x="444" y="823"/>
                        </a:lnTo>
                        <a:lnTo>
                          <a:pt x="438" y="814"/>
                        </a:lnTo>
                        <a:lnTo>
                          <a:pt x="425" y="805"/>
                        </a:lnTo>
                        <a:lnTo>
                          <a:pt x="409" y="793"/>
                        </a:lnTo>
                        <a:lnTo>
                          <a:pt x="389" y="751"/>
                        </a:lnTo>
                        <a:lnTo>
                          <a:pt x="373" y="713"/>
                        </a:lnTo>
                        <a:lnTo>
                          <a:pt x="362" y="677"/>
                        </a:lnTo>
                        <a:lnTo>
                          <a:pt x="355" y="644"/>
                        </a:lnTo>
                        <a:lnTo>
                          <a:pt x="349" y="609"/>
                        </a:lnTo>
                        <a:lnTo>
                          <a:pt x="345" y="572"/>
                        </a:lnTo>
                        <a:lnTo>
                          <a:pt x="344" y="531"/>
                        </a:lnTo>
                        <a:lnTo>
                          <a:pt x="344" y="485"/>
                        </a:lnTo>
                        <a:lnTo>
                          <a:pt x="379" y="471"/>
                        </a:lnTo>
                        <a:lnTo>
                          <a:pt x="404" y="455"/>
                        </a:lnTo>
                        <a:lnTo>
                          <a:pt x="417" y="446"/>
                        </a:lnTo>
                        <a:lnTo>
                          <a:pt x="426" y="435"/>
                        </a:lnTo>
                        <a:lnTo>
                          <a:pt x="433" y="423"/>
                        </a:lnTo>
                        <a:lnTo>
                          <a:pt x="436" y="411"/>
                        </a:lnTo>
                        <a:lnTo>
                          <a:pt x="434" y="398"/>
                        </a:lnTo>
                        <a:lnTo>
                          <a:pt x="427" y="386"/>
                        </a:lnTo>
                        <a:lnTo>
                          <a:pt x="414" y="374"/>
                        </a:lnTo>
                        <a:lnTo>
                          <a:pt x="394" y="364"/>
                        </a:lnTo>
                        <a:lnTo>
                          <a:pt x="368" y="356"/>
                        </a:lnTo>
                        <a:lnTo>
                          <a:pt x="379" y="343"/>
                        </a:lnTo>
                        <a:lnTo>
                          <a:pt x="386" y="330"/>
                        </a:lnTo>
                        <a:lnTo>
                          <a:pt x="390" y="318"/>
                        </a:lnTo>
                        <a:lnTo>
                          <a:pt x="393" y="306"/>
                        </a:lnTo>
                        <a:lnTo>
                          <a:pt x="390" y="295"/>
                        </a:lnTo>
                        <a:lnTo>
                          <a:pt x="386" y="283"/>
                        </a:lnTo>
                        <a:lnTo>
                          <a:pt x="376" y="273"/>
                        </a:lnTo>
                        <a:lnTo>
                          <a:pt x="364" y="261"/>
                        </a:lnTo>
                        <a:lnTo>
                          <a:pt x="389" y="227"/>
                        </a:lnTo>
                        <a:lnTo>
                          <a:pt x="409" y="192"/>
                        </a:lnTo>
                        <a:lnTo>
                          <a:pt x="420" y="170"/>
                        </a:lnTo>
                        <a:lnTo>
                          <a:pt x="428" y="153"/>
                        </a:lnTo>
                        <a:lnTo>
                          <a:pt x="432" y="139"/>
                        </a:lnTo>
                        <a:lnTo>
                          <a:pt x="432" y="128"/>
                        </a:lnTo>
                        <a:lnTo>
                          <a:pt x="426" y="118"/>
                        </a:lnTo>
                        <a:lnTo>
                          <a:pt x="416" y="110"/>
                        </a:lnTo>
                        <a:lnTo>
                          <a:pt x="400" y="102"/>
                        </a:lnTo>
                        <a:lnTo>
                          <a:pt x="378" y="92"/>
                        </a:lnTo>
                        <a:lnTo>
                          <a:pt x="349" y="77"/>
                        </a:lnTo>
                        <a:lnTo>
                          <a:pt x="320" y="68"/>
                        </a:lnTo>
                        <a:lnTo>
                          <a:pt x="322" y="54"/>
                        </a:lnTo>
                        <a:lnTo>
                          <a:pt x="322" y="42"/>
                        </a:lnTo>
                        <a:lnTo>
                          <a:pt x="320" y="32"/>
                        </a:lnTo>
                        <a:lnTo>
                          <a:pt x="315" y="23"/>
                        </a:lnTo>
                        <a:lnTo>
                          <a:pt x="309" y="16"/>
                        </a:lnTo>
                        <a:lnTo>
                          <a:pt x="300" y="10"/>
                        </a:lnTo>
                        <a:lnTo>
                          <a:pt x="291" y="5"/>
                        </a:lnTo>
                        <a:lnTo>
                          <a:pt x="281" y="2"/>
                        </a:lnTo>
                        <a:lnTo>
                          <a:pt x="268" y="0"/>
                        </a:lnTo>
                        <a:lnTo>
                          <a:pt x="256" y="1"/>
                        </a:lnTo>
                        <a:lnTo>
                          <a:pt x="243" y="3"/>
                        </a:lnTo>
                        <a:lnTo>
                          <a:pt x="233" y="8"/>
                        </a:lnTo>
                        <a:lnTo>
                          <a:pt x="222" y="16"/>
                        </a:lnTo>
                        <a:lnTo>
                          <a:pt x="215" y="27"/>
                        </a:lnTo>
                        <a:lnTo>
                          <a:pt x="211" y="42"/>
                        </a:lnTo>
                        <a:lnTo>
                          <a:pt x="208" y="6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rgbClr val="E6E6E6"/>
                      </a:gs>
                      <a:gs pos="69000">
                        <a:srgbClr val="E6E6E6">
                          <a:lumMod val="90000"/>
                        </a:srgbClr>
                      </a:gs>
                      <a:gs pos="0">
                        <a:srgbClr val="E6E6E6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" lastClr="FFFFFF"/>
                      </a:solidFill>
                      <a:latin typeface="Calibri"/>
                      <a:ea typeface="+mn-ea"/>
                    </a:endParaRPr>
                  </a:p>
                </p:txBody>
              </p:sp>
              <p:sp>
                <p:nvSpPr>
                  <p:cNvPr id="375" name="Freeform 131"/>
                  <p:cNvSpPr>
                    <a:spLocks/>
                  </p:cNvSpPr>
                  <p:nvPr/>
                </p:nvSpPr>
                <p:spPr bwMode="auto">
                  <a:xfrm>
                    <a:off x="341215" y="3628076"/>
                    <a:ext cx="401355" cy="130708"/>
                  </a:xfrm>
                  <a:custGeom>
                    <a:avLst/>
                    <a:gdLst>
                      <a:gd name="T0" fmla="*/ 13 w 185"/>
                      <a:gd name="T1" fmla="*/ 8 h 58"/>
                      <a:gd name="T2" fmla="*/ 0 w 185"/>
                      <a:gd name="T3" fmla="*/ 22 h 58"/>
                      <a:gd name="T4" fmla="*/ 8 w 185"/>
                      <a:gd name="T5" fmla="*/ 43 h 58"/>
                      <a:gd name="T6" fmla="*/ 28 w 185"/>
                      <a:gd name="T7" fmla="*/ 49 h 58"/>
                      <a:gd name="T8" fmla="*/ 53 w 185"/>
                      <a:gd name="T9" fmla="*/ 54 h 58"/>
                      <a:gd name="T10" fmla="*/ 81 w 185"/>
                      <a:gd name="T11" fmla="*/ 58 h 58"/>
                      <a:gd name="T12" fmla="*/ 108 w 185"/>
                      <a:gd name="T13" fmla="*/ 56 h 58"/>
                      <a:gd name="T14" fmla="*/ 135 w 185"/>
                      <a:gd name="T15" fmla="*/ 53 h 58"/>
                      <a:gd name="T16" fmla="*/ 159 w 185"/>
                      <a:gd name="T17" fmla="*/ 46 h 58"/>
                      <a:gd name="T18" fmla="*/ 176 w 185"/>
                      <a:gd name="T19" fmla="*/ 33 h 58"/>
                      <a:gd name="T20" fmla="*/ 185 w 185"/>
                      <a:gd name="T21" fmla="*/ 16 h 58"/>
                      <a:gd name="T22" fmla="*/ 160 w 185"/>
                      <a:gd name="T23" fmla="*/ 6 h 58"/>
                      <a:gd name="T24" fmla="*/ 144 w 185"/>
                      <a:gd name="T25" fmla="*/ 0 h 58"/>
                      <a:gd name="T26" fmla="*/ 139 w 185"/>
                      <a:gd name="T27" fmla="*/ 15 h 58"/>
                      <a:gd name="T28" fmla="*/ 127 w 185"/>
                      <a:gd name="T29" fmla="*/ 24 h 58"/>
                      <a:gd name="T30" fmla="*/ 109 w 185"/>
                      <a:gd name="T31" fmla="*/ 29 h 58"/>
                      <a:gd name="T32" fmla="*/ 89 w 185"/>
                      <a:gd name="T33" fmla="*/ 29 h 58"/>
                      <a:gd name="T34" fmla="*/ 68 w 185"/>
                      <a:gd name="T35" fmla="*/ 25 h 58"/>
                      <a:gd name="T36" fmla="*/ 51 w 185"/>
                      <a:gd name="T37" fmla="*/ 20 h 58"/>
                      <a:gd name="T38" fmla="*/ 38 w 185"/>
                      <a:gd name="T39" fmla="*/ 11 h 58"/>
                      <a:gd name="T40" fmla="*/ 33 w 185"/>
                      <a:gd name="T41" fmla="*/ 1 h 58"/>
                      <a:gd name="T42" fmla="*/ 13 w 185"/>
                      <a:gd name="T43" fmla="*/ 8 h 5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85"/>
                      <a:gd name="T67" fmla="*/ 0 h 58"/>
                      <a:gd name="T68" fmla="*/ 185 w 185"/>
                      <a:gd name="T69" fmla="*/ 58 h 5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85" h="58">
                        <a:moveTo>
                          <a:pt x="13" y="8"/>
                        </a:moveTo>
                        <a:lnTo>
                          <a:pt x="0" y="22"/>
                        </a:lnTo>
                        <a:lnTo>
                          <a:pt x="8" y="43"/>
                        </a:lnTo>
                        <a:lnTo>
                          <a:pt x="28" y="49"/>
                        </a:lnTo>
                        <a:lnTo>
                          <a:pt x="53" y="54"/>
                        </a:lnTo>
                        <a:lnTo>
                          <a:pt x="81" y="58"/>
                        </a:lnTo>
                        <a:lnTo>
                          <a:pt x="108" y="56"/>
                        </a:lnTo>
                        <a:lnTo>
                          <a:pt x="135" y="53"/>
                        </a:lnTo>
                        <a:lnTo>
                          <a:pt x="159" y="46"/>
                        </a:lnTo>
                        <a:lnTo>
                          <a:pt x="176" y="33"/>
                        </a:lnTo>
                        <a:lnTo>
                          <a:pt x="185" y="16"/>
                        </a:lnTo>
                        <a:lnTo>
                          <a:pt x="160" y="6"/>
                        </a:lnTo>
                        <a:lnTo>
                          <a:pt x="144" y="0"/>
                        </a:lnTo>
                        <a:lnTo>
                          <a:pt x="139" y="15"/>
                        </a:lnTo>
                        <a:lnTo>
                          <a:pt x="127" y="24"/>
                        </a:lnTo>
                        <a:lnTo>
                          <a:pt x="109" y="29"/>
                        </a:lnTo>
                        <a:lnTo>
                          <a:pt x="89" y="29"/>
                        </a:lnTo>
                        <a:lnTo>
                          <a:pt x="68" y="25"/>
                        </a:lnTo>
                        <a:lnTo>
                          <a:pt x="51" y="20"/>
                        </a:lnTo>
                        <a:lnTo>
                          <a:pt x="38" y="11"/>
                        </a:lnTo>
                        <a:lnTo>
                          <a:pt x="33" y="1"/>
                        </a:lnTo>
                        <a:lnTo>
                          <a:pt x="13" y="8"/>
                        </a:lnTo>
                        <a:close/>
                      </a:path>
                    </a:pathLst>
                  </a:custGeom>
                  <a:solidFill>
                    <a:srgbClr val="E6E6E6">
                      <a:alpha val="56078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76" name="Freeform 132"/>
                  <p:cNvSpPr>
                    <a:spLocks/>
                  </p:cNvSpPr>
                  <p:nvPr/>
                </p:nvSpPr>
                <p:spPr bwMode="auto">
                  <a:xfrm>
                    <a:off x="175138" y="3700693"/>
                    <a:ext cx="664305" cy="188789"/>
                  </a:xfrm>
                  <a:custGeom>
                    <a:avLst/>
                    <a:gdLst>
                      <a:gd name="T0" fmla="*/ 32 w 329"/>
                      <a:gd name="T1" fmla="*/ 10 h 102"/>
                      <a:gd name="T2" fmla="*/ 1 w 329"/>
                      <a:gd name="T3" fmla="*/ 26 h 102"/>
                      <a:gd name="T4" fmla="*/ 0 w 329"/>
                      <a:gd name="T5" fmla="*/ 43 h 102"/>
                      <a:gd name="T6" fmla="*/ 3 w 329"/>
                      <a:gd name="T7" fmla="*/ 60 h 102"/>
                      <a:gd name="T8" fmla="*/ 14 w 329"/>
                      <a:gd name="T9" fmla="*/ 71 h 102"/>
                      <a:gd name="T10" fmla="*/ 27 w 329"/>
                      <a:gd name="T11" fmla="*/ 81 h 102"/>
                      <a:gd name="T12" fmla="*/ 46 w 329"/>
                      <a:gd name="T13" fmla="*/ 90 h 102"/>
                      <a:gd name="T14" fmla="*/ 67 w 329"/>
                      <a:gd name="T15" fmla="*/ 95 h 102"/>
                      <a:gd name="T16" fmla="*/ 91 w 329"/>
                      <a:gd name="T17" fmla="*/ 100 h 102"/>
                      <a:gd name="T18" fmla="*/ 117 w 329"/>
                      <a:gd name="T19" fmla="*/ 102 h 102"/>
                      <a:gd name="T20" fmla="*/ 144 w 329"/>
                      <a:gd name="T21" fmla="*/ 102 h 102"/>
                      <a:gd name="T22" fmla="*/ 171 w 329"/>
                      <a:gd name="T23" fmla="*/ 102 h 102"/>
                      <a:gd name="T24" fmla="*/ 199 w 329"/>
                      <a:gd name="T25" fmla="*/ 100 h 102"/>
                      <a:gd name="T26" fmla="*/ 225 w 329"/>
                      <a:gd name="T27" fmla="*/ 98 h 102"/>
                      <a:gd name="T28" fmla="*/ 251 w 329"/>
                      <a:gd name="T29" fmla="*/ 94 h 102"/>
                      <a:gd name="T30" fmla="*/ 273 w 329"/>
                      <a:gd name="T31" fmla="*/ 90 h 102"/>
                      <a:gd name="T32" fmla="*/ 292 w 329"/>
                      <a:gd name="T33" fmla="*/ 85 h 102"/>
                      <a:gd name="T34" fmla="*/ 308 w 329"/>
                      <a:gd name="T35" fmla="*/ 79 h 102"/>
                      <a:gd name="T36" fmla="*/ 319 w 329"/>
                      <a:gd name="T37" fmla="*/ 71 h 102"/>
                      <a:gd name="T38" fmla="*/ 326 w 329"/>
                      <a:gd name="T39" fmla="*/ 61 h 102"/>
                      <a:gd name="T40" fmla="*/ 329 w 329"/>
                      <a:gd name="T41" fmla="*/ 50 h 102"/>
                      <a:gd name="T42" fmla="*/ 329 w 329"/>
                      <a:gd name="T43" fmla="*/ 39 h 102"/>
                      <a:gd name="T44" fmla="*/ 325 w 329"/>
                      <a:gd name="T45" fmla="*/ 28 h 102"/>
                      <a:gd name="T46" fmla="*/ 316 w 329"/>
                      <a:gd name="T47" fmla="*/ 18 h 102"/>
                      <a:gd name="T48" fmla="*/ 303 w 329"/>
                      <a:gd name="T49" fmla="*/ 8 h 102"/>
                      <a:gd name="T50" fmla="*/ 285 w 329"/>
                      <a:gd name="T51" fmla="*/ 0 h 102"/>
                      <a:gd name="T52" fmla="*/ 269 w 329"/>
                      <a:gd name="T53" fmla="*/ 18 h 102"/>
                      <a:gd name="T54" fmla="*/ 252 w 329"/>
                      <a:gd name="T55" fmla="*/ 31 h 102"/>
                      <a:gd name="T56" fmla="*/ 234 w 329"/>
                      <a:gd name="T57" fmla="*/ 39 h 102"/>
                      <a:gd name="T58" fmla="*/ 215 w 329"/>
                      <a:gd name="T59" fmla="*/ 43 h 102"/>
                      <a:gd name="T60" fmla="*/ 194 w 329"/>
                      <a:gd name="T61" fmla="*/ 45 h 102"/>
                      <a:gd name="T62" fmla="*/ 173 w 329"/>
                      <a:gd name="T63" fmla="*/ 43 h 102"/>
                      <a:gd name="T64" fmla="*/ 148 w 329"/>
                      <a:gd name="T65" fmla="*/ 41 h 102"/>
                      <a:gd name="T66" fmla="*/ 122 w 329"/>
                      <a:gd name="T67" fmla="*/ 40 h 102"/>
                      <a:gd name="T68" fmla="*/ 67 w 329"/>
                      <a:gd name="T69" fmla="*/ 30 h 102"/>
                      <a:gd name="T70" fmla="*/ 49 w 329"/>
                      <a:gd name="T71" fmla="*/ 3 h 102"/>
                      <a:gd name="T72" fmla="*/ 32 w 329"/>
                      <a:gd name="T73" fmla="*/ 10 h 10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29"/>
                      <a:gd name="T112" fmla="*/ 0 h 102"/>
                      <a:gd name="T113" fmla="*/ 329 w 329"/>
                      <a:gd name="T114" fmla="*/ 102 h 10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29" h="102">
                        <a:moveTo>
                          <a:pt x="32" y="10"/>
                        </a:moveTo>
                        <a:lnTo>
                          <a:pt x="1" y="26"/>
                        </a:lnTo>
                        <a:lnTo>
                          <a:pt x="0" y="43"/>
                        </a:lnTo>
                        <a:lnTo>
                          <a:pt x="3" y="60"/>
                        </a:lnTo>
                        <a:lnTo>
                          <a:pt x="14" y="71"/>
                        </a:lnTo>
                        <a:lnTo>
                          <a:pt x="27" y="81"/>
                        </a:lnTo>
                        <a:lnTo>
                          <a:pt x="46" y="90"/>
                        </a:lnTo>
                        <a:lnTo>
                          <a:pt x="67" y="95"/>
                        </a:lnTo>
                        <a:lnTo>
                          <a:pt x="91" y="100"/>
                        </a:lnTo>
                        <a:lnTo>
                          <a:pt x="117" y="102"/>
                        </a:lnTo>
                        <a:lnTo>
                          <a:pt x="144" y="102"/>
                        </a:lnTo>
                        <a:lnTo>
                          <a:pt x="171" y="102"/>
                        </a:lnTo>
                        <a:lnTo>
                          <a:pt x="199" y="100"/>
                        </a:lnTo>
                        <a:lnTo>
                          <a:pt x="225" y="98"/>
                        </a:lnTo>
                        <a:lnTo>
                          <a:pt x="251" y="94"/>
                        </a:lnTo>
                        <a:lnTo>
                          <a:pt x="273" y="90"/>
                        </a:lnTo>
                        <a:lnTo>
                          <a:pt x="292" y="85"/>
                        </a:lnTo>
                        <a:lnTo>
                          <a:pt x="308" y="79"/>
                        </a:lnTo>
                        <a:lnTo>
                          <a:pt x="319" y="71"/>
                        </a:lnTo>
                        <a:lnTo>
                          <a:pt x="326" y="61"/>
                        </a:lnTo>
                        <a:lnTo>
                          <a:pt x="329" y="50"/>
                        </a:lnTo>
                        <a:lnTo>
                          <a:pt x="329" y="39"/>
                        </a:lnTo>
                        <a:lnTo>
                          <a:pt x="325" y="28"/>
                        </a:lnTo>
                        <a:lnTo>
                          <a:pt x="316" y="18"/>
                        </a:lnTo>
                        <a:lnTo>
                          <a:pt x="303" y="8"/>
                        </a:lnTo>
                        <a:lnTo>
                          <a:pt x="285" y="0"/>
                        </a:lnTo>
                        <a:lnTo>
                          <a:pt x="269" y="18"/>
                        </a:lnTo>
                        <a:lnTo>
                          <a:pt x="252" y="31"/>
                        </a:lnTo>
                        <a:lnTo>
                          <a:pt x="234" y="39"/>
                        </a:lnTo>
                        <a:lnTo>
                          <a:pt x="215" y="43"/>
                        </a:lnTo>
                        <a:lnTo>
                          <a:pt x="194" y="45"/>
                        </a:lnTo>
                        <a:lnTo>
                          <a:pt x="173" y="43"/>
                        </a:lnTo>
                        <a:lnTo>
                          <a:pt x="148" y="41"/>
                        </a:lnTo>
                        <a:lnTo>
                          <a:pt x="122" y="40"/>
                        </a:lnTo>
                        <a:lnTo>
                          <a:pt x="67" y="30"/>
                        </a:lnTo>
                        <a:lnTo>
                          <a:pt x="49" y="3"/>
                        </a:lnTo>
                        <a:lnTo>
                          <a:pt x="32" y="10"/>
                        </a:lnTo>
                        <a:close/>
                      </a:path>
                    </a:pathLst>
                  </a:custGeom>
                  <a:solidFill>
                    <a:srgbClr val="E6E6E6">
                      <a:alpha val="56078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77" name="Freeform 133"/>
                  <p:cNvSpPr>
                    <a:spLocks/>
                  </p:cNvSpPr>
                  <p:nvPr/>
                </p:nvSpPr>
                <p:spPr bwMode="auto">
                  <a:xfrm>
                    <a:off x="313535" y="4121844"/>
                    <a:ext cx="429035" cy="72618"/>
                  </a:xfrm>
                  <a:custGeom>
                    <a:avLst/>
                    <a:gdLst>
                      <a:gd name="T0" fmla="*/ 12 w 204"/>
                      <a:gd name="T1" fmla="*/ 0 h 37"/>
                      <a:gd name="T2" fmla="*/ 24 w 204"/>
                      <a:gd name="T3" fmla="*/ 6 h 37"/>
                      <a:gd name="T4" fmla="*/ 35 w 204"/>
                      <a:gd name="T5" fmla="*/ 12 h 37"/>
                      <a:gd name="T6" fmla="*/ 47 w 204"/>
                      <a:gd name="T7" fmla="*/ 15 h 37"/>
                      <a:gd name="T8" fmla="*/ 58 w 204"/>
                      <a:gd name="T9" fmla="*/ 17 h 37"/>
                      <a:gd name="T10" fmla="*/ 70 w 204"/>
                      <a:gd name="T11" fmla="*/ 20 h 37"/>
                      <a:gd name="T12" fmla="*/ 82 w 204"/>
                      <a:gd name="T13" fmla="*/ 21 h 37"/>
                      <a:gd name="T14" fmla="*/ 94 w 204"/>
                      <a:gd name="T15" fmla="*/ 22 h 37"/>
                      <a:gd name="T16" fmla="*/ 106 w 204"/>
                      <a:gd name="T17" fmla="*/ 21 h 37"/>
                      <a:gd name="T18" fmla="*/ 119 w 204"/>
                      <a:gd name="T19" fmla="*/ 20 h 37"/>
                      <a:gd name="T20" fmla="*/ 131 w 204"/>
                      <a:gd name="T21" fmla="*/ 19 h 37"/>
                      <a:gd name="T22" fmla="*/ 143 w 204"/>
                      <a:gd name="T23" fmla="*/ 16 h 37"/>
                      <a:gd name="T24" fmla="*/ 156 w 204"/>
                      <a:gd name="T25" fmla="*/ 14 h 37"/>
                      <a:gd name="T26" fmla="*/ 167 w 204"/>
                      <a:gd name="T27" fmla="*/ 12 h 37"/>
                      <a:gd name="T28" fmla="*/ 180 w 204"/>
                      <a:gd name="T29" fmla="*/ 8 h 37"/>
                      <a:gd name="T30" fmla="*/ 192 w 204"/>
                      <a:gd name="T31" fmla="*/ 6 h 37"/>
                      <a:gd name="T32" fmla="*/ 204 w 204"/>
                      <a:gd name="T33" fmla="*/ 2 h 37"/>
                      <a:gd name="T34" fmla="*/ 204 w 204"/>
                      <a:gd name="T35" fmla="*/ 14 h 37"/>
                      <a:gd name="T36" fmla="*/ 196 w 204"/>
                      <a:gd name="T37" fmla="*/ 17 h 37"/>
                      <a:gd name="T38" fmla="*/ 188 w 204"/>
                      <a:gd name="T39" fmla="*/ 21 h 37"/>
                      <a:gd name="T40" fmla="*/ 178 w 204"/>
                      <a:gd name="T41" fmla="*/ 24 h 37"/>
                      <a:gd name="T42" fmla="*/ 167 w 204"/>
                      <a:gd name="T43" fmla="*/ 27 h 37"/>
                      <a:gd name="T44" fmla="*/ 155 w 204"/>
                      <a:gd name="T45" fmla="*/ 30 h 37"/>
                      <a:gd name="T46" fmla="*/ 143 w 204"/>
                      <a:gd name="T47" fmla="*/ 32 h 37"/>
                      <a:gd name="T48" fmla="*/ 129 w 204"/>
                      <a:gd name="T49" fmla="*/ 35 h 37"/>
                      <a:gd name="T50" fmla="*/ 117 w 204"/>
                      <a:gd name="T51" fmla="*/ 37 h 37"/>
                      <a:gd name="T52" fmla="*/ 102 w 204"/>
                      <a:gd name="T53" fmla="*/ 37 h 37"/>
                      <a:gd name="T54" fmla="*/ 88 w 204"/>
                      <a:gd name="T55" fmla="*/ 37 h 37"/>
                      <a:gd name="T56" fmla="*/ 73 w 204"/>
                      <a:gd name="T57" fmla="*/ 36 h 37"/>
                      <a:gd name="T58" fmla="*/ 58 w 204"/>
                      <a:gd name="T59" fmla="*/ 34 h 37"/>
                      <a:gd name="T60" fmla="*/ 44 w 204"/>
                      <a:gd name="T61" fmla="*/ 29 h 37"/>
                      <a:gd name="T62" fmla="*/ 29 w 204"/>
                      <a:gd name="T63" fmla="*/ 24 h 37"/>
                      <a:gd name="T64" fmla="*/ 14 w 204"/>
                      <a:gd name="T65" fmla="*/ 17 h 37"/>
                      <a:gd name="T66" fmla="*/ 0 w 204"/>
                      <a:gd name="T67" fmla="*/ 8 h 37"/>
                      <a:gd name="T68" fmla="*/ 12 w 204"/>
                      <a:gd name="T69" fmla="*/ 0 h 3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04"/>
                      <a:gd name="T106" fmla="*/ 0 h 37"/>
                      <a:gd name="T107" fmla="*/ 204 w 204"/>
                      <a:gd name="T108" fmla="*/ 37 h 3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04" h="37">
                        <a:moveTo>
                          <a:pt x="12" y="0"/>
                        </a:moveTo>
                        <a:lnTo>
                          <a:pt x="24" y="6"/>
                        </a:lnTo>
                        <a:lnTo>
                          <a:pt x="35" y="12"/>
                        </a:lnTo>
                        <a:lnTo>
                          <a:pt x="47" y="15"/>
                        </a:lnTo>
                        <a:lnTo>
                          <a:pt x="58" y="17"/>
                        </a:lnTo>
                        <a:lnTo>
                          <a:pt x="70" y="20"/>
                        </a:lnTo>
                        <a:lnTo>
                          <a:pt x="82" y="21"/>
                        </a:lnTo>
                        <a:lnTo>
                          <a:pt x="94" y="22"/>
                        </a:lnTo>
                        <a:lnTo>
                          <a:pt x="106" y="21"/>
                        </a:lnTo>
                        <a:lnTo>
                          <a:pt x="119" y="20"/>
                        </a:lnTo>
                        <a:lnTo>
                          <a:pt x="131" y="19"/>
                        </a:lnTo>
                        <a:lnTo>
                          <a:pt x="143" y="16"/>
                        </a:lnTo>
                        <a:lnTo>
                          <a:pt x="156" y="14"/>
                        </a:lnTo>
                        <a:lnTo>
                          <a:pt x="167" y="12"/>
                        </a:lnTo>
                        <a:lnTo>
                          <a:pt x="180" y="8"/>
                        </a:lnTo>
                        <a:lnTo>
                          <a:pt x="192" y="6"/>
                        </a:lnTo>
                        <a:lnTo>
                          <a:pt x="204" y="2"/>
                        </a:lnTo>
                        <a:lnTo>
                          <a:pt x="204" y="14"/>
                        </a:lnTo>
                        <a:lnTo>
                          <a:pt x="196" y="17"/>
                        </a:lnTo>
                        <a:lnTo>
                          <a:pt x="188" y="21"/>
                        </a:lnTo>
                        <a:lnTo>
                          <a:pt x="178" y="24"/>
                        </a:lnTo>
                        <a:lnTo>
                          <a:pt x="167" y="27"/>
                        </a:lnTo>
                        <a:lnTo>
                          <a:pt x="155" y="30"/>
                        </a:lnTo>
                        <a:lnTo>
                          <a:pt x="143" y="32"/>
                        </a:lnTo>
                        <a:lnTo>
                          <a:pt x="129" y="35"/>
                        </a:lnTo>
                        <a:lnTo>
                          <a:pt x="117" y="37"/>
                        </a:lnTo>
                        <a:lnTo>
                          <a:pt x="102" y="37"/>
                        </a:lnTo>
                        <a:lnTo>
                          <a:pt x="88" y="37"/>
                        </a:lnTo>
                        <a:lnTo>
                          <a:pt x="73" y="36"/>
                        </a:lnTo>
                        <a:lnTo>
                          <a:pt x="58" y="34"/>
                        </a:lnTo>
                        <a:lnTo>
                          <a:pt x="44" y="29"/>
                        </a:lnTo>
                        <a:lnTo>
                          <a:pt x="29" y="24"/>
                        </a:lnTo>
                        <a:lnTo>
                          <a:pt x="14" y="17"/>
                        </a:lnTo>
                        <a:lnTo>
                          <a:pt x="0" y="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E6E6E6">
                      <a:alpha val="56078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78" name="Freeform 135"/>
                  <p:cNvSpPr>
                    <a:spLocks/>
                  </p:cNvSpPr>
                  <p:nvPr/>
                </p:nvSpPr>
                <p:spPr bwMode="auto">
                  <a:xfrm>
                    <a:off x="175138" y="4223507"/>
                    <a:ext cx="691984" cy="203316"/>
                  </a:xfrm>
                  <a:custGeom>
                    <a:avLst/>
                    <a:gdLst>
                      <a:gd name="T0" fmla="*/ 40 w 351"/>
                      <a:gd name="T1" fmla="*/ 0 h 100"/>
                      <a:gd name="T2" fmla="*/ 19 w 351"/>
                      <a:gd name="T3" fmla="*/ 9 h 100"/>
                      <a:gd name="T4" fmla="*/ 6 w 351"/>
                      <a:gd name="T5" fmla="*/ 20 h 100"/>
                      <a:gd name="T6" fmla="*/ 0 w 351"/>
                      <a:gd name="T7" fmla="*/ 30 h 100"/>
                      <a:gd name="T8" fmla="*/ 0 w 351"/>
                      <a:gd name="T9" fmla="*/ 42 h 100"/>
                      <a:gd name="T10" fmla="*/ 7 w 351"/>
                      <a:gd name="T11" fmla="*/ 53 h 100"/>
                      <a:gd name="T12" fmla="*/ 17 w 351"/>
                      <a:gd name="T13" fmla="*/ 65 h 100"/>
                      <a:gd name="T14" fmla="*/ 32 w 351"/>
                      <a:gd name="T15" fmla="*/ 75 h 100"/>
                      <a:gd name="T16" fmla="*/ 50 w 351"/>
                      <a:gd name="T17" fmla="*/ 85 h 100"/>
                      <a:gd name="T18" fmla="*/ 66 w 351"/>
                      <a:gd name="T19" fmla="*/ 89 h 100"/>
                      <a:gd name="T20" fmla="*/ 82 w 351"/>
                      <a:gd name="T21" fmla="*/ 92 h 100"/>
                      <a:gd name="T22" fmla="*/ 97 w 351"/>
                      <a:gd name="T23" fmla="*/ 95 h 100"/>
                      <a:gd name="T24" fmla="*/ 113 w 351"/>
                      <a:gd name="T25" fmla="*/ 96 h 100"/>
                      <a:gd name="T26" fmla="*/ 128 w 351"/>
                      <a:gd name="T27" fmla="*/ 98 h 100"/>
                      <a:gd name="T28" fmla="*/ 144 w 351"/>
                      <a:gd name="T29" fmla="*/ 99 h 100"/>
                      <a:gd name="T30" fmla="*/ 159 w 351"/>
                      <a:gd name="T31" fmla="*/ 99 h 100"/>
                      <a:gd name="T32" fmla="*/ 174 w 351"/>
                      <a:gd name="T33" fmla="*/ 100 h 100"/>
                      <a:gd name="T34" fmla="*/ 189 w 351"/>
                      <a:gd name="T35" fmla="*/ 100 h 100"/>
                      <a:gd name="T36" fmla="*/ 205 w 351"/>
                      <a:gd name="T37" fmla="*/ 100 h 100"/>
                      <a:gd name="T38" fmla="*/ 220 w 351"/>
                      <a:gd name="T39" fmla="*/ 99 h 100"/>
                      <a:gd name="T40" fmla="*/ 236 w 351"/>
                      <a:gd name="T41" fmla="*/ 99 h 100"/>
                      <a:gd name="T42" fmla="*/ 251 w 351"/>
                      <a:gd name="T43" fmla="*/ 98 h 100"/>
                      <a:gd name="T44" fmla="*/ 267 w 351"/>
                      <a:gd name="T45" fmla="*/ 97 h 100"/>
                      <a:gd name="T46" fmla="*/ 284 w 351"/>
                      <a:gd name="T47" fmla="*/ 95 h 100"/>
                      <a:gd name="T48" fmla="*/ 300 w 351"/>
                      <a:gd name="T49" fmla="*/ 94 h 100"/>
                      <a:gd name="T50" fmla="*/ 323 w 351"/>
                      <a:gd name="T51" fmla="*/ 81 h 100"/>
                      <a:gd name="T52" fmla="*/ 339 w 351"/>
                      <a:gd name="T53" fmla="*/ 68 h 100"/>
                      <a:gd name="T54" fmla="*/ 349 w 351"/>
                      <a:gd name="T55" fmla="*/ 56 h 100"/>
                      <a:gd name="T56" fmla="*/ 351 w 351"/>
                      <a:gd name="T57" fmla="*/ 43 h 100"/>
                      <a:gd name="T58" fmla="*/ 348 w 351"/>
                      <a:gd name="T59" fmla="*/ 31 h 100"/>
                      <a:gd name="T60" fmla="*/ 338 w 351"/>
                      <a:gd name="T61" fmla="*/ 21 h 100"/>
                      <a:gd name="T62" fmla="*/ 320 w 351"/>
                      <a:gd name="T63" fmla="*/ 12 h 100"/>
                      <a:gd name="T64" fmla="*/ 296 w 351"/>
                      <a:gd name="T65" fmla="*/ 5 h 100"/>
                      <a:gd name="T66" fmla="*/ 298 w 351"/>
                      <a:gd name="T67" fmla="*/ 15 h 100"/>
                      <a:gd name="T68" fmla="*/ 294 w 351"/>
                      <a:gd name="T69" fmla="*/ 23 h 100"/>
                      <a:gd name="T70" fmla="*/ 284 w 351"/>
                      <a:gd name="T71" fmla="*/ 30 h 100"/>
                      <a:gd name="T72" fmla="*/ 272 w 351"/>
                      <a:gd name="T73" fmla="*/ 37 h 100"/>
                      <a:gd name="T74" fmla="*/ 258 w 351"/>
                      <a:gd name="T75" fmla="*/ 38 h 100"/>
                      <a:gd name="T76" fmla="*/ 245 w 351"/>
                      <a:gd name="T77" fmla="*/ 39 h 100"/>
                      <a:gd name="T78" fmla="*/ 234 w 351"/>
                      <a:gd name="T79" fmla="*/ 41 h 100"/>
                      <a:gd name="T80" fmla="*/ 222 w 351"/>
                      <a:gd name="T81" fmla="*/ 42 h 100"/>
                      <a:gd name="T82" fmla="*/ 211 w 351"/>
                      <a:gd name="T83" fmla="*/ 43 h 100"/>
                      <a:gd name="T84" fmla="*/ 199 w 351"/>
                      <a:gd name="T85" fmla="*/ 43 h 100"/>
                      <a:gd name="T86" fmla="*/ 188 w 351"/>
                      <a:gd name="T87" fmla="*/ 44 h 100"/>
                      <a:gd name="T88" fmla="*/ 178 w 351"/>
                      <a:gd name="T89" fmla="*/ 44 h 100"/>
                      <a:gd name="T90" fmla="*/ 166 w 351"/>
                      <a:gd name="T91" fmla="*/ 44 h 100"/>
                      <a:gd name="T92" fmla="*/ 155 w 351"/>
                      <a:gd name="T93" fmla="*/ 44 h 100"/>
                      <a:gd name="T94" fmla="*/ 143 w 351"/>
                      <a:gd name="T95" fmla="*/ 44 h 100"/>
                      <a:gd name="T96" fmla="*/ 133 w 351"/>
                      <a:gd name="T97" fmla="*/ 43 h 100"/>
                      <a:gd name="T98" fmla="*/ 120 w 351"/>
                      <a:gd name="T99" fmla="*/ 42 h 100"/>
                      <a:gd name="T100" fmla="*/ 108 w 351"/>
                      <a:gd name="T101" fmla="*/ 41 h 100"/>
                      <a:gd name="T102" fmla="*/ 96 w 351"/>
                      <a:gd name="T103" fmla="*/ 39 h 100"/>
                      <a:gd name="T104" fmla="*/ 82 w 351"/>
                      <a:gd name="T105" fmla="*/ 37 h 100"/>
                      <a:gd name="T106" fmla="*/ 73 w 351"/>
                      <a:gd name="T107" fmla="*/ 32 h 100"/>
                      <a:gd name="T108" fmla="*/ 65 w 351"/>
                      <a:gd name="T109" fmla="*/ 28 h 100"/>
                      <a:gd name="T110" fmla="*/ 58 w 351"/>
                      <a:gd name="T111" fmla="*/ 23 h 100"/>
                      <a:gd name="T112" fmla="*/ 52 w 351"/>
                      <a:gd name="T113" fmla="*/ 19 h 100"/>
                      <a:gd name="T114" fmla="*/ 47 w 351"/>
                      <a:gd name="T115" fmla="*/ 14 h 100"/>
                      <a:gd name="T116" fmla="*/ 44 w 351"/>
                      <a:gd name="T117" fmla="*/ 11 h 100"/>
                      <a:gd name="T118" fmla="*/ 42 w 351"/>
                      <a:gd name="T119" fmla="*/ 5 h 100"/>
                      <a:gd name="T120" fmla="*/ 40 w 351"/>
                      <a:gd name="T121" fmla="*/ 0 h 100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51"/>
                      <a:gd name="T184" fmla="*/ 0 h 100"/>
                      <a:gd name="T185" fmla="*/ 351 w 351"/>
                      <a:gd name="T186" fmla="*/ 100 h 100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51" h="100">
                        <a:moveTo>
                          <a:pt x="40" y="0"/>
                        </a:moveTo>
                        <a:lnTo>
                          <a:pt x="19" y="9"/>
                        </a:lnTo>
                        <a:lnTo>
                          <a:pt x="6" y="20"/>
                        </a:lnTo>
                        <a:lnTo>
                          <a:pt x="0" y="30"/>
                        </a:lnTo>
                        <a:lnTo>
                          <a:pt x="0" y="42"/>
                        </a:lnTo>
                        <a:lnTo>
                          <a:pt x="7" y="53"/>
                        </a:lnTo>
                        <a:lnTo>
                          <a:pt x="17" y="65"/>
                        </a:lnTo>
                        <a:lnTo>
                          <a:pt x="32" y="75"/>
                        </a:lnTo>
                        <a:lnTo>
                          <a:pt x="50" y="85"/>
                        </a:lnTo>
                        <a:lnTo>
                          <a:pt x="66" y="89"/>
                        </a:lnTo>
                        <a:lnTo>
                          <a:pt x="82" y="92"/>
                        </a:lnTo>
                        <a:lnTo>
                          <a:pt x="97" y="95"/>
                        </a:lnTo>
                        <a:lnTo>
                          <a:pt x="113" y="96"/>
                        </a:lnTo>
                        <a:lnTo>
                          <a:pt x="128" y="98"/>
                        </a:lnTo>
                        <a:lnTo>
                          <a:pt x="144" y="99"/>
                        </a:lnTo>
                        <a:lnTo>
                          <a:pt x="159" y="99"/>
                        </a:lnTo>
                        <a:lnTo>
                          <a:pt x="174" y="100"/>
                        </a:lnTo>
                        <a:lnTo>
                          <a:pt x="189" y="100"/>
                        </a:lnTo>
                        <a:lnTo>
                          <a:pt x="205" y="100"/>
                        </a:lnTo>
                        <a:lnTo>
                          <a:pt x="220" y="99"/>
                        </a:lnTo>
                        <a:lnTo>
                          <a:pt x="236" y="99"/>
                        </a:lnTo>
                        <a:lnTo>
                          <a:pt x="251" y="98"/>
                        </a:lnTo>
                        <a:lnTo>
                          <a:pt x="267" y="97"/>
                        </a:lnTo>
                        <a:lnTo>
                          <a:pt x="284" y="95"/>
                        </a:lnTo>
                        <a:lnTo>
                          <a:pt x="300" y="94"/>
                        </a:lnTo>
                        <a:lnTo>
                          <a:pt x="323" y="81"/>
                        </a:lnTo>
                        <a:lnTo>
                          <a:pt x="339" y="68"/>
                        </a:lnTo>
                        <a:lnTo>
                          <a:pt x="349" y="56"/>
                        </a:lnTo>
                        <a:lnTo>
                          <a:pt x="351" y="43"/>
                        </a:lnTo>
                        <a:lnTo>
                          <a:pt x="348" y="31"/>
                        </a:lnTo>
                        <a:lnTo>
                          <a:pt x="338" y="21"/>
                        </a:lnTo>
                        <a:lnTo>
                          <a:pt x="320" y="12"/>
                        </a:lnTo>
                        <a:lnTo>
                          <a:pt x="296" y="5"/>
                        </a:lnTo>
                        <a:lnTo>
                          <a:pt x="298" y="15"/>
                        </a:lnTo>
                        <a:lnTo>
                          <a:pt x="294" y="23"/>
                        </a:lnTo>
                        <a:lnTo>
                          <a:pt x="284" y="30"/>
                        </a:lnTo>
                        <a:lnTo>
                          <a:pt x="272" y="37"/>
                        </a:lnTo>
                        <a:lnTo>
                          <a:pt x="258" y="38"/>
                        </a:lnTo>
                        <a:lnTo>
                          <a:pt x="245" y="39"/>
                        </a:lnTo>
                        <a:lnTo>
                          <a:pt x="234" y="41"/>
                        </a:lnTo>
                        <a:lnTo>
                          <a:pt x="222" y="42"/>
                        </a:lnTo>
                        <a:lnTo>
                          <a:pt x="211" y="43"/>
                        </a:lnTo>
                        <a:lnTo>
                          <a:pt x="199" y="43"/>
                        </a:lnTo>
                        <a:lnTo>
                          <a:pt x="188" y="44"/>
                        </a:lnTo>
                        <a:lnTo>
                          <a:pt x="178" y="44"/>
                        </a:lnTo>
                        <a:lnTo>
                          <a:pt x="166" y="44"/>
                        </a:lnTo>
                        <a:lnTo>
                          <a:pt x="155" y="44"/>
                        </a:lnTo>
                        <a:lnTo>
                          <a:pt x="143" y="44"/>
                        </a:lnTo>
                        <a:lnTo>
                          <a:pt x="133" y="43"/>
                        </a:lnTo>
                        <a:lnTo>
                          <a:pt x="120" y="42"/>
                        </a:lnTo>
                        <a:lnTo>
                          <a:pt x="108" y="41"/>
                        </a:lnTo>
                        <a:lnTo>
                          <a:pt x="96" y="39"/>
                        </a:lnTo>
                        <a:lnTo>
                          <a:pt x="82" y="37"/>
                        </a:lnTo>
                        <a:lnTo>
                          <a:pt x="73" y="32"/>
                        </a:lnTo>
                        <a:lnTo>
                          <a:pt x="65" y="28"/>
                        </a:lnTo>
                        <a:lnTo>
                          <a:pt x="58" y="23"/>
                        </a:lnTo>
                        <a:lnTo>
                          <a:pt x="52" y="19"/>
                        </a:lnTo>
                        <a:lnTo>
                          <a:pt x="47" y="14"/>
                        </a:lnTo>
                        <a:lnTo>
                          <a:pt x="44" y="11"/>
                        </a:lnTo>
                        <a:lnTo>
                          <a:pt x="42" y="5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E6E6E6">
                      <a:alpha val="56078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79" name="Freeform 147"/>
                  <p:cNvSpPr>
                    <a:spLocks/>
                  </p:cNvSpPr>
                  <p:nvPr/>
                </p:nvSpPr>
                <p:spPr bwMode="auto">
                  <a:xfrm>
                    <a:off x="105944" y="5080336"/>
                    <a:ext cx="802702" cy="203316"/>
                  </a:xfrm>
                  <a:custGeom>
                    <a:avLst/>
                    <a:gdLst>
                      <a:gd name="T0" fmla="*/ 24 w 382"/>
                      <a:gd name="T1" fmla="*/ 4 h 96"/>
                      <a:gd name="T2" fmla="*/ 68 w 382"/>
                      <a:gd name="T3" fmla="*/ 40 h 96"/>
                      <a:gd name="T4" fmla="*/ 89 w 382"/>
                      <a:gd name="T5" fmla="*/ 44 h 96"/>
                      <a:gd name="T6" fmla="*/ 108 w 382"/>
                      <a:gd name="T7" fmla="*/ 48 h 96"/>
                      <a:gd name="T8" fmla="*/ 127 w 382"/>
                      <a:gd name="T9" fmla="*/ 53 h 96"/>
                      <a:gd name="T10" fmla="*/ 144 w 382"/>
                      <a:gd name="T11" fmla="*/ 55 h 96"/>
                      <a:gd name="T12" fmla="*/ 160 w 382"/>
                      <a:gd name="T13" fmla="*/ 57 h 96"/>
                      <a:gd name="T14" fmla="*/ 176 w 382"/>
                      <a:gd name="T15" fmla="*/ 59 h 96"/>
                      <a:gd name="T16" fmla="*/ 192 w 382"/>
                      <a:gd name="T17" fmla="*/ 59 h 96"/>
                      <a:gd name="T18" fmla="*/ 207 w 382"/>
                      <a:gd name="T19" fmla="*/ 59 h 96"/>
                      <a:gd name="T20" fmla="*/ 222 w 382"/>
                      <a:gd name="T21" fmla="*/ 58 h 96"/>
                      <a:gd name="T22" fmla="*/ 237 w 382"/>
                      <a:gd name="T23" fmla="*/ 57 h 96"/>
                      <a:gd name="T24" fmla="*/ 253 w 382"/>
                      <a:gd name="T25" fmla="*/ 54 h 96"/>
                      <a:gd name="T26" fmla="*/ 270 w 382"/>
                      <a:gd name="T27" fmla="*/ 50 h 96"/>
                      <a:gd name="T28" fmla="*/ 286 w 382"/>
                      <a:gd name="T29" fmla="*/ 46 h 96"/>
                      <a:gd name="T30" fmla="*/ 304 w 382"/>
                      <a:gd name="T31" fmla="*/ 39 h 96"/>
                      <a:gd name="T32" fmla="*/ 323 w 382"/>
                      <a:gd name="T33" fmla="*/ 32 h 96"/>
                      <a:gd name="T34" fmla="*/ 342 w 382"/>
                      <a:gd name="T35" fmla="*/ 23 h 96"/>
                      <a:gd name="T36" fmla="*/ 348 w 382"/>
                      <a:gd name="T37" fmla="*/ 10 h 96"/>
                      <a:gd name="T38" fmla="*/ 352 w 382"/>
                      <a:gd name="T39" fmla="*/ 3 h 96"/>
                      <a:gd name="T40" fmla="*/ 356 w 382"/>
                      <a:gd name="T41" fmla="*/ 0 h 96"/>
                      <a:gd name="T42" fmla="*/ 359 w 382"/>
                      <a:gd name="T43" fmla="*/ 1 h 96"/>
                      <a:gd name="T44" fmla="*/ 363 w 382"/>
                      <a:gd name="T45" fmla="*/ 4 h 96"/>
                      <a:gd name="T46" fmla="*/ 367 w 382"/>
                      <a:gd name="T47" fmla="*/ 11 h 96"/>
                      <a:gd name="T48" fmla="*/ 374 w 382"/>
                      <a:gd name="T49" fmla="*/ 20 h 96"/>
                      <a:gd name="T50" fmla="*/ 382 w 382"/>
                      <a:gd name="T51" fmla="*/ 32 h 96"/>
                      <a:gd name="T52" fmla="*/ 366 w 382"/>
                      <a:gd name="T53" fmla="*/ 55 h 96"/>
                      <a:gd name="T54" fmla="*/ 349 w 382"/>
                      <a:gd name="T55" fmla="*/ 65 h 96"/>
                      <a:gd name="T56" fmla="*/ 329 w 382"/>
                      <a:gd name="T57" fmla="*/ 73 h 96"/>
                      <a:gd name="T58" fmla="*/ 310 w 382"/>
                      <a:gd name="T59" fmla="*/ 80 h 96"/>
                      <a:gd name="T60" fmla="*/ 288 w 382"/>
                      <a:gd name="T61" fmla="*/ 86 h 96"/>
                      <a:gd name="T62" fmla="*/ 266 w 382"/>
                      <a:gd name="T63" fmla="*/ 91 h 96"/>
                      <a:gd name="T64" fmla="*/ 243 w 382"/>
                      <a:gd name="T65" fmla="*/ 94 h 96"/>
                      <a:gd name="T66" fmla="*/ 219 w 382"/>
                      <a:gd name="T67" fmla="*/ 96 h 96"/>
                      <a:gd name="T68" fmla="*/ 196 w 382"/>
                      <a:gd name="T69" fmla="*/ 96 h 96"/>
                      <a:gd name="T70" fmla="*/ 172 w 382"/>
                      <a:gd name="T71" fmla="*/ 96 h 96"/>
                      <a:gd name="T72" fmla="*/ 147 w 382"/>
                      <a:gd name="T73" fmla="*/ 95 h 96"/>
                      <a:gd name="T74" fmla="*/ 124 w 382"/>
                      <a:gd name="T75" fmla="*/ 92 h 96"/>
                      <a:gd name="T76" fmla="*/ 101 w 382"/>
                      <a:gd name="T77" fmla="*/ 88 h 96"/>
                      <a:gd name="T78" fmla="*/ 78 w 382"/>
                      <a:gd name="T79" fmla="*/ 84 h 96"/>
                      <a:gd name="T80" fmla="*/ 58 w 382"/>
                      <a:gd name="T81" fmla="*/ 79 h 96"/>
                      <a:gd name="T82" fmla="*/ 37 w 382"/>
                      <a:gd name="T83" fmla="*/ 72 h 96"/>
                      <a:gd name="T84" fmla="*/ 18 w 382"/>
                      <a:gd name="T85" fmla="*/ 65 h 96"/>
                      <a:gd name="T86" fmla="*/ 12 w 382"/>
                      <a:gd name="T87" fmla="*/ 56 h 96"/>
                      <a:gd name="T88" fmla="*/ 6 w 382"/>
                      <a:gd name="T89" fmla="*/ 47 h 96"/>
                      <a:gd name="T90" fmla="*/ 2 w 382"/>
                      <a:gd name="T91" fmla="*/ 38 h 96"/>
                      <a:gd name="T92" fmla="*/ 0 w 382"/>
                      <a:gd name="T93" fmla="*/ 28 h 96"/>
                      <a:gd name="T94" fmla="*/ 0 w 382"/>
                      <a:gd name="T95" fmla="*/ 20 h 96"/>
                      <a:gd name="T96" fmla="*/ 5 w 382"/>
                      <a:gd name="T97" fmla="*/ 13 h 96"/>
                      <a:gd name="T98" fmla="*/ 12 w 382"/>
                      <a:gd name="T99" fmla="*/ 8 h 96"/>
                      <a:gd name="T100" fmla="*/ 24 w 382"/>
                      <a:gd name="T101" fmla="*/ 4 h 9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382"/>
                      <a:gd name="T154" fmla="*/ 0 h 96"/>
                      <a:gd name="T155" fmla="*/ 382 w 382"/>
                      <a:gd name="T156" fmla="*/ 96 h 9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382" h="96">
                        <a:moveTo>
                          <a:pt x="24" y="4"/>
                        </a:moveTo>
                        <a:lnTo>
                          <a:pt x="68" y="40"/>
                        </a:lnTo>
                        <a:lnTo>
                          <a:pt x="89" y="44"/>
                        </a:lnTo>
                        <a:lnTo>
                          <a:pt x="108" y="48"/>
                        </a:lnTo>
                        <a:lnTo>
                          <a:pt x="127" y="53"/>
                        </a:lnTo>
                        <a:lnTo>
                          <a:pt x="144" y="55"/>
                        </a:lnTo>
                        <a:lnTo>
                          <a:pt x="160" y="57"/>
                        </a:lnTo>
                        <a:lnTo>
                          <a:pt x="176" y="59"/>
                        </a:lnTo>
                        <a:lnTo>
                          <a:pt x="192" y="59"/>
                        </a:lnTo>
                        <a:lnTo>
                          <a:pt x="207" y="59"/>
                        </a:lnTo>
                        <a:lnTo>
                          <a:pt x="222" y="58"/>
                        </a:lnTo>
                        <a:lnTo>
                          <a:pt x="237" y="57"/>
                        </a:lnTo>
                        <a:lnTo>
                          <a:pt x="253" y="54"/>
                        </a:lnTo>
                        <a:lnTo>
                          <a:pt x="270" y="50"/>
                        </a:lnTo>
                        <a:lnTo>
                          <a:pt x="286" y="46"/>
                        </a:lnTo>
                        <a:lnTo>
                          <a:pt x="304" y="39"/>
                        </a:lnTo>
                        <a:lnTo>
                          <a:pt x="323" y="32"/>
                        </a:lnTo>
                        <a:lnTo>
                          <a:pt x="342" y="23"/>
                        </a:lnTo>
                        <a:lnTo>
                          <a:pt x="348" y="10"/>
                        </a:lnTo>
                        <a:lnTo>
                          <a:pt x="352" y="3"/>
                        </a:lnTo>
                        <a:lnTo>
                          <a:pt x="356" y="0"/>
                        </a:lnTo>
                        <a:lnTo>
                          <a:pt x="359" y="1"/>
                        </a:lnTo>
                        <a:lnTo>
                          <a:pt x="363" y="4"/>
                        </a:lnTo>
                        <a:lnTo>
                          <a:pt x="367" y="11"/>
                        </a:lnTo>
                        <a:lnTo>
                          <a:pt x="374" y="20"/>
                        </a:lnTo>
                        <a:lnTo>
                          <a:pt x="382" y="32"/>
                        </a:lnTo>
                        <a:lnTo>
                          <a:pt x="366" y="55"/>
                        </a:lnTo>
                        <a:lnTo>
                          <a:pt x="349" y="65"/>
                        </a:lnTo>
                        <a:lnTo>
                          <a:pt x="329" y="73"/>
                        </a:lnTo>
                        <a:lnTo>
                          <a:pt x="310" y="80"/>
                        </a:lnTo>
                        <a:lnTo>
                          <a:pt x="288" y="86"/>
                        </a:lnTo>
                        <a:lnTo>
                          <a:pt x="266" y="91"/>
                        </a:lnTo>
                        <a:lnTo>
                          <a:pt x="243" y="94"/>
                        </a:lnTo>
                        <a:lnTo>
                          <a:pt x="219" y="96"/>
                        </a:lnTo>
                        <a:lnTo>
                          <a:pt x="196" y="96"/>
                        </a:lnTo>
                        <a:lnTo>
                          <a:pt x="172" y="96"/>
                        </a:lnTo>
                        <a:lnTo>
                          <a:pt x="147" y="95"/>
                        </a:lnTo>
                        <a:lnTo>
                          <a:pt x="124" y="92"/>
                        </a:lnTo>
                        <a:lnTo>
                          <a:pt x="101" y="88"/>
                        </a:lnTo>
                        <a:lnTo>
                          <a:pt x="78" y="84"/>
                        </a:lnTo>
                        <a:lnTo>
                          <a:pt x="58" y="79"/>
                        </a:lnTo>
                        <a:lnTo>
                          <a:pt x="37" y="72"/>
                        </a:lnTo>
                        <a:lnTo>
                          <a:pt x="18" y="65"/>
                        </a:lnTo>
                        <a:lnTo>
                          <a:pt x="12" y="56"/>
                        </a:lnTo>
                        <a:lnTo>
                          <a:pt x="6" y="47"/>
                        </a:lnTo>
                        <a:lnTo>
                          <a:pt x="2" y="38"/>
                        </a:lnTo>
                        <a:lnTo>
                          <a:pt x="0" y="28"/>
                        </a:lnTo>
                        <a:lnTo>
                          <a:pt x="0" y="20"/>
                        </a:lnTo>
                        <a:lnTo>
                          <a:pt x="5" y="13"/>
                        </a:lnTo>
                        <a:lnTo>
                          <a:pt x="12" y="8"/>
                        </a:lnTo>
                        <a:lnTo>
                          <a:pt x="24" y="4"/>
                        </a:lnTo>
                        <a:close/>
                      </a:path>
                    </a:pathLst>
                  </a:custGeom>
                  <a:solidFill>
                    <a:srgbClr val="E6E6E6">
                      <a:alpha val="56078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80" name="Freeform 148"/>
                  <p:cNvSpPr>
                    <a:spLocks/>
                  </p:cNvSpPr>
                  <p:nvPr/>
                </p:nvSpPr>
                <p:spPr bwMode="auto">
                  <a:xfrm>
                    <a:off x="9062" y="5283652"/>
                    <a:ext cx="996457" cy="363070"/>
                  </a:xfrm>
                  <a:custGeom>
                    <a:avLst/>
                    <a:gdLst>
                      <a:gd name="T0" fmla="*/ 7 w 483"/>
                      <a:gd name="T1" fmla="*/ 102 h 184"/>
                      <a:gd name="T2" fmla="*/ 18 w 483"/>
                      <a:gd name="T3" fmla="*/ 116 h 184"/>
                      <a:gd name="T4" fmla="*/ 34 w 483"/>
                      <a:gd name="T5" fmla="*/ 130 h 184"/>
                      <a:gd name="T6" fmla="*/ 55 w 483"/>
                      <a:gd name="T7" fmla="*/ 143 h 184"/>
                      <a:gd name="T8" fmla="*/ 80 w 483"/>
                      <a:gd name="T9" fmla="*/ 155 h 184"/>
                      <a:gd name="T10" fmla="*/ 109 w 483"/>
                      <a:gd name="T11" fmla="*/ 165 h 184"/>
                      <a:gd name="T12" fmla="*/ 141 w 483"/>
                      <a:gd name="T13" fmla="*/ 173 h 184"/>
                      <a:gd name="T14" fmla="*/ 176 w 483"/>
                      <a:gd name="T15" fmla="*/ 179 h 184"/>
                      <a:gd name="T16" fmla="*/ 211 w 483"/>
                      <a:gd name="T17" fmla="*/ 182 h 184"/>
                      <a:gd name="T18" fmla="*/ 248 w 483"/>
                      <a:gd name="T19" fmla="*/ 184 h 184"/>
                      <a:gd name="T20" fmla="*/ 285 w 483"/>
                      <a:gd name="T21" fmla="*/ 183 h 184"/>
                      <a:gd name="T22" fmla="*/ 323 w 483"/>
                      <a:gd name="T23" fmla="*/ 180 h 184"/>
                      <a:gd name="T24" fmla="*/ 359 w 483"/>
                      <a:gd name="T25" fmla="*/ 173 h 184"/>
                      <a:gd name="T26" fmla="*/ 393 w 483"/>
                      <a:gd name="T27" fmla="*/ 164 h 184"/>
                      <a:gd name="T28" fmla="*/ 427 w 483"/>
                      <a:gd name="T29" fmla="*/ 151 h 184"/>
                      <a:gd name="T30" fmla="*/ 455 w 483"/>
                      <a:gd name="T31" fmla="*/ 135 h 184"/>
                      <a:gd name="T32" fmla="*/ 482 w 483"/>
                      <a:gd name="T33" fmla="*/ 115 h 184"/>
                      <a:gd name="T34" fmla="*/ 483 w 483"/>
                      <a:gd name="T35" fmla="*/ 93 h 184"/>
                      <a:gd name="T36" fmla="*/ 483 w 483"/>
                      <a:gd name="T37" fmla="*/ 77 h 184"/>
                      <a:gd name="T38" fmla="*/ 482 w 483"/>
                      <a:gd name="T39" fmla="*/ 65 h 184"/>
                      <a:gd name="T40" fmla="*/ 478 w 483"/>
                      <a:gd name="T41" fmla="*/ 54 h 184"/>
                      <a:gd name="T42" fmla="*/ 473 w 483"/>
                      <a:gd name="T43" fmla="*/ 44 h 184"/>
                      <a:gd name="T44" fmla="*/ 463 w 483"/>
                      <a:gd name="T45" fmla="*/ 34 h 184"/>
                      <a:gd name="T46" fmla="*/ 451 w 483"/>
                      <a:gd name="T47" fmla="*/ 22 h 184"/>
                      <a:gd name="T48" fmla="*/ 435 w 483"/>
                      <a:gd name="T49" fmla="*/ 7 h 184"/>
                      <a:gd name="T50" fmla="*/ 416 w 483"/>
                      <a:gd name="T51" fmla="*/ 23 h 184"/>
                      <a:gd name="T52" fmla="*/ 396 w 483"/>
                      <a:gd name="T53" fmla="*/ 37 h 184"/>
                      <a:gd name="T54" fmla="*/ 375 w 483"/>
                      <a:gd name="T55" fmla="*/ 50 h 184"/>
                      <a:gd name="T56" fmla="*/ 353 w 483"/>
                      <a:gd name="T57" fmla="*/ 59 h 184"/>
                      <a:gd name="T58" fmla="*/ 330 w 483"/>
                      <a:gd name="T59" fmla="*/ 67 h 184"/>
                      <a:gd name="T60" fmla="*/ 307 w 483"/>
                      <a:gd name="T61" fmla="*/ 73 h 184"/>
                      <a:gd name="T62" fmla="*/ 284 w 483"/>
                      <a:gd name="T63" fmla="*/ 76 h 184"/>
                      <a:gd name="T64" fmla="*/ 260 w 483"/>
                      <a:gd name="T65" fmla="*/ 78 h 184"/>
                      <a:gd name="T66" fmla="*/ 235 w 483"/>
                      <a:gd name="T67" fmla="*/ 78 h 184"/>
                      <a:gd name="T68" fmla="*/ 211 w 483"/>
                      <a:gd name="T69" fmla="*/ 76 h 184"/>
                      <a:gd name="T70" fmla="*/ 187 w 483"/>
                      <a:gd name="T71" fmla="*/ 73 h 184"/>
                      <a:gd name="T72" fmla="*/ 163 w 483"/>
                      <a:gd name="T73" fmla="*/ 68 h 184"/>
                      <a:gd name="T74" fmla="*/ 140 w 483"/>
                      <a:gd name="T75" fmla="*/ 61 h 184"/>
                      <a:gd name="T76" fmla="*/ 116 w 483"/>
                      <a:gd name="T77" fmla="*/ 53 h 184"/>
                      <a:gd name="T78" fmla="*/ 94 w 483"/>
                      <a:gd name="T79" fmla="*/ 44 h 184"/>
                      <a:gd name="T80" fmla="*/ 72 w 483"/>
                      <a:gd name="T81" fmla="*/ 32 h 184"/>
                      <a:gd name="T82" fmla="*/ 66 w 483"/>
                      <a:gd name="T83" fmla="*/ 0 h 184"/>
                      <a:gd name="T84" fmla="*/ 56 w 483"/>
                      <a:gd name="T85" fmla="*/ 5 h 184"/>
                      <a:gd name="T86" fmla="*/ 42 w 483"/>
                      <a:gd name="T87" fmla="*/ 12 h 184"/>
                      <a:gd name="T88" fmla="*/ 29 w 483"/>
                      <a:gd name="T89" fmla="*/ 20 h 184"/>
                      <a:gd name="T90" fmla="*/ 17 w 483"/>
                      <a:gd name="T91" fmla="*/ 30 h 184"/>
                      <a:gd name="T92" fmla="*/ 7 w 483"/>
                      <a:gd name="T93" fmla="*/ 43 h 184"/>
                      <a:gd name="T94" fmla="*/ 2 w 483"/>
                      <a:gd name="T95" fmla="*/ 59 h 184"/>
                      <a:gd name="T96" fmla="*/ 0 w 483"/>
                      <a:gd name="T97" fmla="*/ 78 h 184"/>
                      <a:gd name="T98" fmla="*/ 7 w 483"/>
                      <a:gd name="T99" fmla="*/ 102 h 184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83"/>
                      <a:gd name="T151" fmla="*/ 0 h 184"/>
                      <a:gd name="T152" fmla="*/ 483 w 483"/>
                      <a:gd name="T153" fmla="*/ 184 h 184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83" h="184">
                        <a:moveTo>
                          <a:pt x="7" y="102"/>
                        </a:moveTo>
                        <a:lnTo>
                          <a:pt x="18" y="116"/>
                        </a:lnTo>
                        <a:lnTo>
                          <a:pt x="34" y="130"/>
                        </a:lnTo>
                        <a:lnTo>
                          <a:pt x="55" y="143"/>
                        </a:lnTo>
                        <a:lnTo>
                          <a:pt x="80" y="155"/>
                        </a:lnTo>
                        <a:lnTo>
                          <a:pt x="109" y="165"/>
                        </a:lnTo>
                        <a:lnTo>
                          <a:pt x="141" y="173"/>
                        </a:lnTo>
                        <a:lnTo>
                          <a:pt x="176" y="179"/>
                        </a:lnTo>
                        <a:lnTo>
                          <a:pt x="211" y="182"/>
                        </a:lnTo>
                        <a:lnTo>
                          <a:pt x="248" y="184"/>
                        </a:lnTo>
                        <a:lnTo>
                          <a:pt x="285" y="183"/>
                        </a:lnTo>
                        <a:lnTo>
                          <a:pt x="323" y="180"/>
                        </a:lnTo>
                        <a:lnTo>
                          <a:pt x="359" y="173"/>
                        </a:lnTo>
                        <a:lnTo>
                          <a:pt x="393" y="164"/>
                        </a:lnTo>
                        <a:lnTo>
                          <a:pt x="427" y="151"/>
                        </a:lnTo>
                        <a:lnTo>
                          <a:pt x="455" y="135"/>
                        </a:lnTo>
                        <a:lnTo>
                          <a:pt x="482" y="115"/>
                        </a:lnTo>
                        <a:lnTo>
                          <a:pt x="483" y="93"/>
                        </a:lnTo>
                        <a:lnTo>
                          <a:pt x="483" y="77"/>
                        </a:lnTo>
                        <a:lnTo>
                          <a:pt x="482" y="65"/>
                        </a:lnTo>
                        <a:lnTo>
                          <a:pt x="478" y="54"/>
                        </a:lnTo>
                        <a:lnTo>
                          <a:pt x="473" y="44"/>
                        </a:lnTo>
                        <a:lnTo>
                          <a:pt x="463" y="34"/>
                        </a:lnTo>
                        <a:lnTo>
                          <a:pt x="451" y="22"/>
                        </a:lnTo>
                        <a:lnTo>
                          <a:pt x="435" y="7"/>
                        </a:lnTo>
                        <a:lnTo>
                          <a:pt x="416" y="23"/>
                        </a:lnTo>
                        <a:lnTo>
                          <a:pt x="396" y="37"/>
                        </a:lnTo>
                        <a:lnTo>
                          <a:pt x="375" y="50"/>
                        </a:lnTo>
                        <a:lnTo>
                          <a:pt x="353" y="59"/>
                        </a:lnTo>
                        <a:lnTo>
                          <a:pt x="330" y="67"/>
                        </a:lnTo>
                        <a:lnTo>
                          <a:pt x="307" y="73"/>
                        </a:lnTo>
                        <a:lnTo>
                          <a:pt x="284" y="76"/>
                        </a:lnTo>
                        <a:lnTo>
                          <a:pt x="260" y="78"/>
                        </a:lnTo>
                        <a:lnTo>
                          <a:pt x="235" y="78"/>
                        </a:lnTo>
                        <a:lnTo>
                          <a:pt x="211" y="76"/>
                        </a:lnTo>
                        <a:lnTo>
                          <a:pt x="187" y="73"/>
                        </a:lnTo>
                        <a:lnTo>
                          <a:pt x="163" y="68"/>
                        </a:lnTo>
                        <a:lnTo>
                          <a:pt x="140" y="61"/>
                        </a:lnTo>
                        <a:lnTo>
                          <a:pt x="116" y="53"/>
                        </a:lnTo>
                        <a:lnTo>
                          <a:pt x="94" y="44"/>
                        </a:lnTo>
                        <a:lnTo>
                          <a:pt x="72" y="32"/>
                        </a:lnTo>
                        <a:lnTo>
                          <a:pt x="66" y="0"/>
                        </a:lnTo>
                        <a:lnTo>
                          <a:pt x="56" y="5"/>
                        </a:lnTo>
                        <a:lnTo>
                          <a:pt x="42" y="12"/>
                        </a:lnTo>
                        <a:lnTo>
                          <a:pt x="29" y="20"/>
                        </a:lnTo>
                        <a:lnTo>
                          <a:pt x="17" y="30"/>
                        </a:lnTo>
                        <a:lnTo>
                          <a:pt x="7" y="43"/>
                        </a:lnTo>
                        <a:lnTo>
                          <a:pt x="2" y="59"/>
                        </a:lnTo>
                        <a:lnTo>
                          <a:pt x="0" y="78"/>
                        </a:lnTo>
                        <a:lnTo>
                          <a:pt x="7" y="102"/>
                        </a:lnTo>
                        <a:close/>
                      </a:path>
                    </a:pathLst>
                  </a:custGeom>
                  <a:solidFill>
                    <a:srgbClr val="E6E6E6">
                      <a:alpha val="56078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81" name="Freeform 184"/>
                  <p:cNvSpPr>
                    <a:spLocks/>
                  </p:cNvSpPr>
                  <p:nvPr/>
                </p:nvSpPr>
                <p:spPr bwMode="auto">
                  <a:xfrm>
                    <a:off x="438097" y="3497377"/>
                    <a:ext cx="166076" cy="130699"/>
                  </a:xfrm>
                  <a:custGeom>
                    <a:avLst/>
                    <a:gdLst>
                      <a:gd name="T0" fmla="*/ 48 w 95"/>
                      <a:gd name="T1" fmla="*/ 0 h 72"/>
                      <a:gd name="T2" fmla="*/ 57 w 95"/>
                      <a:gd name="T3" fmla="*/ 2 h 72"/>
                      <a:gd name="T4" fmla="*/ 66 w 95"/>
                      <a:gd name="T5" fmla="*/ 3 h 72"/>
                      <a:gd name="T6" fmla="*/ 74 w 95"/>
                      <a:gd name="T7" fmla="*/ 6 h 72"/>
                      <a:gd name="T8" fmla="*/ 81 w 95"/>
                      <a:gd name="T9" fmla="*/ 11 h 72"/>
                      <a:gd name="T10" fmla="*/ 87 w 95"/>
                      <a:gd name="T11" fmla="*/ 16 h 72"/>
                      <a:gd name="T12" fmla="*/ 91 w 95"/>
                      <a:gd name="T13" fmla="*/ 22 h 72"/>
                      <a:gd name="T14" fmla="*/ 94 w 95"/>
                      <a:gd name="T15" fmla="*/ 29 h 72"/>
                      <a:gd name="T16" fmla="*/ 95 w 95"/>
                      <a:gd name="T17" fmla="*/ 36 h 72"/>
                      <a:gd name="T18" fmla="*/ 94 w 95"/>
                      <a:gd name="T19" fmla="*/ 43 h 72"/>
                      <a:gd name="T20" fmla="*/ 91 w 95"/>
                      <a:gd name="T21" fmla="*/ 50 h 72"/>
                      <a:gd name="T22" fmla="*/ 87 w 95"/>
                      <a:gd name="T23" fmla="*/ 56 h 72"/>
                      <a:gd name="T24" fmla="*/ 81 w 95"/>
                      <a:gd name="T25" fmla="*/ 61 h 72"/>
                      <a:gd name="T26" fmla="*/ 74 w 95"/>
                      <a:gd name="T27" fmla="*/ 66 h 72"/>
                      <a:gd name="T28" fmla="*/ 66 w 95"/>
                      <a:gd name="T29" fmla="*/ 69 h 72"/>
                      <a:gd name="T30" fmla="*/ 57 w 95"/>
                      <a:gd name="T31" fmla="*/ 71 h 72"/>
                      <a:gd name="T32" fmla="*/ 48 w 95"/>
                      <a:gd name="T33" fmla="*/ 72 h 72"/>
                      <a:gd name="T34" fmla="*/ 38 w 95"/>
                      <a:gd name="T35" fmla="*/ 71 h 72"/>
                      <a:gd name="T36" fmla="*/ 29 w 95"/>
                      <a:gd name="T37" fmla="*/ 69 h 72"/>
                      <a:gd name="T38" fmla="*/ 21 w 95"/>
                      <a:gd name="T39" fmla="*/ 66 h 72"/>
                      <a:gd name="T40" fmla="*/ 14 w 95"/>
                      <a:gd name="T41" fmla="*/ 61 h 72"/>
                      <a:gd name="T42" fmla="*/ 8 w 95"/>
                      <a:gd name="T43" fmla="*/ 56 h 72"/>
                      <a:gd name="T44" fmla="*/ 4 w 95"/>
                      <a:gd name="T45" fmla="*/ 50 h 72"/>
                      <a:gd name="T46" fmla="*/ 2 w 95"/>
                      <a:gd name="T47" fmla="*/ 43 h 72"/>
                      <a:gd name="T48" fmla="*/ 0 w 95"/>
                      <a:gd name="T49" fmla="*/ 36 h 72"/>
                      <a:gd name="T50" fmla="*/ 2 w 95"/>
                      <a:gd name="T51" fmla="*/ 29 h 72"/>
                      <a:gd name="T52" fmla="*/ 4 w 95"/>
                      <a:gd name="T53" fmla="*/ 22 h 72"/>
                      <a:gd name="T54" fmla="*/ 8 w 95"/>
                      <a:gd name="T55" fmla="*/ 16 h 72"/>
                      <a:gd name="T56" fmla="*/ 14 w 95"/>
                      <a:gd name="T57" fmla="*/ 11 h 72"/>
                      <a:gd name="T58" fmla="*/ 21 w 95"/>
                      <a:gd name="T59" fmla="*/ 6 h 72"/>
                      <a:gd name="T60" fmla="*/ 29 w 95"/>
                      <a:gd name="T61" fmla="*/ 3 h 72"/>
                      <a:gd name="T62" fmla="*/ 38 w 95"/>
                      <a:gd name="T63" fmla="*/ 2 h 72"/>
                      <a:gd name="T64" fmla="*/ 48 w 95"/>
                      <a:gd name="T65" fmla="*/ 0 h 7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5"/>
                      <a:gd name="T100" fmla="*/ 0 h 72"/>
                      <a:gd name="T101" fmla="*/ 95 w 95"/>
                      <a:gd name="T102" fmla="*/ 72 h 7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5" h="72">
                        <a:moveTo>
                          <a:pt x="48" y="0"/>
                        </a:moveTo>
                        <a:lnTo>
                          <a:pt x="57" y="2"/>
                        </a:lnTo>
                        <a:lnTo>
                          <a:pt x="66" y="3"/>
                        </a:lnTo>
                        <a:lnTo>
                          <a:pt x="74" y="6"/>
                        </a:lnTo>
                        <a:lnTo>
                          <a:pt x="81" y="11"/>
                        </a:lnTo>
                        <a:lnTo>
                          <a:pt x="87" y="16"/>
                        </a:lnTo>
                        <a:lnTo>
                          <a:pt x="91" y="22"/>
                        </a:lnTo>
                        <a:lnTo>
                          <a:pt x="94" y="29"/>
                        </a:lnTo>
                        <a:lnTo>
                          <a:pt x="95" y="36"/>
                        </a:lnTo>
                        <a:lnTo>
                          <a:pt x="94" y="43"/>
                        </a:lnTo>
                        <a:lnTo>
                          <a:pt x="91" y="50"/>
                        </a:lnTo>
                        <a:lnTo>
                          <a:pt x="87" y="56"/>
                        </a:lnTo>
                        <a:lnTo>
                          <a:pt x="81" y="61"/>
                        </a:lnTo>
                        <a:lnTo>
                          <a:pt x="74" y="66"/>
                        </a:lnTo>
                        <a:lnTo>
                          <a:pt x="66" y="69"/>
                        </a:lnTo>
                        <a:lnTo>
                          <a:pt x="57" y="71"/>
                        </a:lnTo>
                        <a:lnTo>
                          <a:pt x="48" y="72"/>
                        </a:lnTo>
                        <a:lnTo>
                          <a:pt x="38" y="71"/>
                        </a:lnTo>
                        <a:lnTo>
                          <a:pt x="29" y="69"/>
                        </a:lnTo>
                        <a:lnTo>
                          <a:pt x="21" y="66"/>
                        </a:lnTo>
                        <a:lnTo>
                          <a:pt x="14" y="61"/>
                        </a:lnTo>
                        <a:lnTo>
                          <a:pt x="8" y="56"/>
                        </a:lnTo>
                        <a:lnTo>
                          <a:pt x="4" y="50"/>
                        </a:lnTo>
                        <a:lnTo>
                          <a:pt x="2" y="43"/>
                        </a:lnTo>
                        <a:lnTo>
                          <a:pt x="0" y="36"/>
                        </a:lnTo>
                        <a:lnTo>
                          <a:pt x="2" y="29"/>
                        </a:lnTo>
                        <a:lnTo>
                          <a:pt x="4" y="22"/>
                        </a:lnTo>
                        <a:lnTo>
                          <a:pt x="8" y="16"/>
                        </a:lnTo>
                        <a:lnTo>
                          <a:pt x="14" y="11"/>
                        </a:lnTo>
                        <a:lnTo>
                          <a:pt x="21" y="6"/>
                        </a:lnTo>
                        <a:lnTo>
                          <a:pt x="29" y="3"/>
                        </a:lnTo>
                        <a:lnTo>
                          <a:pt x="38" y="2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E6E6E6">
                      <a:alpha val="56078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45" name="Gruppe 814"/>
                <p:cNvGrpSpPr/>
                <p:nvPr/>
              </p:nvGrpSpPr>
              <p:grpSpPr>
                <a:xfrm>
                  <a:off x="265107" y="3978662"/>
                  <a:ext cx="743434" cy="1774457"/>
                  <a:chOff x="3656013" y="3713163"/>
                  <a:chExt cx="684213" cy="1633098"/>
                </a:xfrm>
                <a:solidFill>
                  <a:srgbClr val="FFFFFF">
                    <a:alpha val="9000"/>
                  </a:srgbClr>
                </a:solidFill>
              </p:grpSpPr>
              <p:sp>
                <p:nvSpPr>
                  <p:cNvPr id="370" name="Freeform 330"/>
                  <p:cNvSpPr>
                    <a:spLocks/>
                  </p:cNvSpPr>
                  <p:nvPr/>
                </p:nvSpPr>
                <p:spPr bwMode="auto">
                  <a:xfrm>
                    <a:off x="3656013" y="4872038"/>
                    <a:ext cx="684213" cy="173038"/>
                  </a:xfrm>
                  <a:custGeom>
                    <a:avLst/>
                    <a:gdLst/>
                    <a:ahLst/>
                    <a:cxnLst>
                      <a:cxn ang="0">
                        <a:pos x="27" y="5"/>
                      </a:cxn>
                      <a:cxn ang="0">
                        <a:pos x="77" y="45"/>
                      </a:cxn>
                      <a:cxn ang="0">
                        <a:pos x="100" y="51"/>
                      </a:cxn>
                      <a:cxn ang="0">
                        <a:pos x="122" y="54"/>
                      </a:cxn>
                      <a:cxn ang="0">
                        <a:pos x="143" y="60"/>
                      </a:cxn>
                      <a:cxn ang="0">
                        <a:pos x="162" y="62"/>
                      </a:cxn>
                      <a:cxn ang="0">
                        <a:pos x="180" y="65"/>
                      </a:cxn>
                      <a:cxn ang="0">
                        <a:pos x="199" y="67"/>
                      </a:cxn>
                      <a:cxn ang="0">
                        <a:pos x="217" y="67"/>
                      </a:cxn>
                      <a:cxn ang="0">
                        <a:pos x="234" y="67"/>
                      </a:cxn>
                      <a:cxn ang="0">
                        <a:pos x="251" y="66"/>
                      </a:cxn>
                      <a:cxn ang="0">
                        <a:pos x="267" y="65"/>
                      </a:cxn>
                      <a:cxn ang="0">
                        <a:pos x="286" y="61"/>
                      </a:cxn>
                      <a:cxn ang="0">
                        <a:pos x="304" y="57"/>
                      </a:cxn>
                      <a:cxn ang="0">
                        <a:pos x="322" y="52"/>
                      </a:cxn>
                      <a:cxn ang="0">
                        <a:pos x="343" y="44"/>
                      </a:cxn>
                      <a:cxn ang="0">
                        <a:pos x="363" y="36"/>
                      </a:cxn>
                      <a:cxn ang="0">
                        <a:pos x="386" y="26"/>
                      </a:cxn>
                      <a:cxn ang="0">
                        <a:pos x="392" y="12"/>
                      </a:cxn>
                      <a:cxn ang="0">
                        <a:pos x="397" y="4"/>
                      </a:cxn>
                      <a:cxn ang="0">
                        <a:pos x="401" y="0"/>
                      </a:cxn>
                      <a:cxn ang="0">
                        <a:pos x="405" y="1"/>
                      </a:cxn>
                      <a:cxn ang="0">
                        <a:pos x="409" y="5"/>
                      </a:cxn>
                      <a:cxn ang="0">
                        <a:pos x="414" y="13"/>
                      </a:cxn>
                      <a:cxn ang="0">
                        <a:pos x="422" y="23"/>
                      </a:cxn>
                      <a:cxn ang="0">
                        <a:pos x="431" y="36"/>
                      </a:cxn>
                      <a:cxn ang="0">
                        <a:pos x="413" y="62"/>
                      </a:cxn>
                      <a:cxn ang="0">
                        <a:pos x="393" y="74"/>
                      </a:cxn>
                      <a:cxn ang="0">
                        <a:pos x="371" y="83"/>
                      </a:cxn>
                      <a:cxn ang="0">
                        <a:pos x="349" y="91"/>
                      </a:cxn>
                      <a:cxn ang="0">
                        <a:pos x="325" y="97"/>
                      </a:cxn>
                      <a:cxn ang="0">
                        <a:pos x="300" y="103"/>
                      </a:cxn>
                      <a:cxn ang="0">
                        <a:pos x="274" y="106"/>
                      </a:cxn>
                      <a:cxn ang="0">
                        <a:pos x="247" y="109"/>
                      </a:cxn>
                      <a:cxn ang="0">
                        <a:pos x="221" y="109"/>
                      </a:cxn>
                      <a:cxn ang="0">
                        <a:pos x="193" y="109"/>
                      </a:cxn>
                      <a:cxn ang="0">
                        <a:pos x="166" y="108"/>
                      </a:cxn>
                      <a:cxn ang="0">
                        <a:pos x="140" y="104"/>
                      </a:cxn>
                      <a:cxn ang="0">
                        <a:pos x="114" y="100"/>
                      </a:cxn>
                      <a:cxn ang="0">
                        <a:pos x="88" y="95"/>
                      </a:cxn>
                      <a:cxn ang="0">
                        <a:pos x="65" y="90"/>
                      </a:cxn>
                      <a:cxn ang="0">
                        <a:pos x="42" y="82"/>
                      </a:cxn>
                      <a:cxn ang="0">
                        <a:pos x="21" y="74"/>
                      </a:cxn>
                      <a:cxn ang="0">
                        <a:pos x="13" y="64"/>
                      </a:cxn>
                      <a:cxn ang="0">
                        <a:pos x="7" y="53"/>
                      </a:cxn>
                      <a:cxn ang="0">
                        <a:pos x="3" y="43"/>
                      </a:cxn>
                      <a:cxn ang="0">
                        <a:pos x="0" y="32"/>
                      </a:cxn>
                      <a:cxn ang="0">
                        <a:pos x="0" y="23"/>
                      </a:cxn>
                      <a:cxn ang="0">
                        <a:pos x="5" y="16"/>
                      </a:cxn>
                      <a:cxn ang="0">
                        <a:pos x="13" y="9"/>
                      </a:cxn>
                      <a:cxn ang="0">
                        <a:pos x="27" y="5"/>
                      </a:cxn>
                    </a:cxnLst>
                    <a:rect l="0" t="0" r="r" b="b"/>
                    <a:pathLst>
                      <a:path w="431" h="109">
                        <a:moveTo>
                          <a:pt x="27" y="5"/>
                        </a:moveTo>
                        <a:lnTo>
                          <a:pt x="77" y="45"/>
                        </a:lnTo>
                        <a:lnTo>
                          <a:pt x="100" y="51"/>
                        </a:lnTo>
                        <a:lnTo>
                          <a:pt x="122" y="54"/>
                        </a:lnTo>
                        <a:lnTo>
                          <a:pt x="143" y="60"/>
                        </a:lnTo>
                        <a:lnTo>
                          <a:pt x="162" y="62"/>
                        </a:lnTo>
                        <a:lnTo>
                          <a:pt x="180" y="65"/>
                        </a:lnTo>
                        <a:lnTo>
                          <a:pt x="199" y="67"/>
                        </a:lnTo>
                        <a:lnTo>
                          <a:pt x="217" y="67"/>
                        </a:lnTo>
                        <a:lnTo>
                          <a:pt x="234" y="67"/>
                        </a:lnTo>
                        <a:lnTo>
                          <a:pt x="251" y="66"/>
                        </a:lnTo>
                        <a:lnTo>
                          <a:pt x="267" y="65"/>
                        </a:lnTo>
                        <a:lnTo>
                          <a:pt x="286" y="61"/>
                        </a:lnTo>
                        <a:lnTo>
                          <a:pt x="304" y="57"/>
                        </a:lnTo>
                        <a:lnTo>
                          <a:pt x="322" y="52"/>
                        </a:lnTo>
                        <a:lnTo>
                          <a:pt x="343" y="44"/>
                        </a:lnTo>
                        <a:lnTo>
                          <a:pt x="363" y="36"/>
                        </a:lnTo>
                        <a:lnTo>
                          <a:pt x="386" y="26"/>
                        </a:lnTo>
                        <a:lnTo>
                          <a:pt x="392" y="12"/>
                        </a:lnTo>
                        <a:lnTo>
                          <a:pt x="397" y="4"/>
                        </a:lnTo>
                        <a:lnTo>
                          <a:pt x="401" y="0"/>
                        </a:lnTo>
                        <a:lnTo>
                          <a:pt x="405" y="1"/>
                        </a:lnTo>
                        <a:lnTo>
                          <a:pt x="409" y="5"/>
                        </a:lnTo>
                        <a:lnTo>
                          <a:pt x="414" y="13"/>
                        </a:lnTo>
                        <a:lnTo>
                          <a:pt x="422" y="23"/>
                        </a:lnTo>
                        <a:lnTo>
                          <a:pt x="431" y="36"/>
                        </a:lnTo>
                        <a:lnTo>
                          <a:pt x="413" y="62"/>
                        </a:lnTo>
                        <a:lnTo>
                          <a:pt x="393" y="74"/>
                        </a:lnTo>
                        <a:lnTo>
                          <a:pt x="371" y="83"/>
                        </a:lnTo>
                        <a:lnTo>
                          <a:pt x="349" y="91"/>
                        </a:lnTo>
                        <a:lnTo>
                          <a:pt x="325" y="97"/>
                        </a:lnTo>
                        <a:lnTo>
                          <a:pt x="300" y="103"/>
                        </a:lnTo>
                        <a:lnTo>
                          <a:pt x="274" y="106"/>
                        </a:lnTo>
                        <a:lnTo>
                          <a:pt x="247" y="109"/>
                        </a:lnTo>
                        <a:lnTo>
                          <a:pt x="221" y="109"/>
                        </a:lnTo>
                        <a:lnTo>
                          <a:pt x="193" y="109"/>
                        </a:lnTo>
                        <a:lnTo>
                          <a:pt x="166" y="108"/>
                        </a:lnTo>
                        <a:lnTo>
                          <a:pt x="140" y="104"/>
                        </a:lnTo>
                        <a:lnTo>
                          <a:pt x="114" y="100"/>
                        </a:lnTo>
                        <a:lnTo>
                          <a:pt x="88" y="95"/>
                        </a:lnTo>
                        <a:lnTo>
                          <a:pt x="65" y="90"/>
                        </a:lnTo>
                        <a:lnTo>
                          <a:pt x="42" y="82"/>
                        </a:lnTo>
                        <a:lnTo>
                          <a:pt x="21" y="74"/>
                        </a:lnTo>
                        <a:lnTo>
                          <a:pt x="13" y="64"/>
                        </a:lnTo>
                        <a:lnTo>
                          <a:pt x="7" y="53"/>
                        </a:lnTo>
                        <a:lnTo>
                          <a:pt x="3" y="43"/>
                        </a:lnTo>
                        <a:lnTo>
                          <a:pt x="0" y="32"/>
                        </a:lnTo>
                        <a:lnTo>
                          <a:pt x="0" y="23"/>
                        </a:lnTo>
                        <a:lnTo>
                          <a:pt x="5" y="16"/>
                        </a:lnTo>
                        <a:lnTo>
                          <a:pt x="13" y="9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71" name="Freeform 336"/>
                  <p:cNvSpPr>
                    <a:spLocks/>
                  </p:cNvSpPr>
                  <p:nvPr/>
                </p:nvSpPr>
                <p:spPr bwMode="auto">
                  <a:xfrm>
                    <a:off x="3781425" y="5231961"/>
                    <a:ext cx="490538" cy="114300"/>
                  </a:xfrm>
                  <a:custGeom>
                    <a:avLst/>
                    <a:gdLst/>
                    <a:ahLst/>
                    <a:cxnLst>
                      <a:cxn ang="0">
                        <a:pos x="0" y="29"/>
                      </a:cxn>
                      <a:cxn ang="0">
                        <a:pos x="3" y="37"/>
                      </a:cxn>
                      <a:cxn ang="0">
                        <a:pos x="7" y="45"/>
                      </a:cxn>
                      <a:cxn ang="0">
                        <a:pos x="11" y="53"/>
                      </a:cxn>
                      <a:cxn ang="0">
                        <a:pos x="15" y="61"/>
                      </a:cxn>
                      <a:cxn ang="0">
                        <a:pos x="22" y="62"/>
                      </a:cxn>
                      <a:cxn ang="0">
                        <a:pos x="29" y="63"/>
                      </a:cxn>
                      <a:cxn ang="0">
                        <a:pos x="37" y="65"/>
                      </a:cxn>
                      <a:cxn ang="0">
                        <a:pos x="44" y="66"/>
                      </a:cxn>
                      <a:cxn ang="0">
                        <a:pos x="51" y="67"/>
                      </a:cxn>
                      <a:cxn ang="0">
                        <a:pos x="59" y="68"/>
                      </a:cxn>
                      <a:cxn ang="0">
                        <a:pos x="65" y="71"/>
                      </a:cxn>
                      <a:cxn ang="0">
                        <a:pos x="73" y="72"/>
                      </a:cxn>
                      <a:cxn ang="0">
                        <a:pos x="91" y="72"/>
                      </a:cxn>
                      <a:cxn ang="0">
                        <a:pos x="109" y="71"/>
                      </a:cxn>
                      <a:cxn ang="0">
                        <a:pos x="127" y="71"/>
                      </a:cxn>
                      <a:cxn ang="0">
                        <a:pos x="146" y="70"/>
                      </a:cxn>
                      <a:cxn ang="0">
                        <a:pos x="164" y="70"/>
                      </a:cxn>
                      <a:cxn ang="0">
                        <a:pos x="183" y="68"/>
                      </a:cxn>
                      <a:cxn ang="0">
                        <a:pos x="201" y="68"/>
                      </a:cxn>
                      <a:cxn ang="0">
                        <a:pos x="220" y="67"/>
                      </a:cxn>
                      <a:cxn ang="0">
                        <a:pos x="231" y="65"/>
                      </a:cxn>
                      <a:cxn ang="0">
                        <a:pos x="242" y="61"/>
                      </a:cxn>
                      <a:cxn ang="0">
                        <a:pos x="253" y="58"/>
                      </a:cxn>
                      <a:cxn ang="0">
                        <a:pos x="265" y="54"/>
                      </a:cxn>
                      <a:cxn ang="0">
                        <a:pos x="275" y="52"/>
                      </a:cxn>
                      <a:cxn ang="0">
                        <a:pos x="287" y="48"/>
                      </a:cxn>
                      <a:cxn ang="0">
                        <a:pos x="297" y="45"/>
                      </a:cxn>
                      <a:cxn ang="0">
                        <a:pos x="309" y="41"/>
                      </a:cxn>
                      <a:cxn ang="0">
                        <a:pos x="309" y="26"/>
                      </a:cxn>
                      <a:cxn ang="0">
                        <a:pos x="307" y="13"/>
                      </a:cxn>
                      <a:cxn ang="0">
                        <a:pos x="303" y="5"/>
                      </a:cxn>
                      <a:cxn ang="0">
                        <a:pos x="297" y="1"/>
                      </a:cxn>
                      <a:cxn ang="0">
                        <a:pos x="290" y="0"/>
                      </a:cxn>
                      <a:cxn ang="0">
                        <a:pos x="279" y="0"/>
                      </a:cxn>
                      <a:cxn ang="0">
                        <a:pos x="268" y="4"/>
                      </a:cxn>
                      <a:cxn ang="0">
                        <a:pos x="252" y="9"/>
                      </a:cxn>
                      <a:cxn ang="0">
                        <a:pos x="242" y="9"/>
                      </a:cxn>
                      <a:cxn ang="0">
                        <a:pos x="231" y="10"/>
                      </a:cxn>
                      <a:cxn ang="0">
                        <a:pos x="221" y="10"/>
                      </a:cxn>
                      <a:cxn ang="0">
                        <a:pos x="211" y="10"/>
                      </a:cxn>
                      <a:cxn ang="0">
                        <a:pos x="200" y="10"/>
                      </a:cxn>
                      <a:cxn ang="0">
                        <a:pos x="188" y="10"/>
                      </a:cxn>
                      <a:cxn ang="0">
                        <a:pos x="178" y="11"/>
                      </a:cxn>
                      <a:cxn ang="0">
                        <a:pos x="168" y="11"/>
                      </a:cxn>
                      <a:cxn ang="0">
                        <a:pos x="140" y="10"/>
                      </a:cxn>
                      <a:cxn ang="0">
                        <a:pos x="116" y="9"/>
                      </a:cxn>
                      <a:cxn ang="0">
                        <a:pos x="96" y="6"/>
                      </a:cxn>
                      <a:cxn ang="0">
                        <a:pos x="77" y="5"/>
                      </a:cxn>
                      <a:cxn ang="0">
                        <a:pos x="60" y="6"/>
                      </a:cxn>
                      <a:cxn ang="0">
                        <a:pos x="42" y="9"/>
                      </a:cxn>
                      <a:cxn ang="0">
                        <a:pos x="22" y="16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309" h="72">
                        <a:moveTo>
                          <a:pt x="0" y="29"/>
                        </a:moveTo>
                        <a:lnTo>
                          <a:pt x="3" y="37"/>
                        </a:lnTo>
                        <a:lnTo>
                          <a:pt x="7" y="45"/>
                        </a:lnTo>
                        <a:lnTo>
                          <a:pt x="11" y="53"/>
                        </a:lnTo>
                        <a:lnTo>
                          <a:pt x="15" y="61"/>
                        </a:lnTo>
                        <a:lnTo>
                          <a:pt x="22" y="62"/>
                        </a:lnTo>
                        <a:lnTo>
                          <a:pt x="29" y="63"/>
                        </a:lnTo>
                        <a:lnTo>
                          <a:pt x="37" y="65"/>
                        </a:lnTo>
                        <a:lnTo>
                          <a:pt x="44" y="66"/>
                        </a:lnTo>
                        <a:lnTo>
                          <a:pt x="51" y="67"/>
                        </a:lnTo>
                        <a:lnTo>
                          <a:pt x="59" y="68"/>
                        </a:lnTo>
                        <a:lnTo>
                          <a:pt x="65" y="71"/>
                        </a:lnTo>
                        <a:lnTo>
                          <a:pt x="73" y="72"/>
                        </a:lnTo>
                        <a:lnTo>
                          <a:pt x="91" y="72"/>
                        </a:lnTo>
                        <a:lnTo>
                          <a:pt x="109" y="71"/>
                        </a:lnTo>
                        <a:lnTo>
                          <a:pt x="127" y="71"/>
                        </a:lnTo>
                        <a:lnTo>
                          <a:pt x="146" y="70"/>
                        </a:lnTo>
                        <a:lnTo>
                          <a:pt x="164" y="70"/>
                        </a:lnTo>
                        <a:lnTo>
                          <a:pt x="183" y="68"/>
                        </a:lnTo>
                        <a:lnTo>
                          <a:pt x="201" y="68"/>
                        </a:lnTo>
                        <a:lnTo>
                          <a:pt x="220" y="67"/>
                        </a:lnTo>
                        <a:lnTo>
                          <a:pt x="231" y="65"/>
                        </a:lnTo>
                        <a:lnTo>
                          <a:pt x="242" y="61"/>
                        </a:lnTo>
                        <a:lnTo>
                          <a:pt x="253" y="58"/>
                        </a:lnTo>
                        <a:lnTo>
                          <a:pt x="265" y="54"/>
                        </a:lnTo>
                        <a:lnTo>
                          <a:pt x="275" y="52"/>
                        </a:lnTo>
                        <a:lnTo>
                          <a:pt x="287" y="48"/>
                        </a:lnTo>
                        <a:lnTo>
                          <a:pt x="297" y="45"/>
                        </a:lnTo>
                        <a:lnTo>
                          <a:pt x="309" y="41"/>
                        </a:lnTo>
                        <a:lnTo>
                          <a:pt x="309" y="26"/>
                        </a:lnTo>
                        <a:lnTo>
                          <a:pt x="307" y="13"/>
                        </a:lnTo>
                        <a:lnTo>
                          <a:pt x="303" y="5"/>
                        </a:lnTo>
                        <a:lnTo>
                          <a:pt x="297" y="1"/>
                        </a:lnTo>
                        <a:lnTo>
                          <a:pt x="290" y="0"/>
                        </a:lnTo>
                        <a:lnTo>
                          <a:pt x="279" y="0"/>
                        </a:lnTo>
                        <a:lnTo>
                          <a:pt x="268" y="4"/>
                        </a:lnTo>
                        <a:lnTo>
                          <a:pt x="252" y="9"/>
                        </a:lnTo>
                        <a:lnTo>
                          <a:pt x="242" y="9"/>
                        </a:lnTo>
                        <a:lnTo>
                          <a:pt x="231" y="10"/>
                        </a:lnTo>
                        <a:lnTo>
                          <a:pt x="221" y="10"/>
                        </a:lnTo>
                        <a:lnTo>
                          <a:pt x="211" y="10"/>
                        </a:lnTo>
                        <a:lnTo>
                          <a:pt x="200" y="10"/>
                        </a:lnTo>
                        <a:lnTo>
                          <a:pt x="188" y="10"/>
                        </a:lnTo>
                        <a:lnTo>
                          <a:pt x="178" y="11"/>
                        </a:lnTo>
                        <a:lnTo>
                          <a:pt x="168" y="11"/>
                        </a:lnTo>
                        <a:lnTo>
                          <a:pt x="140" y="10"/>
                        </a:lnTo>
                        <a:lnTo>
                          <a:pt x="116" y="9"/>
                        </a:lnTo>
                        <a:lnTo>
                          <a:pt x="96" y="6"/>
                        </a:lnTo>
                        <a:lnTo>
                          <a:pt x="77" y="5"/>
                        </a:lnTo>
                        <a:lnTo>
                          <a:pt x="60" y="6"/>
                        </a:lnTo>
                        <a:lnTo>
                          <a:pt x="42" y="9"/>
                        </a:lnTo>
                        <a:lnTo>
                          <a:pt x="22" y="16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72" name="Freeform 353"/>
                  <p:cNvSpPr>
                    <a:spLocks/>
                  </p:cNvSpPr>
                  <p:nvPr/>
                </p:nvSpPr>
                <p:spPr bwMode="auto">
                  <a:xfrm>
                    <a:off x="3932238" y="4217988"/>
                    <a:ext cx="177800" cy="39688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5" y="17"/>
                      </a:cxn>
                      <a:cxn ang="0">
                        <a:pos x="26" y="25"/>
                      </a:cxn>
                      <a:cxn ang="0">
                        <a:pos x="80" y="20"/>
                      </a:cxn>
                      <a:cxn ang="0">
                        <a:pos x="112" y="13"/>
                      </a:cxn>
                      <a:cxn ang="0">
                        <a:pos x="110" y="4"/>
                      </a:cxn>
                      <a:cxn ang="0">
                        <a:pos x="108" y="0"/>
                      </a:cxn>
                      <a:cxn ang="0">
                        <a:pos x="103" y="2"/>
                      </a:cxn>
                      <a:cxn ang="0">
                        <a:pos x="92" y="4"/>
                      </a:cxn>
                      <a:cxn ang="0">
                        <a:pos x="61" y="6"/>
                      </a:cxn>
                      <a:cxn ang="0">
                        <a:pos x="51" y="6"/>
                      </a:cxn>
                      <a:cxn ang="0">
                        <a:pos x="43" y="4"/>
                      </a:cxn>
                      <a:cxn ang="0">
                        <a:pos x="35" y="4"/>
                      </a:cxn>
                      <a:cxn ang="0">
                        <a:pos x="29" y="3"/>
                      </a:cxn>
                      <a:cxn ang="0">
                        <a:pos x="22" y="3"/>
                      </a:cxn>
                      <a:cxn ang="0">
                        <a:pos x="14" y="4"/>
                      </a:cxn>
                      <a:cxn ang="0">
                        <a:pos x="8" y="7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12" h="25">
                        <a:moveTo>
                          <a:pt x="0" y="11"/>
                        </a:moveTo>
                        <a:lnTo>
                          <a:pt x="5" y="17"/>
                        </a:lnTo>
                        <a:lnTo>
                          <a:pt x="26" y="25"/>
                        </a:lnTo>
                        <a:lnTo>
                          <a:pt x="80" y="20"/>
                        </a:lnTo>
                        <a:lnTo>
                          <a:pt x="112" y="13"/>
                        </a:lnTo>
                        <a:lnTo>
                          <a:pt x="110" y="4"/>
                        </a:lnTo>
                        <a:lnTo>
                          <a:pt x="108" y="0"/>
                        </a:lnTo>
                        <a:lnTo>
                          <a:pt x="103" y="2"/>
                        </a:lnTo>
                        <a:lnTo>
                          <a:pt x="92" y="4"/>
                        </a:lnTo>
                        <a:lnTo>
                          <a:pt x="61" y="6"/>
                        </a:lnTo>
                        <a:lnTo>
                          <a:pt x="51" y="6"/>
                        </a:lnTo>
                        <a:lnTo>
                          <a:pt x="43" y="4"/>
                        </a:lnTo>
                        <a:lnTo>
                          <a:pt x="35" y="4"/>
                        </a:lnTo>
                        <a:lnTo>
                          <a:pt x="29" y="3"/>
                        </a:lnTo>
                        <a:lnTo>
                          <a:pt x="22" y="3"/>
                        </a:lnTo>
                        <a:lnTo>
                          <a:pt x="14" y="4"/>
                        </a:lnTo>
                        <a:lnTo>
                          <a:pt x="8" y="7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73" name="Freeform 363"/>
                  <p:cNvSpPr>
                    <a:spLocks/>
                  </p:cNvSpPr>
                  <p:nvPr/>
                </p:nvSpPr>
                <p:spPr bwMode="auto">
                  <a:xfrm>
                    <a:off x="3944938" y="3713163"/>
                    <a:ext cx="193675" cy="42863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" y="14"/>
                      </a:cxn>
                      <a:cxn ang="0">
                        <a:pos x="2" y="16"/>
                      </a:cxn>
                      <a:cxn ang="0">
                        <a:pos x="4" y="18"/>
                      </a:cxn>
                      <a:cxn ang="0">
                        <a:pos x="5" y="21"/>
                      </a:cxn>
                      <a:cxn ang="0">
                        <a:pos x="11" y="22"/>
                      </a:cxn>
                      <a:cxn ang="0">
                        <a:pos x="17" y="24"/>
                      </a:cxn>
                      <a:cxn ang="0">
                        <a:pos x="23" y="26"/>
                      </a:cxn>
                      <a:cxn ang="0">
                        <a:pos x="28" y="27"/>
                      </a:cxn>
                      <a:cxn ang="0">
                        <a:pos x="36" y="27"/>
                      </a:cxn>
                      <a:cxn ang="0">
                        <a:pos x="43" y="26"/>
                      </a:cxn>
                      <a:cxn ang="0">
                        <a:pos x="50" y="26"/>
                      </a:cxn>
                      <a:cxn ang="0">
                        <a:pos x="58" y="25"/>
                      </a:cxn>
                      <a:cxn ang="0">
                        <a:pos x="65" y="25"/>
                      </a:cxn>
                      <a:cxn ang="0">
                        <a:pos x="72" y="25"/>
                      </a:cxn>
                      <a:cxn ang="0">
                        <a:pos x="79" y="24"/>
                      </a:cxn>
                      <a:cxn ang="0">
                        <a:pos x="87" y="24"/>
                      </a:cxn>
                      <a:cxn ang="0">
                        <a:pos x="96" y="21"/>
                      </a:cxn>
                      <a:cxn ang="0">
                        <a:pos x="105" y="20"/>
                      </a:cxn>
                      <a:cxn ang="0">
                        <a:pos x="113" y="17"/>
                      </a:cxn>
                      <a:cxn ang="0">
                        <a:pos x="122" y="16"/>
                      </a:cxn>
                      <a:cxn ang="0">
                        <a:pos x="120" y="5"/>
                      </a:cxn>
                      <a:cxn ang="0">
                        <a:pos x="118" y="0"/>
                      </a:cxn>
                      <a:cxn ang="0">
                        <a:pos x="111" y="2"/>
                      </a:cxn>
                      <a:cxn ang="0">
                        <a:pos x="100" y="4"/>
                      </a:cxn>
                      <a:cxn ang="0">
                        <a:pos x="92" y="5"/>
                      </a:cxn>
                      <a:cxn ang="0">
                        <a:pos x="83" y="5"/>
                      </a:cxn>
                      <a:cxn ang="0">
                        <a:pos x="75" y="5"/>
                      </a:cxn>
                      <a:cxn ang="0">
                        <a:pos x="66" y="5"/>
                      </a:cxn>
                      <a:cxn ang="0">
                        <a:pos x="56" y="5"/>
                      </a:cxn>
                      <a:cxn ang="0">
                        <a:pos x="47" y="4"/>
                      </a:cxn>
                      <a:cxn ang="0">
                        <a:pos x="37" y="4"/>
                      </a:cxn>
                      <a:cxn ang="0">
                        <a:pos x="31" y="3"/>
                      </a:cxn>
                      <a:cxn ang="0">
                        <a:pos x="23" y="4"/>
                      </a:cxn>
                      <a:cxn ang="0">
                        <a:pos x="17" y="5"/>
                      </a:cxn>
                      <a:cxn ang="0">
                        <a:pos x="9" y="8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122" h="27">
                        <a:moveTo>
                          <a:pt x="0" y="12"/>
                        </a:moveTo>
                        <a:lnTo>
                          <a:pt x="1" y="14"/>
                        </a:lnTo>
                        <a:lnTo>
                          <a:pt x="2" y="16"/>
                        </a:lnTo>
                        <a:lnTo>
                          <a:pt x="4" y="18"/>
                        </a:lnTo>
                        <a:lnTo>
                          <a:pt x="5" y="21"/>
                        </a:lnTo>
                        <a:lnTo>
                          <a:pt x="11" y="22"/>
                        </a:lnTo>
                        <a:lnTo>
                          <a:pt x="17" y="24"/>
                        </a:lnTo>
                        <a:lnTo>
                          <a:pt x="23" y="26"/>
                        </a:lnTo>
                        <a:lnTo>
                          <a:pt x="28" y="27"/>
                        </a:lnTo>
                        <a:lnTo>
                          <a:pt x="36" y="27"/>
                        </a:lnTo>
                        <a:lnTo>
                          <a:pt x="43" y="26"/>
                        </a:lnTo>
                        <a:lnTo>
                          <a:pt x="50" y="26"/>
                        </a:lnTo>
                        <a:lnTo>
                          <a:pt x="58" y="25"/>
                        </a:lnTo>
                        <a:lnTo>
                          <a:pt x="65" y="25"/>
                        </a:lnTo>
                        <a:lnTo>
                          <a:pt x="72" y="25"/>
                        </a:lnTo>
                        <a:lnTo>
                          <a:pt x="79" y="24"/>
                        </a:lnTo>
                        <a:lnTo>
                          <a:pt x="87" y="24"/>
                        </a:lnTo>
                        <a:lnTo>
                          <a:pt x="96" y="21"/>
                        </a:lnTo>
                        <a:lnTo>
                          <a:pt x="105" y="20"/>
                        </a:lnTo>
                        <a:lnTo>
                          <a:pt x="113" y="17"/>
                        </a:lnTo>
                        <a:lnTo>
                          <a:pt x="122" y="16"/>
                        </a:lnTo>
                        <a:lnTo>
                          <a:pt x="120" y="5"/>
                        </a:lnTo>
                        <a:lnTo>
                          <a:pt x="118" y="0"/>
                        </a:lnTo>
                        <a:lnTo>
                          <a:pt x="111" y="2"/>
                        </a:lnTo>
                        <a:lnTo>
                          <a:pt x="100" y="4"/>
                        </a:lnTo>
                        <a:lnTo>
                          <a:pt x="92" y="5"/>
                        </a:lnTo>
                        <a:lnTo>
                          <a:pt x="83" y="5"/>
                        </a:lnTo>
                        <a:lnTo>
                          <a:pt x="75" y="5"/>
                        </a:lnTo>
                        <a:lnTo>
                          <a:pt x="66" y="5"/>
                        </a:lnTo>
                        <a:lnTo>
                          <a:pt x="56" y="5"/>
                        </a:lnTo>
                        <a:lnTo>
                          <a:pt x="47" y="4"/>
                        </a:lnTo>
                        <a:lnTo>
                          <a:pt x="37" y="4"/>
                        </a:lnTo>
                        <a:lnTo>
                          <a:pt x="31" y="3"/>
                        </a:lnTo>
                        <a:lnTo>
                          <a:pt x="23" y="4"/>
                        </a:lnTo>
                        <a:lnTo>
                          <a:pt x="17" y="5"/>
                        </a:lnTo>
                        <a:lnTo>
                          <a:pt x="9" y="8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</p:grpSp>
          </p:grpSp>
        </p:grpSp>
        <p:grpSp>
          <p:nvGrpSpPr>
            <p:cNvPr id="14371" name="Gruppe 75"/>
            <p:cNvGrpSpPr>
              <a:grpSpLocks/>
            </p:cNvGrpSpPr>
            <p:nvPr/>
          </p:nvGrpSpPr>
          <p:grpSpPr bwMode="auto">
            <a:xfrm flipH="1">
              <a:off x="5668962" y="2779902"/>
              <a:ext cx="700101" cy="1355542"/>
              <a:chOff x="-5065" y="3475959"/>
              <a:chExt cx="1254426" cy="2429541"/>
            </a:xfrm>
          </p:grpSpPr>
          <p:sp>
            <p:nvSpPr>
              <p:cNvPr id="348" name="Ellipse 347"/>
              <p:cNvSpPr/>
              <p:nvPr/>
            </p:nvSpPr>
            <p:spPr bwMode="auto">
              <a:xfrm>
                <a:off x="152400" y="5597629"/>
                <a:ext cx="1096961" cy="307871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4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grpSp>
            <p:nvGrpSpPr>
              <p:cNvPr id="14524" name="Gruppe 822"/>
              <p:cNvGrpSpPr>
                <a:grpSpLocks/>
              </p:cNvGrpSpPr>
              <p:nvPr/>
            </p:nvGrpSpPr>
            <p:grpSpPr bwMode="auto">
              <a:xfrm>
                <a:off x="-5065" y="3475959"/>
                <a:ext cx="1013606" cy="2345790"/>
                <a:chOff x="-5065" y="3475959"/>
                <a:chExt cx="1013606" cy="2345790"/>
              </a:xfrm>
            </p:grpSpPr>
            <p:grpSp>
              <p:nvGrpSpPr>
                <p:cNvPr id="14525" name="Gruppe 604"/>
                <p:cNvGrpSpPr>
                  <a:grpSpLocks/>
                </p:cNvGrpSpPr>
                <p:nvPr/>
              </p:nvGrpSpPr>
              <p:grpSpPr bwMode="auto">
                <a:xfrm>
                  <a:off x="-5065" y="3475959"/>
                  <a:ext cx="1005590" cy="2345790"/>
                  <a:chOff x="-5065" y="3475959"/>
                  <a:chExt cx="1005590" cy="2345790"/>
                </a:xfrm>
              </p:grpSpPr>
              <p:sp>
                <p:nvSpPr>
                  <p:cNvPr id="358" name="Freeform 130"/>
                  <p:cNvSpPr>
                    <a:spLocks/>
                  </p:cNvSpPr>
                  <p:nvPr/>
                </p:nvSpPr>
                <p:spPr bwMode="auto">
                  <a:xfrm>
                    <a:off x="1693" y="3472658"/>
                    <a:ext cx="997948" cy="2390963"/>
                  </a:xfrm>
                  <a:custGeom>
                    <a:avLst/>
                    <a:gdLst/>
                    <a:ahLst/>
                    <a:cxnLst>
                      <a:cxn ang="0">
                        <a:pos x="145" y="87"/>
                      </a:cxn>
                      <a:cxn ang="0">
                        <a:pos x="99" y="110"/>
                      </a:cxn>
                      <a:cxn ang="0">
                        <a:pos x="93" y="162"/>
                      </a:cxn>
                      <a:cxn ang="0">
                        <a:pos x="158" y="272"/>
                      </a:cxn>
                      <a:cxn ang="0">
                        <a:pos x="138" y="326"/>
                      </a:cxn>
                      <a:cxn ang="0">
                        <a:pos x="89" y="375"/>
                      </a:cxn>
                      <a:cxn ang="0">
                        <a:pos x="70" y="414"/>
                      </a:cxn>
                      <a:cxn ang="0">
                        <a:pos x="94" y="449"/>
                      </a:cxn>
                      <a:cxn ang="0">
                        <a:pos x="168" y="522"/>
                      </a:cxn>
                      <a:cxn ang="0">
                        <a:pos x="150" y="638"/>
                      </a:cxn>
                      <a:cxn ang="0">
                        <a:pos x="115" y="750"/>
                      </a:cxn>
                      <a:cxn ang="0">
                        <a:pos x="70" y="804"/>
                      </a:cxn>
                      <a:cxn ang="0">
                        <a:pos x="53" y="835"/>
                      </a:cxn>
                      <a:cxn ang="0">
                        <a:pos x="75" y="868"/>
                      </a:cxn>
                      <a:cxn ang="0">
                        <a:pos x="34" y="905"/>
                      </a:cxn>
                      <a:cxn ang="0">
                        <a:pos x="8" y="942"/>
                      </a:cxn>
                      <a:cxn ang="0">
                        <a:pos x="15" y="999"/>
                      </a:cxn>
                      <a:cxn ang="0">
                        <a:pos x="0" y="1121"/>
                      </a:cxn>
                      <a:cxn ang="0">
                        <a:pos x="69" y="1163"/>
                      </a:cxn>
                      <a:cxn ang="0">
                        <a:pos x="171" y="1189"/>
                      </a:cxn>
                      <a:cxn ang="0">
                        <a:pos x="285" y="1193"/>
                      </a:cxn>
                      <a:cxn ang="0">
                        <a:pos x="393" y="1175"/>
                      </a:cxn>
                      <a:cxn ang="0">
                        <a:pos x="474" y="1129"/>
                      </a:cxn>
                      <a:cxn ang="0">
                        <a:pos x="484" y="1032"/>
                      </a:cxn>
                      <a:cxn ang="0">
                        <a:pos x="489" y="965"/>
                      </a:cxn>
                      <a:cxn ang="0">
                        <a:pos x="470" y="921"/>
                      </a:cxn>
                      <a:cxn ang="0">
                        <a:pos x="441" y="870"/>
                      </a:cxn>
                      <a:cxn ang="0">
                        <a:pos x="449" y="832"/>
                      </a:cxn>
                      <a:cxn ang="0">
                        <a:pos x="425" y="805"/>
                      </a:cxn>
                      <a:cxn ang="0">
                        <a:pos x="373" y="713"/>
                      </a:cxn>
                      <a:cxn ang="0">
                        <a:pos x="349" y="609"/>
                      </a:cxn>
                      <a:cxn ang="0">
                        <a:pos x="344" y="485"/>
                      </a:cxn>
                      <a:cxn ang="0">
                        <a:pos x="417" y="446"/>
                      </a:cxn>
                      <a:cxn ang="0">
                        <a:pos x="436" y="411"/>
                      </a:cxn>
                      <a:cxn ang="0">
                        <a:pos x="414" y="374"/>
                      </a:cxn>
                      <a:cxn ang="0">
                        <a:pos x="379" y="343"/>
                      </a:cxn>
                      <a:cxn ang="0">
                        <a:pos x="393" y="306"/>
                      </a:cxn>
                      <a:cxn ang="0">
                        <a:pos x="376" y="273"/>
                      </a:cxn>
                      <a:cxn ang="0">
                        <a:pos x="409" y="192"/>
                      </a:cxn>
                      <a:cxn ang="0">
                        <a:pos x="432" y="139"/>
                      </a:cxn>
                      <a:cxn ang="0">
                        <a:pos x="416" y="110"/>
                      </a:cxn>
                      <a:cxn ang="0">
                        <a:pos x="349" y="77"/>
                      </a:cxn>
                      <a:cxn ang="0">
                        <a:pos x="322" y="42"/>
                      </a:cxn>
                      <a:cxn ang="0">
                        <a:pos x="309" y="16"/>
                      </a:cxn>
                      <a:cxn ang="0">
                        <a:pos x="281" y="2"/>
                      </a:cxn>
                      <a:cxn ang="0">
                        <a:pos x="243" y="3"/>
                      </a:cxn>
                      <a:cxn ang="0">
                        <a:pos x="215" y="27"/>
                      </a:cxn>
                    </a:cxnLst>
                    <a:rect l="0" t="0" r="r" b="b"/>
                    <a:pathLst>
                      <a:path w="493" h="1194">
                        <a:moveTo>
                          <a:pt x="208" y="62"/>
                        </a:moveTo>
                        <a:lnTo>
                          <a:pt x="167" y="83"/>
                        </a:lnTo>
                        <a:lnTo>
                          <a:pt x="145" y="87"/>
                        </a:lnTo>
                        <a:lnTo>
                          <a:pt x="125" y="93"/>
                        </a:lnTo>
                        <a:lnTo>
                          <a:pt x="110" y="100"/>
                        </a:lnTo>
                        <a:lnTo>
                          <a:pt x="99" y="110"/>
                        </a:lnTo>
                        <a:lnTo>
                          <a:pt x="92" y="124"/>
                        </a:lnTo>
                        <a:lnTo>
                          <a:pt x="90" y="141"/>
                        </a:lnTo>
                        <a:lnTo>
                          <a:pt x="93" y="162"/>
                        </a:lnTo>
                        <a:lnTo>
                          <a:pt x="104" y="187"/>
                        </a:lnTo>
                        <a:lnTo>
                          <a:pt x="158" y="242"/>
                        </a:lnTo>
                        <a:lnTo>
                          <a:pt x="158" y="272"/>
                        </a:lnTo>
                        <a:lnTo>
                          <a:pt x="140" y="282"/>
                        </a:lnTo>
                        <a:lnTo>
                          <a:pt x="135" y="302"/>
                        </a:lnTo>
                        <a:lnTo>
                          <a:pt x="138" y="326"/>
                        </a:lnTo>
                        <a:lnTo>
                          <a:pt x="147" y="346"/>
                        </a:lnTo>
                        <a:lnTo>
                          <a:pt x="104" y="360"/>
                        </a:lnTo>
                        <a:lnTo>
                          <a:pt x="89" y="375"/>
                        </a:lnTo>
                        <a:lnTo>
                          <a:pt x="77" y="389"/>
                        </a:lnTo>
                        <a:lnTo>
                          <a:pt x="71" y="402"/>
                        </a:lnTo>
                        <a:lnTo>
                          <a:pt x="70" y="414"/>
                        </a:lnTo>
                        <a:lnTo>
                          <a:pt x="74" y="426"/>
                        </a:lnTo>
                        <a:lnTo>
                          <a:pt x="82" y="437"/>
                        </a:lnTo>
                        <a:lnTo>
                          <a:pt x="94" y="449"/>
                        </a:lnTo>
                        <a:lnTo>
                          <a:pt x="113" y="459"/>
                        </a:lnTo>
                        <a:lnTo>
                          <a:pt x="173" y="480"/>
                        </a:lnTo>
                        <a:lnTo>
                          <a:pt x="168" y="522"/>
                        </a:lnTo>
                        <a:lnTo>
                          <a:pt x="162" y="562"/>
                        </a:lnTo>
                        <a:lnTo>
                          <a:pt x="156" y="601"/>
                        </a:lnTo>
                        <a:lnTo>
                          <a:pt x="150" y="638"/>
                        </a:lnTo>
                        <a:lnTo>
                          <a:pt x="140" y="676"/>
                        </a:lnTo>
                        <a:lnTo>
                          <a:pt x="129" y="713"/>
                        </a:lnTo>
                        <a:lnTo>
                          <a:pt x="115" y="750"/>
                        </a:lnTo>
                        <a:lnTo>
                          <a:pt x="98" y="789"/>
                        </a:lnTo>
                        <a:lnTo>
                          <a:pt x="83" y="796"/>
                        </a:lnTo>
                        <a:lnTo>
                          <a:pt x="70" y="804"/>
                        </a:lnTo>
                        <a:lnTo>
                          <a:pt x="61" y="814"/>
                        </a:lnTo>
                        <a:lnTo>
                          <a:pt x="55" y="823"/>
                        </a:lnTo>
                        <a:lnTo>
                          <a:pt x="53" y="835"/>
                        </a:lnTo>
                        <a:lnTo>
                          <a:pt x="55" y="845"/>
                        </a:lnTo>
                        <a:lnTo>
                          <a:pt x="62" y="857"/>
                        </a:lnTo>
                        <a:lnTo>
                          <a:pt x="75" y="868"/>
                        </a:lnTo>
                        <a:lnTo>
                          <a:pt x="78" y="889"/>
                        </a:lnTo>
                        <a:lnTo>
                          <a:pt x="53" y="896"/>
                        </a:lnTo>
                        <a:lnTo>
                          <a:pt x="34" y="905"/>
                        </a:lnTo>
                        <a:lnTo>
                          <a:pt x="21" y="916"/>
                        </a:lnTo>
                        <a:lnTo>
                          <a:pt x="13" y="928"/>
                        </a:lnTo>
                        <a:lnTo>
                          <a:pt x="8" y="942"/>
                        </a:lnTo>
                        <a:lnTo>
                          <a:pt x="8" y="959"/>
                        </a:lnTo>
                        <a:lnTo>
                          <a:pt x="10" y="978"/>
                        </a:lnTo>
                        <a:lnTo>
                          <a:pt x="15" y="999"/>
                        </a:lnTo>
                        <a:lnTo>
                          <a:pt x="19" y="1032"/>
                        </a:lnTo>
                        <a:lnTo>
                          <a:pt x="0" y="1057"/>
                        </a:lnTo>
                        <a:lnTo>
                          <a:pt x="0" y="1121"/>
                        </a:lnTo>
                        <a:lnTo>
                          <a:pt x="18" y="1137"/>
                        </a:lnTo>
                        <a:lnTo>
                          <a:pt x="41" y="1151"/>
                        </a:lnTo>
                        <a:lnTo>
                          <a:pt x="69" y="1163"/>
                        </a:lnTo>
                        <a:lnTo>
                          <a:pt x="101" y="1174"/>
                        </a:lnTo>
                        <a:lnTo>
                          <a:pt x="135" y="1182"/>
                        </a:lnTo>
                        <a:lnTo>
                          <a:pt x="171" y="1189"/>
                        </a:lnTo>
                        <a:lnTo>
                          <a:pt x="208" y="1192"/>
                        </a:lnTo>
                        <a:lnTo>
                          <a:pt x="246" y="1194"/>
                        </a:lnTo>
                        <a:lnTo>
                          <a:pt x="285" y="1193"/>
                        </a:lnTo>
                        <a:lnTo>
                          <a:pt x="322" y="1190"/>
                        </a:lnTo>
                        <a:lnTo>
                          <a:pt x="359" y="1184"/>
                        </a:lnTo>
                        <a:lnTo>
                          <a:pt x="393" y="1175"/>
                        </a:lnTo>
                        <a:lnTo>
                          <a:pt x="424" y="1162"/>
                        </a:lnTo>
                        <a:lnTo>
                          <a:pt x="451" y="1147"/>
                        </a:lnTo>
                        <a:lnTo>
                          <a:pt x="474" y="1129"/>
                        </a:lnTo>
                        <a:lnTo>
                          <a:pt x="493" y="1107"/>
                        </a:lnTo>
                        <a:lnTo>
                          <a:pt x="493" y="1069"/>
                        </a:lnTo>
                        <a:lnTo>
                          <a:pt x="484" y="1032"/>
                        </a:lnTo>
                        <a:lnTo>
                          <a:pt x="487" y="1005"/>
                        </a:lnTo>
                        <a:lnTo>
                          <a:pt x="489" y="984"/>
                        </a:lnTo>
                        <a:lnTo>
                          <a:pt x="489" y="965"/>
                        </a:lnTo>
                        <a:lnTo>
                          <a:pt x="486" y="950"/>
                        </a:lnTo>
                        <a:lnTo>
                          <a:pt x="480" y="936"/>
                        </a:lnTo>
                        <a:lnTo>
                          <a:pt x="470" y="921"/>
                        </a:lnTo>
                        <a:lnTo>
                          <a:pt x="454" y="906"/>
                        </a:lnTo>
                        <a:lnTo>
                          <a:pt x="433" y="888"/>
                        </a:lnTo>
                        <a:lnTo>
                          <a:pt x="441" y="870"/>
                        </a:lnTo>
                        <a:lnTo>
                          <a:pt x="446" y="855"/>
                        </a:lnTo>
                        <a:lnTo>
                          <a:pt x="449" y="842"/>
                        </a:lnTo>
                        <a:lnTo>
                          <a:pt x="449" y="832"/>
                        </a:lnTo>
                        <a:lnTo>
                          <a:pt x="444" y="823"/>
                        </a:lnTo>
                        <a:lnTo>
                          <a:pt x="438" y="814"/>
                        </a:lnTo>
                        <a:lnTo>
                          <a:pt x="425" y="805"/>
                        </a:lnTo>
                        <a:lnTo>
                          <a:pt x="409" y="793"/>
                        </a:lnTo>
                        <a:lnTo>
                          <a:pt x="389" y="751"/>
                        </a:lnTo>
                        <a:lnTo>
                          <a:pt x="373" y="713"/>
                        </a:lnTo>
                        <a:lnTo>
                          <a:pt x="362" y="677"/>
                        </a:lnTo>
                        <a:lnTo>
                          <a:pt x="355" y="644"/>
                        </a:lnTo>
                        <a:lnTo>
                          <a:pt x="349" y="609"/>
                        </a:lnTo>
                        <a:lnTo>
                          <a:pt x="345" y="572"/>
                        </a:lnTo>
                        <a:lnTo>
                          <a:pt x="344" y="531"/>
                        </a:lnTo>
                        <a:lnTo>
                          <a:pt x="344" y="485"/>
                        </a:lnTo>
                        <a:lnTo>
                          <a:pt x="379" y="471"/>
                        </a:lnTo>
                        <a:lnTo>
                          <a:pt x="404" y="455"/>
                        </a:lnTo>
                        <a:lnTo>
                          <a:pt x="417" y="446"/>
                        </a:lnTo>
                        <a:lnTo>
                          <a:pt x="426" y="435"/>
                        </a:lnTo>
                        <a:lnTo>
                          <a:pt x="433" y="423"/>
                        </a:lnTo>
                        <a:lnTo>
                          <a:pt x="436" y="411"/>
                        </a:lnTo>
                        <a:lnTo>
                          <a:pt x="434" y="398"/>
                        </a:lnTo>
                        <a:lnTo>
                          <a:pt x="427" y="386"/>
                        </a:lnTo>
                        <a:lnTo>
                          <a:pt x="414" y="374"/>
                        </a:lnTo>
                        <a:lnTo>
                          <a:pt x="394" y="364"/>
                        </a:lnTo>
                        <a:lnTo>
                          <a:pt x="368" y="356"/>
                        </a:lnTo>
                        <a:lnTo>
                          <a:pt x="379" y="343"/>
                        </a:lnTo>
                        <a:lnTo>
                          <a:pt x="386" y="330"/>
                        </a:lnTo>
                        <a:lnTo>
                          <a:pt x="390" y="318"/>
                        </a:lnTo>
                        <a:lnTo>
                          <a:pt x="393" y="306"/>
                        </a:lnTo>
                        <a:lnTo>
                          <a:pt x="390" y="295"/>
                        </a:lnTo>
                        <a:lnTo>
                          <a:pt x="386" y="283"/>
                        </a:lnTo>
                        <a:lnTo>
                          <a:pt x="376" y="273"/>
                        </a:lnTo>
                        <a:lnTo>
                          <a:pt x="364" y="261"/>
                        </a:lnTo>
                        <a:lnTo>
                          <a:pt x="389" y="227"/>
                        </a:lnTo>
                        <a:lnTo>
                          <a:pt x="409" y="192"/>
                        </a:lnTo>
                        <a:lnTo>
                          <a:pt x="420" y="170"/>
                        </a:lnTo>
                        <a:lnTo>
                          <a:pt x="428" y="153"/>
                        </a:lnTo>
                        <a:lnTo>
                          <a:pt x="432" y="139"/>
                        </a:lnTo>
                        <a:lnTo>
                          <a:pt x="432" y="128"/>
                        </a:lnTo>
                        <a:lnTo>
                          <a:pt x="426" y="118"/>
                        </a:lnTo>
                        <a:lnTo>
                          <a:pt x="416" y="110"/>
                        </a:lnTo>
                        <a:lnTo>
                          <a:pt x="400" y="102"/>
                        </a:lnTo>
                        <a:lnTo>
                          <a:pt x="378" y="92"/>
                        </a:lnTo>
                        <a:lnTo>
                          <a:pt x="349" y="77"/>
                        </a:lnTo>
                        <a:lnTo>
                          <a:pt x="320" y="68"/>
                        </a:lnTo>
                        <a:lnTo>
                          <a:pt x="322" y="54"/>
                        </a:lnTo>
                        <a:lnTo>
                          <a:pt x="322" y="42"/>
                        </a:lnTo>
                        <a:lnTo>
                          <a:pt x="320" y="32"/>
                        </a:lnTo>
                        <a:lnTo>
                          <a:pt x="315" y="23"/>
                        </a:lnTo>
                        <a:lnTo>
                          <a:pt x="309" y="16"/>
                        </a:lnTo>
                        <a:lnTo>
                          <a:pt x="300" y="10"/>
                        </a:lnTo>
                        <a:lnTo>
                          <a:pt x="291" y="5"/>
                        </a:lnTo>
                        <a:lnTo>
                          <a:pt x="281" y="2"/>
                        </a:lnTo>
                        <a:lnTo>
                          <a:pt x="268" y="0"/>
                        </a:lnTo>
                        <a:lnTo>
                          <a:pt x="256" y="1"/>
                        </a:lnTo>
                        <a:lnTo>
                          <a:pt x="243" y="3"/>
                        </a:lnTo>
                        <a:lnTo>
                          <a:pt x="233" y="8"/>
                        </a:lnTo>
                        <a:lnTo>
                          <a:pt x="222" y="16"/>
                        </a:lnTo>
                        <a:lnTo>
                          <a:pt x="215" y="27"/>
                        </a:lnTo>
                        <a:lnTo>
                          <a:pt x="211" y="42"/>
                        </a:lnTo>
                        <a:lnTo>
                          <a:pt x="208" y="6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rgbClr val="E6E6E6"/>
                      </a:gs>
                      <a:gs pos="44000">
                        <a:srgbClr val="080808"/>
                      </a:gs>
                      <a:gs pos="48000">
                        <a:srgbClr val="080808"/>
                      </a:gs>
                    </a:gsLst>
                    <a:lin ang="0" scaled="1"/>
                    <a:tileRect/>
                  </a:gra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" lastClr="FFFFFF"/>
                      </a:solidFill>
                      <a:latin typeface="Calibri"/>
                      <a:ea typeface="+mn-ea"/>
                    </a:endParaRPr>
                  </a:p>
                </p:txBody>
              </p:sp>
              <p:sp>
                <p:nvSpPr>
                  <p:cNvPr id="359" name="Freeform 131"/>
                  <p:cNvSpPr>
                    <a:spLocks/>
                  </p:cNvSpPr>
                  <p:nvPr/>
                </p:nvSpPr>
                <p:spPr bwMode="auto">
                  <a:xfrm>
                    <a:off x="329140" y="3620051"/>
                    <a:ext cx="405416" cy="114630"/>
                  </a:xfrm>
                  <a:custGeom>
                    <a:avLst/>
                    <a:gdLst/>
                    <a:ahLst/>
                    <a:cxnLst>
                      <a:cxn ang="0">
                        <a:pos x="13" y="8"/>
                      </a:cxn>
                      <a:cxn ang="0">
                        <a:pos x="0" y="22"/>
                      </a:cxn>
                      <a:cxn ang="0">
                        <a:pos x="8" y="43"/>
                      </a:cxn>
                      <a:cxn ang="0">
                        <a:pos x="28" y="49"/>
                      </a:cxn>
                      <a:cxn ang="0">
                        <a:pos x="53" y="54"/>
                      </a:cxn>
                      <a:cxn ang="0">
                        <a:pos x="81" y="58"/>
                      </a:cxn>
                      <a:cxn ang="0">
                        <a:pos x="108" y="56"/>
                      </a:cxn>
                      <a:cxn ang="0">
                        <a:pos x="135" y="53"/>
                      </a:cxn>
                      <a:cxn ang="0">
                        <a:pos x="159" y="46"/>
                      </a:cxn>
                      <a:cxn ang="0">
                        <a:pos x="176" y="33"/>
                      </a:cxn>
                      <a:cxn ang="0">
                        <a:pos x="185" y="16"/>
                      </a:cxn>
                      <a:cxn ang="0">
                        <a:pos x="160" y="6"/>
                      </a:cxn>
                      <a:cxn ang="0">
                        <a:pos x="144" y="0"/>
                      </a:cxn>
                      <a:cxn ang="0">
                        <a:pos x="139" y="15"/>
                      </a:cxn>
                      <a:cxn ang="0">
                        <a:pos x="127" y="24"/>
                      </a:cxn>
                      <a:cxn ang="0">
                        <a:pos x="109" y="29"/>
                      </a:cxn>
                      <a:cxn ang="0">
                        <a:pos x="89" y="29"/>
                      </a:cxn>
                      <a:cxn ang="0">
                        <a:pos x="68" y="25"/>
                      </a:cxn>
                      <a:cxn ang="0">
                        <a:pos x="51" y="20"/>
                      </a:cxn>
                      <a:cxn ang="0">
                        <a:pos x="38" y="11"/>
                      </a:cxn>
                      <a:cxn ang="0">
                        <a:pos x="33" y="1"/>
                      </a:cxn>
                      <a:cxn ang="0">
                        <a:pos x="13" y="8"/>
                      </a:cxn>
                    </a:cxnLst>
                    <a:rect l="0" t="0" r="r" b="b"/>
                    <a:pathLst>
                      <a:path w="185" h="58">
                        <a:moveTo>
                          <a:pt x="13" y="8"/>
                        </a:moveTo>
                        <a:lnTo>
                          <a:pt x="0" y="22"/>
                        </a:lnTo>
                        <a:lnTo>
                          <a:pt x="8" y="43"/>
                        </a:lnTo>
                        <a:lnTo>
                          <a:pt x="28" y="49"/>
                        </a:lnTo>
                        <a:lnTo>
                          <a:pt x="53" y="54"/>
                        </a:lnTo>
                        <a:lnTo>
                          <a:pt x="81" y="58"/>
                        </a:lnTo>
                        <a:lnTo>
                          <a:pt x="108" y="56"/>
                        </a:lnTo>
                        <a:lnTo>
                          <a:pt x="135" y="53"/>
                        </a:lnTo>
                        <a:lnTo>
                          <a:pt x="159" y="46"/>
                        </a:lnTo>
                        <a:lnTo>
                          <a:pt x="176" y="33"/>
                        </a:lnTo>
                        <a:lnTo>
                          <a:pt x="185" y="16"/>
                        </a:lnTo>
                        <a:lnTo>
                          <a:pt x="160" y="6"/>
                        </a:lnTo>
                        <a:lnTo>
                          <a:pt x="144" y="0"/>
                        </a:lnTo>
                        <a:lnTo>
                          <a:pt x="139" y="15"/>
                        </a:lnTo>
                        <a:lnTo>
                          <a:pt x="127" y="24"/>
                        </a:lnTo>
                        <a:lnTo>
                          <a:pt x="109" y="29"/>
                        </a:lnTo>
                        <a:lnTo>
                          <a:pt x="89" y="29"/>
                        </a:lnTo>
                        <a:lnTo>
                          <a:pt x="68" y="25"/>
                        </a:lnTo>
                        <a:lnTo>
                          <a:pt x="51" y="20"/>
                        </a:lnTo>
                        <a:lnTo>
                          <a:pt x="38" y="11"/>
                        </a:lnTo>
                        <a:lnTo>
                          <a:pt x="33" y="1"/>
                        </a:lnTo>
                        <a:lnTo>
                          <a:pt x="13" y="8"/>
                        </a:lnTo>
                        <a:close/>
                      </a:path>
                    </a:pathLst>
                  </a:custGeom>
                  <a:solidFill>
                    <a:srgbClr val="E6E6E6">
                      <a:lumMod val="1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60" name="Freeform 132"/>
                  <p:cNvSpPr>
                    <a:spLocks/>
                  </p:cNvSpPr>
                  <p:nvPr/>
                </p:nvSpPr>
                <p:spPr bwMode="auto">
                  <a:xfrm>
                    <a:off x="188808" y="3652804"/>
                    <a:ext cx="670492" cy="229270"/>
                  </a:xfrm>
                  <a:custGeom>
                    <a:avLst/>
                    <a:gdLst/>
                    <a:ahLst/>
                    <a:cxnLst>
                      <a:cxn ang="0">
                        <a:pos x="32" y="10"/>
                      </a:cxn>
                      <a:cxn ang="0">
                        <a:pos x="1" y="26"/>
                      </a:cxn>
                      <a:cxn ang="0">
                        <a:pos x="0" y="43"/>
                      </a:cxn>
                      <a:cxn ang="0">
                        <a:pos x="3" y="60"/>
                      </a:cxn>
                      <a:cxn ang="0">
                        <a:pos x="14" y="71"/>
                      </a:cxn>
                      <a:cxn ang="0">
                        <a:pos x="27" y="81"/>
                      </a:cxn>
                      <a:cxn ang="0">
                        <a:pos x="46" y="90"/>
                      </a:cxn>
                      <a:cxn ang="0">
                        <a:pos x="67" y="95"/>
                      </a:cxn>
                      <a:cxn ang="0">
                        <a:pos x="91" y="100"/>
                      </a:cxn>
                      <a:cxn ang="0">
                        <a:pos x="117" y="102"/>
                      </a:cxn>
                      <a:cxn ang="0">
                        <a:pos x="144" y="102"/>
                      </a:cxn>
                      <a:cxn ang="0">
                        <a:pos x="171" y="102"/>
                      </a:cxn>
                      <a:cxn ang="0">
                        <a:pos x="199" y="100"/>
                      </a:cxn>
                      <a:cxn ang="0">
                        <a:pos x="225" y="98"/>
                      </a:cxn>
                      <a:cxn ang="0">
                        <a:pos x="251" y="94"/>
                      </a:cxn>
                      <a:cxn ang="0">
                        <a:pos x="273" y="90"/>
                      </a:cxn>
                      <a:cxn ang="0">
                        <a:pos x="292" y="85"/>
                      </a:cxn>
                      <a:cxn ang="0">
                        <a:pos x="308" y="79"/>
                      </a:cxn>
                      <a:cxn ang="0">
                        <a:pos x="319" y="71"/>
                      </a:cxn>
                      <a:cxn ang="0">
                        <a:pos x="326" y="61"/>
                      </a:cxn>
                      <a:cxn ang="0">
                        <a:pos x="329" y="50"/>
                      </a:cxn>
                      <a:cxn ang="0">
                        <a:pos x="329" y="39"/>
                      </a:cxn>
                      <a:cxn ang="0">
                        <a:pos x="325" y="28"/>
                      </a:cxn>
                      <a:cxn ang="0">
                        <a:pos x="316" y="18"/>
                      </a:cxn>
                      <a:cxn ang="0">
                        <a:pos x="303" y="8"/>
                      </a:cxn>
                      <a:cxn ang="0">
                        <a:pos x="285" y="0"/>
                      </a:cxn>
                      <a:cxn ang="0">
                        <a:pos x="269" y="18"/>
                      </a:cxn>
                      <a:cxn ang="0">
                        <a:pos x="252" y="31"/>
                      </a:cxn>
                      <a:cxn ang="0">
                        <a:pos x="234" y="39"/>
                      </a:cxn>
                      <a:cxn ang="0">
                        <a:pos x="215" y="43"/>
                      </a:cxn>
                      <a:cxn ang="0">
                        <a:pos x="194" y="45"/>
                      </a:cxn>
                      <a:cxn ang="0">
                        <a:pos x="173" y="43"/>
                      </a:cxn>
                      <a:cxn ang="0">
                        <a:pos x="148" y="41"/>
                      </a:cxn>
                      <a:cxn ang="0">
                        <a:pos x="122" y="40"/>
                      </a:cxn>
                      <a:cxn ang="0">
                        <a:pos x="67" y="30"/>
                      </a:cxn>
                      <a:cxn ang="0">
                        <a:pos x="49" y="3"/>
                      </a:cxn>
                      <a:cxn ang="0">
                        <a:pos x="32" y="10"/>
                      </a:cxn>
                    </a:cxnLst>
                    <a:rect l="0" t="0" r="r" b="b"/>
                    <a:pathLst>
                      <a:path w="329" h="102">
                        <a:moveTo>
                          <a:pt x="32" y="10"/>
                        </a:moveTo>
                        <a:lnTo>
                          <a:pt x="1" y="26"/>
                        </a:lnTo>
                        <a:lnTo>
                          <a:pt x="0" y="43"/>
                        </a:lnTo>
                        <a:lnTo>
                          <a:pt x="3" y="60"/>
                        </a:lnTo>
                        <a:lnTo>
                          <a:pt x="14" y="71"/>
                        </a:lnTo>
                        <a:lnTo>
                          <a:pt x="27" y="81"/>
                        </a:lnTo>
                        <a:lnTo>
                          <a:pt x="46" y="90"/>
                        </a:lnTo>
                        <a:lnTo>
                          <a:pt x="67" y="95"/>
                        </a:lnTo>
                        <a:lnTo>
                          <a:pt x="91" y="100"/>
                        </a:lnTo>
                        <a:lnTo>
                          <a:pt x="117" y="102"/>
                        </a:lnTo>
                        <a:lnTo>
                          <a:pt x="144" y="102"/>
                        </a:lnTo>
                        <a:lnTo>
                          <a:pt x="171" y="102"/>
                        </a:lnTo>
                        <a:lnTo>
                          <a:pt x="199" y="100"/>
                        </a:lnTo>
                        <a:lnTo>
                          <a:pt x="225" y="98"/>
                        </a:lnTo>
                        <a:lnTo>
                          <a:pt x="251" y="94"/>
                        </a:lnTo>
                        <a:lnTo>
                          <a:pt x="273" y="90"/>
                        </a:lnTo>
                        <a:lnTo>
                          <a:pt x="292" y="85"/>
                        </a:lnTo>
                        <a:lnTo>
                          <a:pt x="308" y="79"/>
                        </a:lnTo>
                        <a:lnTo>
                          <a:pt x="319" y="71"/>
                        </a:lnTo>
                        <a:lnTo>
                          <a:pt x="326" y="61"/>
                        </a:lnTo>
                        <a:lnTo>
                          <a:pt x="329" y="50"/>
                        </a:lnTo>
                        <a:lnTo>
                          <a:pt x="329" y="39"/>
                        </a:lnTo>
                        <a:lnTo>
                          <a:pt x="325" y="28"/>
                        </a:lnTo>
                        <a:lnTo>
                          <a:pt x="316" y="18"/>
                        </a:lnTo>
                        <a:lnTo>
                          <a:pt x="303" y="8"/>
                        </a:lnTo>
                        <a:lnTo>
                          <a:pt x="285" y="0"/>
                        </a:lnTo>
                        <a:lnTo>
                          <a:pt x="269" y="18"/>
                        </a:lnTo>
                        <a:lnTo>
                          <a:pt x="252" y="31"/>
                        </a:lnTo>
                        <a:lnTo>
                          <a:pt x="234" y="39"/>
                        </a:lnTo>
                        <a:lnTo>
                          <a:pt x="215" y="43"/>
                        </a:lnTo>
                        <a:lnTo>
                          <a:pt x="194" y="45"/>
                        </a:lnTo>
                        <a:lnTo>
                          <a:pt x="173" y="43"/>
                        </a:lnTo>
                        <a:lnTo>
                          <a:pt x="148" y="41"/>
                        </a:lnTo>
                        <a:lnTo>
                          <a:pt x="122" y="40"/>
                        </a:lnTo>
                        <a:lnTo>
                          <a:pt x="67" y="30"/>
                        </a:lnTo>
                        <a:lnTo>
                          <a:pt x="49" y="3"/>
                        </a:lnTo>
                        <a:lnTo>
                          <a:pt x="32" y="10"/>
                        </a:lnTo>
                        <a:close/>
                      </a:path>
                    </a:pathLst>
                  </a:custGeom>
                  <a:solidFill>
                    <a:srgbClr val="E6E6E6">
                      <a:lumMod val="1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61" name="Freeform 133"/>
                  <p:cNvSpPr>
                    <a:spLocks/>
                  </p:cNvSpPr>
                  <p:nvPr/>
                </p:nvSpPr>
                <p:spPr bwMode="auto">
                  <a:xfrm>
                    <a:off x="375923" y="4111345"/>
                    <a:ext cx="436602" cy="32753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24" y="6"/>
                      </a:cxn>
                      <a:cxn ang="0">
                        <a:pos x="35" y="12"/>
                      </a:cxn>
                      <a:cxn ang="0">
                        <a:pos x="47" y="15"/>
                      </a:cxn>
                      <a:cxn ang="0">
                        <a:pos x="58" y="17"/>
                      </a:cxn>
                      <a:cxn ang="0">
                        <a:pos x="70" y="20"/>
                      </a:cxn>
                      <a:cxn ang="0">
                        <a:pos x="82" y="21"/>
                      </a:cxn>
                      <a:cxn ang="0">
                        <a:pos x="94" y="22"/>
                      </a:cxn>
                      <a:cxn ang="0">
                        <a:pos x="106" y="21"/>
                      </a:cxn>
                      <a:cxn ang="0">
                        <a:pos x="119" y="20"/>
                      </a:cxn>
                      <a:cxn ang="0">
                        <a:pos x="131" y="19"/>
                      </a:cxn>
                      <a:cxn ang="0">
                        <a:pos x="143" y="16"/>
                      </a:cxn>
                      <a:cxn ang="0">
                        <a:pos x="156" y="14"/>
                      </a:cxn>
                      <a:cxn ang="0">
                        <a:pos x="167" y="12"/>
                      </a:cxn>
                      <a:cxn ang="0">
                        <a:pos x="180" y="8"/>
                      </a:cxn>
                      <a:cxn ang="0">
                        <a:pos x="192" y="6"/>
                      </a:cxn>
                      <a:cxn ang="0">
                        <a:pos x="204" y="2"/>
                      </a:cxn>
                      <a:cxn ang="0">
                        <a:pos x="204" y="14"/>
                      </a:cxn>
                      <a:cxn ang="0">
                        <a:pos x="196" y="17"/>
                      </a:cxn>
                      <a:cxn ang="0">
                        <a:pos x="188" y="21"/>
                      </a:cxn>
                      <a:cxn ang="0">
                        <a:pos x="178" y="24"/>
                      </a:cxn>
                      <a:cxn ang="0">
                        <a:pos x="167" y="27"/>
                      </a:cxn>
                      <a:cxn ang="0">
                        <a:pos x="155" y="30"/>
                      </a:cxn>
                      <a:cxn ang="0">
                        <a:pos x="143" y="32"/>
                      </a:cxn>
                      <a:cxn ang="0">
                        <a:pos x="129" y="35"/>
                      </a:cxn>
                      <a:cxn ang="0">
                        <a:pos x="117" y="37"/>
                      </a:cxn>
                      <a:cxn ang="0">
                        <a:pos x="102" y="37"/>
                      </a:cxn>
                      <a:cxn ang="0">
                        <a:pos x="88" y="37"/>
                      </a:cxn>
                      <a:cxn ang="0">
                        <a:pos x="73" y="36"/>
                      </a:cxn>
                      <a:cxn ang="0">
                        <a:pos x="58" y="34"/>
                      </a:cxn>
                      <a:cxn ang="0">
                        <a:pos x="44" y="29"/>
                      </a:cxn>
                      <a:cxn ang="0">
                        <a:pos x="29" y="24"/>
                      </a:cxn>
                      <a:cxn ang="0">
                        <a:pos x="14" y="17"/>
                      </a:cxn>
                      <a:cxn ang="0">
                        <a:pos x="0" y="8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204" h="37">
                        <a:moveTo>
                          <a:pt x="12" y="0"/>
                        </a:moveTo>
                        <a:lnTo>
                          <a:pt x="24" y="6"/>
                        </a:lnTo>
                        <a:lnTo>
                          <a:pt x="35" y="12"/>
                        </a:lnTo>
                        <a:lnTo>
                          <a:pt x="47" y="15"/>
                        </a:lnTo>
                        <a:lnTo>
                          <a:pt x="58" y="17"/>
                        </a:lnTo>
                        <a:lnTo>
                          <a:pt x="70" y="20"/>
                        </a:lnTo>
                        <a:lnTo>
                          <a:pt x="82" y="21"/>
                        </a:lnTo>
                        <a:lnTo>
                          <a:pt x="94" y="22"/>
                        </a:lnTo>
                        <a:lnTo>
                          <a:pt x="106" y="21"/>
                        </a:lnTo>
                        <a:lnTo>
                          <a:pt x="119" y="20"/>
                        </a:lnTo>
                        <a:lnTo>
                          <a:pt x="131" y="19"/>
                        </a:lnTo>
                        <a:lnTo>
                          <a:pt x="143" y="16"/>
                        </a:lnTo>
                        <a:lnTo>
                          <a:pt x="156" y="14"/>
                        </a:lnTo>
                        <a:lnTo>
                          <a:pt x="167" y="12"/>
                        </a:lnTo>
                        <a:lnTo>
                          <a:pt x="180" y="8"/>
                        </a:lnTo>
                        <a:lnTo>
                          <a:pt x="192" y="6"/>
                        </a:lnTo>
                        <a:lnTo>
                          <a:pt x="204" y="2"/>
                        </a:lnTo>
                        <a:lnTo>
                          <a:pt x="204" y="14"/>
                        </a:lnTo>
                        <a:lnTo>
                          <a:pt x="196" y="17"/>
                        </a:lnTo>
                        <a:lnTo>
                          <a:pt x="188" y="21"/>
                        </a:lnTo>
                        <a:lnTo>
                          <a:pt x="178" y="24"/>
                        </a:lnTo>
                        <a:lnTo>
                          <a:pt x="167" y="27"/>
                        </a:lnTo>
                        <a:lnTo>
                          <a:pt x="155" y="30"/>
                        </a:lnTo>
                        <a:lnTo>
                          <a:pt x="143" y="32"/>
                        </a:lnTo>
                        <a:lnTo>
                          <a:pt x="129" y="35"/>
                        </a:lnTo>
                        <a:lnTo>
                          <a:pt x="117" y="37"/>
                        </a:lnTo>
                        <a:lnTo>
                          <a:pt x="102" y="37"/>
                        </a:lnTo>
                        <a:lnTo>
                          <a:pt x="88" y="37"/>
                        </a:lnTo>
                        <a:lnTo>
                          <a:pt x="73" y="36"/>
                        </a:lnTo>
                        <a:lnTo>
                          <a:pt x="58" y="34"/>
                        </a:lnTo>
                        <a:lnTo>
                          <a:pt x="44" y="29"/>
                        </a:lnTo>
                        <a:lnTo>
                          <a:pt x="29" y="24"/>
                        </a:lnTo>
                        <a:lnTo>
                          <a:pt x="14" y="17"/>
                        </a:lnTo>
                        <a:lnTo>
                          <a:pt x="0" y="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E6E6E6">
                      <a:lumMod val="1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62" name="Freeform 135"/>
                  <p:cNvSpPr>
                    <a:spLocks/>
                  </p:cNvSpPr>
                  <p:nvPr/>
                </p:nvSpPr>
                <p:spPr bwMode="auto">
                  <a:xfrm>
                    <a:off x="188808" y="4225975"/>
                    <a:ext cx="670492" cy="180146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19" y="9"/>
                      </a:cxn>
                      <a:cxn ang="0">
                        <a:pos x="6" y="20"/>
                      </a:cxn>
                      <a:cxn ang="0">
                        <a:pos x="0" y="30"/>
                      </a:cxn>
                      <a:cxn ang="0">
                        <a:pos x="0" y="42"/>
                      </a:cxn>
                      <a:cxn ang="0">
                        <a:pos x="7" y="53"/>
                      </a:cxn>
                      <a:cxn ang="0">
                        <a:pos x="17" y="65"/>
                      </a:cxn>
                      <a:cxn ang="0">
                        <a:pos x="32" y="75"/>
                      </a:cxn>
                      <a:cxn ang="0">
                        <a:pos x="50" y="85"/>
                      </a:cxn>
                      <a:cxn ang="0">
                        <a:pos x="66" y="89"/>
                      </a:cxn>
                      <a:cxn ang="0">
                        <a:pos x="82" y="92"/>
                      </a:cxn>
                      <a:cxn ang="0">
                        <a:pos x="97" y="95"/>
                      </a:cxn>
                      <a:cxn ang="0">
                        <a:pos x="113" y="96"/>
                      </a:cxn>
                      <a:cxn ang="0">
                        <a:pos x="128" y="98"/>
                      </a:cxn>
                      <a:cxn ang="0">
                        <a:pos x="144" y="99"/>
                      </a:cxn>
                      <a:cxn ang="0">
                        <a:pos x="159" y="99"/>
                      </a:cxn>
                      <a:cxn ang="0">
                        <a:pos x="174" y="100"/>
                      </a:cxn>
                      <a:cxn ang="0">
                        <a:pos x="189" y="100"/>
                      </a:cxn>
                      <a:cxn ang="0">
                        <a:pos x="205" y="100"/>
                      </a:cxn>
                      <a:cxn ang="0">
                        <a:pos x="220" y="99"/>
                      </a:cxn>
                      <a:cxn ang="0">
                        <a:pos x="236" y="99"/>
                      </a:cxn>
                      <a:cxn ang="0">
                        <a:pos x="251" y="98"/>
                      </a:cxn>
                      <a:cxn ang="0">
                        <a:pos x="267" y="97"/>
                      </a:cxn>
                      <a:cxn ang="0">
                        <a:pos x="284" y="95"/>
                      </a:cxn>
                      <a:cxn ang="0">
                        <a:pos x="300" y="94"/>
                      </a:cxn>
                      <a:cxn ang="0">
                        <a:pos x="323" y="81"/>
                      </a:cxn>
                      <a:cxn ang="0">
                        <a:pos x="339" y="68"/>
                      </a:cxn>
                      <a:cxn ang="0">
                        <a:pos x="349" y="56"/>
                      </a:cxn>
                      <a:cxn ang="0">
                        <a:pos x="351" y="43"/>
                      </a:cxn>
                      <a:cxn ang="0">
                        <a:pos x="348" y="31"/>
                      </a:cxn>
                      <a:cxn ang="0">
                        <a:pos x="338" y="21"/>
                      </a:cxn>
                      <a:cxn ang="0">
                        <a:pos x="320" y="12"/>
                      </a:cxn>
                      <a:cxn ang="0">
                        <a:pos x="296" y="5"/>
                      </a:cxn>
                      <a:cxn ang="0">
                        <a:pos x="298" y="15"/>
                      </a:cxn>
                      <a:cxn ang="0">
                        <a:pos x="294" y="23"/>
                      </a:cxn>
                      <a:cxn ang="0">
                        <a:pos x="284" y="30"/>
                      </a:cxn>
                      <a:cxn ang="0">
                        <a:pos x="272" y="37"/>
                      </a:cxn>
                      <a:cxn ang="0">
                        <a:pos x="258" y="38"/>
                      </a:cxn>
                      <a:cxn ang="0">
                        <a:pos x="245" y="39"/>
                      </a:cxn>
                      <a:cxn ang="0">
                        <a:pos x="234" y="41"/>
                      </a:cxn>
                      <a:cxn ang="0">
                        <a:pos x="222" y="42"/>
                      </a:cxn>
                      <a:cxn ang="0">
                        <a:pos x="211" y="43"/>
                      </a:cxn>
                      <a:cxn ang="0">
                        <a:pos x="199" y="43"/>
                      </a:cxn>
                      <a:cxn ang="0">
                        <a:pos x="188" y="44"/>
                      </a:cxn>
                      <a:cxn ang="0">
                        <a:pos x="178" y="44"/>
                      </a:cxn>
                      <a:cxn ang="0">
                        <a:pos x="166" y="44"/>
                      </a:cxn>
                      <a:cxn ang="0">
                        <a:pos x="155" y="44"/>
                      </a:cxn>
                      <a:cxn ang="0">
                        <a:pos x="143" y="44"/>
                      </a:cxn>
                      <a:cxn ang="0">
                        <a:pos x="133" y="43"/>
                      </a:cxn>
                      <a:cxn ang="0">
                        <a:pos x="120" y="42"/>
                      </a:cxn>
                      <a:cxn ang="0">
                        <a:pos x="108" y="41"/>
                      </a:cxn>
                      <a:cxn ang="0">
                        <a:pos x="96" y="39"/>
                      </a:cxn>
                      <a:cxn ang="0">
                        <a:pos x="82" y="37"/>
                      </a:cxn>
                      <a:cxn ang="0">
                        <a:pos x="73" y="32"/>
                      </a:cxn>
                      <a:cxn ang="0">
                        <a:pos x="65" y="28"/>
                      </a:cxn>
                      <a:cxn ang="0">
                        <a:pos x="58" y="23"/>
                      </a:cxn>
                      <a:cxn ang="0">
                        <a:pos x="52" y="19"/>
                      </a:cxn>
                      <a:cxn ang="0">
                        <a:pos x="47" y="14"/>
                      </a:cxn>
                      <a:cxn ang="0">
                        <a:pos x="44" y="11"/>
                      </a:cxn>
                      <a:cxn ang="0">
                        <a:pos x="42" y="5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351" h="100">
                        <a:moveTo>
                          <a:pt x="40" y="0"/>
                        </a:moveTo>
                        <a:lnTo>
                          <a:pt x="19" y="9"/>
                        </a:lnTo>
                        <a:lnTo>
                          <a:pt x="6" y="20"/>
                        </a:lnTo>
                        <a:lnTo>
                          <a:pt x="0" y="30"/>
                        </a:lnTo>
                        <a:lnTo>
                          <a:pt x="0" y="42"/>
                        </a:lnTo>
                        <a:lnTo>
                          <a:pt x="7" y="53"/>
                        </a:lnTo>
                        <a:lnTo>
                          <a:pt x="17" y="65"/>
                        </a:lnTo>
                        <a:lnTo>
                          <a:pt x="32" y="75"/>
                        </a:lnTo>
                        <a:lnTo>
                          <a:pt x="50" y="85"/>
                        </a:lnTo>
                        <a:lnTo>
                          <a:pt x="66" y="89"/>
                        </a:lnTo>
                        <a:lnTo>
                          <a:pt x="82" y="92"/>
                        </a:lnTo>
                        <a:lnTo>
                          <a:pt x="97" y="95"/>
                        </a:lnTo>
                        <a:lnTo>
                          <a:pt x="113" y="96"/>
                        </a:lnTo>
                        <a:lnTo>
                          <a:pt x="128" y="98"/>
                        </a:lnTo>
                        <a:lnTo>
                          <a:pt x="144" y="99"/>
                        </a:lnTo>
                        <a:lnTo>
                          <a:pt x="159" y="99"/>
                        </a:lnTo>
                        <a:lnTo>
                          <a:pt x="174" y="100"/>
                        </a:lnTo>
                        <a:lnTo>
                          <a:pt x="189" y="100"/>
                        </a:lnTo>
                        <a:lnTo>
                          <a:pt x="205" y="100"/>
                        </a:lnTo>
                        <a:lnTo>
                          <a:pt x="220" y="99"/>
                        </a:lnTo>
                        <a:lnTo>
                          <a:pt x="236" y="99"/>
                        </a:lnTo>
                        <a:lnTo>
                          <a:pt x="251" y="98"/>
                        </a:lnTo>
                        <a:lnTo>
                          <a:pt x="267" y="97"/>
                        </a:lnTo>
                        <a:lnTo>
                          <a:pt x="284" y="95"/>
                        </a:lnTo>
                        <a:lnTo>
                          <a:pt x="300" y="94"/>
                        </a:lnTo>
                        <a:lnTo>
                          <a:pt x="323" y="81"/>
                        </a:lnTo>
                        <a:lnTo>
                          <a:pt x="339" y="68"/>
                        </a:lnTo>
                        <a:lnTo>
                          <a:pt x="349" y="56"/>
                        </a:lnTo>
                        <a:lnTo>
                          <a:pt x="351" y="43"/>
                        </a:lnTo>
                        <a:lnTo>
                          <a:pt x="348" y="31"/>
                        </a:lnTo>
                        <a:lnTo>
                          <a:pt x="338" y="21"/>
                        </a:lnTo>
                        <a:lnTo>
                          <a:pt x="320" y="12"/>
                        </a:lnTo>
                        <a:lnTo>
                          <a:pt x="296" y="5"/>
                        </a:lnTo>
                        <a:lnTo>
                          <a:pt x="298" y="15"/>
                        </a:lnTo>
                        <a:lnTo>
                          <a:pt x="294" y="23"/>
                        </a:lnTo>
                        <a:lnTo>
                          <a:pt x="284" y="30"/>
                        </a:lnTo>
                        <a:lnTo>
                          <a:pt x="272" y="37"/>
                        </a:lnTo>
                        <a:lnTo>
                          <a:pt x="258" y="38"/>
                        </a:lnTo>
                        <a:lnTo>
                          <a:pt x="245" y="39"/>
                        </a:lnTo>
                        <a:lnTo>
                          <a:pt x="234" y="41"/>
                        </a:lnTo>
                        <a:lnTo>
                          <a:pt x="222" y="42"/>
                        </a:lnTo>
                        <a:lnTo>
                          <a:pt x="211" y="43"/>
                        </a:lnTo>
                        <a:lnTo>
                          <a:pt x="199" y="43"/>
                        </a:lnTo>
                        <a:lnTo>
                          <a:pt x="188" y="44"/>
                        </a:lnTo>
                        <a:lnTo>
                          <a:pt x="178" y="44"/>
                        </a:lnTo>
                        <a:lnTo>
                          <a:pt x="166" y="44"/>
                        </a:lnTo>
                        <a:lnTo>
                          <a:pt x="155" y="44"/>
                        </a:lnTo>
                        <a:lnTo>
                          <a:pt x="143" y="44"/>
                        </a:lnTo>
                        <a:lnTo>
                          <a:pt x="133" y="43"/>
                        </a:lnTo>
                        <a:lnTo>
                          <a:pt x="120" y="42"/>
                        </a:lnTo>
                        <a:lnTo>
                          <a:pt x="108" y="41"/>
                        </a:lnTo>
                        <a:lnTo>
                          <a:pt x="96" y="39"/>
                        </a:lnTo>
                        <a:lnTo>
                          <a:pt x="82" y="37"/>
                        </a:lnTo>
                        <a:lnTo>
                          <a:pt x="73" y="32"/>
                        </a:lnTo>
                        <a:lnTo>
                          <a:pt x="65" y="28"/>
                        </a:lnTo>
                        <a:lnTo>
                          <a:pt x="58" y="23"/>
                        </a:lnTo>
                        <a:lnTo>
                          <a:pt x="52" y="19"/>
                        </a:lnTo>
                        <a:lnTo>
                          <a:pt x="47" y="14"/>
                        </a:lnTo>
                        <a:lnTo>
                          <a:pt x="44" y="11"/>
                        </a:lnTo>
                        <a:lnTo>
                          <a:pt x="42" y="5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E6E6E6">
                      <a:lumMod val="1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63" name="Freeform 147"/>
                  <p:cNvSpPr>
                    <a:spLocks/>
                  </p:cNvSpPr>
                  <p:nvPr/>
                </p:nvSpPr>
                <p:spPr bwMode="auto">
                  <a:xfrm>
                    <a:off x="142024" y="5077551"/>
                    <a:ext cx="748461" cy="196518"/>
                  </a:xfrm>
                  <a:custGeom>
                    <a:avLst/>
                    <a:gdLst/>
                    <a:ahLst/>
                    <a:cxnLst>
                      <a:cxn ang="0">
                        <a:pos x="24" y="4"/>
                      </a:cxn>
                      <a:cxn ang="0">
                        <a:pos x="68" y="40"/>
                      </a:cxn>
                      <a:cxn ang="0">
                        <a:pos x="89" y="44"/>
                      </a:cxn>
                      <a:cxn ang="0">
                        <a:pos x="108" y="48"/>
                      </a:cxn>
                      <a:cxn ang="0">
                        <a:pos x="127" y="53"/>
                      </a:cxn>
                      <a:cxn ang="0">
                        <a:pos x="144" y="55"/>
                      </a:cxn>
                      <a:cxn ang="0">
                        <a:pos x="160" y="57"/>
                      </a:cxn>
                      <a:cxn ang="0">
                        <a:pos x="176" y="59"/>
                      </a:cxn>
                      <a:cxn ang="0">
                        <a:pos x="192" y="59"/>
                      </a:cxn>
                      <a:cxn ang="0">
                        <a:pos x="207" y="59"/>
                      </a:cxn>
                      <a:cxn ang="0">
                        <a:pos x="222" y="58"/>
                      </a:cxn>
                      <a:cxn ang="0">
                        <a:pos x="237" y="57"/>
                      </a:cxn>
                      <a:cxn ang="0">
                        <a:pos x="253" y="54"/>
                      </a:cxn>
                      <a:cxn ang="0">
                        <a:pos x="270" y="50"/>
                      </a:cxn>
                      <a:cxn ang="0">
                        <a:pos x="286" y="46"/>
                      </a:cxn>
                      <a:cxn ang="0">
                        <a:pos x="304" y="39"/>
                      </a:cxn>
                      <a:cxn ang="0">
                        <a:pos x="323" y="32"/>
                      </a:cxn>
                      <a:cxn ang="0">
                        <a:pos x="342" y="23"/>
                      </a:cxn>
                      <a:cxn ang="0">
                        <a:pos x="348" y="10"/>
                      </a:cxn>
                      <a:cxn ang="0">
                        <a:pos x="352" y="3"/>
                      </a:cxn>
                      <a:cxn ang="0">
                        <a:pos x="356" y="0"/>
                      </a:cxn>
                      <a:cxn ang="0">
                        <a:pos x="359" y="1"/>
                      </a:cxn>
                      <a:cxn ang="0">
                        <a:pos x="363" y="4"/>
                      </a:cxn>
                      <a:cxn ang="0">
                        <a:pos x="367" y="11"/>
                      </a:cxn>
                      <a:cxn ang="0">
                        <a:pos x="374" y="20"/>
                      </a:cxn>
                      <a:cxn ang="0">
                        <a:pos x="382" y="32"/>
                      </a:cxn>
                      <a:cxn ang="0">
                        <a:pos x="366" y="55"/>
                      </a:cxn>
                      <a:cxn ang="0">
                        <a:pos x="349" y="65"/>
                      </a:cxn>
                      <a:cxn ang="0">
                        <a:pos x="329" y="73"/>
                      </a:cxn>
                      <a:cxn ang="0">
                        <a:pos x="310" y="80"/>
                      </a:cxn>
                      <a:cxn ang="0">
                        <a:pos x="288" y="86"/>
                      </a:cxn>
                      <a:cxn ang="0">
                        <a:pos x="266" y="91"/>
                      </a:cxn>
                      <a:cxn ang="0">
                        <a:pos x="243" y="94"/>
                      </a:cxn>
                      <a:cxn ang="0">
                        <a:pos x="219" y="96"/>
                      </a:cxn>
                      <a:cxn ang="0">
                        <a:pos x="196" y="96"/>
                      </a:cxn>
                      <a:cxn ang="0">
                        <a:pos x="172" y="96"/>
                      </a:cxn>
                      <a:cxn ang="0">
                        <a:pos x="147" y="95"/>
                      </a:cxn>
                      <a:cxn ang="0">
                        <a:pos x="124" y="92"/>
                      </a:cxn>
                      <a:cxn ang="0">
                        <a:pos x="101" y="88"/>
                      </a:cxn>
                      <a:cxn ang="0">
                        <a:pos x="78" y="84"/>
                      </a:cxn>
                      <a:cxn ang="0">
                        <a:pos x="58" y="79"/>
                      </a:cxn>
                      <a:cxn ang="0">
                        <a:pos x="37" y="72"/>
                      </a:cxn>
                      <a:cxn ang="0">
                        <a:pos x="18" y="65"/>
                      </a:cxn>
                      <a:cxn ang="0">
                        <a:pos x="12" y="56"/>
                      </a:cxn>
                      <a:cxn ang="0">
                        <a:pos x="6" y="47"/>
                      </a:cxn>
                      <a:cxn ang="0">
                        <a:pos x="2" y="38"/>
                      </a:cxn>
                      <a:cxn ang="0">
                        <a:pos x="0" y="28"/>
                      </a:cxn>
                      <a:cxn ang="0">
                        <a:pos x="0" y="20"/>
                      </a:cxn>
                      <a:cxn ang="0">
                        <a:pos x="5" y="13"/>
                      </a:cxn>
                      <a:cxn ang="0">
                        <a:pos x="12" y="8"/>
                      </a:cxn>
                      <a:cxn ang="0">
                        <a:pos x="24" y="4"/>
                      </a:cxn>
                    </a:cxnLst>
                    <a:rect l="0" t="0" r="r" b="b"/>
                    <a:pathLst>
                      <a:path w="382" h="96">
                        <a:moveTo>
                          <a:pt x="24" y="4"/>
                        </a:moveTo>
                        <a:lnTo>
                          <a:pt x="68" y="40"/>
                        </a:lnTo>
                        <a:lnTo>
                          <a:pt x="89" y="44"/>
                        </a:lnTo>
                        <a:lnTo>
                          <a:pt x="108" y="48"/>
                        </a:lnTo>
                        <a:lnTo>
                          <a:pt x="127" y="53"/>
                        </a:lnTo>
                        <a:lnTo>
                          <a:pt x="144" y="55"/>
                        </a:lnTo>
                        <a:lnTo>
                          <a:pt x="160" y="57"/>
                        </a:lnTo>
                        <a:lnTo>
                          <a:pt x="176" y="59"/>
                        </a:lnTo>
                        <a:lnTo>
                          <a:pt x="192" y="59"/>
                        </a:lnTo>
                        <a:lnTo>
                          <a:pt x="207" y="59"/>
                        </a:lnTo>
                        <a:lnTo>
                          <a:pt x="222" y="58"/>
                        </a:lnTo>
                        <a:lnTo>
                          <a:pt x="237" y="57"/>
                        </a:lnTo>
                        <a:lnTo>
                          <a:pt x="253" y="54"/>
                        </a:lnTo>
                        <a:lnTo>
                          <a:pt x="270" y="50"/>
                        </a:lnTo>
                        <a:lnTo>
                          <a:pt x="286" y="46"/>
                        </a:lnTo>
                        <a:lnTo>
                          <a:pt x="304" y="39"/>
                        </a:lnTo>
                        <a:lnTo>
                          <a:pt x="323" y="32"/>
                        </a:lnTo>
                        <a:lnTo>
                          <a:pt x="342" y="23"/>
                        </a:lnTo>
                        <a:lnTo>
                          <a:pt x="348" y="10"/>
                        </a:lnTo>
                        <a:lnTo>
                          <a:pt x="352" y="3"/>
                        </a:lnTo>
                        <a:lnTo>
                          <a:pt x="356" y="0"/>
                        </a:lnTo>
                        <a:lnTo>
                          <a:pt x="359" y="1"/>
                        </a:lnTo>
                        <a:lnTo>
                          <a:pt x="363" y="4"/>
                        </a:lnTo>
                        <a:lnTo>
                          <a:pt x="367" y="11"/>
                        </a:lnTo>
                        <a:lnTo>
                          <a:pt x="374" y="20"/>
                        </a:lnTo>
                        <a:lnTo>
                          <a:pt x="382" y="32"/>
                        </a:lnTo>
                        <a:lnTo>
                          <a:pt x="366" y="55"/>
                        </a:lnTo>
                        <a:lnTo>
                          <a:pt x="349" y="65"/>
                        </a:lnTo>
                        <a:lnTo>
                          <a:pt x="329" y="73"/>
                        </a:lnTo>
                        <a:lnTo>
                          <a:pt x="310" y="80"/>
                        </a:lnTo>
                        <a:lnTo>
                          <a:pt x="288" y="86"/>
                        </a:lnTo>
                        <a:lnTo>
                          <a:pt x="266" y="91"/>
                        </a:lnTo>
                        <a:lnTo>
                          <a:pt x="243" y="94"/>
                        </a:lnTo>
                        <a:lnTo>
                          <a:pt x="219" y="96"/>
                        </a:lnTo>
                        <a:lnTo>
                          <a:pt x="196" y="96"/>
                        </a:lnTo>
                        <a:lnTo>
                          <a:pt x="172" y="96"/>
                        </a:lnTo>
                        <a:lnTo>
                          <a:pt x="147" y="95"/>
                        </a:lnTo>
                        <a:lnTo>
                          <a:pt x="124" y="92"/>
                        </a:lnTo>
                        <a:lnTo>
                          <a:pt x="101" y="88"/>
                        </a:lnTo>
                        <a:lnTo>
                          <a:pt x="78" y="84"/>
                        </a:lnTo>
                        <a:lnTo>
                          <a:pt x="58" y="79"/>
                        </a:lnTo>
                        <a:lnTo>
                          <a:pt x="37" y="72"/>
                        </a:lnTo>
                        <a:lnTo>
                          <a:pt x="18" y="65"/>
                        </a:lnTo>
                        <a:lnTo>
                          <a:pt x="12" y="56"/>
                        </a:lnTo>
                        <a:lnTo>
                          <a:pt x="6" y="47"/>
                        </a:lnTo>
                        <a:lnTo>
                          <a:pt x="2" y="38"/>
                        </a:lnTo>
                        <a:lnTo>
                          <a:pt x="0" y="28"/>
                        </a:lnTo>
                        <a:lnTo>
                          <a:pt x="0" y="20"/>
                        </a:lnTo>
                        <a:lnTo>
                          <a:pt x="5" y="13"/>
                        </a:lnTo>
                        <a:lnTo>
                          <a:pt x="12" y="8"/>
                        </a:lnTo>
                        <a:lnTo>
                          <a:pt x="24" y="4"/>
                        </a:lnTo>
                        <a:close/>
                      </a:path>
                    </a:pathLst>
                  </a:custGeom>
                  <a:solidFill>
                    <a:srgbClr val="E6E6E6">
                      <a:lumMod val="1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64" name="Freeform 148"/>
                  <p:cNvSpPr>
                    <a:spLocks/>
                  </p:cNvSpPr>
                  <p:nvPr/>
                </p:nvSpPr>
                <p:spPr bwMode="auto">
                  <a:xfrm>
                    <a:off x="1693" y="5224944"/>
                    <a:ext cx="997948" cy="376653"/>
                  </a:xfrm>
                  <a:custGeom>
                    <a:avLst/>
                    <a:gdLst/>
                    <a:ahLst/>
                    <a:cxnLst>
                      <a:cxn ang="0">
                        <a:pos x="7" y="102"/>
                      </a:cxn>
                      <a:cxn ang="0">
                        <a:pos x="18" y="116"/>
                      </a:cxn>
                      <a:cxn ang="0">
                        <a:pos x="34" y="130"/>
                      </a:cxn>
                      <a:cxn ang="0">
                        <a:pos x="55" y="143"/>
                      </a:cxn>
                      <a:cxn ang="0">
                        <a:pos x="80" y="155"/>
                      </a:cxn>
                      <a:cxn ang="0">
                        <a:pos x="109" y="165"/>
                      </a:cxn>
                      <a:cxn ang="0">
                        <a:pos x="141" y="173"/>
                      </a:cxn>
                      <a:cxn ang="0">
                        <a:pos x="176" y="179"/>
                      </a:cxn>
                      <a:cxn ang="0">
                        <a:pos x="211" y="182"/>
                      </a:cxn>
                      <a:cxn ang="0">
                        <a:pos x="248" y="184"/>
                      </a:cxn>
                      <a:cxn ang="0">
                        <a:pos x="285" y="183"/>
                      </a:cxn>
                      <a:cxn ang="0">
                        <a:pos x="323" y="180"/>
                      </a:cxn>
                      <a:cxn ang="0">
                        <a:pos x="359" y="173"/>
                      </a:cxn>
                      <a:cxn ang="0">
                        <a:pos x="393" y="164"/>
                      </a:cxn>
                      <a:cxn ang="0">
                        <a:pos x="427" y="151"/>
                      </a:cxn>
                      <a:cxn ang="0">
                        <a:pos x="455" y="135"/>
                      </a:cxn>
                      <a:cxn ang="0">
                        <a:pos x="482" y="115"/>
                      </a:cxn>
                      <a:cxn ang="0">
                        <a:pos x="483" y="93"/>
                      </a:cxn>
                      <a:cxn ang="0">
                        <a:pos x="483" y="77"/>
                      </a:cxn>
                      <a:cxn ang="0">
                        <a:pos x="482" y="65"/>
                      </a:cxn>
                      <a:cxn ang="0">
                        <a:pos x="478" y="54"/>
                      </a:cxn>
                      <a:cxn ang="0">
                        <a:pos x="473" y="44"/>
                      </a:cxn>
                      <a:cxn ang="0">
                        <a:pos x="463" y="34"/>
                      </a:cxn>
                      <a:cxn ang="0">
                        <a:pos x="451" y="22"/>
                      </a:cxn>
                      <a:cxn ang="0">
                        <a:pos x="435" y="7"/>
                      </a:cxn>
                      <a:cxn ang="0">
                        <a:pos x="416" y="23"/>
                      </a:cxn>
                      <a:cxn ang="0">
                        <a:pos x="396" y="37"/>
                      </a:cxn>
                      <a:cxn ang="0">
                        <a:pos x="375" y="50"/>
                      </a:cxn>
                      <a:cxn ang="0">
                        <a:pos x="353" y="59"/>
                      </a:cxn>
                      <a:cxn ang="0">
                        <a:pos x="330" y="67"/>
                      </a:cxn>
                      <a:cxn ang="0">
                        <a:pos x="307" y="73"/>
                      </a:cxn>
                      <a:cxn ang="0">
                        <a:pos x="284" y="76"/>
                      </a:cxn>
                      <a:cxn ang="0">
                        <a:pos x="260" y="78"/>
                      </a:cxn>
                      <a:cxn ang="0">
                        <a:pos x="235" y="78"/>
                      </a:cxn>
                      <a:cxn ang="0">
                        <a:pos x="211" y="76"/>
                      </a:cxn>
                      <a:cxn ang="0">
                        <a:pos x="187" y="73"/>
                      </a:cxn>
                      <a:cxn ang="0">
                        <a:pos x="163" y="68"/>
                      </a:cxn>
                      <a:cxn ang="0">
                        <a:pos x="140" y="61"/>
                      </a:cxn>
                      <a:cxn ang="0">
                        <a:pos x="116" y="53"/>
                      </a:cxn>
                      <a:cxn ang="0">
                        <a:pos x="94" y="44"/>
                      </a:cxn>
                      <a:cxn ang="0">
                        <a:pos x="72" y="32"/>
                      </a:cxn>
                      <a:cxn ang="0">
                        <a:pos x="66" y="0"/>
                      </a:cxn>
                      <a:cxn ang="0">
                        <a:pos x="56" y="5"/>
                      </a:cxn>
                      <a:cxn ang="0">
                        <a:pos x="42" y="12"/>
                      </a:cxn>
                      <a:cxn ang="0">
                        <a:pos x="29" y="20"/>
                      </a:cxn>
                      <a:cxn ang="0">
                        <a:pos x="17" y="30"/>
                      </a:cxn>
                      <a:cxn ang="0">
                        <a:pos x="7" y="43"/>
                      </a:cxn>
                      <a:cxn ang="0">
                        <a:pos x="2" y="59"/>
                      </a:cxn>
                      <a:cxn ang="0">
                        <a:pos x="0" y="78"/>
                      </a:cxn>
                      <a:cxn ang="0">
                        <a:pos x="7" y="102"/>
                      </a:cxn>
                    </a:cxnLst>
                    <a:rect l="0" t="0" r="r" b="b"/>
                    <a:pathLst>
                      <a:path w="483" h="184">
                        <a:moveTo>
                          <a:pt x="7" y="102"/>
                        </a:moveTo>
                        <a:lnTo>
                          <a:pt x="18" y="116"/>
                        </a:lnTo>
                        <a:lnTo>
                          <a:pt x="34" y="130"/>
                        </a:lnTo>
                        <a:lnTo>
                          <a:pt x="55" y="143"/>
                        </a:lnTo>
                        <a:lnTo>
                          <a:pt x="80" y="155"/>
                        </a:lnTo>
                        <a:lnTo>
                          <a:pt x="109" y="165"/>
                        </a:lnTo>
                        <a:lnTo>
                          <a:pt x="141" y="173"/>
                        </a:lnTo>
                        <a:lnTo>
                          <a:pt x="176" y="179"/>
                        </a:lnTo>
                        <a:lnTo>
                          <a:pt x="211" y="182"/>
                        </a:lnTo>
                        <a:lnTo>
                          <a:pt x="248" y="184"/>
                        </a:lnTo>
                        <a:lnTo>
                          <a:pt x="285" y="183"/>
                        </a:lnTo>
                        <a:lnTo>
                          <a:pt x="323" y="180"/>
                        </a:lnTo>
                        <a:lnTo>
                          <a:pt x="359" y="173"/>
                        </a:lnTo>
                        <a:lnTo>
                          <a:pt x="393" y="164"/>
                        </a:lnTo>
                        <a:lnTo>
                          <a:pt x="427" y="151"/>
                        </a:lnTo>
                        <a:lnTo>
                          <a:pt x="455" y="135"/>
                        </a:lnTo>
                        <a:lnTo>
                          <a:pt x="482" y="115"/>
                        </a:lnTo>
                        <a:lnTo>
                          <a:pt x="483" y="93"/>
                        </a:lnTo>
                        <a:lnTo>
                          <a:pt x="483" y="77"/>
                        </a:lnTo>
                        <a:lnTo>
                          <a:pt x="482" y="65"/>
                        </a:lnTo>
                        <a:lnTo>
                          <a:pt x="478" y="54"/>
                        </a:lnTo>
                        <a:lnTo>
                          <a:pt x="473" y="44"/>
                        </a:lnTo>
                        <a:lnTo>
                          <a:pt x="463" y="34"/>
                        </a:lnTo>
                        <a:lnTo>
                          <a:pt x="451" y="22"/>
                        </a:lnTo>
                        <a:lnTo>
                          <a:pt x="435" y="7"/>
                        </a:lnTo>
                        <a:lnTo>
                          <a:pt x="416" y="23"/>
                        </a:lnTo>
                        <a:lnTo>
                          <a:pt x="396" y="37"/>
                        </a:lnTo>
                        <a:lnTo>
                          <a:pt x="375" y="50"/>
                        </a:lnTo>
                        <a:lnTo>
                          <a:pt x="353" y="59"/>
                        </a:lnTo>
                        <a:lnTo>
                          <a:pt x="330" y="67"/>
                        </a:lnTo>
                        <a:lnTo>
                          <a:pt x="307" y="73"/>
                        </a:lnTo>
                        <a:lnTo>
                          <a:pt x="284" y="76"/>
                        </a:lnTo>
                        <a:lnTo>
                          <a:pt x="260" y="78"/>
                        </a:lnTo>
                        <a:lnTo>
                          <a:pt x="235" y="78"/>
                        </a:lnTo>
                        <a:lnTo>
                          <a:pt x="211" y="76"/>
                        </a:lnTo>
                        <a:lnTo>
                          <a:pt x="187" y="73"/>
                        </a:lnTo>
                        <a:lnTo>
                          <a:pt x="163" y="68"/>
                        </a:lnTo>
                        <a:lnTo>
                          <a:pt x="140" y="61"/>
                        </a:lnTo>
                        <a:lnTo>
                          <a:pt x="116" y="53"/>
                        </a:lnTo>
                        <a:lnTo>
                          <a:pt x="94" y="44"/>
                        </a:lnTo>
                        <a:lnTo>
                          <a:pt x="72" y="32"/>
                        </a:lnTo>
                        <a:lnTo>
                          <a:pt x="66" y="0"/>
                        </a:lnTo>
                        <a:lnTo>
                          <a:pt x="56" y="5"/>
                        </a:lnTo>
                        <a:lnTo>
                          <a:pt x="42" y="12"/>
                        </a:lnTo>
                        <a:lnTo>
                          <a:pt x="29" y="20"/>
                        </a:lnTo>
                        <a:lnTo>
                          <a:pt x="17" y="30"/>
                        </a:lnTo>
                        <a:lnTo>
                          <a:pt x="7" y="43"/>
                        </a:lnTo>
                        <a:lnTo>
                          <a:pt x="2" y="59"/>
                        </a:lnTo>
                        <a:lnTo>
                          <a:pt x="0" y="78"/>
                        </a:lnTo>
                        <a:lnTo>
                          <a:pt x="7" y="102"/>
                        </a:lnTo>
                        <a:close/>
                      </a:path>
                    </a:pathLst>
                  </a:custGeom>
                  <a:solidFill>
                    <a:srgbClr val="E6E6E6">
                      <a:lumMod val="1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65" name="Freeform 184"/>
                  <p:cNvSpPr>
                    <a:spLocks/>
                  </p:cNvSpPr>
                  <p:nvPr/>
                </p:nvSpPr>
                <p:spPr bwMode="auto">
                  <a:xfrm>
                    <a:off x="438295" y="3472658"/>
                    <a:ext cx="187115" cy="147393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57" y="2"/>
                      </a:cxn>
                      <a:cxn ang="0">
                        <a:pos x="66" y="3"/>
                      </a:cxn>
                      <a:cxn ang="0">
                        <a:pos x="74" y="6"/>
                      </a:cxn>
                      <a:cxn ang="0">
                        <a:pos x="81" y="11"/>
                      </a:cxn>
                      <a:cxn ang="0">
                        <a:pos x="87" y="16"/>
                      </a:cxn>
                      <a:cxn ang="0">
                        <a:pos x="91" y="22"/>
                      </a:cxn>
                      <a:cxn ang="0">
                        <a:pos x="94" y="29"/>
                      </a:cxn>
                      <a:cxn ang="0">
                        <a:pos x="95" y="36"/>
                      </a:cxn>
                      <a:cxn ang="0">
                        <a:pos x="94" y="43"/>
                      </a:cxn>
                      <a:cxn ang="0">
                        <a:pos x="91" y="50"/>
                      </a:cxn>
                      <a:cxn ang="0">
                        <a:pos x="87" y="56"/>
                      </a:cxn>
                      <a:cxn ang="0">
                        <a:pos x="81" y="61"/>
                      </a:cxn>
                      <a:cxn ang="0">
                        <a:pos x="74" y="66"/>
                      </a:cxn>
                      <a:cxn ang="0">
                        <a:pos x="66" y="69"/>
                      </a:cxn>
                      <a:cxn ang="0">
                        <a:pos x="57" y="71"/>
                      </a:cxn>
                      <a:cxn ang="0">
                        <a:pos x="48" y="72"/>
                      </a:cxn>
                      <a:cxn ang="0">
                        <a:pos x="38" y="71"/>
                      </a:cxn>
                      <a:cxn ang="0">
                        <a:pos x="29" y="69"/>
                      </a:cxn>
                      <a:cxn ang="0">
                        <a:pos x="21" y="66"/>
                      </a:cxn>
                      <a:cxn ang="0">
                        <a:pos x="14" y="61"/>
                      </a:cxn>
                      <a:cxn ang="0">
                        <a:pos x="8" y="56"/>
                      </a:cxn>
                      <a:cxn ang="0">
                        <a:pos x="4" y="50"/>
                      </a:cxn>
                      <a:cxn ang="0">
                        <a:pos x="2" y="43"/>
                      </a:cxn>
                      <a:cxn ang="0">
                        <a:pos x="0" y="36"/>
                      </a:cxn>
                      <a:cxn ang="0">
                        <a:pos x="2" y="29"/>
                      </a:cxn>
                      <a:cxn ang="0">
                        <a:pos x="4" y="22"/>
                      </a:cxn>
                      <a:cxn ang="0">
                        <a:pos x="8" y="16"/>
                      </a:cxn>
                      <a:cxn ang="0">
                        <a:pos x="14" y="11"/>
                      </a:cxn>
                      <a:cxn ang="0">
                        <a:pos x="21" y="6"/>
                      </a:cxn>
                      <a:cxn ang="0">
                        <a:pos x="29" y="3"/>
                      </a:cxn>
                      <a:cxn ang="0">
                        <a:pos x="38" y="2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95" h="72">
                        <a:moveTo>
                          <a:pt x="48" y="0"/>
                        </a:moveTo>
                        <a:lnTo>
                          <a:pt x="57" y="2"/>
                        </a:lnTo>
                        <a:lnTo>
                          <a:pt x="66" y="3"/>
                        </a:lnTo>
                        <a:lnTo>
                          <a:pt x="74" y="6"/>
                        </a:lnTo>
                        <a:lnTo>
                          <a:pt x="81" y="11"/>
                        </a:lnTo>
                        <a:lnTo>
                          <a:pt x="87" y="16"/>
                        </a:lnTo>
                        <a:lnTo>
                          <a:pt x="91" y="22"/>
                        </a:lnTo>
                        <a:lnTo>
                          <a:pt x="94" y="29"/>
                        </a:lnTo>
                        <a:lnTo>
                          <a:pt x="95" y="36"/>
                        </a:lnTo>
                        <a:lnTo>
                          <a:pt x="94" y="43"/>
                        </a:lnTo>
                        <a:lnTo>
                          <a:pt x="91" y="50"/>
                        </a:lnTo>
                        <a:lnTo>
                          <a:pt x="87" y="56"/>
                        </a:lnTo>
                        <a:lnTo>
                          <a:pt x="81" y="61"/>
                        </a:lnTo>
                        <a:lnTo>
                          <a:pt x="74" y="66"/>
                        </a:lnTo>
                        <a:lnTo>
                          <a:pt x="66" y="69"/>
                        </a:lnTo>
                        <a:lnTo>
                          <a:pt x="57" y="71"/>
                        </a:lnTo>
                        <a:lnTo>
                          <a:pt x="48" y="72"/>
                        </a:lnTo>
                        <a:lnTo>
                          <a:pt x="38" y="71"/>
                        </a:lnTo>
                        <a:lnTo>
                          <a:pt x="29" y="69"/>
                        </a:lnTo>
                        <a:lnTo>
                          <a:pt x="21" y="66"/>
                        </a:lnTo>
                        <a:lnTo>
                          <a:pt x="14" y="61"/>
                        </a:lnTo>
                        <a:lnTo>
                          <a:pt x="8" y="56"/>
                        </a:lnTo>
                        <a:lnTo>
                          <a:pt x="4" y="50"/>
                        </a:lnTo>
                        <a:lnTo>
                          <a:pt x="2" y="43"/>
                        </a:lnTo>
                        <a:lnTo>
                          <a:pt x="0" y="36"/>
                        </a:lnTo>
                        <a:lnTo>
                          <a:pt x="2" y="29"/>
                        </a:lnTo>
                        <a:lnTo>
                          <a:pt x="4" y="22"/>
                        </a:lnTo>
                        <a:lnTo>
                          <a:pt x="8" y="16"/>
                        </a:lnTo>
                        <a:lnTo>
                          <a:pt x="14" y="11"/>
                        </a:lnTo>
                        <a:lnTo>
                          <a:pt x="21" y="6"/>
                        </a:lnTo>
                        <a:lnTo>
                          <a:pt x="29" y="3"/>
                        </a:lnTo>
                        <a:lnTo>
                          <a:pt x="38" y="2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E6E6E6">
                      <a:lumMod val="1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</p:grpSp>
            <p:grpSp>
              <p:nvGrpSpPr>
                <p:cNvPr id="49" name="Gruppe 814"/>
                <p:cNvGrpSpPr/>
                <p:nvPr/>
              </p:nvGrpSpPr>
              <p:grpSpPr>
                <a:xfrm>
                  <a:off x="265107" y="3675072"/>
                  <a:ext cx="743434" cy="2078044"/>
                  <a:chOff x="3656013" y="3433763"/>
                  <a:chExt cx="684213" cy="1912498"/>
                </a:xfrm>
                <a:solidFill>
                  <a:srgbClr val="FFFFFF">
                    <a:alpha val="9000"/>
                  </a:srgbClr>
                </a:solidFill>
              </p:grpSpPr>
              <p:sp>
                <p:nvSpPr>
                  <p:cNvPr id="352" name="Freeform 316"/>
                  <p:cNvSpPr>
                    <a:spLocks/>
                  </p:cNvSpPr>
                  <p:nvPr/>
                </p:nvSpPr>
                <p:spPr bwMode="auto">
                  <a:xfrm>
                    <a:off x="3824288" y="3986213"/>
                    <a:ext cx="365125" cy="65088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26" y="6"/>
                      </a:cxn>
                      <a:cxn ang="0">
                        <a:pos x="39" y="13"/>
                      </a:cxn>
                      <a:cxn ang="0">
                        <a:pos x="52" y="16"/>
                      </a:cxn>
                      <a:cxn ang="0">
                        <a:pos x="65" y="19"/>
                      </a:cxn>
                      <a:cxn ang="0">
                        <a:pos x="78" y="22"/>
                      </a:cxn>
                      <a:cxn ang="0">
                        <a:pos x="93" y="23"/>
                      </a:cxn>
                      <a:cxn ang="0">
                        <a:pos x="106" y="24"/>
                      </a:cxn>
                      <a:cxn ang="0">
                        <a:pos x="120" y="23"/>
                      </a:cxn>
                      <a:cxn ang="0">
                        <a:pos x="134" y="22"/>
                      </a:cxn>
                      <a:cxn ang="0">
                        <a:pos x="147" y="20"/>
                      </a:cxn>
                      <a:cxn ang="0">
                        <a:pos x="161" y="18"/>
                      </a:cxn>
                      <a:cxn ang="0">
                        <a:pos x="176" y="15"/>
                      </a:cxn>
                      <a:cxn ang="0">
                        <a:pos x="189" y="13"/>
                      </a:cxn>
                      <a:cxn ang="0">
                        <a:pos x="203" y="9"/>
                      </a:cxn>
                      <a:cxn ang="0">
                        <a:pos x="216" y="6"/>
                      </a:cxn>
                      <a:cxn ang="0">
                        <a:pos x="230" y="2"/>
                      </a:cxn>
                      <a:cxn ang="0">
                        <a:pos x="230" y="15"/>
                      </a:cxn>
                      <a:cxn ang="0">
                        <a:pos x="221" y="19"/>
                      </a:cxn>
                      <a:cxn ang="0">
                        <a:pos x="212" y="23"/>
                      </a:cxn>
                      <a:cxn ang="0">
                        <a:pos x="200" y="27"/>
                      </a:cxn>
                      <a:cxn ang="0">
                        <a:pos x="189" y="29"/>
                      </a:cxn>
                      <a:cxn ang="0">
                        <a:pos x="174" y="33"/>
                      </a:cxn>
                      <a:cxn ang="0">
                        <a:pos x="161" y="36"/>
                      </a:cxn>
                      <a:cxn ang="0">
                        <a:pos x="146" y="39"/>
                      </a:cxn>
                      <a:cxn ang="0">
                        <a:pos x="132" y="41"/>
                      </a:cxn>
                      <a:cxn ang="0">
                        <a:pos x="115" y="41"/>
                      </a:cxn>
                      <a:cxn ang="0">
                        <a:pos x="99" y="41"/>
                      </a:cxn>
                      <a:cxn ang="0">
                        <a:pos x="82" y="40"/>
                      </a:cxn>
                      <a:cxn ang="0">
                        <a:pos x="65" y="37"/>
                      </a:cxn>
                      <a:cxn ang="0">
                        <a:pos x="50" y="32"/>
                      </a:cxn>
                      <a:cxn ang="0">
                        <a:pos x="33" y="27"/>
                      </a:cxn>
                      <a:cxn ang="0">
                        <a:pos x="16" y="19"/>
                      </a:cxn>
                      <a:cxn ang="0">
                        <a:pos x="0" y="9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30" h="41">
                        <a:moveTo>
                          <a:pt x="13" y="0"/>
                        </a:moveTo>
                        <a:lnTo>
                          <a:pt x="26" y="6"/>
                        </a:lnTo>
                        <a:lnTo>
                          <a:pt x="39" y="13"/>
                        </a:lnTo>
                        <a:lnTo>
                          <a:pt x="52" y="16"/>
                        </a:lnTo>
                        <a:lnTo>
                          <a:pt x="65" y="19"/>
                        </a:lnTo>
                        <a:lnTo>
                          <a:pt x="78" y="22"/>
                        </a:lnTo>
                        <a:lnTo>
                          <a:pt x="93" y="23"/>
                        </a:lnTo>
                        <a:lnTo>
                          <a:pt x="106" y="24"/>
                        </a:lnTo>
                        <a:lnTo>
                          <a:pt x="120" y="23"/>
                        </a:lnTo>
                        <a:lnTo>
                          <a:pt x="134" y="22"/>
                        </a:lnTo>
                        <a:lnTo>
                          <a:pt x="147" y="20"/>
                        </a:lnTo>
                        <a:lnTo>
                          <a:pt x="161" y="18"/>
                        </a:lnTo>
                        <a:lnTo>
                          <a:pt x="176" y="15"/>
                        </a:lnTo>
                        <a:lnTo>
                          <a:pt x="189" y="13"/>
                        </a:lnTo>
                        <a:lnTo>
                          <a:pt x="203" y="9"/>
                        </a:lnTo>
                        <a:lnTo>
                          <a:pt x="216" y="6"/>
                        </a:lnTo>
                        <a:lnTo>
                          <a:pt x="230" y="2"/>
                        </a:lnTo>
                        <a:lnTo>
                          <a:pt x="230" y="15"/>
                        </a:lnTo>
                        <a:lnTo>
                          <a:pt x="221" y="19"/>
                        </a:lnTo>
                        <a:lnTo>
                          <a:pt x="212" y="23"/>
                        </a:lnTo>
                        <a:lnTo>
                          <a:pt x="200" y="27"/>
                        </a:lnTo>
                        <a:lnTo>
                          <a:pt x="189" y="29"/>
                        </a:lnTo>
                        <a:lnTo>
                          <a:pt x="174" y="33"/>
                        </a:lnTo>
                        <a:lnTo>
                          <a:pt x="161" y="36"/>
                        </a:lnTo>
                        <a:lnTo>
                          <a:pt x="146" y="39"/>
                        </a:lnTo>
                        <a:lnTo>
                          <a:pt x="132" y="41"/>
                        </a:lnTo>
                        <a:lnTo>
                          <a:pt x="115" y="41"/>
                        </a:lnTo>
                        <a:lnTo>
                          <a:pt x="99" y="41"/>
                        </a:lnTo>
                        <a:lnTo>
                          <a:pt x="82" y="40"/>
                        </a:lnTo>
                        <a:lnTo>
                          <a:pt x="65" y="37"/>
                        </a:lnTo>
                        <a:lnTo>
                          <a:pt x="50" y="32"/>
                        </a:lnTo>
                        <a:lnTo>
                          <a:pt x="33" y="27"/>
                        </a:lnTo>
                        <a:lnTo>
                          <a:pt x="16" y="19"/>
                        </a:lnTo>
                        <a:lnTo>
                          <a:pt x="0" y="9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53" name="Freeform 330"/>
                  <p:cNvSpPr>
                    <a:spLocks/>
                  </p:cNvSpPr>
                  <p:nvPr/>
                </p:nvSpPr>
                <p:spPr bwMode="auto">
                  <a:xfrm>
                    <a:off x="3656013" y="4872038"/>
                    <a:ext cx="684213" cy="173038"/>
                  </a:xfrm>
                  <a:custGeom>
                    <a:avLst/>
                    <a:gdLst/>
                    <a:ahLst/>
                    <a:cxnLst>
                      <a:cxn ang="0">
                        <a:pos x="27" y="5"/>
                      </a:cxn>
                      <a:cxn ang="0">
                        <a:pos x="77" y="45"/>
                      </a:cxn>
                      <a:cxn ang="0">
                        <a:pos x="100" y="51"/>
                      </a:cxn>
                      <a:cxn ang="0">
                        <a:pos x="122" y="54"/>
                      </a:cxn>
                      <a:cxn ang="0">
                        <a:pos x="143" y="60"/>
                      </a:cxn>
                      <a:cxn ang="0">
                        <a:pos x="162" y="62"/>
                      </a:cxn>
                      <a:cxn ang="0">
                        <a:pos x="180" y="65"/>
                      </a:cxn>
                      <a:cxn ang="0">
                        <a:pos x="199" y="67"/>
                      </a:cxn>
                      <a:cxn ang="0">
                        <a:pos x="217" y="67"/>
                      </a:cxn>
                      <a:cxn ang="0">
                        <a:pos x="234" y="67"/>
                      </a:cxn>
                      <a:cxn ang="0">
                        <a:pos x="251" y="66"/>
                      </a:cxn>
                      <a:cxn ang="0">
                        <a:pos x="267" y="65"/>
                      </a:cxn>
                      <a:cxn ang="0">
                        <a:pos x="286" y="61"/>
                      </a:cxn>
                      <a:cxn ang="0">
                        <a:pos x="304" y="57"/>
                      </a:cxn>
                      <a:cxn ang="0">
                        <a:pos x="322" y="52"/>
                      </a:cxn>
                      <a:cxn ang="0">
                        <a:pos x="343" y="44"/>
                      </a:cxn>
                      <a:cxn ang="0">
                        <a:pos x="363" y="36"/>
                      </a:cxn>
                      <a:cxn ang="0">
                        <a:pos x="386" y="26"/>
                      </a:cxn>
                      <a:cxn ang="0">
                        <a:pos x="392" y="12"/>
                      </a:cxn>
                      <a:cxn ang="0">
                        <a:pos x="397" y="4"/>
                      </a:cxn>
                      <a:cxn ang="0">
                        <a:pos x="401" y="0"/>
                      </a:cxn>
                      <a:cxn ang="0">
                        <a:pos x="405" y="1"/>
                      </a:cxn>
                      <a:cxn ang="0">
                        <a:pos x="409" y="5"/>
                      </a:cxn>
                      <a:cxn ang="0">
                        <a:pos x="414" y="13"/>
                      </a:cxn>
                      <a:cxn ang="0">
                        <a:pos x="422" y="23"/>
                      </a:cxn>
                      <a:cxn ang="0">
                        <a:pos x="431" y="36"/>
                      </a:cxn>
                      <a:cxn ang="0">
                        <a:pos x="413" y="62"/>
                      </a:cxn>
                      <a:cxn ang="0">
                        <a:pos x="393" y="74"/>
                      </a:cxn>
                      <a:cxn ang="0">
                        <a:pos x="371" y="83"/>
                      </a:cxn>
                      <a:cxn ang="0">
                        <a:pos x="349" y="91"/>
                      </a:cxn>
                      <a:cxn ang="0">
                        <a:pos x="325" y="97"/>
                      </a:cxn>
                      <a:cxn ang="0">
                        <a:pos x="300" y="103"/>
                      </a:cxn>
                      <a:cxn ang="0">
                        <a:pos x="274" y="106"/>
                      </a:cxn>
                      <a:cxn ang="0">
                        <a:pos x="247" y="109"/>
                      </a:cxn>
                      <a:cxn ang="0">
                        <a:pos x="221" y="109"/>
                      </a:cxn>
                      <a:cxn ang="0">
                        <a:pos x="193" y="109"/>
                      </a:cxn>
                      <a:cxn ang="0">
                        <a:pos x="166" y="108"/>
                      </a:cxn>
                      <a:cxn ang="0">
                        <a:pos x="140" y="104"/>
                      </a:cxn>
                      <a:cxn ang="0">
                        <a:pos x="114" y="100"/>
                      </a:cxn>
                      <a:cxn ang="0">
                        <a:pos x="88" y="95"/>
                      </a:cxn>
                      <a:cxn ang="0">
                        <a:pos x="65" y="90"/>
                      </a:cxn>
                      <a:cxn ang="0">
                        <a:pos x="42" y="82"/>
                      </a:cxn>
                      <a:cxn ang="0">
                        <a:pos x="21" y="74"/>
                      </a:cxn>
                      <a:cxn ang="0">
                        <a:pos x="13" y="64"/>
                      </a:cxn>
                      <a:cxn ang="0">
                        <a:pos x="7" y="53"/>
                      </a:cxn>
                      <a:cxn ang="0">
                        <a:pos x="3" y="43"/>
                      </a:cxn>
                      <a:cxn ang="0">
                        <a:pos x="0" y="32"/>
                      </a:cxn>
                      <a:cxn ang="0">
                        <a:pos x="0" y="23"/>
                      </a:cxn>
                      <a:cxn ang="0">
                        <a:pos x="5" y="16"/>
                      </a:cxn>
                      <a:cxn ang="0">
                        <a:pos x="13" y="9"/>
                      </a:cxn>
                      <a:cxn ang="0">
                        <a:pos x="27" y="5"/>
                      </a:cxn>
                    </a:cxnLst>
                    <a:rect l="0" t="0" r="r" b="b"/>
                    <a:pathLst>
                      <a:path w="431" h="109">
                        <a:moveTo>
                          <a:pt x="27" y="5"/>
                        </a:moveTo>
                        <a:lnTo>
                          <a:pt x="77" y="45"/>
                        </a:lnTo>
                        <a:lnTo>
                          <a:pt x="100" y="51"/>
                        </a:lnTo>
                        <a:lnTo>
                          <a:pt x="122" y="54"/>
                        </a:lnTo>
                        <a:lnTo>
                          <a:pt x="143" y="60"/>
                        </a:lnTo>
                        <a:lnTo>
                          <a:pt x="162" y="62"/>
                        </a:lnTo>
                        <a:lnTo>
                          <a:pt x="180" y="65"/>
                        </a:lnTo>
                        <a:lnTo>
                          <a:pt x="199" y="67"/>
                        </a:lnTo>
                        <a:lnTo>
                          <a:pt x="217" y="67"/>
                        </a:lnTo>
                        <a:lnTo>
                          <a:pt x="234" y="67"/>
                        </a:lnTo>
                        <a:lnTo>
                          <a:pt x="251" y="66"/>
                        </a:lnTo>
                        <a:lnTo>
                          <a:pt x="267" y="65"/>
                        </a:lnTo>
                        <a:lnTo>
                          <a:pt x="286" y="61"/>
                        </a:lnTo>
                        <a:lnTo>
                          <a:pt x="304" y="57"/>
                        </a:lnTo>
                        <a:lnTo>
                          <a:pt x="322" y="52"/>
                        </a:lnTo>
                        <a:lnTo>
                          <a:pt x="343" y="44"/>
                        </a:lnTo>
                        <a:lnTo>
                          <a:pt x="363" y="36"/>
                        </a:lnTo>
                        <a:lnTo>
                          <a:pt x="386" y="26"/>
                        </a:lnTo>
                        <a:lnTo>
                          <a:pt x="392" y="12"/>
                        </a:lnTo>
                        <a:lnTo>
                          <a:pt x="397" y="4"/>
                        </a:lnTo>
                        <a:lnTo>
                          <a:pt x="401" y="0"/>
                        </a:lnTo>
                        <a:lnTo>
                          <a:pt x="405" y="1"/>
                        </a:lnTo>
                        <a:lnTo>
                          <a:pt x="409" y="5"/>
                        </a:lnTo>
                        <a:lnTo>
                          <a:pt x="414" y="13"/>
                        </a:lnTo>
                        <a:lnTo>
                          <a:pt x="422" y="23"/>
                        </a:lnTo>
                        <a:lnTo>
                          <a:pt x="431" y="36"/>
                        </a:lnTo>
                        <a:lnTo>
                          <a:pt x="413" y="62"/>
                        </a:lnTo>
                        <a:lnTo>
                          <a:pt x="393" y="74"/>
                        </a:lnTo>
                        <a:lnTo>
                          <a:pt x="371" y="83"/>
                        </a:lnTo>
                        <a:lnTo>
                          <a:pt x="349" y="91"/>
                        </a:lnTo>
                        <a:lnTo>
                          <a:pt x="325" y="97"/>
                        </a:lnTo>
                        <a:lnTo>
                          <a:pt x="300" y="103"/>
                        </a:lnTo>
                        <a:lnTo>
                          <a:pt x="274" y="106"/>
                        </a:lnTo>
                        <a:lnTo>
                          <a:pt x="247" y="109"/>
                        </a:lnTo>
                        <a:lnTo>
                          <a:pt x="221" y="109"/>
                        </a:lnTo>
                        <a:lnTo>
                          <a:pt x="193" y="109"/>
                        </a:lnTo>
                        <a:lnTo>
                          <a:pt x="166" y="108"/>
                        </a:lnTo>
                        <a:lnTo>
                          <a:pt x="140" y="104"/>
                        </a:lnTo>
                        <a:lnTo>
                          <a:pt x="114" y="100"/>
                        </a:lnTo>
                        <a:lnTo>
                          <a:pt x="88" y="95"/>
                        </a:lnTo>
                        <a:lnTo>
                          <a:pt x="65" y="90"/>
                        </a:lnTo>
                        <a:lnTo>
                          <a:pt x="42" y="82"/>
                        </a:lnTo>
                        <a:lnTo>
                          <a:pt x="21" y="74"/>
                        </a:lnTo>
                        <a:lnTo>
                          <a:pt x="13" y="64"/>
                        </a:lnTo>
                        <a:lnTo>
                          <a:pt x="7" y="53"/>
                        </a:lnTo>
                        <a:lnTo>
                          <a:pt x="3" y="43"/>
                        </a:lnTo>
                        <a:lnTo>
                          <a:pt x="0" y="32"/>
                        </a:lnTo>
                        <a:lnTo>
                          <a:pt x="0" y="23"/>
                        </a:lnTo>
                        <a:lnTo>
                          <a:pt x="5" y="16"/>
                        </a:lnTo>
                        <a:lnTo>
                          <a:pt x="13" y="9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54" name="Freeform 336"/>
                  <p:cNvSpPr>
                    <a:spLocks/>
                  </p:cNvSpPr>
                  <p:nvPr/>
                </p:nvSpPr>
                <p:spPr bwMode="auto">
                  <a:xfrm>
                    <a:off x="3781425" y="5231961"/>
                    <a:ext cx="490538" cy="114300"/>
                  </a:xfrm>
                  <a:custGeom>
                    <a:avLst/>
                    <a:gdLst/>
                    <a:ahLst/>
                    <a:cxnLst>
                      <a:cxn ang="0">
                        <a:pos x="0" y="29"/>
                      </a:cxn>
                      <a:cxn ang="0">
                        <a:pos x="3" y="37"/>
                      </a:cxn>
                      <a:cxn ang="0">
                        <a:pos x="7" y="45"/>
                      </a:cxn>
                      <a:cxn ang="0">
                        <a:pos x="11" y="53"/>
                      </a:cxn>
                      <a:cxn ang="0">
                        <a:pos x="15" y="61"/>
                      </a:cxn>
                      <a:cxn ang="0">
                        <a:pos x="22" y="62"/>
                      </a:cxn>
                      <a:cxn ang="0">
                        <a:pos x="29" y="63"/>
                      </a:cxn>
                      <a:cxn ang="0">
                        <a:pos x="37" y="65"/>
                      </a:cxn>
                      <a:cxn ang="0">
                        <a:pos x="44" y="66"/>
                      </a:cxn>
                      <a:cxn ang="0">
                        <a:pos x="51" y="67"/>
                      </a:cxn>
                      <a:cxn ang="0">
                        <a:pos x="59" y="68"/>
                      </a:cxn>
                      <a:cxn ang="0">
                        <a:pos x="65" y="71"/>
                      </a:cxn>
                      <a:cxn ang="0">
                        <a:pos x="73" y="72"/>
                      </a:cxn>
                      <a:cxn ang="0">
                        <a:pos x="91" y="72"/>
                      </a:cxn>
                      <a:cxn ang="0">
                        <a:pos x="109" y="71"/>
                      </a:cxn>
                      <a:cxn ang="0">
                        <a:pos x="127" y="71"/>
                      </a:cxn>
                      <a:cxn ang="0">
                        <a:pos x="146" y="70"/>
                      </a:cxn>
                      <a:cxn ang="0">
                        <a:pos x="164" y="70"/>
                      </a:cxn>
                      <a:cxn ang="0">
                        <a:pos x="183" y="68"/>
                      </a:cxn>
                      <a:cxn ang="0">
                        <a:pos x="201" y="68"/>
                      </a:cxn>
                      <a:cxn ang="0">
                        <a:pos x="220" y="67"/>
                      </a:cxn>
                      <a:cxn ang="0">
                        <a:pos x="231" y="65"/>
                      </a:cxn>
                      <a:cxn ang="0">
                        <a:pos x="242" y="61"/>
                      </a:cxn>
                      <a:cxn ang="0">
                        <a:pos x="253" y="58"/>
                      </a:cxn>
                      <a:cxn ang="0">
                        <a:pos x="265" y="54"/>
                      </a:cxn>
                      <a:cxn ang="0">
                        <a:pos x="275" y="52"/>
                      </a:cxn>
                      <a:cxn ang="0">
                        <a:pos x="287" y="48"/>
                      </a:cxn>
                      <a:cxn ang="0">
                        <a:pos x="297" y="45"/>
                      </a:cxn>
                      <a:cxn ang="0">
                        <a:pos x="309" y="41"/>
                      </a:cxn>
                      <a:cxn ang="0">
                        <a:pos x="309" y="26"/>
                      </a:cxn>
                      <a:cxn ang="0">
                        <a:pos x="307" y="13"/>
                      </a:cxn>
                      <a:cxn ang="0">
                        <a:pos x="303" y="5"/>
                      </a:cxn>
                      <a:cxn ang="0">
                        <a:pos x="297" y="1"/>
                      </a:cxn>
                      <a:cxn ang="0">
                        <a:pos x="290" y="0"/>
                      </a:cxn>
                      <a:cxn ang="0">
                        <a:pos x="279" y="0"/>
                      </a:cxn>
                      <a:cxn ang="0">
                        <a:pos x="268" y="4"/>
                      </a:cxn>
                      <a:cxn ang="0">
                        <a:pos x="252" y="9"/>
                      </a:cxn>
                      <a:cxn ang="0">
                        <a:pos x="242" y="9"/>
                      </a:cxn>
                      <a:cxn ang="0">
                        <a:pos x="231" y="10"/>
                      </a:cxn>
                      <a:cxn ang="0">
                        <a:pos x="221" y="10"/>
                      </a:cxn>
                      <a:cxn ang="0">
                        <a:pos x="211" y="10"/>
                      </a:cxn>
                      <a:cxn ang="0">
                        <a:pos x="200" y="10"/>
                      </a:cxn>
                      <a:cxn ang="0">
                        <a:pos x="188" y="10"/>
                      </a:cxn>
                      <a:cxn ang="0">
                        <a:pos x="178" y="11"/>
                      </a:cxn>
                      <a:cxn ang="0">
                        <a:pos x="168" y="11"/>
                      </a:cxn>
                      <a:cxn ang="0">
                        <a:pos x="140" y="10"/>
                      </a:cxn>
                      <a:cxn ang="0">
                        <a:pos x="116" y="9"/>
                      </a:cxn>
                      <a:cxn ang="0">
                        <a:pos x="96" y="6"/>
                      </a:cxn>
                      <a:cxn ang="0">
                        <a:pos x="77" y="5"/>
                      </a:cxn>
                      <a:cxn ang="0">
                        <a:pos x="60" y="6"/>
                      </a:cxn>
                      <a:cxn ang="0">
                        <a:pos x="42" y="9"/>
                      </a:cxn>
                      <a:cxn ang="0">
                        <a:pos x="22" y="16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309" h="72">
                        <a:moveTo>
                          <a:pt x="0" y="29"/>
                        </a:moveTo>
                        <a:lnTo>
                          <a:pt x="3" y="37"/>
                        </a:lnTo>
                        <a:lnTo>
                          <a:pt x="7" y="45"/>
                        </a:lnTo>
                        <a:lnTo>
                          <a:pt x="11" y="53"/>
                        </a:lnTo>
                        <a:lnTo>
                          <a:pt x="15" y="61"/>
                        </a:lnTo>
                        <a:lnTo>
                          <a:pt x="22" y="62"/>
                        </a:lnTo>
                        <a:lnTo>
                          <a:pt x="29" y="63"/>
                        </a:lnTo>
                        <a:lnTo>
                          <a:pt x="37" y="65"/>
                        </a:lnTo>
                        <a:lnTo>
                          <a:pt x="44" y="66"/>
                        </a:lnTo>
                        <a:lnTo>
                          <a:pt x="51" y="67"/>
                        </a:lnTo>
                        <a:lnTo>
                          <a:pt x="59" y="68"/>
                        </a:lnTo>
                        <a:lnTo>
                          <a:pt x="65" y="71"/>
                        </a:lnTo>
                        <a:lnTo>
                          <a:pt x="73" y="72"/>
                        </a:lnTo>
                        <a:lnTo>
                          <a:pt x="91" y="72"/>
                        </a:lnTo>
                        <a:lnTo>
                          <a:pt x="109" y="71"/>
                        </a:lnTo>
                        <a:lnTo>
                          <a:pt x="127" y="71"/>
                        </a:lnTo>
                        <a:lnTo>
                          <a:pt x="146" y="70"/>
                        </a:lnTo>
                        <a:lnTo>
                          <a:pt x="164" y="70"/>
                        </a:lnTo>
                        <a:lnTo>
                          <a:pt x="183" y="68"/>
                        </a:lnTo>
                        <a:lnTo>
                          <a:pt x="201" y="68"/>
                        </a:lnTo>
                        <a:lnTo>
                          <a:pt x="220" y="67"/>
                        </a:lnTo>
                        <a:lnTo>
                          <a:pt x="231" y="65"/>
                        </a:lnTo>
                        <a:lnTo>
                          <a:pt x="242" y="61"/>
                        </a:lnTo>
                        <a:lnTo>
                          <a:pt x="253" y="58"/>
                        </a:lnTo>
                        <a:lnTo>
                          <a:pt x="265" y="54"/>
                        </a:lnTo>
                        <a:lnTo>
                          <a:pt x="275" y="52"/>
                        </a:lnTo>
                        <a:lnTo>
                          <a:pt x="287" y="48"/>
                        </a:lnTo>
                        <a:lnTo>
                          <a:pt x="297" y="45"/>
                        </a:lnTo>
                        <a:lnTo>
                          <a:pt x="309" y="41"/>
                        </a:lnTo>
                        <a:lnTo>
                          <a:pt x="309" y="26"/>
                        </a:lnTo>
                        <a:lnTo>
                          <a:pt x="307" y="13"/>
                        </a:lnTo>
                        <a:lnTo>
                          <a:pt x="303" y="5"/>
                        </a:lnTo>
                        <a:lnTo>
                          <a:pt x="297" y="1"/>
                        </a:lnTo>
                        <a:lnTo>
                          <a:pt x="290" y="0"/>
                        </a:lnTo>
                        <a:lnTo>
                          <a:pt x="279" y="0"/>
                        </a:lnTo>
                        <a:lnTo>
                          <a:pt x="268" y="4"/>
                        </a:lnTo>
                        <a:lnTo>
                          <a:pt x="252" y="9"/>
                        </a:lnTo>
                        <a:lnTo>
                          <a:pt x="242" y="9"/>
                        </a:lnTo>
                        <a:lnTo>
                          <a:pt x="231" y="10"/>
                        </a:lnTo>
                        <a:lnTo>
                          <a:pt x="221" y="10"/>
                        </a:lnTo>
                        <a:lnTo>
                          <a:pt x="211" y="10"/>
                        </a:lnTo>
                        <a:lnTo>
                          <a:pt x="200" y="10"/>
                        </a:lnTo>
                        <a:lnTo>
                          <a:pt x="188" y="10"/>
                        </a:lnTo>
                        <a:lnTo>
                          <a:pt x="178" y="11"/>
                        </a:lnTo>
                        <a:lnTo>
                          <a:pt x="168" y="11"/>
                        </a:lnTo>
                        <a:lnTo>
                          <a:pt x="140" y="10"/>
                        </a:lnTo>
                        <a:lnTo>
                          <a:pt x="116" y="9"/>
                        </a:lnTo>
                        <a:lnTo>
                          <a:pt x="96" y="6"/>
                        </a:lnTo>
                        <a:lnTo>
                          <a:pt x="77" y="5"/>
                        </a:lnTo>
                        <a:lnTo>
                          <a:pt x="60" y="6"/>
                        </a:lnTo>
                        <a:lnTo>
                          <a:pt x="42" y="9"/>
                        </a:lnTo>
                        <a:lnTo>
                          <a:pt x="22" y="16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55" name="Freeform 353"/>
                  <p:cNvSpPr>
                    <a:spLocks/>
                  </p:cNvSpPr>
                  <p:nvPr/>
                </p:nvSpPr>
                <p:spPr bwMode="auto">
                  <a:xfrm>
                    <a:off x="3932238" y="4217988"/>
                    <a:ext cx="177800" cy="39688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5" y="17"/>
                      </a:cxn>
                      <a:cxn ang="0">
                        <a:pos x="26" y="25"/>
                      </a:cxn>
                      <a:cxn ang="0">
                        <a:pos x="80" y="20"/>
                      </a:cxn>
                      <a:cxn ang="0">
                        <a:pos x="112" y="13"/>
                      </a:cxn>
                      <a:cxn ang="0">
                        <a:pos x="110" y="4"/>
                      </a:cxn>
                      <a:cxn ang="0">
                        <a:pos x="108" y="0"/>
                      </a:cxn>
                      <a:cxn ang="0">
                        <a:pos x="103" y="2"/>
                      </a:cxn>
                      <a:cxn ang="0">
                        <a:pos x="92" y="4"/>
                      </a:cxn>
                      <a:cxn ang="0">
                        <a:pos x="61" y="6"/>
                      </a:cxn>
                      <a:cxn ang="0">
                        <a:pos x="51" y="6"/>
                      </a:cxn>
                      <a:cxn ang="0">
                        <a:pos x="43" y="4"/>
                      </a:cxn>
                      <a:cxn ang="0">
                        <a:pos x="35" y="4"/>
                      </a:cxn>
                      <a:cxn ang="0">
                        <a:pos x="29" y="3"/>
                      </a:cxn>
                      <a:cxn ang="0">
                        <a:pos x="22" y="3"/>
                      </a:cxn>
                      <a:cxn ang="0">
                        <a:pos x="14" y="4"/>
                      </a:cxn>
                      <a:cxn ang="0">
                        <a:pos x="8" y="7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12" h="25">
                        <a:moveTo>
                          <a:pt x="0" y="11"/>
                        </a:moveTo>
                        <a:lnTo>
                          <a:pt x="5" y="17"/>
                        </a:lnTo>
                        <a:lnTo>
                          <a:pt x="26" y="25"/>
                        </a:lnTo>
                        <a:lnTo>
                          <a:pt x="80" y="20"/>
                        </a:lnTo>
                        <a:lnTo>
                          <a:pt x="112" y="13"/>
                        </a:lnTo>
                        <a:lnTo>
                          <a:pt x="110" y="4"/>
                        </a:lnTo>
                        <a:lnTo>
                          <a:pt x="108" y="0"/>
                        </a:lnTo>
                        <a:lnTo>
                          <a:pt x="103" y="2"/>
                        </a:lnTo>
                        <a:lnTo>
                          <a:pt x="92" y="4"/>
                        </a:lnTo>
                        <a:lnTo>
                          <a:pt x="61" y="6"/>
                        </a:lnTo>
                        <a:lnTo>
                          <a:pt x="51" y="6"/>
                        </a:lnTo>
                        <a:lnTo>
                          <a:pt x="43" y="4"/>
                        </a:lnTo>
                        <a:lnTo>
                          <a:pt x="35" y="4"/>
                        </a:lnTo>
                        <a:lnTo>
                          <a:pt x="29" y="3"/>
                        </a:lnTo>
                        <a:lnTo>
                          <a:pt x="22" y="3"/>
                        </a:lnTo>
                        <a:lnTo>
                          <a:pt x="14" y="4"/>
                        </a:lnTo>
                        <a:lnTo>
                          <a:pt x="8" y="7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56" name="Freeform 363"/>
                  <p:cNvSpPr>
                    <a:spLocks/>
                  </p:cNvSpPr>
                  <p:nvPr/>
                </p:nvSpPr>
                <p:spPr bwMode="auto">
                  <a:xfrm>
                    <a:off x="3944938" y="3713163"/>
                    <a:ext cx="193675" cy="42863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" y="14"/>
                      </a:cxn>
                      <a:cxn ang="0">
                        <a:pos x="2" y="16"/>
                      </a:cxn>
                      <a:cxn ang="0">
                        <a:pos x="4" y="18"/>
                      </a:cxn>
                      <a:cxn ang="0">
                        <a:pos x="5" y="21"/>
                      </a:cxn>
                      <a:cxn ang="0">
                        <a:pos x="11" y="22"/>
                      </a:cxn>
                      <a:cxn ang="0">
                        <a:pos x="17" y="24"/>
                      </a:cxn>
                      <a:cxn ang="0">
                        <a:pos x="23" y="26"/>
                      </a:cxn>
                      <a:cxn ang="0">
                        <a:pos x="28" y="27"/>
                      </a:cxn>
                      <a:cxn ang="0">
                        <a:pos x="36" y="27"/>
                      </a:cxn>
                      <a:cxn ang="0">
                        <a:pos x="43" y="26"/>
                      </a:cxn>
                      <a:cxn ang="0">
                        <a:pos x="50" y="26"/>
                      </a:cxn>
                      <a:cxn ang="0">
                        <a:pos x="58" y="25"/>
                      </a:cxn>
                      <a:cxn ang="0">
                        <a:pos x="65" y="25"/>
                      </a:cxn>
                      <a:cxn ang="0">
                        <a:pos x="72" y="25"/>
                      </a:cxn>
                      <a:cxn ang="0">
                        <a:pos x="79" y="24"/>
                      </a:cxn>
                      <a:cxn ang="0">
                        <a:pos x="87" y="24"/>
                      </a:cxn>
                      <a:cxn ang="0">
                        <a:pos x="96" y="21"/>
                      </a:cxn>
                      <a:cxn ang="0">
                        <a:pos x="105" y="20"/>
                      </a:cxn>
                      <a:cxn ang="0">
                        <a:pos x="113" y="17"/>
                      </a:cxn>
                      <a:cxn ang="0">
                        <a:pos x="122" y="16"/>
                      </a:cxn>
                      <a:cxn ang="0">
                        <a:pos x="120" y="5"/>
                      </a:cxn>
                      <a:cxn ang="0">
                        <a:pos x="118" y="0"/>
                      </a:cxn>
                      <a:cxn ang="0">
                        <a:pos x="111" y="2"/>
                      </a:cxn>
                      <a:cxn ang="0">
                        <a:pos x="100" y="4"/>
                      </a:cxn>
                      <a:cxn ang="0">
                        <a:pos x="92" y="5"/>
                      </a:cxn>
                      <a:cxn ang="0">
                        <a:pos x="83" y="5"/>
                      </a:cxn>
                      <a:cxn ang="0">
                        <a:pos x="75" y="5"/>
                      </a:cxn>
                      <a:cxn ang="0">
                        <a:pos x="66" y="5"/>
                      </a:cxn>
                      <a:cxn ang="0">
                        <a:pos x="56" y="5"/>
                      </a:cxn>
                      <a:cxn ang="0">
                        <a:pos x="47" y="4"/>
                      </a:cxn>
                      <a:cxn ang="0">
                        <a:pos x="37" y="4"/>
                      </a:cxn>
                      <a:cxn ang="0">
                        <a:pos x="31" y="3"/>
                      </a:cxn>
                      <a:cxn ang="0">
                        <a:pos x="23" y="4"/>
                      </a:cxn>
                      <a:cxn ang="0">
                        <a:pos x="17" y="5"/>
                      </a:cxn>
                      <a:cxn ang="0">
                        <a:pos x="9" y="8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122" h="27">
                        <a:moveTo>
                          <a:pt x="0" y="12"/>
                        </a:moveTo>
                        <a:lnTo>
                          <a:pt x="1" y="14"/>
                        </a:lnTo>
                        <a:lnTo>
                          <a:pt x="2" y="16"/>
                        </a:lnTo>
                        <a:lnTo>
                          <a:pt x="4" y="18"/>
                        </a:lnTo>
                        <a:lnTo>
                          <a:pt x="5" y="21"/>
                        </a:lnTo>
                        <a:lnTo>
                          <a:pt x="11" y="22"/>
                        </a:lnTo>
                        <a:lnTo>
                          <a:pt x="17" y="24"/>
                        </a:lnTo>
                        <a:lnTo>
                          <a:pt x="23" y="26"/>
                        </a:lnTo>
                        <a:lnTo>
                          <a:pt x="28" y="27"/>
                        </a:lnTo>
                        <a:lnTo>
                          <a:pt x="36" y="27"/>
                        </a:lnTo>
                        <a:lnTo>
                          <a:pt x="43" y="26"/>
                        </a:lnTo>
                        <a:lnTo>
                          <a:pt x="50" y="26"/>
                        </a:lnTo>
                        <a:lnTo>
                          <a:pt x="58" y="25"/>
                        </a:lnTo>
                        <a:lnTo>
                          <a:pt x="65" y="25"/>
                        </a:lnTo>
                        <a:lnTo>
                          <a:pt x="72" y="25"/>
                        </a:lnTo>
                        <a:lnTo>
                          <a:pt x="79" y="24"/>
                        </a:lnTo>
                        <a:lnTo>
                          <a:pt x="87" y="24"/>
                        </a:lnTo>
                        <a:lnTo>
                          <a:pt x="96" y="21"/>
                        </a:lnTo>
                        <a:lnTo>
                          <a:pt x="105" y="20"/>
                        </a:lnTo>
                        <a:lnTo>
                          <a:pt x="113" y="17"/>
                        </a:lnTo>
                        <a:lnTo>
                          <a:pt x="122" y="16"/>
                        </a:lnTo>
                        <a:lnTo>
                          <a:pt x="120" y="5"/>
                        </a:lnTo>
                        <a:lnTo>
                          <a:pt x="118" y="0"/>
                        </a:lnTo>
                        <a:lnTo>
                          <a:pt x="111" y="2"/>
                        </a:lnTo>
                        <a:lnTo>
                          <a:pt x="100" y="4"/>
                        </a:lnTo>
                        <a:lnTo>
                          <a:pt x="92" y="5"/>
                        </a:lnTo>
                        <a:lnTo>
                          <a:pt x="83" y="5"/>
                        </a:lnTo>
                        <a:lnTo>
                          <a:pt x="75" y="5"/>
                        </a:lnTo>
                        <a:lnTo>
                          <a:pt x="66" y="5"/>
                        </a:lnTo>
                        <a:lnTo>
                          <a:pt x="56" y="5"/>
                        </a:lnTo>
                        <a:lnTo>
                          <a:pt x="47" y="4"/>
                        </a:lnTo>
                        <a:lnTo>
                          <a:pt x="37" y="4"/>
                        </a:lnTo>
                        <a:lnTo>
                          <a:pt x="31" y="3"/>
                        </a:lnTo>
                        <a:lnTo>
                          <a:pt x="23" y="4"/>
                        </a:lnTo>
                        <a:lnTo>
                          <a:pt x="17" y="5"/>
                        </a:lnTo>
                        <a:lnTo>
                          <a:pt x="9" y="8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57" name="Freeform 367"/>
                  <p:cNvSpPr>
                    <a:spLocks/>
                  </p:cNvSpPr>
                  <p:nvPr/>
                </p:nvSpPr>
                <p:spPr bwMode="auto">
                  <a:xfrm>
                    <a:off x="3932238" y="3433763"/>
                    <a:ext cx="168275" cy="127000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64" y="1"/>
                      </a:cxn>
                      <a:cxn ang="0">
                        <a:pos x="74" y="2"/>
                      </a:cxn>
                      <a:cxn ang="0">
                        <a:pos x="83" y="6"/>
                      </a:cxn>
                      <a:cxn ang="0">
                        <a:pos x="91" y="11"/>
                      </a:cxn>
                      <a:cxn ang="0">
                        <a:pos x="97" y="18"/>
                      </a:cxn>
                      <a:cxn ang="0">
                        <a:pos x="103" y="24"/>
                      </a:cxn>
                      <a:cxn ang="0">
                        <a:pos x="105" y="32"/>
                      </a:cxn>
                      <a:cxn ang="0">
                        <a:pos x="106" y="40"/>
                      </a:cxn>
                      <a:cxn ang="0">
                        <a:pos x="105" y="48"/>
                      </a:cxn>
                      <a:cxn ang="0">
                        <a:pos x="103" y="55"/>
                      </a:cxn>
                      <a:cxn ang="0">
                        <a:pos x="97" y="62"/>
                      </a:cxn>
                      <a:cxn ang="0">
                        <a:pos x="91" y="68"/>
                      </a:cxn>
                      <a:cxn ang="0">
                        <a:pos x="83" y="74"/>
                      </a:cxn>
                      <a:cxn ang="0">
                        <a:pos x="74" y="78"/>
                      </a:cxn>
                      <a:cxn ang="0">
                        <a:pos x="64" y="79"/>
                      </a:cxn>
                      <a:cxn ang="0">
                        <a:pos x="53" y="80"/>
                      </a:cxn>
                      <a:cxn ang="0">
                        <a:pos x="43" y="79"/>
                      </a:cxn>
                      <a:cxn ang="0">
                        <a:pos x="32" y="78"/>
                      </a:cxn>
                      <a:cxn ang="0">
                        <a:pos x="23" y="74"/>
                      </a:cxn>
                      <a:cxn ang="0">
                        <a:pos x="16" y="68"/>
                      </a:cxn>
                      <a:cxn ang="0">
                        <a:pos x="9" y="62"/>
                      </a:cxn>
                      <a:cxn ang="0">
                        <a:pos x="4" y="55"/>
                      </a:cxn>
                      <a:cxn ang="0">
                        <a:pos x="1" y="48"/>
                      </a:cxn>
                      <a:cxn ang="0">
                        <a:pos x="0" y="40"/>
                      </a:cxn>
                      <a:cxn ang="0">
                        <a:pos x="1" y="32"/>
                      </a:cxn>
                      <a:cxn ang="0">
                        <a:pos x="4" y="24"/>
                      </a:cxn>
                      <a:cxn ang="0">
                        <a:pos x="9" y="18"/>
                      </a:cxn>
                      <a:cxn ang="0">
                        <a:pos x="16" y="11"/>
                      </a:cxn>
                      <a:cxn ang="0">
                        <a:pos x="23" y="6"/>
                      </a:cxn>
                      <a:cxn ang="0">
                        <a:pos x="32" y="2"/>
                      </a:cxn>
                      <a:cxn ang="0">
                        <a:pos x="43" y="1"/>
                      </a:cxn>
                      <a:cxn ang="0">
                        <a:pos x="53" y="0"/>
                      </a:cxn>
                    </a:cxnLst>
                    <a:rect l="0" t="0" r="r" b="b"/>
                    <a:pathLst>
                      <a:path w="106" h="80">
                        <a:moveTo>
                          <a:pt x="53" y="0"/>
                        </a:moveTo>
                        <a:lnTo>
                          <a:pt x="64" y="1"/>
                        </a:lnTo>
                        <a:lnTo>
                          <a:pt x="74" y="2"/>
                        </a:lnTo>
                        <a:lnTo>
                          <a:pt x="83" y="6"/>
                        </a:lnTo>
                        <a:lnTo>
                          <a:pt x="91" y="11"/>
                        </a:lnTo>
                        <a:lnTo>
                          <a:pt x="97" y="18"/>
                        </a:lnTo>
                        <a:lnTo>
                          <a:pt x="103" y="24"/>
                        </a:lnTo>
                        <a:lnTo>
                          <a:pt x="105" y="32"/>
                        </a:lnTo>
                        <a:lnTo>
                          <a:pt x="106" y="40"/>
                        </a:lnTo>
                        <a:lnTo>
                          <a:pt x="105" y="48"/>
                        </a:lnTo>
                        <a:lnTo>
                          <a:pt x="103" y="55"/>
                        </a:lnTo>
                        <a:lnTo>
                          <a:pt x="97" y="62"/>
                        </a:lnTo>
                        <a:lnTo>
                          <a:pt x="91" y="68"/>
                        </a:lnTo>
                        <a:lnTo>
                          <a:pt x="83" y="74"/>
                        </a:lnTo>
                        <a:lnTo>
                          <a:pt x="74" y="78"/>
                        </a:lnTo>
                        <a:lnTo>
                          <a:pt x="64" y="79"/>
                        </a:lnTo>
                        <a:lnTo>
                          <a:pt x="53" y="80"/>
                        </a:lnTo>
                        <a:lnTo>
                          <a:pt x="43" y="79"/>
                        </a:lnTo>
                        <a:lnTo>
                          <a:pt x="32" y="78"/>
                        </a:lnTo>
                        <a:lnTo>
                          <a:pt x="23" y="74"/>
                        </a:lnTo>
                        <a:lnTo>
                          <a:pt x="16" y="68"/>
                        </a:lnTo>
                        <a:lnTo>
                          <a:pt x="9" y="62"/>
                        </a:lnTo>
                        <a:lnTo>
                          <a:pt x="4" y="55"/>
                        </a:lnTo>
                        <a:lnTo>
                          <a:pt x="1" y="48"/>
                        </a:lnTo>
                        <a:lnTo>
                          <a:pt x="0" y="40"/>
                        </a:lnTo>
                        <a:lnTo>
                          <a:pt x="1" y="32"/>
                        </a:lnTo>
                        <a:lnTo>
                          <a:pt x="4" y="24"/>
                        </a:lnTo>
                        <a:lnTo>
                          <a:pt x="9" y="18"/>
                        </a:lnTo>
                        <a:lnTo>
                          <a:pt x="16" y="11"/>
                        </a:lnTo>
                        <a:lnTo>
                          <a:pt x="23" y="6"/>
                        </a:lnTo>
                        <a:lnTo>
                          <a:pt x="32" y="2"/>
                        </a:lnTo>
                        <a:lnTo>
                          <a:pt x="43" y="1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</p:grpSp>
          </p:grpSp>
        </p:grpSp>
        <p:grpSp>
          <p:nvGrpSpPr>
            <p:cNvPr id="14372" name="Gruppe 94"/>
            <p:cNvGrpSpPr>
              <a:grpSpLocks/>
            </p:cNvGrpSpPr>
            <p:nvPr/>
          </p:nvGrpSpPr>
          <p:grpSpPr bwMode="auto">
            <a:xfrm flipH="1">
              <a:off x="3638550" y="3880950"/>
              <a:ext cx="839007" cy="1841986"/>
              <a:chOff x="2670532" y="3547575"/>
              <a:chExt cx="1332957" cy="2929423"/>
            </a:xfrm>
          </p:grpSpPr>
          <p:grpSp>
            <p:nvGrpSpPr>
              <p:cNvPr id="14506" name="Gruppe 852"/>
              <p:cNvGrpSpPr>
                <a:grpSpLocks/>
              </p:cNvGrpSpPr>
              <p:nvPr/>
            </p:nvGrpSpPr>
            <p:grpSpPr bwMode="auto">
              <a:xfrm>
                <a:off x="2670532" y="3877966"/>
                <a:ext cx="1332957" cy="2599032"/>
                <a:chOff x="-9053" y="3514017"/>
                <a:chExt cx="1213486" cy="2366083"/>
              </a:xfrm>
            </p:grpSpPr>
            <p:sp>
              <p:nvSpPr>
                <p:cNvPr id="331" name="Ellipse 330"/>
                <p:cNvSpPr/>
                <p:nvPr/>
              </p:nvSpPr>
              <p:spPr bwMode="auto">
                <a:xfrm>
                  <a:off x="107471" y="5572229"/>
                  <a:ext cx="1096962" cy="307871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4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 err="1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grpSp>
              <p:nvGrpSpPr>
                <p:cNvPr id="14511" name="Gruppe 822"/>
                <p:cNvGrpSpPr>
                  <a:grpSpLocks/>
                </p:cNvGrpSpPr>
                <p:nvPr/>
              </p:nvGrpSpPr>
              <p:grpSpPr bwMode="auto">
                <a:xfrm>
                  <a:off x="-9053" y="3514017"/>
                  <a:ext cx="1017594" cy="2346119"/>
                  <a:chOff x="-9053" y="3514017"/>
                  <a:chExt cx="1017594" cy="2346119"/>
                </a:xfrm>
              </p:grpSpPr>
              <p:grpSp>
                <p:nvGrpSpPr>
                  <p:cNvPr id="14512" name="Gruppe 604"/>
                  <p:cNvGrpSpPr>
                    <a:grpSpLocks/>
                  </p:cNvGrpSpPr>
                  <p:nvPr/>
                </p:nvGrpSpPr>
                <p:grpSpPr bwMode="auto">
                  <a:xfrm>
                    <a:off x="-9053" y="3514017"/>
                    <a:ext cx="992074" cy="2346119"/>
                    <a:chOff x="-9053" y="3514017"/>
                    <a:chExt cx="992074" cy="2346119"/>
                  </a:xfrm>
                </p:grpSpPr>
                <p:sp>
                  <p:nvSpPr>
                    <p:cNvPr id="341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-8022" y="3547866"/>
                      <a:ext cx="994365" cy="2275362"/>
                    </a:xfrm>
                    <a:custGeom>
                      <a:avLst/>
                      <a:gdLst/>
                      <a:ahLst/>
                      <a:cxnLst>
                        <a:cxn ang="0">
                          <a:pos x="145" y="87"/>
                        </a:cxn>
                        <a:cxn ang="0">
                          <a:pos x="99" y="110"/>
                        </a:cxn>
                        <a:cxn ang="0">
                          <a:pos x="93" y="162"/>
                        </a:cxn>
                        <a:cxn ang="0">
                          <a:pos x="158" y="272"/>
                        </a:cxn>
                        <a:cxn ang="0">
                          <a:pos x="138" y="326"/>
                        </a:cxn>
                        <a:cxn ang="0">
                          <a:pos x="89" y="375"/>
                        </a:cxn>
                        <a:cxn ang="0">
                          <a:pos x="70" y="414"/>
                        </a:cxn>
                        <a:cxn ang="0">
                          <a:pos x="94" y="449"/>
                        </a:cxn>
                        <a:cxn ang="0">
                          <a:pos x="168" y="522"/>
                        </a:cxn>
                        <a:cxn ang="0">
                          <a:pos x="150" y="638"/>
                        </a:cxn>
                        <a:cxn ang="0">
                          <a:pos x="115" y="750"/>
                        </a:cxn>
                        <a:cxn ang="0">
                          <a:pos x="70" y="804"/>
                        </a:cxn>
                        <a:cxn ang="0">
                          <a:pos x="53" y="835"/>
                        </a:cxn>
                        <a:cxn ang="0">
                          <a:pos x="75" y="868"/>
                        </a:cxn>
                        <a:cxn ang="0">
                          <a:pos x="34" y="905"/>
                        </a:cxn>
                        <a:cxn ang="0">
                          <a:pos x="8" y="942"/>
                        </a:cxn>
                        <a:cxn ang="0">
                          <a:pos x="15" y="999"/>
                        </a:cxn>
                        <a:cxn ang="0">
                          <a:pos x="0" y="1121"/>
                        </a:cxn>
                        <a:cxn ang="0">
                          <a:pos x="69" y="1163"/>
                        </a:cxn>
                        <a:cxn ang="0">
                          <a:pos x="171" y="1189"/>
                        </a:cxn>
                        <a:cxn ang="0">
                          <a:pos x="285" y="1193"/>
                        </a:cxn>
                        <a:cxn ang="0">
                          <a:pos x="393" y="1175"/>
                        </a:cxn>
                        <a:cxn ang="0">
                          <a:pos x="474" y="1129"/>
                        </a:cxn>
                        <a:cxn ang="0">
                          <a:pos x="484" y="1032"/>
                        </a:cxn>
                        <a:cxn ang="0">
                          <a:pos x="489" y="965"/>
                        </a:cxn>
                        <a:cxn ang="0">
                          <a:pos x="470" y="921"/>
                        </a:cxn>
                        <a:cxn ang="0">
                          <a:pos x="441" y="870"/>
                        </a:cxn>
                        <a:cxn ang="0">
                          <a:pos x="449" y="832"/>
                        </a:cxn>
                        <a:cxn ang="0">
                          <a:pos x="425" y="805"/>
                        </a:cxn>
                        <a:cxn ang="0">
                          <a:pos x="373" y="713"/>
                        </a:cxn>
                        <a:cxn ang="0">
                          <a:pos x="349" y="609"/>
                        </a:cxn>
                        <a:cxn ang="0">
                          <a:pos x="344" y="485"/>
                        </a:cxn>
                        <a:cxn ang="0">
                          <a:pos x="417" y="446"/>
                        </a:cxn>
                        <a:cxn ang="0">
                          <a:pos x="436" y="411"/>
                        </a:cxn>
                        <a:cxn ang="0">
                          <a:pos x="414" y="374"/>
                        </a:cxn>
                        <a:cxn ang="0">
                          <a:pos x="379" y="343"/>
                        </a:cxn>
                        <a:cxn ang="0">
                          <a:pos x="393" y="306"/>
                        </a:cxn>
                        <a:cxn ang="0">
                          <a:pos x="376" y="273"/>
                        </a:cxn>
                        <a:cxn ang="0">
                          <a:pos x="409" y="192"/>
                        </a:cxn>
                        <a:cxn ang="0">
                          <a:pos x="432" y="139"/>
                        </a:cxn>
                        <a:cxn ang="0">
                          <a:pos x="416" y="110"/>
                        </a:cxn>
                        <a:cxn ang="0">
                          <a:pos x="349" y="77"/>
                        </a:cxn>
                        <a:cxn ang="0">
                          <a:pos x="322" y="42"/>
                        </a:cxn>
                        <a:cxn ang="0">
                          <a:pos x="309" y="16"/>
                        </a:cxn>
                        <a:cxn ang="0">
                          <a:pos x="281" y="2"/>
                        </a:cxn>
                        <a:cxn ang="0">
                          <a:pos x="243" y="3"/>
                        </a:cxn>
                        <a:cxn ang="0">
                          <a:pos x="215" y="27"/>
                        </a:cxn>
                      </a:cxnLst>
                      <a:rect l="0" t="0" r="r" b="b"/>
                      <a:pathLst>
                        <a:path w="493" h="1194">
                          <a:moveTo>
                            <a:pt x="208" y="62"/>
                          </a:moveTo>
                          <a:lnTo>
                            <a:pt x="167" y="83"/>
                          </a:lnTo>
                          <a:lnTo>
                            <a:pt x="145" y="87"/>
                          </a:lnTo>
                          <a:lnTo>
                            <a:pt x="125" y="93"/>
                          </a:lnTo>
                          <a:lnTo>
                            <a:pt x="110" y="100"/>
                          </a:lnTo>
                          <a:lnTo>
                            <a:pt x="99" y="110"/>
                          </a:lnTo>
                          <a:lnTo>
                            <a:pt x="92" y="124"/>
                          </a:lnTo>
                          <a:lnTo>
                            <a:pt x="90" y="141"/>
                          </a:lnTo>
                          <a:lnTo>
                            <a:pt x="93" y="162"/>
                          </a:lnTo>
                          <a:lnTo>
                            <a:pt x="104" y="187"/>
                          </a:lnTo>
                          <a:lnTo>
                            <a:pt x="158" y="242"/>
                          </a:lnTo>
                          <a:lnTo>
                            <a:pt x="158" y="272"/>
                          </a:lnTo>
                          <a:lnTo>
                            <a:pt x="140" y="282"/>
                          </a:lnTo>
                          <a:lnTo>
                            <a:pt x="135" y="302"/>
                          </a:lnTo>
                          <a:lnTo>
                            <a:pt x="138" y="326"/>
                          </a:lnTo>
                          <a:lnTo>
                            <a:pt x="147" y="346"/>
                          </a:lnTo>
                          <a:lnTo>
                            <a:pt x="104" y="360"/>
                          </a:lnTo>
                          <a:lnTo>
                            <a:pt x="89" y="375"/>
                          </a:lnTo>
                          <a:lnTo>
                            <a:pt x="77" y="389"/>
                          </a:lnTo>
                          <a:lnTo>
                            <a:pt x="71" y="402"/>
                          </a:lnTo>
                          <a:lnTo>
                            <a:pt x="70" y="414"/>
                          </a:lnTo>
                          <a:lnTo>
                            <a:pt x="74" y="426"/>
                          </a:lnTo>
                          <a:lnTo>
                            <a:pt x="82" y="437"/>
                          </a:lnTo>
                          <a:lnTo>
                            <a:pt x="94" y="449"/>
                          </a:lnTo>
                          <a:lnTo>
                            <a:pt x="113" y="459"/>
                          </a:lnTo>
                          <a:lnTo>
                            <a:pt x="173" y="480"/>
                          </a:lnTo>
                          <a:lnTo>
                            <a:pt x="168" y="522"/>
                          </a:lnTo>
                          <a:lnTo>
                            <a:pt x="162" y="562"/>
                          </a:lnTo>
                          <a:lnTo>
                            <a:pt x="156" y="601"/>
                          </a:lnTo>
                          <a:lnTo>
                            <a:pt x="150" y="638"/>
                          </a:lnTo>
                          <a:lnTo>
                            <a:pt x="140" y="676"/>
                          </a:lnTo>
                          <a:lnTo>
                            <a:pt x="129" y="713"/>
                          </a:lnTo>
                          <a:lnTo>
                            <a:pt x="115" y="750"/>
                          </a:lnTo>
                          <a:lnTo>
                            <a:pt x="98" y="789"/>
                          </a:lnTo>
                          <a:lnTo>
                            <a:pt x="83" y="796"/>
                          </a:lnTo>
                          <a:lnTo>
                            <a:pt x="70" y="804"/>
                          </a:lnTo>
                          <a:lnTo>
                            <a:pt x="61" y="814"/>
                          </a:lnTo>
                          <a:lnTo>
                            <a:pt x="55" y="823"/>
                          </a:lnTo>
                          <a:lnTo>
                            <a:pt x="53" y="835"/>
                          </a:lnTo>
                          <a:lnTo>
                            <a:pt x="55" y="845"/>
                          </a:lnTo>
                          <a:lnTo>
                            <a:pt x="62" y="857"/>
                          </a:lnTo>
                          <a:lnTo>
                            <a:pt x="75" y="868"/>
                          </a:lnTo>
                          <a:lnTo>
                            <a:pt x="78" y="889"/>
                          </a:lnTo>
                          <a:lnTo>
                            <a:pt x="53" y="896"/>
                          </a:lnTo>
                          <a:lnTo>
                            <a:pt x="34" y="905"/>
                          </a:lnTo>
                          <a:lnTo>
                            <a:pt x="21" y="916"/>
                          </a:lnTo>
                          <a:lnTo>
                            <a:pt x="13" y="928"/>
                          </a:lnTo>
                          <a:lnTo>
                            <a:pt x="8" y="942"/>
                          </a:lnTo>
                          <a:lnTo>
                            <a:pt x="8" y="959"/>
                          </a:lnTo>
                          <a:lnTo>
                            <a:pt x="10" y="978"/>
                          </a:lnTo>
                          <a:lnTo>
                            <a:pt x="15" y="999"/>
                          </a:lnTo>
                          <a:lnTo>
                            <a:pt x="19" y="1032"/>
                          </a:lnTo>
                          <a:lnTo>
                            <a:pt x="0" y="1057"/>
                          </a:lnTo>
                          <a:lnTo>
                            <a:pt x="0" y="1121"/>
                          </a:lnTo>
                          <a:lnTo>
                            <a:pt x="18" y="1137"/>
                          </a:lnTo>
                          <a:lnTo>
                            <a:pt x="41" y="1151"/>
                          </a:lnTo>
                          <a:lnTo>
                            <a:pt x="69" y="1163"/>
                          </a:lnTo>
                          <a:lnTo>
                            <a:pt x="101" y="1174"/>
                          </a:lnTo>
                          <a:lnTo>
                            <a:pt x="135" y="1182"/>
                          </a:lnTo>
                          <a:lnTo>
                            <a:pt x="171" y="1189"/>
                          </a:lnTo>
                          <a:lnTo>
                            <a:pt x="208" y="1192"/>
                          </a:lnTo>
                          <a:lnTo>
                            <a:pt x="246" y="1194"/>
                          </a:lnTo>
                          <a:lnTo>
                            <a:pt x="285" y="1193"/>
                          </a:lnTo>
                          <a:lnTo>
                            <a:pt x="322" y="1190"/>
                          </a:lnTo>
                          <a:lnTo>
                            <a:pt x="359" y="1184"/>
                          </a:lnTo>
                          <a:lnTo>
                            <a:pt x="393" y="1175"/>
                          </a:lnTo>
                          <a:lnTo>
                            <a:pt x="424" y="1162"/>
                          </a:lnTo>
                          <a:lnTo>
                            <a:pt x="451" y="1147"/>
                          </a:lnTo>
                          <a:lnTo>
                            <a:pt x="474" y="1129"/>
                          </a:lnTo>
                          <a:lnTo>
                            <a:pt x="493" y="1107"/>
                          </a:lnTo>
                          <a:lnTo>
                            <a:pt x="493" y="1069"/>
                          </a:lnTo>
                          <a:lnTo>
                            <a:pt x="484" y="1032"/>
                          </a:lnTo>
                          <a:lnTo>
                            <a:pt x="487" y="1005"/>
                          </a:lnTo>
                          <a:lnTo>
                            <a:pt x="489" y="984"/>
                          </a:lnTo>
                          <a:lnTo>
                            <a:pt x="489" y="965"/>
                          </a:lnTo>
                          <a:lnTo>
                            <a:pt x="486" y="950"/>
                          </a:lnTo>
                          <a:lnTo>
                            <a:pt x="480" y="936"/>
                          </a:lnTo>
                          <a:lnTo>
                            <a:pt x="470" y="921"/>
                          </a:lnTo>
                          <a:lnTo>
                            <a:pt x="454" y="906"/>
                          </a:lnTo>
                          <a:lnTo>
                            <a:pt x="433" y="888"/>
                          </a:lnTo>
                          <a:lnTo>
                            <a:pt x="441" y="870"/>
                          </a:lnTo>
                          <a:lnTo>
                            <a:pt x="446" y="855"/>
                          </a:lnTo>
                          <a:lnTo>
                            <a:pt x="449" y="842"/>
                          </a:lnTo>
                          <a:lnTo>
                            <a:pt x="449" y="832"/>
                          </a:lnTo>
                          <a:lnTo>
                            <a:pt x="444" y="823"/>
                          </a:lnTo>
                          <a:lnTo>
                            <a:pt x="438" y="814"/>
                          </a:lnTo>
                          <a:lnTo>
                            <a:pt x="425" y="805"/>
                          </a:lnTo>
                          <a:lnTo>
                            <a:pt x="409" y="793"/>
                          </a:lnTo>
                          <a:lnTo>
                            <a:pt x="389" y="751"/>
                          </a:lnTo>
                          <a:lnTo>
                            <a:pt x="373" y="713"/>
                          </a:lnTo>
                          <a:lnTo>
                            <a:pt x="362" y="677"/>
                          </a:lnTo>
                          <a:lnTo>
                            <a:pt x="355" y="644"/>
                          </a:lnTo>
                          <a:lnTo>
                            <a:pt x="349" y="609"/>
                          </a:lnTo>
                          <a:lnTo>
                            <a:pt x="345" y="572"/>
                          </a:lnTo>
                          <a:lnTo>
                            <a:pt x="344" y="531"/>
                          </a:lnTo>
                          <a:lnTo>
                            <a:pt x="344" y="485"/>
                          </a:lnTo>
                          <a:lnTo>
                            <a:pt x="379" y="471"/>
                          </a:lnTo>
                          <a:lnTo>
                            <a:pt x="404" y="455"/>
                          </a:lnTo>
                          <a:lnTo>
                            <a:pt x="417" y="446"/>
                          </a:lnTo>
                          <a:lnTo>
                            <a:pt x="426" y="435"/>
                          </a:lnTo>
                          <a:lnTo>
                            <a:pt x="433" y="423"/>
                          </a:lnTo>
                          <a:lnTo>
                            <a:pt x="436" y="411"/>
                          </a:lnTo>
                          <a:lnTo>
                            <a:pt x="434" y="398"/>
                          </a:lnTo>
                          <a:lnTo>
                            <a:pt x="427" y="386"/>
                          </a:lnTo>
                          <a:lnTo>
                            <a:pt x="414" y="374"/>
                          </a:lnTo>
                          <a:lnTo>
                            <a:pt x="394" y="364"/>
                          </a:lnTo>
                          <a:lnTo>
                            <a:pt x="368" y="356"/>
                          </a:lnTo>
                          <a:lnTo>
                            <a:pt x="379" y="343"/>
                          </a:lnTo>
                          <a:lnTo>
                            <a:pt x="386" y="330"/>
                          </a:lnTo>
                          <a:lnTo>
                            <a:pt x="390" y="318"/>
                          </a:lnTo>
                          <a:lnTo>
                            <a:pt x="393" y="306"/>
                          </a:lnTo>
                          <a:lnTo>
                            <a:pt x="390" y="295"/>
                          </a:lnTo>
                          <a:lnTo>
                            <a:pt x="386" y="283"/>
                          </a:lnTo>
                          <a:lnTo>
                            <a:pt x="376" y="273"/>
                          </a:lnTo>
                          <a:lnTo>
                            <a:pt x="364" y="261"/>
                          </a:lnTo>
                          <a:lnTo>
                            <a:pt x="389" y="227"/>
                          </a:lnTo>
                          <a:lnTo>
                            <a:pt x="409" y="192"/>
                          </a:lnTo>
                          <a:lnTo>
                            <a:pt x="420" y="170"/>
                          </a:lnTo>
                          <a:lnTo>
                            <a:pt x="428" y="153"/>
                          </a:lnTo>
                          <a:lnTo>
                            <a:pt x="432" y="139"/>
                          </a:lnTo>
                          <a:lnTo>
                            <a:pt x="432" y="128"/>
                          </a:lnTo>
                          <a:lnTo>
                            <a:pt x="426" y="118"/>
                          </a:lnTo>
                          <a:lnTo>
                            <a:pt x="416" y="110"/>
                          </a:lnTo>
                          <a:lnTo>
                            <a:pt x="400" y="102"/>
                          </a:lnTo>
                          <a:lnTo>
                            <a:pt x="378" y="92"/>
                          </a:lnTo>
                          <a:lnTo>
                            <a:pt x="349" y="77"/>
                          </a:lnTo>
                          <a:lnTo>
                            <a:pt x="320" y="68"/>
                          </a:lnTo>
                          <a:lnTo>
                            <a:pt x="322" y="54"/>
                          </a:lnTo>
                          <a:lnTo>
                            <a:pt x="322" y="42"/>
                          </a:lnTo>
                          <a:lnTo>
                            <a:pt x="320" y="32"/>
                          </a:lnTo>
                          <a:lnTo>
                            <a:pt x="315" y="23"/>
                          </a:lnTo>
                          <a:lnTo>
                            <a:pt x="309" y="16"/>
                          </a:lnTo>
                          <a:lnTo>
                            <a:pt x="300" y="10"/>
                          </a:lnTo>
                          <a:lnTo>
                            <a:pt x="291" y="5"/>
                          </a:lnTo>
                          <a:lnTo>
                            <a:pt x="281" y="2"/>
                          </a:lnTo>
                          <a:lnTo>
                            <a:pt x="268" y="0"/>
                          </a:lnTo>
                          <a:lnTo>
                            <a:pt x="256" y="1"/>
                          </a:lnTo>
                          <a:lnTo>
                            <a:pt x="243" y="3"/>
                          </a:lnTo>
                          <a:lnTo>
                            <a:pt x="233" y="8"/>
                          </a:lnTo>
                          <a:lnTo>
                            <a:pt x="222" y="16"/>
                          </a:lnTo>
                          <a:lnTo>
                            <a:pt x="215" y="27"/>
                          </a:lnTo>
                          <a:lnTo>
                            <a:pt x="211" y="42"/>
                          </a:lnTo>
                          <a:lnTo>
                            <a:pt x="208" y="6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rgbClr val="E6E6E6"/>
                        </a:gs>
                        <a:gs pos="69000">
                          <a:srgbClr val="E6E6E6">
                            <a:lumMod val="90000"/>
                          </a:srgbClr>
                        </a:gs>
                        <a:gs pos="0">
                          <a:srgbClr val="E6E6E6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" lastClr="FFFFFF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342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319236" y="3666930"/>
                      <a:ext cx="390196" cy="92598"/>
                    </a:xfrm>
                    <a:custGeom>
                      <a:avLst/>
                      <a:gdLst>
                        <a:gd name="T0" fmla="*/ 13 w 185"/>
                        <a:gd name="T1" fmla="*/ 8 h 58"/>
                        <a:gd name="T2" fmla="*/ 0 w 185"/>
                        <a:gd name="T3" fmla="*/ 22 h 58"/>
                        <a:gd name="T4" fmla="*/ 8 w 185"/>
                        <a:gd name="T5" fmla="*/ 43 h 58"/>
                        <a:gd name="T6" fmla="*/ 28 w 185"/>
                        <a:gd name="T7" fmla="*/ 49 h 58"/>
                        <a:gd name="T8" fmla="*/ 53 w 185"/>
                        <a:gd name="T9" fmla="*/ 54 h 58"/>
                        <a:gd name="T10" fmla="*/ 81 w 185"/>
                        <a:gd name="T11" fmla="*/ 58 h 58"/>
                        <a:gd name="T12" fmla="*/ 108 w 185"/>
                        <a:gd name="T13" fmla="*/ 56 h 58"/>
                        <a:gd name="T14" fmla="*/ 135 w 185"/>
                        <a:gd name="T15" fmla="*/ 53 h 58"/>
                        <a:gd name="T16" fmla="*/ 159 w 185"/>
                        <a:gd name="T17" fmla="*/ 46 h 58"/>
                        <a:gd name="T18" fmla="*/ 176 w 185"/>
                        <a:gd name="T19" fmla="*/ 33 h 58"/>
                        <a:gd name="T20" fmla="*/ 185 w 185"/>
                        <a:gd name="T21" fmla="*/ 16 h 58"/>
                        <a:gd name="T22" fmla="*/ 160 w 185"/>
                        <a:gd name="T23" fmla="*/ 6 h 58"/>
                        <a:gd name="T24" fmla="*/ 144 w 185"/>
                        <a:gd name="T25" fmla="*/ 0 h 58"/>
                        <a:gd name="T26" fmla="*/ 139 w 185"/>
                        <a:gd name="T27" fmla="*/ 15 h 58"/>
                        <a:gd name="T28" fmla="*/ 127 w 185"/>
                        <a:gd name="T29" fmla="*/ 24 h 58"/>
                        <a:gd name="T30" fmla="*/ 109 w 185"/>
                        <a:gd name="T31" fmla="*/ 29 h 58"/>
                        <a:gd name="T32" fmla="*/ 89 w 185"/>
                        <a:gd name="T33" fmla="*/ 29 h 58"/>
                        <a:gd name="T34" fmla="*/ 68 w 185"/>
                        <a:gd name="T35" fmla="*/ 25 h 58"/>
                        <a:gd name="T36" fmla="*/ 51 w 185"/>
                        <a:gd name="T37" fmla="*/ 20 h 58"/>
                        <a:gd name="T38" fmla="*/ 38 w 185"/>
                        <a:gd name="T39" fmla="*/ 11 h 58"/>
                        <a:gd name="T40" fmla="*/ 33 w 185"/>
                        <a:gd name="T41" fmla="*/ 1 h 58"/>
                        <a:gd name="T42" fmla="*/ 13 w 185"/>
                        <a:gd name="T43" fmla="*/ 8 h 5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5"/>
                        <a:gd name="T67" fmla="*/ 0 h 58"/>
                        <a:gd name="T68" fmla="*/ 185 w 185"/>
                        <a:gd name="T69" fmla="*/ 58 h 5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5" h="58">
                          <a:moveTo>
                            <a:pt x="13" y="8"/>
                          </a:moveTo>
                          <a:lnTo>
                            <a:pt x="0" y="22"/>
                          </a:lnTo>
                          <a:lnTo>
                            <a:pt x="8" y="43"/>
                          </a:lnTo>
                          <a:lnTo>
                            <a:pt x="28" y="49"/>
                          </a:lnTo>
                          <a:lnTo>
                            <a:pt x="53" y="54"/>
                          </a:lnTo>
                          <a:lnTo>
                            <a:pt x="81" y="58"/>
                          </a:lnTo>
                          <a:lnTo>
                            <a:pt x="108" y="56"/>
                          </a:lnTo>
                          <a:lnTo>
                            <a:pt x="135" y="53"/>
                          </a:lnTo>
                          <a:lnTo>
                            <a:pt x="159" y="46"/>
                          </a:lnTo>
                          <a:lnTo>
                            <a:pt x="176" y="33"/>
                          </a:lnTo>
                          <a:lnTo>
                            <a:pt x="185" y="16"/>
                          </a:lnTo>
                          <a:lnTo>
                            <a:pt x="160" y="6"/>
                          </a:lnTo>
                          <a:lnTo>
                            <a:pt x="144" y="0"/>
                          </a:lnTo>
                          <a:lnTo>
                            <a:pt x="139" y="15"/>
                          </a:lnTo>
                          <a:lnTo>
                            <a:pt x="127" y="24"/>
                          </a:lnTo>
                          <a:lnTo>
                            <a:pt x="109" y="29"/>
                          </a:lnTo>
                          <a:lnTo>
                            <a:pt x="89" y="29"/>
                          </a:lnTo>
                          <a:lnTo>
                            <a:pt x="68" y="25"/>
                          </a:lnTo>
                          <a:lnTo>
                            <a:pt x="51" y="20"/>
                          </a:lnTo>
                          <a:lnTo>
                            <a:pt x="38" y="11"/>
                          </a:lnTo>
                          <a:lnTo>
                            <a:pt x="33" y="1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alpha val="56078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43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205958" y="3733070"/>
                      <a:ext cx="654516" cy="171979"/>
                    </a:xfrm>
                    <a:custGeom>
                      <a:avLst/>
                      <a:gdLst>
                        <a:gd name="T0" fmla="*/ 32 w 329"/>
                        <a:gd name="T1" fmla="*/ 10 h 102"/>
                        <a:gd name="T2" fmla="*/ 1 w 329"/>
                        <a:gd name="T3" fmla="*/ 26 h 102"/>
                        <a:gd name="T4" fmla="*/ 0 w 329"/>
                        <a:gd name="T5" fmla="*/ 43 h 102"/>
                        <a:gd name="T6" fmla="*/ 3 w 329"/>
                        <a:gd name="T7" fmla="*/ 60 h 102"/>
                        <a:gd name="T8" fmla="*/ 14 w 329"/>
                        <a:gd name="T9" fmla="*/ 71 h 102"/>
                        <a:gd name="T10" fmla="*/ 27 w 329"/>
                        <a:gd name="T11" fmla="*/ 81 h 102"/>
                        <a:gd name="T12" fmla="*/ 46 w 329"/>
                        <a:gd name="T13" fmla="*/ 90 h 102"/>
                        <a:gd name="T14" fmla="*/ 67 w 329"/>
                        <a:gd name="T15" fmla="*/ 95 h 102"/>
                        <a:gd name="T16" fmla="*/ 91 w 329"/>
                        <a:gd name="T17" fmla="*/ 100 h 102"/>
                        <a:gd name="T18" fmla="*/ 117 w 329"/>
                        <a:gd name="T19" fmla="*/ 102 h 102"/>
                        <a:gd name="T20" fmla="*/ 144 w 329"/>
                        <a:gd name="T21" fmla="*/ 102 h 102"/>
                        <a:gd name="T22" fmla="*/ 171 w 329"/>
                        <a:gd name="T23" fmla="*/ 102 h 102"/>
                        <a:gd name="T24" fmla="*/ 199 w 329"/>
                        <a:gd name="T25" fmla="*/ 100 h 102"/>
                        <a:gd name="T26" fmla="*/ 225 w 329"/>
                        <a:gd name="T27" fmla="*/ 98 h 102"/>
                        <a:gd name="T28" fmla="*/ 251 w 329"/>
                        <a:gd name="T29" fmla="*/ 94 h 102"/>
                        <a:gd name="T30" fmla="*/ 273 w 329"/>
                        <a:gd name="T31" fmla="*/ 90 h 102"/>
                        <a:gd name="T32" fmla="*/ 292 w 329"/>
                        <a:gd name="T33" fmla="*/ 85 h 102"/>
                        <a:gd name="T34" fmla="*/ 308 w 329"/>
                        <a:gd name="T35" fmla="*/ 79 h 102"/>
                        <a:gd name="T36" fmla="*/ 319 w 329"/>
                        <a:gd name="T37" fmla="*/ 71 h 102"/>
                        <a:gd name="T38" fmla="*/ 326 w 329"/>
                        <a:gd name="T39" fmla="*/ 61 h 102"/>
                        <a:gd name="T40" fmla="*/ 329 w 329"/>
                        <a:gd name="T41" fmla="*/ 50 h 102"/>
                        <a:gd name="T42" fmla="*/ 329 w 329"/>
                        <a:gd name="T43" fmla="*/ 39 h 102"/>
                        <a:gd name="T44" fmla="*/ 325 w 329"/>
                        <a:gd name="T45" fmla="*/ 28 h 102"/>
                        <a:gd name="T46" fmla="*/ 316 w 329"/>
                        <a:gd name="T47" fmla="*/ 18 h 102"/>
                        <a:gd name="T48" fmla="*/ 303 w 329"/>
                        <a:gd name="T49" fmla="*/ 8 h 102"/>
                        <a:gd name="T50" fmla="*/ 285 w 329"/>
                        <a:gd name="T51" fmla="*/ 0 h 102"/>
                        <a:gd name="T52" fmla="*/ 269 w 329"/>
                        <a:gd name="T53" fmla="*/ 18 h 102"/>
                        <a:gd name="T54" fmla="*/ 252 w 329"/>
                        <a:gd name="T55" fmla="*/ 31 h 102"/>
                        <a:gd name="T56" fmla="*/ 234 w 329"/>
                        <a:gd name="T57" fmla="*/ 39 h 102"/>
                        <a:gd name="T58" fmla="*/ 215 w 329"/>
                        <a:gd name="T59" fmla="*/ 43 h 102"/>
                        <a:gd name="T60" fmla="*/ 194 w 329"/>
                        <a:gd name="T61" fmla="*/ 45 h 102"/>
                        <a:gd name="T62" fmla="*/ 173 w 329"/>
                        <a:gd name="T63" fmla="*/ 43 h 102"/>
                        <a:gd name="T64" fmla="*/ 148 w 329"/>
                        <a:gd name="T65" fmla="*/ 41 h 102"/>
                        <a:gd name="T66" fmla="*/ 122 w 329"/>
                        <a:gd name="T67" fmla="*/ 40 h 102"/>
                        <a:gd name="T68" fmla="*/ 67 w 329"/>
                        <a:gd name="T69" fmla="*/ 30 h 102"/>
                        <a:gd name="T70" fmla="*/ 49 w 329"/>
                        <a:gd name="T71" fmla="*/ 3 h 102"/>
                        <a:gd name="T72" fmla="*/ 32 w 329"/>
                        <a:gd name="T73" fmla="*/ 10 h 102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329"/>
                        <a:gd name="T112" fmla="*/ 0 h 102"/>
                        <a:gd name="T113" fmla="*/ 329 w 329"/>
                        <a:gd name="T114" fmla="*/ 102 h 102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329" h="102">
                          <a:moveTo>
                            <a:pt x="32" y="10"/>
                          </a:moveTo>
                          <a:lnTo>
                            <a:pt x="1" y="26"/>
                          </a:lnTo>
                          <a:lnTo>
                            <a:pt x="0" y="43"/>
                          </a:lnTo>
                          <a:lnTo>
                            <a:pt x="3" y="60"/>
                          </a:lnTo>
                          <a:lnTo>
                            <a:pt x="14" y="71"/>
                          </a:lnTo>
                          <a:lnTo>
                            <a:pt x="27" y="81"/>
                          </a:lnTo>
                          <a:lnTo>
                            <a:pt x="46" y="90"/>
                          </a:lnTo>
                          <a:lnTo>
                            <a:pt x="67" y="95"/>
                          </a:lnTo>
                          <a:lnTo>
                            <a:pt x="91" y="100"/>
                          </a:lnTo>
                          <a:lnTo>
                            <a:pt x="117" y="102"/>
                          </a:lnTo>
                          <a:lnTo>
                            <a:pt x="144" y="102"/>
                          </a:lnTo>
                          <a:lnTo>
                            <a:pt x="171" y="102"/>
                          </a:lnTo>
                          <a:lnTo>
                            <a:pt x="199" y="100"/>
                          </a:lnTo>
                          <a:lnTo>
                            <a:pt x="225" y="98"/>
                          </a:lnTo>
                          <a:lnTo>
                            <a:pt x="251" y="94"/>
                          </a:lnTo>
                          <a:lnTo>
                            <a:pt x="273" y="90"/>
                          </a:lnTo>
                          <a:lnTo>
                            <a:pt x="292" y="85"/>
                          </a:lnTo>
                          <a:lnTo>
                            <a:pt x="308" y="79"/>
                          </a:lnTo>
                          <a:lnTo>
                            <a:pt x="319" y="71"/>
                          </a:lnTo>
                          <a:lnTo>
                            <a:pt x="326" y="61"/>
                          </a:lnTo>
                          <a:lnTo>
                            <a:pt x="329" y="50"/>
                          </a:lnTo>
                          <a:lnTo>
                            <a:pt x="329" y="39"/>
                          </a:lnTo>
                          <a:lnTo>
                            <a:pt x="325" y="28"/>
                          </a:lnTo>
                          <a:lnTo>
                            <a:pt x="316" y="18"/>
                          </a:lnTo>
                          <a:lnTo>
                            <a:pt x="303" y="8"/>
                          </a:lnTo>
                          <a:lnTo>
                            <a:pt x="285" y="0"/>
                          </a:lnTo>
                          <a:lnTo>
                            <a:pt x="269" y="18"/>
                          </a:lnTo>
                          <a:lnTo>
                            <a:pt x="252" y="31"/>
                          </a:lnTo>
                          <a:lnTo>
                            <a:pt x="234" y="39"/>
                          </a:lnTo>
                          <a:lnTo>
                            <a:pt x="215" y="43"/>
                          </a:lnTo>
                          <a:lnTo>
                            <a:pt x="194" y="45"/>
                          </a:lnTo>
                          <a:lnTo>
                            <a:pt x="173" y="43"/>
                          </a:lnTo>
                          <a:lnTo>
                            <a:pt x="148" y="41"/>
                          </a:lnTo>
                          <a:lnTo>
                            <a:pt x="122" y="40"/>
                          </a:lnTo>
                          <a:lnTo>
                            <a:pt x="67" y="30"/>
                          </a:lnTo>
                          <a:lnTo>
                            <a:pt x="49" y="3"/>
                          </a:lnTo>
                          <a:lnTo>
                            <a:pt x="32" y="1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alpha val="56078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44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319236" y="4116711"/>
                      <a:ext cx="390196" cy="92598"/>
                    </a:xfrm>
                    <a:custGeom>
                      <a:avLst/>
                      <a:gdLst>
                        <a:gd name="T0" fmla="*/ 12 w 204"/>
                        <a:gd name="T1" fmla="*/ 0 h 37"/>
                        <a:gd name="T2" fmla="*/ 24 w 204"/>
                        <a:gd name="T3" fmla="*/ 6 h 37"/>
                        <a:gd name="T4" fmla="*/ 35 w 204"/>
                        <a:gd name="T5" fmla="*/ 12 h 37"/>
                        <a:gd name="T6" fmla="*/ 47 w 204"/>
                        <a:gd name="T7" fmla="*/ 15 h 37"/>
                        <a:gd name="T8" fmla="*/ 58 w 204"/>
                        <a:gd name="T9" fmla="*/ 17 h 37"/>
                        <a:gd name="T10" fmla="*/ 70 w 204"/>
                        <a:gd name="T11" fmla="*/ 20 h 37"/>
                        <a:gd name="T12" fmla="*/ 82 w 204"/>
                        <a:gd name="T13" fmla="*/ 21 h 37"/>
                        <a:gd name="T14" fmla="*/ 94 w 204"/>
                        <a:gd name="T15" fmla="*/ 22 h 37"/>
                        <a:gd name="T16" fmla="*/ 106 w 204"/>
                        <a:gd name="T17" fmla="*/ 21 h 37"/>
                        <a:gd name="T18" fmla="*/ 119 w 204"/>
                        <a:gd name="T19" fmla="*/ 20 h 37"/>
                        <a:gd name="T20" fmla="*/ 131 w 204"/>
                        <a:gd name="T21" fmla="*/ 19 h 37"/>
                        <a:gd name="T22" fmla="*/ 143 w 204"/>
                        <a:gd name="T23" fmla="*/ 16 h 37"/>
                        <a:gd name="T24" fmla="*/ 156 w 204"/>
                        <a:gd name="T25" fmla="*/ 14 h 37"/>
                        <a:gd name="T26" fmla="*/ 167 w 204"/>
                        <a:gd name="T27" fmla="*/ 12 h 37"/>
                        <a:gd name="T28" fmla="*/ 180 w 204"/>
                        <a:gd name="T29" fmla="*/ 8 h 37"/>
                        <a:gd name="T30" fmla="*/ 192 w 204"/>
                        <a:gd name="T31" fmla="*/ 6 h 37"/>
                        <a:gd name="T32" fmla="*/ 204 w 204"/>
                        <a:gd name="T33" fmla="*/ 2 h 37"/>
                        <a:gd name="T34" fmla="*/ 204 w 204"/>
                        <a:gd name="T35" fmla="*/ 14 h 37"/>
                        <a:gd name="T36" fmla="*/ 196 w 204"/>
                        <a:gd name="T37" fmla="*/ 17 h 37"/>
                        <a:gd name="T38" fmla="*/ 188 w 204"/>
                        <a:gd name="T39" fmla="*/ 21 h 37"/>
                        <a:gd name="T40" fmla="*/ 178 w 204"/>
                        <a:gd name="T41" fmla="*/ 24 h 37"/>
                        <a:gd name="T42" fmla="*/ 167 w 204"/>
                        <a:gd name="T43" fmla="*/ 27 h 37"/>
                        <a:gd name="T44" fmla="*/ 155 w 204"/>
                        <a:gd name="T45" fmla="*/ 30 h 37"/>
                        <a:gd name="T46" fmla="*/ 143 w 204"/>
                        <a:gd name="T47" fmla="*/ 32 h 37"/>
                        <a:gd name="T48" fmla="*/ 129 w 204"/>
                        <a:gd name="T49" fmla="*/ 35 h 37"/>
                        <a:gd name="T50" fmla="*/ 117 w 204"/>
                        <a:gd name="T51" fmla="*/ 37 h 37"/>
                        <a:gd name="T52" fmla="*/ 102 w 204"/>
                        <a:gd name="T53" fmla="*/ 37 h 37"/>
                        <a:gd name="T54" fmla="*/ 88 w 204"/>
                        <a:gd name="T55" fmla="*/ 37 h 37"/>
                        <a:gd name="T56" fmla="*/ 73 w 204"/>
                        <a:gd name="T57" fmla="*/ 36 h 37"/>
                        <a:gd name="T58" fmla="*/ 58 w 204"/>
                        <a:gd name="T59" fmla="*/ 34 h 37"/>
                        <a:gd name="T60" fmla="*/ 44 w 204"/>
                        <a:gd name="T61" fmla="*/ 29 h 37"/>
                        <a:gd name="T62" fmla="*/ 29 w 204"/>
                        <a:gd name="T63" fmla="*/ 24 h 37"/>
                        <a:gd name="T64" fmla="*/ 14 w 204"/>
                        <a:gd name="T65" fmla="*/ 17 h 37"/>
                        <a:gd name="T66" fmla="*/ 0 w 204"/>
                        <a:gd name="T67" fmla="*/ 8 h 37"/>
                        <a:gd name="T68" fmla="*/ 12 w 204"/>
                        <a:gd name="T69" fmla="*/ 0 h 37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204"/>
                        <a:gd name="T106" fmla="*/ 0 h 37"/>
                        <a:gd name="T107" fmla="*/ 204 w 204"/>
                        <a:gd name="T108" fmla="*/ 37 h 37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204" h="37">
                          <a:moveTo>
                            <a:pt x="12" y="0"/>
                          </a:moveTo>
                          <a:lnTo>
                            <a:pt x="24" y="6"/>
                          </a:lnTo>
                          <a:lnTo>
                            <a:pt x="35" y="12"/>
                          </a:lnTo>
                          <a:lnTo>
                            <a:pt x="47" y="15"/>
                          </a:lnTo>
                          <a:lnTo>
                            <a:pt x="58" y="17"/>
                          </a:lnTo>
                          <a:lnTo>
                            <a:pt x="70" y="20"/>
                          </a:lnTo>
                          <a:lnTo>
                            <a:pt x="82" y="21"/>
                          </a:lnTo>
                          <a:lnTo>
                            <a:pt x="94" y="22"/>
                          </a:lnTo>
                          <a:lnTo>
                            <a:pt x="106" y="21"/>
                          </a:lnTo>
                          <a:lnTo>
                            <a:pt x="119" y="20"/>
                          </a:lnTo>
                          <a:lnTo>
                            <a:pt x="131" y="19"/>
                          </a:lnTo>
                          <a:lnTo>
                            <a:pt x="143" y="16"/>
                          </a:lnTo>
                          <a:lnTo>
                            <a:pt x="156" y="14"/>
                          </a:lnTo>
                          <a:lnTo>
                            <a:pt x="167" y="12"/>
                          </a:lnTo>
                          <a:lnTo>
                            <a:pt x="180" y="8"/>
                          </a:lnTo>
                          <a:lnTo>
                            <a:pt x="192" y="6"/>
                          </a:lnTo>
                          <a:lnTo>
                            <a:pt x="204" y="2"/>
                          </a:lnTo>
                          <a:lnTo>
                            <a:pt x="204" y="14"/>
                          </a:lnTo>
                          <a:lnTo>
                            <a:pt x="196" y="17"/>
                          </a:lnTo>
                          <a:lnTo>
                            <a:pt x="188" y="21"/>
                          </a:lnTo>
                          <a:lnTo>
                            <a:pt x="178" y="24"/>
                          </a:lnTo>
                          <a:lnTo>
                            <a:pt x="167" y="27"/>
                          </a:lnTo>
                          <a:lnTo>
                            <a:pt x="155" y="30"/>
                          </a:lnTo>
                          <a:lnTo>
                            <a:pt x="143" y="32"/>
                          </a:lnTo>
                          <a:lnTo>
                            <a:pt x="129" y="35"/>
                          </a:lnTo>
                          <a:lnTo>
                            <a:pt x="117" y="37"/>
                          </a:lnTo>
                          <a:lnTo>
                            <a:pt x="102" y="37"/>
                          </a:lnTo>
                          <a:lnTo>
                            <a:pt x="88" y="37"/>
                          </a:lnTo>
                          <a:lnTo>
                            <a:pt x="73" y="36"/>
                          </a:lnTo>
                          <a:lnTo>
                            <a:pt x="58" y="34"/>
                          </a:lnTo>
                          <a:lnTo>
                            <a:pt x="44" y="29"/>
                          </a:lnTo>
                          <a:lnTo>
                            <a:pt x="29" y="24"/>
                          </a:lnTo>
                          <a:lnTo>
                            <a:pt x="14" y="17"/>
                          </a:lnTo>
                          <a:lnTo>
                            <a:pt x="0" y="8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alpha val="56078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45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143020" y="4235766"/>
                      <a:ext cx="717455" cy="211662"/>
                    </a:xfrm>
                    <a:custGeom>
                      <a:avLst/>
                      <a:gdLst>
                        <a:gd name="T0" fmla="*/ 40 w 351"/>
                        <a:gd name="T1" fmla="*/ 0 h 100"/>
                        <a:gd name="T2" fmla="*/ 19 w 351"/>
                        <a:gd name="T3" fmla="*/ 9 h 100"/>
                        <a:gd name="T4" fmla="*/ 6 w 351"/>
                        <a:gd name="T5" fmla="*/ 20 h 100"/>
                        <a:gd name="T6" fmla="*/ 0 w 351"/>
                        <a:gd name="T7" fmla="*/ 30 h 100"/>
                        <a:gd name="T8" fmla="*/ 0 w 351"/>
                        <a:gd name="T9" fmla="*/ 42 h 100"/>
                        <a:gd name="T10" fmla="*/ 7 w 351"/>
                        <a:gd name="T11" fmla="*/ 53 h 100"/>
                        <a:gd name="T12" fmla="*/ 17 w 351"/>
                        <a:gd name="T13" fmla="*/ 65 h 100"/>
                        <a:gd name="T14" fmla="*/ 32 w 351"/>
                        <a:gd name="T15" fmla="*/ 75 h 100"/>
                        <a:gd name="T16" fmla="*/ 50 w 351"/>
                        <a:gd name="T17" fmla="*/ 85 h 100"/>
                        <a:gd name="T18" fmla="*/ 66 w 351"/>
                        <a:gd name="T19" fmla="*/ 89 h 100"/>
                        <a:gd name="T20" fmla="*/ 82 w 351"/>
                        <a:gd name="T21" fmla="*/ 92 h 100"/>
                        <a:gd name="T22" fmla="*/ 97 w 351"/>
                        <a:gd name="T23" fmla="*/ 95 h 100"/>
                        <a:gd name="T24" fmla="*/ 113 w 351"/>
                        <a:gd name="T25" fmla="*/ 96 h 100"/>
                        <a:gd name="T26" fmla="*/ 128 w 351"/>
                        <a:gd name="T27" fmla="*/ 98 h 100"/>
                        <a:gd name="T28" fmla="*/ 144 w 351"/>
                        <a:gd name="T29" fmla="*/ 99 h 100"/>
                        <a:gd name="T30" fmla="*/ 159 w 351"/>
                        <a:gd name="T31" fmla="*/ 99 h 100"/>
                        <a:gd name="T32" fmla="*/ 174 w 351"/>
                        <a:gd name="T33" fmla="*/ 100 h 100"/>
                        <a:gd name="T34" fmla="*/ 189 w 351"/>
                        <a:gd name="T35" fmla="*/ 100 h 100"/>
                        <a:gd name="T36" fmla="*/ 205 w 351"/>
                        <a:gd name="T37" fmla="*/ 100 h 100"/>
                        <a:gd name="T38" fmla="*/ 220 w 351"/>
                        <a:gd name="T39" fmla="*/ 99 h 100"/>
                        <a:gd name="T40" fmla="*/ 236 w 351"/>
                        <a:gd name="T41" fmla="*/ 99 h 100"/>
                        <a:gd name="T42" fmla="*/ 251 w 351"/>
                        <a:gd name="T43" fmla="*/ 98 h 100"/>
                        <a:gd name="T44" fmla="*/ 267 w 351"/>
                        <a:gd name="T45" fmla="*/ 97 h 100"/>
                        <a:gd name="T46" fmla="*/ 284 w 351"/>
                        <a:gd name="T47" fmla="*/ 95 h 100"/>
                        <a:gd name="T48" fmla="*/ 300 w 351"/>
                        <a:gd name="T49" fmla="*/ 94 h 100"/>
                        <a:gd name="T50" fmla="*/ 323 w 351"/>
                        <a:gd name="T51" fmla="*/ 81 h 100"/>
                        <a:gd name="T52" fmla="*/ 339 w 351"/>
                        <a:gd name="T53" fmla="*/ 68 h 100"/>
                        <a:gd name="T54" fmla="*/ 349 w 351"/>
                        <a:gd name="T55" fmla="*/ 56 h 100"/>
                        <a:gd name="T56" fmla="*/ 351 w 351"/>
                        <a:gd name="T57" fmla="*/ 43 h 100"/>
                        <a:gd name="T58" fmla="*/ 348 w 351"/>
                        <a:gd name="T59" fmla="*/ 31 h 100"/>
                        <a:gd name="T60" fmla="*/ 338 w 351"/>
                        <a:gd name="T61" fmla="*/ 21 h 100"/>
                        <a:gd name="T62" fmla="*/ 320 w 351"/>
                        <a:gd name="T63" fmla="*/ 12 h 100"/>
                        <a:gd name="T64" fmla="*/ 296 w 351"/>
                        <a:gd name="T65" fmla="*/ 5 h 100"/>
                        <a:gd name="T66" fmla="*/ 298 w 351"/>
                        <a:gd name="T67" fmla="*/ 15 h 100"/>
                        <a:gd name="T68" fmla="*/ 294 w 351"/>
                        <a:gd name="T69" fmla="*/ 23 h 100"/>
                        <a:gd name="T70" fmla="*/ 284 w 351"/>
                        <a:gd name="T71" fmla="*/ 30 h 100"/>
                        <a:gd name="T72" fmla="*/ 272 w 351"/>
                        <a:gd name="T73" fmla="*/ 37 h 100"/>
                        <a:gd name="T74" fmla="*/ 258 w 351"/>
                        <a:gd name="T75" fmla="*/ 38 h 100"/>
                        <a:gd name="T76" fmla="*/ 245 w 351"/>
                        <a:gd name="T77" fmla="*/ 39 h 100"/>
                        <a:gd name="T78" fmla="*/ 234 w 351"/>
                        <a:gd name="T79" fmla="*/ 41 h 100"/>
                        <a:gd name="T80" fmla="*/ 222 w 351"/>
                        <a:gd name="T81" fmla="*/ 42 h 100"/>
                        <a:gd name="T82" fmla="*/ 211 w 351"/>
                        <a:gd name="T83" fmla="*/ 43 h 100"/>
                        <a:gd name="T84" fmla="*/ 199 w 351"/>
                        <a:gd name="T85" fmla="*/ 43 h 100"/>
                        <a:gd name="T86" fmla="*/ 188 w 351"/>
                        <a:gd name="T87" fmla="*/ 44 h 100"/>
                        <a:gd name="T88" fmla="*/ 178 w 351"/>
                        <a:gd name="T89" fmla="*/ 44 h 100"/>
                        <a:gd name="T90" fmla="*/ 166 w 351"/>
                        <a:gd name="T91" fmla="*/ 44 h 100"/>
                        <a:gd name="T92" fmla="*/ 155 w 351"/>
                        <a:gd name="T93" fmla="*/ 44 h 100"/>
                        <a:gd name="T94" fmla="*/ 143 w 351"/>
                        <a:gd name="T95" fmla="*/ 44 h 100"/>
                        <a:gd name="T96" fmla="*/ 133 w 351"/>
                        <a:gd name="T97" fmla="*/ 43 h 100"/>
                        <a:gd name="T98" fmla="*/ 120 w 351"/>
                        <a:gd name="T99" fmla="*/ 42 h 100"/>
                        <a:gd name="T100" fmla="*/ 108 w 351"/>
                        <a:gd name="T101" fmla="*/ 41 h 100"/>
                        <a:gd name="T102" fmla="*/ 96 w 351"/>
                        <a:gd name="T103" fmla="*/ 39 h 100"/>
                        <a:gd name="T104" fmla="*/ 82 w 351"/>
                        <a:gd name="T105" fmla="*/ 37 h 100"/>
                        <a:gd name="T106" fmla="*/ 73 w 351"/>
                        <a:gd name="T107" fmla="*/ 32 h 100"/>
                        <a:gd name="T108" fmla="*/ 65 w 351"/>
                        <a:gd name="T109" fmla="*/ 28 h 100"/>
                        <a:gd name="T110" fmla="*/ 58 w 351"/>
                        <a:gd name="T111" fmla="*/ 23 h 100"/>
                        <a:gd name="T112" fmla="*/ 52 w 351"/>
                        <a:gd name="T113" fmla="*/ 19 h 100"/>
                        <a:gd name="T114" fmla="*/ 47 w 351"/>
                        <a:gd name="T115" fmla="*/ 14 h 100"/>
                        <a:gd name="T116" fmla="*/ 44 w 351"/>
                        <a:gd name="T117" fmla="*/ 11 h 100"/>
                        <a:gd name="T118" fmla="*/ 42 w 351"/>
                        <a:gd name="T119" fmla="*/ 5 h 100"/>
                        <a:gd name="T120" fmla="*/ 40 w 351"/>
                        <a:gd name="T121" fmla="*/ 0 h 100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351"/>
                        <a:gd name="T184" fmla="*/ 0 h 100"/>
                        <a:gd name="T185" fmla="*/ 351 w 351"/>
                        <a:gd name="T186" fmla="*/ 100 h 100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351" h="100">
                          <a:moveTo>
                            <a:pt x="40" y="0"/>
                          </a:moveTo>
                          <a:lnTo>
                            <a:pt x="19" y="9"/>
                          </a:lnTo>
                          <a:lnTo>
                            <a:pt x="6" y="20"/>
                          </a:lnTo>
                          <a:lnTo>
                            <a:pt x="0" y="30"/>
                          </a:lnTo>
                          <a:lnTo>
                            <a:pt x="0" y="42"/>
                          </a:lnTo>
                          <a:lnTo>
                            <a:pt x="7" y="53"/>
                          </a:lnTo>
                          <a:lnTo>
                            <a:pt x="17" y="65"/>
                          </a:lnTo>
                          <a:lnTo>
                            <a:pt x="32" y="75"/>
                          </a:lnTo>
                          <a:lnTo>
                            <a:pt x="50" y="85"/>
                          </a:lnTo>
                          <a:lnTo>
                            <a:pt x="66" y="89"/>
                          </a:lnTo>
                          <a:lnTo>
                            <a:pt x="82" y="92"/>
                          </a:lnTo>
                          <a:lnTo>
                            <a:pt x="97" y="95"/>
                          </a:lnTo>
                          <a:lnTo>
                            <a:pt x="113" y="96"/>
                          </a:lnTo>
                          <a:lnTo>
                            <a:pt x="128" y="98"/>
                          </a:lnTo>
                          <a:lnTo>
                            <a:pt x="144" y="99"/>
                          </a:lnTo>
                          <a:lnTo>
                            <a:pt x="159" y="99"/>
                          </a:lnTo>
                          <a:lnTo>
                            <a:pt x="174" y="100"/>
                          </a:lnTo>
                          <a:lnTo>
                            <a:pt x="189" y="100"/>
                          </a:lnTo>
                          <a:lnTo>
                            <a:pt x="205" y="100"/>
                          </a:lnTo>
                          <a:lnTo>
                            <a:pt x="220" y="99"/>
                          </a:lnTo>
                          <a:lnTo>
                            <a:pt x="236" y="99"/>
                          </a:lnTo>
                          <a:lnTo>
                            <a:pt x="251" y="98"/>
                          </a:lnTo>
                          <a:lnTo>
                            <a:pt x="267" y="97"/>
                          </a:lnTo>
                          <a:lnTo>
                            <a:pt x="284" y="95"/>
                          </a:lnTo>
                          <a:lnTo>
                            <a:pt x="300" y="94"/>
                          </a:lnTo>
                          <a:lnTo>
                            <a:pt x="323" y="81"/>
                          </a:lnTo>
                          <a:lnTo>
                            <a:pt x="339" y="68"/>
                          </a:lnTo>
                          <a:lnTo>
                            <a:pt x="349" y="56"/>
                          </a:lnTo>
                          <a:lnTo>
                            <a:pt x="351" y="43"/>
                          </a:lnTo>
                          <a:lnTo>
                            <a:pt x="348" y="31"/>
                          </a:lnTo>
                          <a:lnTo>
                            <a:pt x="338" y="21"/>
                          </a:lnTo>
                          <a:lnTo>
                            <a:pt x="320" y="12"/>
                          </a:lnTo>
                          <a:lnTo>
                            <a:pt x="296" y="5"/>
                          </a:lnTo>
                          <a:lnTo>
                            <a:pt x="298" y="15"/>
                          </a:lnTo>
                          <a:lnTo>
                            <a:pt x="294" y="23"/>
                          </a:lnTo>
                          <a:lnTo>
                            <a:pt x="284" y="30"/>
                          </a:lnTo>
                          <a:lnTo>
                            <a:pt x="272" y="37"/>
                          </a:lnTo>
                          <a:lnTo>
                            <a:pt x="258" y="38"/>
                          </a:lnTo>
                          <a:lnTo>
                            <a:pt x="245" y="39"/>
                          </a:lnTo>
                          <a:lnTo>
                            <a:pt x="234" y="41"/>
                          </a:lnTo>
                          <a:lnTo>
                            <a:pt x="222" y="42"/>
                          </a:lnTo>
                          <a:lnTo>
                            <a:pt x="211" y="43"/>
                          </a:lnTo>
                          <a:lnTo>
                            <a:pt x="199" y="43"/>
                          </a:lnTo>
                          <a:lnTo>
                            <a:pt x="188" y="44"/>
                          </a:lnTo>
                          <a:lnTo>
                            <a:pt x="178" y="44"/>
                          </a:lnTo>
                          <a:lnTo>
                            <a:pt x="166" y="44"/>
                          </a:lnTo>
                          <a:lnTo>
                            <a:pt x="155" y="44"/>
                          </a:lnTo>
                          <a:lnTo>
                            <a:pt x="143" y="44"/>
                          </a:lnTo>
                          <a:lnTo>
                            <a:pt x="133" y="43"/>
                          </a:lnTo>
                          <a:lnTo>
                            <a:pt x="120" y="42"/>
                          </a:lnTo>
                          <a:lnTo>
                            <a:pt x="108" y="41"/>
                          </a:lnTo>
                          <a:lnTo>
                            <a:pt x="96" y="39"/>
                          </a:lnTo>
                          <a:lnTo>
                            <a:pt x="82" y="37"/>
                          </a:lnTo>
                          <a:lnTo>
                            <a:pt x="73" y="32"/>
                          </a:lnTo>
                          <a:lnTo>
                            <a:pt x="65" y="28"/>
                          </a:lnTo>
                          <a:lnTo>
                            <a:pt x="58" y="23"/>
                          </a:lnTo>
                          <a:lnTo>
                            <a:pt x="52" y="19"/>
                          </a:lnTo>
                          <a:lnTo>
                            <a:pt x="47" y="14"/>
                          </a:lnTo>
                          <a:lnTo>
                            <a:pt x="44" y="11"/>
                          </a:lnTo>
                          <a:lnTo>
                            <a:pt x="42" y="5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alpha val="56078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46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117846" y="5069188"/>
                      <a:ext cx="780385" cy="211662"/>
                    </a:xfrm>
                    <a:custGeom>
                      <a:avLst/>
                      <a:gdLst>
                        <a:gd name="T0" fmla="*/ 24 w 382"/>
                        <a:gd name="T1" fmla="*/ 4 h 96"/>
                        <a:gd name="T2" fmla="*/ 68 w 382"/>
                        <a:gd name="T3" fmla="*/ 40 h 96"/>
                        <a:gd name="T4" fmla="*/ 89 w 382"/>
                        <a:gd name="T5" fmla="*/ 44 h 96"/>
                        <a:gd name="T6" fmla="*/ 108 w 382"/>
                        <a:gd name="T7" fmla="*/ 48 h 96"/>
                        <a:gd name="T8" fmla="*/ 127 w 382"/>
                        <a:gd name="T9" fmla="*/ 53 h 96"/>
                        <a:gd name="T10" fmla="*/ 144 w 382"/>
                        <a:gd name="T11" fmla="*/ 55 h 96"/>
                        <a:gd name="T12" fmla="*/ 160 w 382"/>
                        <a:gd name="T13" fmla="*/ 57 h 96"/>
                        <a:gd name="T14" fmla="*/ 176 w 382"/>
                        <a:gd name="T15" fmla="*/ 59 h 96"/>
                        <a:gd name="T16" fmla="*/ 192 w 382"/>
                        <a:gd name="T17" fmla="*/ 59 h 96"/>
                        <a:gd name="T18" fmla="*/ 207 w 382"/>
                        <a:gd name="T19" fmla="*/ 59 h 96"/>
                        <a:gd name="T20" fmla="*/ 222 w 382"/>
                        <a:gd name="T21" fmla="*/ 58 h 96"/>
                        <a:gd name="T22" fmla="*/ 237 w 382"/>
                        <a:gd name="T23" fmla="*/ 57 h 96"/>
                        <a:gd name="T24" fmla="*/ 253 w 382"/>
                        <a:gd name="T25" fmla="*/ 54 h 96"/>
                        <a:gd name="T26" fmla="*/ 270 w 382"/>
                        <a:gd name="T27" fmla="*/ 50 h 96"/>
                        <a:gd name="T28" fmla="*/ 286 w 382"/>
                        <a:gd name="T29" fmla="*/ 46 h 96"/>
                        <a:gd name="T30" fmla="*/ 304 w 382"/>
                        <a:gd name="T31" fmla="*/ 39 h 96"/>
                        <a:gd name="T32" fmla="*/ 323 w 382"/>
                        <a:gd name="T33" fmla="*/ 32 h 96"/>
                        <a:gd name="T34" fmla="*/ 342 w 382"/>
                        <a:gd name="T35" fmla="*/ 23 h 96"/>
                        <a:gd name="T36" fmla="*/ 348 w 382"/>
                        <a:gd name="T37" fmla="*/ 10 h 96"/>
                        <a:gd name="T38" fmla="*/ 352 w 382"/>
                        <a:gd name="T39" fmla="*/ 3 h 96"/>
                        <a:gd name="T40" fmla="*/ 356 w 382"/>
                        <a:gd name="T41" fmla="*/ 0 h 96"/>
                        <a:gd name="T42" fmla="*/ 359 w 382"/>
                        <a:gd name="T43" fmla="*/ 1 h 96"/>
                        <a:gd name="T44" fmla="*/ 363 w 382"/>
                        <a:gd name="T45" fmla="*/ 4 h 96"/>
                        <a:gd name="T46" fmla="*/ 367 w 382"/>
                        <a:gd name="T47" fmla="*/ 11 h 96"/>
                        <a:gd name="T48" fmla="*/ 374 w 382"/>
                        <a:gd name="T49" fmla="*/ 20 h 96"/>
                        <a:gd name="T50" fmla="*/ 382 w 382"/>
                        <a:gd name="T51" fmla="*/ 32 h 96"/>
                        <a:gd name="T52" fmla="*/ 366 w 382"/>
                        <a:gd name="T53" fmla="*/ 55 h 96"/>
                        <a:gd name="T54" fmla="*/ 349 w 382"/>
                        <a:gd name="T55" fmla="*/ 65 h 96"/>
                        <a:gd name="T56" fmla="*/ 329 w 382"/>
                        <a:gd name="T57" fmla="*/ 73 h 96"/>
                        <a:gd name="T58" fmla="*/ 310 w 382"/>
                        <a:gd name="T59" fmla="*/ 80 h 96"/>
                        <a:gd name="T60" fmla="*/ 288 w 382"/>
                        <a:gd name="T61" fmla="*/ 86 h 96"/>
                        <a:gd name="T62" fmla="*/ 266 w 382"/>
                        <a:gd name="T63" fmla="*/ 91 h 96"/>
                        <a:gd name="T64" fmla="*/ 243 w 382"/>
                        <a:gd name="T65" fmla="*/ 94 h 96"/>
                        <a:gd name="T66" fmla="*/ 219 w 382"/>
                        <a:gd name="T67" fmla="*/ 96 h 96"/>
                        <a:gd name="T68" fmla="*/ 196 w 382"/>
                        <a:gd name="T69" fmla="*/ 96 h 96"/>
                        <a:gd name="T70" fmla="*/ 172 w 382"/>
                        <a:gd name="T71" fmla="*/ 96 h 96"/>
                        <a:gd name="T72" fmla="*/ 147 w 382"/>
                        <a:gd name="T73" fmla="*/ 95 h 96"/>
                        <a:gd name="T74" fmla="*/ 124 w 382"/>
                        <a:gd name="T75" fmla="*/ 92 h 96"/>
                        <a:gd name="T76" fmla="*/ 101 w 382"/>
                        <a:gd name="T77" fmla="*/ 88 h 96"/>
                        <a:gd name="T78" fmla="*/ 78 w 382"/>
                        <a:gd name="T79" fmla="*/ 84 h 96"/>
                        <a:gd name="T80" fmla="*/ 58 w 382"/>
                        <a:gd name="T81" fmla="*/ 79 h 96"/>
                        <a:gd name="T82" fmla="*/ 37 w 382"/>
                        <a:gd name="T83" fmla="*/ 72 h 96"/>
                        <a:gd name="T84" fmla="*/ 18 w 382"/>
                        <a:gd name="T85" fmla="*/ 65 h 96"/>
                        <a:gd name="T86" fmla="*/ 12 w 382"/>
                        <a:gd name="T87" fmla="*/ 56 h 96"/>
                        <a:gd name="T88" fmla="*/ 6 w 382"/>
                        <a:gd name="T89" fmla="*/ 47 h 96"/>
                        <a:gd name="T90" fmla="*/ 2 w 382"/>
                        <a:gd name="T91" fmla="*/ 38 h 96"/>
                        <a:gd name="T92" fmla="*/ 0 w 382"/>
                        <a:gd name="T93" fmla="*/ 28 h 96"/>
                        <a:gd name="T94" fmla="*/ 0 w 382"/>
                        <a:gd name="T95" fmla="*/ 20 h 96"/>
                        <a:gd name="T96" fmla="*/ 5 w 382"/>
                        <a:gd name="T97" fmla="*/ 13 h 96"/>
                        <a:gd name="T98" fmla="*/ 12 w 382"/>
                        <a:gd name="T99" fmla="*/ 8 h 96"/>
                        <a:gd name="T100" fmla="*/ 24 w 382"/>
                        <a:gd name="T101" fmla="*/ 4 h 9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382"/>
                        <a:gd name="T154" fmla="*/ 0 h 96"/>
                        <a:gd name="T155" fmla="*/ 382 w 382"/>
                        <a:gd name="T156" fmla="*/ 96 h 96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382" h="96">
                          <a:moveTo>
                            <a:pt x="24" y="4"/>
                          </a:moveTo>
                          <a:lnTo>
                            <a:pt x="68" y="40"/>
                          </a:lnTo>
                          <a:lnTo>
                            <a:pt x="89" y="44"/>
                          </a:lnTo>
                          <a:lnTo>
                            <a:pt x="108" y="48"/>
                          </a:lnTo>
                          <a:lnTo>
                            <a:pt x="127" y="53"/>
                          </a:lnTo>
                          <a:lnTo>
                            <a:pt x="144" y="55"/>
                          </a:lnTo>
                          <a:lnTo>
                            <a:pt x="160" y="57"/>
                          </a:lnTo>
                          <a:lnTo>
                            <a:pt x="176" y="59"/>
                          </a:lnTo>
                          <a:lnTo>
                            <a:pt x="192" y="59"/>
                          </a:lnTo>
                          <a:lnTo>
                            <a:pt x="207" y="59"/>
                          </a:lnTo>
                          <a:lnTo>
                            <a:pt x="222" y="58"/>
                          </a:lnTo>
                          <a:lnTo>
                            <a:pt x="237" y="57"/>
                          </a:lnTo>
                          <a:lnTo>
                            <a:pt x="253" y="54"/>
                          </a:lnTo>
                          <a:lnTo>
                            <a:pt x="270" y="50"/>
                          </a:lnTo>
                          <a:lnTo>
                            <a:pt x="286" y="46"/>
                          </a:lnTo>
                          <a:lnTo>
                            <a:pt x="304" y="39"/>
                          </a:lnTo>
                          <a:lnTo>
                            <a:pt x="323" y="32"/>
                          </a:lnTo>
                          <a:lnTo>
                            <a:pt x="342" y="23"/>
                          </a:lnTo>
                          <a:lnTo>
                            <a:pt x="348" y="10"/>
                          </a:lnTo>
                          <a:lnTo>
                            <a:pt x="352" y="3"/>
                          </a:lnTo>
                          <a:lnTo>
                            <a:pt x="356" y="0"/>
                          </a:lnTo>
                          <a:lnTo>
                            <a:pt x="359" y="1"/>
                          </a:lnTo>
                          <a:lnTo>
                            <a:pt x="363" y="4"/>
                          </a:lnTo>
                          <a:lnTo>
                            <a:pt x="367" y="11"/>
                          </a:lnTo>
                          <a:lnTo>
                            <a:pt x="374" y="20"/>
                          </a:lnTo>
                          <a:lnTo>
                            <a:pt x="382" y="32"/>
                          </a:lnTo>
                          <a:lnTo>
                            <a:pt x="366" y="55"/>
                          </a:lnTo>
                          <a:lnTo>
                            <a:pt x="349" y="65"/>
                          </a:lnTo>
                          <a:lnTo>
                            <a:pt x="329" y="73"/>
                          </a:lnTo>
                          <a:lnTo>
                            <a:pt x="310" y="80"/>
                          </a:lnTo>
                          <a:lnTo>
                            <a:pt x="288" y="86"/>
                          </a:lnTo>
                          <a:lnTo>
                            <a:pt x="266" y="91"/>
                          </a:lnTo>
                          <a:lnTo>
                            <a:pt x="243" y="94"/>
                          </a:lnTo>
                          <a:lnTo>
                            <a:pt x="219" y="96"/>
                          </a:lnTo>
                          <a:lnTo>
                            <a:pt x="196" y="96"/>
                          </a:lnTo>
                          <a:lnTo>
                            <a:pt x="172" y="96"/>
                          </a:lnTo>
                          <a:lnTo>
                            <a:pt x="147" y="95"/>
                          </a:lnTo>
                          <a:lnTo>
                            <a:pt x="124" y="92"/>
                          </a:lnTo>
                          <a:lnTo>
                            <a:pt x="101" y="88"/>
                          </a:lnTo>
                          <a:lnTo>
                            <a:pt x="78" y="84"/>
                          </a:lnTo>
                          <a:lnTo>
                            <a:pt x="58" y="79"/>
                          </a:lnTo>
                          <a:lnTo>
                            <a:pt x="37" y="72"/>
                          </a:lnTo>
                          <a:lnTo>
                            <a:pt x="18" y="65"/>
                          </a:lnTo>
                          <a:lnTo>
                            <a:pt x="12" y="56"/>
                          </a:lnTo>
                          <a:lnTo>
                            <a:pt x="6" y="47"/>
                          </a:lnTo>
                          <a:lnTo>
                            <a:pt x="2" y="38"/>
                          </a:lnTo>
                          <a:lnTo>
                            <a:pt x="0" y="28"/>
                          </a:lnTo>
                          <a:lnTo>
                            <a:pt x="0" y="20"/>
                          </a:lnTo>
                          <a:lnTo>
                            <a:pt x="5" y="13"/>
                          </a:lnTo>
                          <a:lnTo>
                            <a:pt x="12" y="8"/>
                          </a:lnTo>
                          <a:lnTo>
                            <a:pt x="24" y="4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6078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47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-8022" y="5254392"/>
                      <a:ext cx="994365" cy="330717"/>
                    </a:xfrm>
                    <a:custGeom>
                      <a:avLst/>
                      <a:gdLst>
                        <a:gd name="T0" fmla="*/ 7 w 483"/>
                        <a:gd name="T1" fmla="*/ 102 h 184"/>
                        <a:gd name="T2" fmla="*/ 18 w 483"/>
                        <a:gd name="T3" fmla="*/ 116 h 184"/>
                        <a:gd name="T4" fmla="*/ 34 w 483"/>
                        <a:gd name="T5" fmla="*/ 130 h 184"/>
                        <a:gd name="T6" fmla="*/ 55 w 483"/>
                        <a:gd name="T7" fmla="*/ 143 h 184"/>
                        <a:gd name="T8" fmla="*/ 80 w 483"/>
                        <a:gd name="T9" fmla="*/ 155 h 184"/>
                        <a:gd name="T10" fmla="*/ 109 w 483"/>
                        <a:gd name="T11" fmla="*/ 165 h 184"/>
                        <a:gd name="T12" fmla="*/ 141 w 483"/>
                        <a:gd name="T13" fmla="*/ 173 h 184"/>
                        <a:gd name="T14" fmla="*/ 176 w 483"/>
                        <a:gd name="T15" fmla="*/ 179 h 184"/>
                        <a:gd name="T16" fmla="*/ 211 w 483"/>
                        <a:gd name="T17" fmla="*/ 182 h 184"/>
                        <a:gd name="T18" fmla="*/ 248 w 483"/>
                        <a:gd name="T19" fmla="*/ 184 h 184"/>
                        <a:gd name="T20" fmla="*/ 285 w 483"/>
                        <a:gd name="T21" fmla="*/ 183 h 184"/>
                        <a:gd name="T22" fmla="*/ 323 w 483"/>
                        <a:gd name="T23" fmla="*/ 180 h 184"/>
                        <a:gd name="T24" fmla="*/ 359 w 483"/>
                        <a:gd name="T25" fmla="*/ 173 h 184"/>
                        <a:gd name="T26" fmla="*/ 393 w 483"/>
                        <a:gd name="T27" fmla="*/ 164 h 184"/>
                        <a:gd name="T28" fmla="*/ 427 w 483"/>
                        <a:gd name="T29" fmla="*/ 151 h 184"/>
                        <a:gd name="T30" fmla="*/ 455 w 483"/>
                        <a:gd name="T31" fmla="*/ 135 h 184"/>
                        <a:gd name="T32" fmla="*/ 482 w 483"/>
                        <a:gd name="T33" fmla="*/ 115 h 184"/>
                        <a:gd name="T34" fmla="*/ 483 w 483"/>
                        <a:gd name="T35" fmla="*/ 93 h 184"/>
                        <a:gd name="T36" fmla="*/ 483 w 483"/>
                        <a:gd name="T37" fmla="*/ 77 h 184"/>
                        <a:gd name="T38" fmla="*/ 482 w 483"/>
                        <a:gd name="T39" fmla="*/ 65 h 184"/>
                        <a:gd name="T40" fmla="*/ 478 w 483"/>
                        <a:gd name="T41" fmla="*/ 54 h 184"/>
                        <a:gd name="T42" fmla="*/ 473 w 483"/>
                        <a:gd name="T43" fmla="*/ 44 h 184"/>
                        <a:gd name="T44" fmla="*/ 463 w 483"/>
                        <a:gd name="T45" fmla="*/ 34 h 184"/>
                        <a:gd name="T46" fmla="*/ 451 w 483"/>
                        <a:gd name="T47" fmla="*/ 22 h 184"/>
                        <a:gd name="T48" fmla="*/ 435 w 483"/>
                        <a:gd name="T49" fmla="*/ 7 h 184"/>
                        <a:gd name="T50" fmla="*/ 416 w 483"/>
                        <a:gd name="T51" fmla="*/ 23 h 184"/>
                        <a:gd name="T52" fmla="*/ 396 w 483"/>
                        <a:gd name="T53" fmla="*/ 37 h 184"/>
                        <a:gd name="T54" fmla="*/ 375 w 483"/>
                        <a:gd name="T55" fmla="*/ 50 h 184"/>
                        <a:gd name="T56" fmla="*/ 353 w 483"/>
                        <a:gd name="T57" fmla="*/ 59 h 184"/>
                        <a:gd name="T58" fmla="*/ 330 w 483"/>
                        <a:gd name="T59" fmla="*/ 67 h 184"/>
                        <a:gd name="T60" fmla="*/ 307 w 483"/>
                        <a:gd name="T61" fmla="*/ 73 h 184"/>
                        <a:gd name="T62" fmla="*/ 284 w 483"/>
                        <a:gd name="T63" fmla="*/ 76 h 184"/>
                        <a:gd name="T64" fmla="*/ 260 w 483"/>
                        <a:gd name="T65" fmla="*/ 78 h 184"/>
                        <a:gd name="T66" fmla="*/ 235 w 483"/>
                        <a:gd name="T67" fmla="*/ 78 h 184"/>
                        <a:gd name="T68" fmla="*/ 211 w 483"/>
                        <a:gd name="T69" fmla="*/ 76 h 184"/>
                        <a:gd name="T70" fmla="*/ 187 w 483"/>
                        <a:gd name="T71" fmla="*/ 73 h 184"/>
                        <a:gd name="T72" fmla="*/ 163 w 483"/>
                        <a:gd name="T73" fmla="*/ 68 h 184"/>
                        <a:gd name="T74" fmla="*/ 140 w 483"/>
                        <a:gd name="T75" fmla="*/ 61 h 184"/>
                        <a:gd name="T76" fmla="*/ 116 w 483"/>
                        <a:gd name="T77" fmla="*/ 53 h 184"/>
                        <a:gd name="T78" fmla="*/ 94 w 483"/>
                        <a:gd name="T79" fmla="*/ 44 h 184"/>
                        <a:gd name="T80" fmla="*/ 72 w 483"/>
                        <a:gd name="T81" fmla="*/ 32 h 184"/>
                        <a:gd name="T82" fmla="*/ 66 w 483"/>
                        <a:gd name="T83" fmla="*/ 0 h 184"/>
                        <a:gd name="T84" fmla="*/ 56 w 483"/>
                        <a:gd name="T85" fmla="*/ 5 h 184"/>
                        <a:gd name="T86" fmla="*/ 42 w 483"/>
                        <a:gd name="T87" fmla="*/ 12 h 184"/>
                        <a:gd name="T88" fmla="*/ 29 w 483"/>
                        <a:gd name="T89" fmla="*/ 20 h 184"/>
                        <a:gd name="T90" fmla="*/ 17 w 483"/>
                        <a:gd name="T91" fmla="*/ 30 h 184"/>
                        <a:gd name="T92" fmla="*/ 7 w 483"/>
                        <a:gd name="T93" fmla="*/ 43 h 184"/>
                        <a:gd name="T94" fmla="*/ 2 w 483"/>
                        <a:gd name="T95" fmla="*/ 59 h 184"/>
                        <a:gd name="T96" fmla="*/ 0 w 483"/>
                        <a:gd name="T97" fmla="*/ 78 h 184"/>
                        <a:gd name="T98" fmla="*/ 7 w 483"/>
                        <a:gd name="T99" fmla="*/ 102 h 184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483"/>
                        <a:gd name="T151" fmla="*/ 0 h 184"/>
                        <a:gd name="T152" fmla="*/ 483 w 483"/>
                        <a:gd name="T153" fmla="*/ 184 h 184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483" h="184">
                          <a:moveTo>
                            <a:pt x="7" y="102"/>
                          </a:moveTo>
                          <a:lnTo>
                            <a:pt x="18" y="116"/>
                          </a:lnTo>
                          <a:lnTo>
                            <a:pt x="34" y="130"/>
                          </a:lnTo>
                          <a:lnTo>
                            <a:pt x="55" y="143"/>
                          </a:lnTo>
                          <a:lnTo>
                            <a:pt x="80" y="155"/>
                          </a:lnTo>
                          <a:lnTo>
                            <a:pt x="109" y="165"/>
                          </a:lnTo>
                          <a:lnTo>
                            <a:pt x="141" y="173"/>
                          </a:lnTo>
                          <a:lnTo>
                            <a:pt x="176" y="179"/>
                          </a:lnTo>
                          <a:lnTo>
                            <a:pt x="211" y="182"/>
                          </a:lnTo>
                          <a:lnTo>
                            <a:pt x="248" y="184"/>
                          </a:lnTo>
                          <a:lnTo>
                            <a:pt x="285" y="183"/>
                          </a:lnTo>
                          <a:lnTo>
                            <a:pt x="323" y="180"/>
                          </a:lnTo>
                          <a:lnTo>
                            <a:pt x="359" y="173"/>
                          </a:lnTo>
                          <a:lnTo>
                            <a:pt x="393" y="164"/>
                          </a:lnTo>
                          <a:lnTo>
                            <a:pt x="427" y="151"/>
                          </a:lnTo>
                          <a:lnTo>
                            <a:pt x="455" y="135"/>
                          </a:lnTo>
                          <a:lnTo>
                            <a:pt x="482" y="115"/>
                          </a:lnTo>
                          <a:lnTo>
                            <a:pt x="483" y="93"/>
                          </a:lnTo>
                          <a:lnTo>
                            <a:pt x="483" y="77"/>
                          </a:lnTo>
                          <a:lnTo>
                            <a:pt x="482" y="65"/>
                          </a:lnTo>
                          <a:lnTo>
                            <a:pt x="478" y="54"/>
                          </a:lnTo>
                          <a:lnTo>
                            <a:pt x="473" y="44"/>
                          </a:lnTo>
                          <a:lnTo>
                            <a:pt x="463" y="34"/>
                          </a:lnTo>
                          <a:lnTo>
                            <a:pt x="451" y="22"/>
                          </a:lnTo>
                          <a:lnTo>
                            <a:pt x="435" y="7"/>
                          </a:lnTo>
                          <a:lnTo>
                            <a:pt x="416" y="23"/>
                          </a:lnTo>
                          <a:lnTo>
                            <a:pt x="396" y="37"/>
                          </a:lnTo>
                          <a:lnTo>
                            <a:pt x="375" y="50"/>
                          </a:lnTo>
                          <a:lnTo>
                            <a:pt x="353" y="59"/>
                          </a:lnTo>
                          <a:lnTo>
                            <a:pt x="330" y="67"/>
                          </a:lnTo>
                          <a:lnTo>
                            <a:pt x="307" y="73"/>
                          </a:lnTo>
                          <a:lnTo>
                            <a:pt x="284" y="76"/>
                          </a:lnTo>
                          <a:lnTo>
                            <a:pt x="260" y="78"/>
                          </a:lnTo>
                          <a:lnTo>
                            <a:pt x="235" y="78"/>
                          </a:lnTo>
                          <a:lnTo>
                            <a:pt x="211" y="76"/>
                          </a:lnTo>
                          <a:lnTo>
                            <a:pt x="187" y="73"/>
                          </a:lnTo>
                          <a:lnTo>
                            <a:pt x="163" y="68"/>
                          </a:lnTo>
                          <a:lnTo>
                            <a:pt x="140" y="61"/>
                          </a:lnTo>
                          <a:lnTo>
                            <a:pt x="116" y="53"/>
                          </a:lnTo>
                          <a:lnTo>
                            <a:pt x="94" y="44"/>
                          </a:lnTo>
                          <a:lnTo>
                            <a:pt x="72" y="32"/>
                          </a:lnTo>
                          <a:lnTo>
                            <a:pt x="66" y="0"/>
                          </a:lnTo>
                          <a:lnTo>
                            <a:pt x="56" y="5"/>
                          </a:lnTo>
                          <a:lnTo>
                            <a:pt x="42" y="12"/>
                          </a:lnTo>
                          <a:lnTo>
                            <a:pt x="29" y="20"/>
                          </a:lnTo>
                          <a:lnTo>
                            <a:pt x="17" y="30"/>
                          </a:lnTo>
                          <a:lnTo>
                            <a:pt x="7" y="43"/>
                          </a:lnTo>
                          <a:lnTo>
                            <a:pt x="2" y="59"/>
                          </a:lnTo>
                          <a:lnTo>
                            <a:pt x="0" y="78"/>
                          </a:lnTo>
                          <a:lnTo>
                            <a:pt x="7" y="102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alpha val="56078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59" name="Gruppe 814"/>
                  <p:cNvGrpSpPr/>
                  <p:nvPr/>
                </p:nvGrpSpPr>
                <p:grpSpPr>
                  <a:xfrm>
                    <a:off x="265107" y="3675072"/>
                    <a:ext cx="743434" cy="2078044"/>
                    <a:chOff x="3656013" y="3433763"/>
                    <a:chExt cx="684213" cy="1912498"/>
                  </a:xfrm>
                  <a:solidFill>
                    <a:srgbClr val="FFFFFF">
                      <a:alpha val="9000"/>
                    </a:srgbClr>
                  </a:solidFill>
                </p:grpSpPr>
                <p:sp>
                  <p:nvSpPr>
                    <p:cNvPr id="335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3824288" y="3986213"/>
                      <a:ext cx="365125" cy="65088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0"/>
                        </a:cxn>
                        <a:cxn ang="0">
                          <a:pos x="26" y="6"/>
                        </a:cxn>
                        <a:cxn ang="0">
                          <a:pos x="39" y="13"/>
                        </a:cxn>
                        <a:cxn ang="0">
                          <a:pos x="52" y="16"/>
                        </a:cxn>
                        <a:cxn ang="0">
                          <a:pos x="65" y="19"/>
                        </a:cxn>
                        <a:cxn ang="0">
                          <a:pos x="78" y="22"/>
                        </a:cxn>
                        <a:cxn ang="0">
                          <a:pos x="93" y="23"/>
                        </a:cxn>
                        <a:cxn ang="0">
                          <a:pos x="106" y="24"/>
                        </a:cxn>
                        <a:cxn ang="0">
                          <a:pos x="120" y="23"/>
                        </a:cxn>
                        <a:cxn ang="0">
                          <a:pos x="134" y="22"/>
                        </a:cxn>
                        <a:cxn ang="0">
                          <a:pos x="147" y="20"/>
                        </a:cxn>
                        <a:cxn ang="0">
                          <a:pos x="161" y="18"/>
                        </a:cxn>
                        <a:cxn ang="0">
                          <a:pos x="176" y="15"/>
                        </a:cxn>
                        <a:cxn ang="0">
                          <a:pos x="189" y="13"/>
                        </a:cxn>
                        <a:cxn ang="0">
                          <a:pos x="203" y="9"/>
                        </a:cxn>
                        <a:cxn ang="0">
                          <a:pos x="216" y="6"/>
                        </a:cxn>
                        <a:cxn ang="0">
                          <a:pos x="230" y="2"/>
                        </a:cxn>
                        <a:cxn ang="0">
                          <a:pos x="230" y="15"/>
                        </a:cxn>
                        <a:cxn ang="0">
                          <a:pos x="221" y="19"/>
                        </a:cxn>
                        <a:cxn ang="0">
                          <a:pos x="212" y="23"/>
                        </a:cxn>
                        <a:cxn ang="0">
                          <a:pos x="200" y="27"/>
                        </a:cxn>
                        <a:cxn ang="0">
                          <a:pos x="189" y="29"/>
                        </a:cxn>
                        <a:cxn ang="0">
                          <a:pos x="174" y="33"/>
                        </a:cxn>
                        <a:cxn ang="0">
                          <a:pos x="161" y="36"/>
                        </a:cxn>
                        <a:cxn ang="0">
                          <a:pos x="146" y="39"/>
                        </a:cxn>
                        <a:cxn ang="0">
                          <a:pos x="132" y="41"/>
                        </a:cxn>
                        <a:cxn ang="0">
                          <a:pos x="115" y="41"/>
                        </a:cxn>
                        <a:cxn ang="0">
                          <a:pos x="99" y="41"/>
                        </a:cxn>
                        <a:cxn ang="0">
                          <a:pos x="82" y="40"/>
                        </a:cxn>
                        <a:cxn ang="0">
                          <a:pos x="65" y="37"/>
                        </a:cxn>
                        <a:cxn ang="0">
                          <a:pos x="50" y="32"/>
                        </a:cxn>
                        <a:cxn ang="0">
                          <a:pos x="33" y="27"/>
                        </a:cxn>
                        <a:cxn ang="0">
                          <a:pos x="16" y="19"/>
                        </a:cxn>
                        <a:cxn ang="0">
                          <a:pos x="0" y="9"/>
                        </a:cxn>
                        <a:cxn ang="0">
                          <a:pos x="13" y="0"/>
                        </a:cxn>
                      </a:cxnLst>
                      <a:rect l="0" t="0" r="r" b="b"/>
                      <a:pathLst>
                        <a:path w="230" h="41">
                          <a:moveTo>
                            <a:pt x="13" y="0"/>
                          </a:moveTo>
                          <a:lnTo>
                            <a:pt x="26" y="6"/>
                          </a:lnTo>
                          <a:lnTo>
                            <a:pt x="39" y="13"/>
                          </a:lnTo>
                          <a:lnTo>
                            <a:pt x="52" y="16"/>
                          </a:lnTo>
                          <a:lnTo>
                            <a:pt x="65" y="19"/>
                          </a:lnTo>
                          <a:lnTo>
                            <a:pt x="78" y="22"/>
                          </a:lnTo>
                          <a:lnTo>
                            <a:pt x="93" y="23"/>
                          </a:lnTo>
                          <a:lnTo>
                            <a:pt x="106" y="24"/>
                          </a:lnTo>
                          <a:lnTo>
                            <a:pt x="120" y="23"/>
                          </a:lnTo>
                          <a:lnTo>
                            <a:pt x="134" y="22"/>
                          </a:lnTo>
                          <a:lnTo>
                            <a:pt x="147" y="20"/>
                          </a:lnTo>
                          <a:lnTo>
                            <a:pt x="161" y="18"/>
                          </a:lnTo>
                          <a:lnTo>
                            <a:pt x="176" y="15"/>
                          </a:lnTo>
                          <a:lnTo>
                            <a:pt x="189" y="13"/>
                          </a:lnTo>
                          <a:lnTo>
                            <a:pt x="203" y="9"/>
                          </a:lnTo>
                          <a:lnTo>
                            <a:pt x="216" y="6"/>
                          </a:lnTo>
                          <a:lnTo>
                            <a:pt x="230" y="2"/>
                          </a:lnTo>
                          <a:lnTo>
                            <a:pt x="230" y="15"/>
                          </a:lnTo>
                          <a:lnTo>
                            <a:pt x="221" y="19"/>
                          </a:lnTo>
                          <a:lnTo>
                            <a:pt x="212" y="23"/>
                          </a:lnTo>
                          <a:lnTo>
                            <a:pt x="200" y="27"/>
                          </a:lnTo>
                          <a:lnTo>
                            <a:pt x="189" y="29"/>
                          </a:lnTo>
                          <a:lnTo>
                            <a:pt x="174" y="33"/>
                          </a:lnTo>
                          <a:lnTo>
                            <a:pt x="161" y="36"/>
                          </a:lnTo>
                          <a:lnTo>
                            <a:pt x="146" y="39"/>
                          </a:lnTo>
                          <a:lnTo>
                            <a:pt x="132" y="41"/>
                          </a:lnTo>
                          <a:lnTo>
                            <a:pt x="115" y="41"/>
                          </a:lnTo>
                          <a:lnTo>
                            <a:pt x="99" y="41"/>
                          </a:lnTo>
                          <a:lnTo>
                            <a:pt x="82" y="40"/>
                          </a:lnTo>
                          <a:lnTo>
                            <a:pt x="65" y="37"/>
                          </a:lnTo>
                          <a:lnTo>
                            <a:pt x="50" y="32"/>
                          </a:lnTo>
                          <a:lnTo>
                            <a:pt x="33" y="27"/>
                          </a:lnTo>
                          <a:lnTo>
                            <a:pt x="16" y="19"/>
                          </a:lnTo>
                          <a:lnTo>
                            <a:pt x="0" y="9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336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3656013" y="4872038"/>
                      <a:ext cx="684213" cy="173038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5"/>
                        </a:cxn>
                        <a:cxn ang="0">
                          <a:pos x="77" y="45"/>
                        </a:cxn>
                        <a:cxn ang="0">
                          <a:pos x="100" y="51"/>
                        </a:cxn>
                        <a:cxn ang="0">
                          <a:pos x="122" y="54"/>
                        </a:cxn>
                        <a:cxn ang="0">
                          <a:pos x="143" y="60"/>
                        </a:cxn>
                        <a:cxn ang="0">
                          <a:pos x="162" y="62"/>
                        </a:cxn>
                        <a:cxn ang="0">
                          <a:pos x="180" y="65"/>
                        </a:cxn>
                        <a:cxn ang="0">
                          <a:pos x="199" y="67"/>
                        </a:cxn>
                        <a:cxn ang="0">
                          <a:pos x="217" y="67"/>
                        </a:cxn>
                        <a:cxn ang="0">
                          <a:pos x="234" y="67"/>
                        </a:cxn>
                        <a:cxn ang="0">
                          <a:pos x="251" y="66"/>
                        </a:cxn>
                        <a:cxn ang="0">
                          <a:pos x="267" y="65"/>
                        </a:cxn>
                        <a:cxn ang="0">
                          <a:pos x="286" y="61"/>
                        </a:cxn>
                        <a:cxn ang="0">
                          <a:pos x="304" y="57"/>
                        </a:cxn>
                        <a:cxn ang="0">
                          <a:pos x="322" y="52"/>
                        </a:cxn>
                        <a:cxn ang="0">
                          <a:pos x="343" y="44"/>
                        </a:cxn>
                        <a:cxn ang="0">
                          <a:pos x="363" y="36"/>
                        </a:cxn>
                        <a:cxn ang="0">
                          <a:pos x="386" y="26"/>
                        </a:cxn>
                        <a:cxn ang="0">
                          <a:pos x="392" y="12"/>
                        </a:cxn>
                        <a:cxn ang="0">
                          <a:pos x="397" y="4"/>
                        </a:cxn>
                        <a:cxn ang="0">
                          <a:pos x="401" y="0"/>
                        </a:cxn>
                        <a:cxn ang="0">
                          <a:pos x="405" y="1"/>
                        </a:cxn>
                        <a:cxn ang="0">
                          <a:pos x="409" y="5"/>
                        </a:cxn>
                        <a:cxn ang="0">
                          <a:pos x="414" y="13"/>
                        </a:cxn>
                        <a:cxn ang="0">
                          <a:pos x="422" y="23"/>
                        </a:cxn>
                        <a:cxn ang="0">
                          <a:pos x="431" y="36"/>
                        </a:cxn>
                        <a:cxn ang="0">
                          <a:pos x="413" y="62"/>
                        </a:cxn>
                        <a:cxn ang="0">
                          <a:pos x="393" y="74"/>
                        </a:cxn>
                        <a:cxn ang="0">
                          <a:pos x="371" y="83"/>
                        </a:cxn>
                        <a:cxn ang="0">
                          <a:pos x="349" y="91"/>
                        </a:cxn>
                        <a:cxn ang="0">
                          <a:pos x="325" y="97"/>
                        </a:cxn>
                        <a:cxn ang="0">
                          <a:pos x="300" y="103"/>
                        </a:cxn>
                        <a:cxn ang="0">
                          <a:pos x="274" y="106"/>
                        </a:cxn>
                        <a:cxn ang="0">
                          <a:pos x="247" y="109"/>
                        </a:cxn>
                        <a:cxn ang="0">
                          <a:pos x="221" y="109"/>
                        </a:cxn>
                        <a:cxn ang="0">
                          <a:pos x="193" y="109"/>
                        </a:cxn>
                        <a:cxn ang="0">
                          <a:pos x="166" y="108"/>
                        </a:cxn>
                        <a:cxn ang="0">
                          <a:pos x="140" y="104"/>
                        </a:cxn>
                        <a:cxn ang="0">
                          <a:pos x="114" y="100"/>
                        </a:cxn>
                        <a:cxn ang="0">
                          <a:pos x="88" y="95"/>
                        </a:cxn>
                        <a:cxn ang="0">
                          <a:pos x="65" y="90"/>
                        </a:cxn>
                        <a:cxn ang="0">
                          <a:pos x="42" y="82"/>
                        </a:cxn>
                        <a:cxn ang="0">
                          <a:pos x="21" y="74"/>
                        </a:cxn>
                        <a:cxn ang="0">
                          <a:pos x="13" y="64"/>
                        </a:cxn>
                        <a:cxn ang="0">
                          <a:pos x="7" y="53"/>
                        </a:cxn>
                        <a:cxn ang="0">
                          <a:pos x="3" y="43"/>
                        </a:cxn>
                        <a:cxn ang="0">
                          <a:pos x="0" y="32"/>
                        </a:cxn>
                        <a:cxn ang="0">
                          <a:pos x="0" y="23"/>
                        </a:cxn>
                        <a:cxn ang="0">
                          <a:pos x="5" y="16"/>
                        </a:cxn>
                        <a:cxn ang="0">
                          <a:pos x="13" y="9"/>
                        </a:cxn>
                        <a:cxn ang="0">
                          <a:pos x="27" y="5"/>
                        </a:cxn>
                      </a:cxnLst>
                      <a:rect l="0" t="0" r="r" b="b"/>
                      <a:pathLst>
                        <a:path w="431" h="109">
                          <a:moveTo>
                            <a:pt x="27" y="5"/>
                          </a:moveTo>
                          <a:lnTo>
                            <a:pt x="77" y="45"/>
                          </a:lnTo>
                          <a:lnTo>
                            <a:pt x="100" y="51"/>
                          </a:lnTo>
                          <a:lnTo>
                            <a:pt x="122" y="54"/>
                          </a:lnTo>
                          <a:lnTo>
                            <a:pt x="143" y="60"/>
                          </a:lnTo>
                          <a:lnTo>
                            <a:pt x="162" y="62"/>
                          </a:lnTo>
                          <a:lnTo>
                            <a:pt x="180" y="65"/>
                          </a:lnTo>
                          <a:lnTo>
                            <a:pt x="199" y="67"/>
                          </a:lnTo>
                          <a:lnTo>
                            <a:pt x="217" y="67"/>
                          </a:lnTo>
                          <a:lnTo>
                            <a:pt x="234" y="67"/>
                          </a:lnTo>
                          <a:lnTo>
                            <a:pt x="251" y="66"/>
                          </a:lnTo>
                          <a:lnTo>
                            <a:pt x="267" y="65"/>
                          </a:lnTo>
                          <a:lnTo>
                            <a:pt x="286" y="61"/>
                          </a:lnTo>
                          <a:lnTo>
                            <a:pt x="304" y="57"/>
                          </a:lnTo>
                          <a:lnTo>
                            <a:pt x="322" y="52"/>
                          </a:lnTo>
                          <a:lnTo>
                            <a:pt x="343" y="44"/>
                          </a:lnTo>
                          <a:lnTo>
                            <a:pt x="363" y="36"/>
                          </a:lnTo>
                          <a:lnTo>
                            <a:pt x="386" y="26"/>
                          </a:lnTo>
                          <a:lnTo>
                            <a:pt x="392" y="12"/>
                          </a:lnTo>
                          <a:lnTo>
                            <a:pt x="397" y="4"/>
                          </a:lnTo>
                          <a:lnTo>
                            <a:pt x="401" y="0"/>
                          </a:lnTo>
                          <a:lnTo>
                            <a:pt x="405" y="1"/>
                          </a:lnTo>
                          <a:lnTo>
                            <a:pt x="409" y="5"/>
                          </a:lnTo>
                          <a:lnTo>
                            <a:pt x="414" y="13"/>
                          </a:lnTo>
                          <a:lnTo>
                            <a:pt x="422" y="23"/>
                          </a:lnTo>
                          <a:lnTo>
                            <a:pt x="431" y="36"/>
                          </a:lnTo>
                          <a:lnTo>
                            <a:pt x="413" y="62"/>
                          </a:lnTo>
                          <a:lnTo>
                            <a:pt x="393" y="74"/>
                          </a:lnTo>
                          <a:lnTo>
                            <a:pt x="371" y="83"/>
                          </a:lnTo>
                          <a:lnTo>
                            <a:pt x="349" y="91"/>
                          </a:lnTo>
                          <a:lnTo>
                            <a:pt x="325" y="97"/>
                          </a:lnTo>
                          <a:lnTo>
                            <a:pt x="300" y="103"/>
                          </a:lnTo>
                          <a:lnTo>
                            <a:pt x="274" y="106"/>
                          </a:lnTo>
                          <a:lnTo>
                            <a:pt x="247" y="109"/>
                          </a:lnTo>
                          <a:lnTo>
                            <a:pt x="221" y="109"/>
                          </a:lnTo>
                          <a:lnTo>
                            <a:pt x="193" y="109"/>
                          </a:lnTo>
                          <a:lnTo>
                            <a:pt x="166" y="108"/>
                          </a:lnTo>
                          <a:lnTo>
                            <a:pt x="140" y="104"/>
                          </a:lnTo>
                          <a:lnTo>
                            <a:pt x="114" y="100"/>
                          </a:lnTo>
                          <a:lnTo>
                            <a:pt x="88" y="95"/>
                          </a:lnTo>
                          <a:lnTo>
                            <a:pt x="65" y="90"/>
                          </a:lnTo>
                          <a:lnTo>
                            <a:pt x="42" y="82"/>
                          </a:lnTo>
                          <a:lnTo>
                            <a:pt x="21" y="74"/>
                          </a:lnTo>
                          <a:lnTo>
                            <a:pt x="13" y="64"/>
                          </a:lnTo>
                          <a:lnTo>
                            <a:pt x="7" y="53"/>
                          </a:lnTo>
                          <a:lnTo>
                            <a:pt x="3" y="43"/>
                          </a:lnTo>
                          <a:lnTo>
                            <a:pt x="0" y="32"/>
                          </a:lnTo>
                          <a:lnTo>
                            <a:pt x="0" y="23"/>
                          </a:lnTo>
                          <a:lnTo>
                            <a:pt x="5" y="16"/>
                          </a:lnTo>
                          <a:lnTo>
                            <a:pt x="13" y="9"/>
                          </a:lnTo>
                          <a:lnTo>
                            <a:pt x="27" y="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337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3781425" y="5231961"/>
                      <a:ext cx="490538" cy="114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3" y="37"/>
                        </a:cxn>
                        <a:cxn ang="0">
                          <a:pos x="7" y="45"/>
                        </a:cxn>
                        <a:cxn ang="0">
                          <a:pos x="11" y="53"/>
                        </a:cxn>
                        <a:cxn ang="0">
                          <a:pos x="15" y="61"/>
                        </a:cxn>
                        <a:cxn ang="0">
                          <a:pos x="22" y="62"/>
                        </a:cxn>
                        <a:cxn ang="0">
                          <a:pos x="29" y="63"/>
                        </a:cxn>
                        <a:cxn ang="0">
                          <a:pos x="37" y="65"/>
                        </a:cxn>
                        <a:cxn ang="0">
                          <a:pos x="44" y="66"/>
                        </a:cxn>
                        <a:cxn ang="0">
                          <a:pos x="51" y="67"/>
                        </a:cxn>
                        <a:cxn ang="0">
                          <a:pos x="59" y="68"/>
                        </a:cxn>
                        <a:cxn ang="0">
                          <a:pos x="65" y="71"/>
                        </a:cxn>
                        <a:cxn ang="0">
                          <a:pos x="73" y="72"/>
                        </a:cxn>
                        <a:cxn ang="0">
                          <a:pos x="91" y="72"/>
                        </a:cxn>
                        <a:cxn ang="0">
                          <a:pos x="109" y="71"/>
                        </a:cxn>
                        <a:cxn ang="0">
                          <a:pos x="127" y="71"/>
                        </a:cxn>
                        <a:cxn ang="0">
                          <a:pos x="146" y="70"/>
                        </a:cxn>
                        <a:cxn ang="0">
                          <a:pos x="164" y="70"/>
                        </a:cxn>
                        <a:cxn ang="0">
                          <a:pos x="183" y="68"/>
                        </a:cxn>
                        <a:cxn ang="0">
                          <a:pos x="201" y="68"/>
                        </a:cxn>
                        <a:cxn ang="0">
                          <a:pos x="220" y="67"/>
                        </a:cxn>
                        <a:cxn ang="0">
                          <a:pos x="231" y="65"/>
                        </a:cxn>
                        <a:cxn ang="0">
                          <a:pos x="242" y="61"/>
                        </a:cxn>
                        <a:cxn ang="0">
                          <a:pos x="253" y="58"/>
                        </a:cxn>
                        <a:cxn ang="0">
                          <a:pos x="265" y="54"/>
                        </a:cxn>
                        <a:cxn ang="0">
                          <a:pos x="275" y="52"/>
                        </a:cxn>
                        <a:cxn ang="0">
                          <a:pos x="287" y="48"/>
                        </a:cxn>
                        <a:cxn ang="0">
                          <a:pos x="297" y="45"/>
                        </a:cxn>
                        <a:cxn ang="0">
                          <a:pos x="309" y="41"/>
                        </a:cxn>
                        <a:cxn ang="0">
                          <a:pos x="309" y="26"/>
                        </a:cxn>
                        <a:cxn ang="0">
                          <a:pos x="307" y="13"/>
                        </a:cxn>
                        <a:cxn ang="0">
                          <a:pos x="303" y="5"/>
                        </a:cxn>
                        <a:cxn ang="0">
                          <a:pos x="297" y="1"/>
                        </a:cxn>
                        <a:cxn ang="0">
                          <a:pos x="290" y="0"/>
                        </a:cxn>
                        <a:cxn ang="0">
                          <a:pos x="279" y="0"/>
                        </a:cxn>
                        <a:cxn ang="0">
                          <a:pos x="268" y="4"/>
                        </a:cxn>
                        <a:cxn ang="0">
                          <a:pos x="252" y="9"/>
                        </a:cxn>
                        <a:cxn ang="0">
                          <a:pos x="242" y="9"/>
                        </a:cxn>
                        <a:cxn ang="0">
                          <a:pos x="231" y="10"/>
                        </a:cxn>
                        <a:cxn ang="0">
                          <a:pos x="221" y="10"/>
                        </a:cxn>
                        <a:cxn ang="0">
                          <a:pos x="211" y="10"/>
                        </a:cxn>
                        <a:cxn ang="0">
                          <a:pos x="200" y="10"/>
                        </a:cxn>
                        <a:cxn ang="0">
                          <a:pos x="188" y="10"/>
                        </a:cxn>
                        <a:cxn ang="0">
                          <a:pos x="178" y="11"/>
                        </a:cxn>
                        <a:cxn ang="0">
                          <a:pos x="168" y="11"/>
                        </a:cxn>
                        <a:cxn ang="0">
                          <a:pos x="140" y="10"/>
                        </a:cxn>
                        <a:cxn ang="0">
                          <a:pos x="116" y="9"/>
                        </a:cxn>
                        <a:cxn ang="0">
                          <a:pos x="96" y="6"/>
                        </a:cxn>
                        <a:cxn ang="0">
                          <a:pos x="77" y="5"/>
                        </a:cxn>
                        <a:cxn ang="0">
                          <a:pos x="60" y="6"/>
                        </a:cxn>
                        <a:cxn ang="0">
                          <a:pos x="42" y="9"/>
                        </a:cxn>
                        <a:cxn ang="0">
                          <a:pos x="22" y="16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309" h="72">
                          <a:moveTo>
                            <a:pt x="0" y="29"/>
                          </a:moveTo>
                          <a:lnTo>
                            <a:pt x="3" y="37"/>
                          </a:lnTo>
                          <a:lnTo>
                            <a:pt x="7" y="45"/>
                          </a:lnTo>
                          <a:lnTo>
                            <a:pt x="11" y="53"/>
                          </a:lnTo>
                          <a:lnTo>
                            <a:pt x="15" y="61"/>
                          </a:lnTo>
                          <a:lnTo>
                            <a:pt x="22" y="62"/>
                          </a:lnTo>
                          <a:lnTo>
                            <a:pt x="29" y="63"/>
                          </a:lnTo>
                          <a:lnTo>
                            <a:pt x="37" y="65"/>
                          </a:lnTo>
                          <a:lnTo>
                            <a:pt x="44" y="66"/>
                          </a:lnTo>
                          <a:lnTo>
                            <a:pt x="51" y="67"/>
                          </a:lnTo>
                          <a:lnTo>
                            <a:pt x="59" y="68"/>
                          </a:lnTo>
                          <a:lnTo>
                            <a:pt x="65" y="71"/>
                          </a:lnTo>
                          <a:lnTo>
                            <a:pt x="73" y="72"/>
                          </a:lnTo>
                          <a:lnTo>
                            <a:pt x="91" y="72"/>
                          </a:lnTo>
                          <a:lnTo>
                            <a:pt x="109" y="71"/>
                          </a:lnTo>
                          <a:lnTo>
                            <a:pt x="127" y="71"/>
                          </a:lnTo>
                          <a:lnTo>
                            <a:pt x="146" y="70"/>
                          </a:lnTo>
                          <a:lnTo>
                            <a:pt x="164" y="70"/>
                          </a:lnTo>
                          <a:lnTo>
                            <a:pt x="183" y="68"/>
                          </a:lnTo>
                          <a:lnTo>
                            <a:pt x="201" y="68"/>
                          </a:lnTo>
                          <a:lnTo>
                            <a:pt x="220" y="67"/>
                          </a:lnTo>
                          <a:lnTo>
                            <a:pt x="231" y="65"/>
                          </a:lnTo>
                          <a:lnTo>
                            <a:pt x="242" y="61"/>
                          </a:lnTo>
                          <a:lnTo>
                            <a:pt x="253" y="58"/>
                          </a:lnTo>
                          <a:lnTo>
                            <a:pt x="265" y="54"/>
                          </a:lnTo>
                          <a:lnTo>
                            <a:pt x="275" y="52"/>
                          </a:lnTo>
                          <a:lnTo>
                            <a:pt x="287" y="48"/>
                          </a:lnTo>
                          <a:lnTo>
                            <a:pt x="297" y="45"/>
                          </a:lnTo>
                          <a:lnTo>
                            <a:pt x="309" y="41"/>
                          </a:lnTo>
                          <a:lnTo>
                            <a:pt x="309" y="26"/>
                          </a:lnTo>
                          <a:lnTo>
                            <a:pt x="307" y="13"/>
                          </a:lnTo>
                          <a:lnTo>
                            <a:pt x="303" y="5"/>
                          </a:lnTo>
                          <a:lnTo>
                            <a:pt x="297" y="1"/>
                          </a:lnTo>
                          <a:lnTo>
                            <a:pt x="290" y="0"/>
                          </a:lnTo>
                          <a:lnTo>
                            <a:pt x="279" y="0"/>
                          </a:lnTo>
                          <a:lnTo>
                            <a:pt x="268" y="4"/>
                          </a:lnTo>
                          <a:lnTo>
                            <a:pt x="252" y="9"/>
                          </a:lnTo>
                          <a:lnTo>
                            <a:pt x="242" y="9"/>
                          </a:lnTo>
                          <a:lnTo>
                            <a:pt x="231" y="10"/>
                          </a:lnTo>
                          <a:lnTo>
                            <a:pt x="221" y="10"/>
                          </a:lnTo>
                          <a:lnTo>
                            <a:pt x="211" y="10"/>
                          </a:lnTo>
                          <a:lnTo>
                            <a:pt x="200" y="10"/>
                          </a:lnTo>
                          <a:lnTo>
                            <a:pt x="188" y="10"/>
                          </a:lnTo>
                          <a:lnTo>
                            <a:pt x="178" y="11"/>
                          </a:lnTo>
                          <a:lnTo>
                            <a:pt x="168" y="11"/>
                          </a:lnTo>
                          <a:lnTo>
                            <a:pt x="140" y="10"/>
                          </a:lnTo>
                          <a:lnTo>
                            <a:pt x="116" y="9"/>
                          </a:lnTo>
                          <a:lnTo>
                            <a:pt x="96" y="6"/>
                          </a:lnTo>
                          <a:lnTo>
                            <a:pt x="77" y="5"/>
                          </a:lnTo>
                          <a:lnTo>
                            <a:pt x="60" y="6"/>
                          </a:lnTo>
                          <a:lnTo>
                            <a:pt x="42" y="9"/>
                          </a:lnTo>
                          <a:lnTo>
                            <a:pt x="22" y="16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338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3932238" y="4217988"/>
                      <a:ext cx="177800" cy="396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5" y="17"/>
                        </a:cxn>
                        <a:cxn ang="0">
                          <a:pos x="26" y="25"/>
                        </a:cxn>
                        <a:cxn ang="0">
                          <a:pos x="80" y="20"/>
                        </a:cxn>
                        <a:cxn ang="0">
                          <a:pos x="112" y="13"/>
                        </a:cxn>
                        <a:cxn ang="0">
                          <a:pos x="110" y="4"/>
                        </a:cxn>
                        <a:cxn ang="0">
                          <a:pos x="108" y="0"/>
                        </a:cxn>
                        <a:cxn ang="0">
                          <a:pos x="103" y="2"/>
                        </a:cxn>
                        <a:cxn ang="0">
                          <a:pos x="92" y="4"/>
                        </a:cxn>
                        <a:cxn ang="0">
                          <a:pos x="61" y="6"/>
                        </a:cxn>
                        <a:cxn ang="0">
                          <a:pos x="51" y="6"/>
                        </a:cxn>
                        <a:cxn ang="0">
                          <a:pos x="43" y="4"/>
                        </a:cxn>
                        <a:cxn ang="0">
                          <a:pos x="35" y="4"/>
                        </a:cxn>
                        <a:cxn ang="0">
                          <a:pos x="29" y="3"/>
                        </a:cxn>
                        <a:cxn ang="0">
                          <a:pos x="22" y="3"/>
                        </a:cxn>
                        <a:cxn ang="0">
                          <a:pos x="14" y="4"/>
                        </a:cxn>
                        <a:cxn ang="0">
                          <a:pos x="8" y="7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112" h="25">
                          <a:moveTo>
                            <a:pt x="0" y="11"/>
                          </a:moveTo>
                          <a:lnTo>
                            <a:pt x="5" y="17"/>
                          </a:lnTo>
                          <a:lnTo>
                            <a:pt x="26" y="25"/>
                          </a:lnTo>
                          <a:lnTo>
                            <a:pt x="80" y="20"/>
                          </a:lnTo>
                          <a:lnTo>
                            <a:pt x="112" y="13"/>
                          </a:lnTo>
                          <a:lnTo>
                            <a:pt x="110" y="4"/>
                          </a:lnTo>
                          <a:lnTo>
                            <a:pt x="108" y="0"/>
                          </a:lnTo>
                          <a:lnTo>
                            <a:pt x="103" y="2"/>
                          </a:lnTo>
                          <a:lnTo>
                            <a:pt x="92" y="4"/>
                          </a:lnTo>
                          <a:lnTo>
                            <a:pt x="61" y="6"/>
                          </a:lnTo>
                          <a:lnTo>
                            <a:pt x="51" y="6"/>
                          </a:lnTo>
                          <a:lnTo>
                            <a:pt x="43" y="4"/>
                          </a:lnTo>
                          <a:lnTo>
                            <a:pt x="35" y="4"/>
                          </a:lnTo>
                          <a:lnTo>
                            <a:pt x="29" y="3"/>
                          </a:lnTo>
                          <a:lnTo>
                            <a:pt x="22" y="3"/>
                          </a:lnTo>
                          <a:lnTo>
                            <a:pt x="14" y="4"/>
                          </a:lnTo>
                          <a:lnTo>
                            <a:pt x="8" y="7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339" name="Freeform 363"/>
                    <p:cNvSpPr>
                      <a:spLocks/>
                    </p:cNvSpPr>
                    <p:nvPr/>
                  </p:nvSpPr>
                  <p:spPr bwMode="auto">
                    <a:xfrm>
                      <a:off x="3944938" y="3713163"/>
                      <a:ext cx="193675" cy="428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"/>
                        </a:cxn>
                        <a:cxn ang="0">
                          <a:pos x="1" y="14"/>
                        </a:cxn>
                        <a:cxn ang="0">
                          <a:pos x="2" y="16"/>
                        </a:cxn>
                        <a:cxn ang="0">
                          <a:pos x="4" y="18"/>
                        </a:cxn>
                        <a:cxn ang="0">
                          <a:pos x="5" y="21"/>
                        </a:cxn>
                        <a:cxn ang="0">
                          <a:pos x="11" y="22"/>
                        </a:cxn>
                        <a:cxn ang="0">
                          <a:pos x="17" y="24"/>
                        </a:cxn>
                        <a:cxn ang="0">
                          <a:pos x="23" y="26"/>
                        </a:cxn>
                        <a:cxn ang="0">
                          <a:pos x="28" y="27"/>
                        </a:cxn>
                        <a:cxn ang="0">
                          <a:pos x="36" y="27"/>
                        </a:cxn>
                        <a:cxn ang="0">
                          <a:pos x="43" y="26"/>
                        </a:cxn>
                        <a:cxn ang="0">
                          <a:pos x="50" y="26"/>
                        </a:cxn>
                        <a:cxn ang="0">
                          <a:pos x="58" y="25"/>
                        </a:cxn>
                        <a:cxn ang="0">
                          <a:pos x="65" y="25"/>
                        </a:cxn>
                        <a:cxn ang="0">
                          <a:pos x="72" y="25"/>
                        </a:cxn>
                        <a:cxn ang="0">
                          <a:pos x="79" y="24"/>
                        </a:cxn>
                        <a:cxn ang="0">
                          <a:pos x="87" y="24"/>
                        </a:cxn>
                        <a:cxn ang="0">
                          <a:pos x="96" y="21"/>
                        </a:cxn>
                        <a:cxn ang="0">
                          <a:pos x="105" y="20"/>
                        </a:cxn>
                        <a:cxn ang="0">
                          <a:pos x="113" y="17"/>
                        </a:cxn>
                        <a:cxn ang="0">
                          <a:pos x="122" y="16"/>
                        </a:cxn>
                        <a:cxn ang="0">
                          <a:pos x="120" y="5"/>
                        </a:cxn>
                        <a:cxn ang="0">
                          <a:pos x="118" y="0"/>
                        </a:cxn>
                        <a:cxn ang="0">
                          <a:pos x="111" y="2"/>
                        </a:cxn>
                        <a:cxn ang="0">
                          <a:pos x="100" y="4"/>
                        </a:cxn>
                        <a:cxn ang="0">
                          <a:pos x="92" y="5"/>
                        </a:cxn>
                        <a:cxn ang="0">
                          <a:pos x="83" y="5"/>
                        </a:cxn>
                        <a:cxn ang="0">
                          <a:pos x="75" y="5"/>
                        </a:cxn>
                        <a:cxn ang="0">
                          <a:pos x="66" y="5"/>
                        </a:cxn>
                        <a:cxn ang="0">
                          <a:pos x="56" y="5"/>
                        </a:cxn>
                        <a:cxn ang="0">
                          <a:pos x="47" y="4"/>
                        </a:cxn>
                        <a:cxn ang="0">
                          <a:pos x="37" y="4"/>
                        </a:cxn>
                        <a:cxn ang="0">
                          <a:pos x="31" y="3"/>
                        </a:cxn>
                        <a:cxn ang="0">
                          <a:pos x="23" y="4"/>
                        </a:cxn>
                        <a:cxn ang="0">
                          <a:pos x="17" y="5"/>
                        </a:cxn>
                        <a:cxn ang="0">
                          <a:pos x="9" y="8"/>
                        </a:cxn>
                        <a:cxn ang="0">
                          <a:pos x="0" y="12"/>
                        </a:cxn>
                      </a:cxnLst>
                      <a:rect l="0" t="0" r="r" b="b"/>
                      <a:pathLst>
                        <a:path w="122" h="27">
                          <a:moveTo>
                            <a:pt x="0" y="12"/>
                          </a:moveTo>
                          <a:lnTo>
                            <a:pt x="1" y="14"/>
                          </a:lnTo>
                          <a:lnTo>
                            <a:pt x="2" y="16"/>
                          </a:lnTo>
                          <a:lnTo>
                            <a:pt x="4" y="18"/>
                          </a:lnTo>
                          <a:lnTo>
                            <a:pt x="5" y="21"/>
                          </a:lnTo>
                          <a:lnTo>
                            <a:pt x="11" y="22"/>
                          </a:lnTo>
                          <a:lnTo>
                            <a:pt x="17" y="24"/>
                          </a:lnTo>
                          <a:lnTo>
                            <a:pt x="23" y="26"/>
                          </a:lnTo>
                          <a:lnTo>
                            <a:pt x="28" y="27"/>
                          </a:lnTo>
                          <a:lnTo>
                            <a:pt x="36" y="27"/>
                          </a:lnTo>
                          <a:lnTo>
                            <a:pt x="43" y="26"/>
                          </a:lnTo>
                          <a:lnTo>
                            <a:pt x="50" y="26"/>
                          </a:lnTo>
                          <a:lnTo>
                            <a:pt x="58" y="25"/>
                          </a:lnTo>
                          <a:lnTo>
                            <a:pt x="65" y="25"/>
                          </a:lnTo>
                          <a:lnTo>
                            <a:pt x="72" y="25"/>
                          </a:lnTo>
                          <a:lnTo>
                            <a:pt x="79" y="24"/>
                          </a:lnTo>
                          <a:lnTo>
                            <a:pt x="87" y="24"/>
                          </a:lnTo>
                          <a:lnTo>
                            <a:pt x="96" y="21"/>
                          </a:lnTo>
                          <a:lnTo>
                            <a:pt x="105" y="20"/>
                          </a:lnTo>
                          <a:lnTo>
                            <a:pt x="113" y="17"/>
                          </a:lnTo>
                          <a:lnTo>
                            <a:pt x="122" y="16"/>
                          </a:lnTo>
                          <a:lnTo>
                            <a:pt x="120" y="5"/>
                          </a:lnTo>
                          <a:lnTo>
                            <a:pt x="118" y="0"/>
                          </a:lnTo>
                          <a:lnTo>
                            <a:pt x="111" y="2"/>
                          </a:lnTo>
                          <a:lnTo>
                            <a:pt x="100" y="4"/>
                          </a:lnTo>
                          <a:lnTo>
                            <a:pt x="92" y="5"/>
                          </a:lnTo>
                          <a:lnTo>
                            <a:pt x="83" y="5"/>
                          </a:lnTo>
                          <a:lnTo>
                            <a:pt x="75" y="5"/>
                          </a:lnTo>
                          <a:lnTo>
                            <a:pt x="66" y="5"/>
                          </a:lnTo>
                          <a:lnTo>
                            <a:pt x="56" y="5"/>
                          </a:lnTo>
                          <a:lnTo>
                            <a:pt x="47" y="4"/>
                          </a:lnTo>
                          <a:lnTo>
                            <a:pt x="37" y="4"/>
                          </a:lnTo>
                          <a:lnTo>
                            <a:pt x="31" y="3"/>
                          </a:lnTo>
                          <a:lnTo>
                            <a:pt x="23" y="4"/>
                          </a:lnTo>
                          <a:lnTo>
                            <a:pt x="17" y="5"/>
                          </a:lnTo>
                          <a:lnTo>
                            <a:pt x="9" y="8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340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3932238" y="3433763"/>
                      <a:ext cx="168275" cy="127000"/>
                    </a:xfrm>
                    <a:custGeom>
                      <a:avLst/>
                      <a:gdLst/>
                      <a:ahLst/>
                      <a:cxnLst>
                        <a:cxn ang="0">
                          <a:pos x="53" y="0"/>
                        </a:cxn>
                        <a:cxn ang="0">
                          <a:pos x="64" y="1"/>
                        </a:cxn>
                        <a:cxn ang="0">
                          <a:pos x="74" y="2"/>
                        </a:cxn>
                        <a:cxn ang="0">
                          <a:pos x="83" y="6"/>
                        </a:cxn>
                        <a:cxn ang="0">
                          <a:pos x="91" y="11"/>
                        </a:cxn>
                        <a:cxn ang="0">
                          <a:pos x="97" y="18"/>
                        </a:cxn>
                        <a:cxn ang="0">
                          <a:pos x="103" y="24"/>
                        </a:cxn>
                        <a:cxn ang="0">
                          <a:pos x="105" y="32"/>
                        </a:cxn>
                        <a:cxn ang="0">
                          <a:pos x="106" y="40"/>
                        </a:cxn>
                        <a:cxn ang="0">
                          <a:pos x="105" y="48"/>
                        </a:cxn>
                        <a:cxn ang="0">
                          <a:pos x="103" y="55"/>
                        </a:cxn>
                        <a:cxn ang="0">
                          <a:pos x="97" y="62"/>
                        </a:cxn>
                        <a:cxn ang="0">
                          <a:pos x="91" y="68"/>
                        </a:cxn>
                        <a:cxn ang="0">
                          <a:pos x="83" y="74"/>
                        </a:cxn>
                        <a:cxn ang="0">
                          <a:pos x="74" y="78"/>
                        </a:cxn>
                        <a:cxn ang="0">
                          <a:pos x="64" y="79"/>
                        </a:cxn>
                        <a:cxn ang="0">
                          <a:pos x="53" y="80"/>
                        </a:cxn>
                        <a:cxn ang="0">
                          <a:pos x="43" y="79"/>
                        </a:cxn>
                        <a:cxn ang="0">
                          <a:pos x="32" y="78"/>
                        </a:cxn>
                        <a:cxn ang="0">
                          <a:pos x="23" y="74"/>
                        </a:cxn>
                        <a:cxn ang="0">
                          <a:pos x="16" y="68"/>
                        </a:cxn>
                        <a:cxn ang="0">
                          <a:pos x="9" y="62"/>
                        </a:cxn>
                        <a:cxn ang="0">
                          <a:pos x="4" y="55"/>
                        </a:cxn>
                        <a:cxn ang="0">
                          <a:pos x="1" y="48"/>
                        </a:cxn>
                        <a:cxn ang="0">
                          <a:pos x="0" y="40"/>
                        </a:cxn>
                        <a:cxn ang="0">
                          <a:pos x="1" y="32"/>
                        </a:cxn>
                        <a:cxn ang="0">
                          <a:pos x="4" y="24"/>
                        </a:cxn>
                        <a:cxn ang="0">
                          <a:pos x="9" y="18"/>
                        </a:cxn>
                        <a:cxn ang="0">
                          <a:pos x="16" y="11"/>
                        </a:cxn>
                        <a:cxn ang="0">
                          <a:pos x="23" y="6"/>
                        </a:cxn>
                        <a:cxn ang="0">
                          <a:pos x="32" y="2"/>
                        </a:cxn>
                        <a:cxn ang="0">
                          <a:pos x="43" y="1"/>
                        </a:cxn>
                        <a:cxn ang="0">
                          <a:pos x="53" y="0"/>
                        </a:cxn>
                      </a:cxnLst>
                      <a:rect l="0" t="0" r="r" b="b"/>
                      <a:pathLst>
                        <a:path w="106" h="80">
                          <a:moveTo>
                            <a:pt x="53" y="0"/>
                          </a:moveTo>
                          <a:lnTo>
                            <a:pt x="64" y="1"/>
                          </a:lnTo>
                          <a:lnTo>
                            <a:pt x="74" y="2"/>
                          </a:lnTo>
                          <a:lnTo>
                            <a:pt x="83" y="6"/>
                          </a:lnTo>
                          <a:lnTo>
                            <a:pt x="91" y="11"/>
                          </a:lnTo>
                          <a:lnTo>
                            <a:pt x="97" y="18"/>
                          </a:lnTo>
                          <a:lnTo>
                            <a:pt x="103" y="24"/>
                          </a:lnTo>
                          <a:lnTo>
                            <a:pt x="105" y="32"/>
                          </a:lnTo>
                          <a:lnTo>
                            <a:pt x="106" y="40"/>
                          </a:lnTo>
                          <a:lnTo>
                            <a:pt x="105" y="48"/>
                          </a:lnTo>
                          <a:lnTo>
                            <a:pt x="103" y="55"/>
                          </a:lnTo>
                          <a:lnTo>
                            <a:pt x="97" y="62"/>
                          </a:lnTo>
                          <a:lnTo>
                            <a:pt x="91" y="68"/>
                          </a:lnTo>
                          <a:lnTo>
                            <a:pt x="83" y="74"/>
                          </a:lnTo>
                          <a:lnTo>
                            <a:pt x="74" y="78"/>
                          </a:lnTo>
                          <a:lnTo>
                            <a:pt x="64" y="79"/>
                          </a:lnTo>
                          <a:lnTo>
                            <a:pt x="53" y="80"/>
                          </a:lnTo>
                          <a:lnTo>
                            <a:pt x="43" y="79"/>
                          </a:lnTo>
                          <a:lnTo>
                            <a:pt x="32" y="78"/>
                          </a:lnTo>
                          <a:lnTo>
                            <a:pt x="23" y="74"/>
                          </a:lnTo>
                          <a:lnTo>
                            <a:pt x="16" y="68"/>
                          </a:lnTo>
                          <a:lnTo>
                            <a:pt x="9" y="62"/>
                          </a:lnTo>
                          <a:lnTo>
                            <a:pt x="4" y="55"/>
                          </a:lnTo>
                          <a:lnTo>
                            <a:pt x="1" y="48"/>
                          </a:lnTo>
                          <a:lnTo>
                            <a:pt x="0" y="40"/>
                          </a:lnTo>
                          <a:lnTo>
                            <a:pt x="1" y="32"/>
                          </a:lnTo>
                          <a:lnTo>
                            <a:pt x="4" y="24"/>
                          </a:lnTo>
                          <a:lnTo>
                            <a:pt x="9" y="18"/>
                          </a:lnTo>
                          <a:lnTo>
                            <a:pt x="16" y="11"/>
                          </a:lnTo>
                          <a:lnTo>
                            <a:pt x="23" y="6"/>
                          </a:lnTo>
                          <a:lnTo>
                            <a:pt x="32" y="2"/>
                          </a:lnTo>
                          <a:lnTo>
                            <a:pt x="43" y="1"/>
                          </a:lnTo>
                          <a:lnTo>
                            <a:pt x="53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alpha val="56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</p:grpSp>
          </p:grpSp>
          <p:sp>
            <p:nvSpPr>
              <p:cNvPr id="330" name="Kors 329"/>
              <p:cNvSpPr/>
              <p:nvPr/>
            </p:nvSpPr>
            <p:spPr>
              <a:xfrm>
                <a:off x="3072623" y="3551868"/>
                <a:ext cx="317994" cy="334215"/>
              </a:xfrm>
              <a:prstGeom prst="plus">
                <a:avLst>
                  <a:gd name="adj" fmla="val 35909"/>
                </a:avLst>
              </a:prstGeom>
              <a:gradFill flip="none" rotWithShape="1">
                <a:gsLst>
                  <a:gs pos="100000">
                    <a:srgbClr val="E6E6E6"/>
                  </a:gs>
                  <a:gs pos="69000">
                    <a:srgbClr val="E6E6E6">
                      <a:lumMod val="90000"/>
                    </a:srgbClr>
                  </a:gs>
                  <a:gs pos="0">
                    <a:srgbClr val="E6E6E6">
                      <a:lumMod val="75000"/>
                    </a:srgb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14373" name="Gruppe 116"/>
            <p:cNvGrpSpPr>
              <a:grpSpLocks/>
            </p:cNvGrpSpPr>
            <p:nvPr/>
          </p:nvGrpSpPr>
          <p:grpSpPr bwMode="auto">
            <a:xfrm flipH="1">
              <a:off x="6008688" y="4192589"/>
              <a:ext cx="757237" cy="1014414"/>
              <a:chOff x="4405313" y="4368720"/>
              <a:chExt cx="1204961" cy="1612980"/>
            </a:xfrm>
          </p:grpSpPr>
          <p:sp>
            <p:nvSpPr>
              <p:cNvPr id="318" name="Ellipse 317"/>
              <p:cNvSpPr/>
              <p:nvPr/>
            </p:nvSpPr>
            <p:spPr bwMode="auto">
              <a:xfrm>
                <a:off x="4405313" y="5643518"/>
                <a:ext cx="1204961" cy="338182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4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grpSp>
            <p:nvGrpSpPr>
              <p:cNvPr id="14503" name="Gruppe 1207"/>
              <p:cNvGrpSpPr>
                <a:grpSpLocks/>
              </p:cNvGrpSpPr>
              <p:nvPr/>
            </p:nvGrpSpPr>
            <p:grpSpPr bwMode="auto">
              <a:xfrm>
                <a:off x="4651375" y="4368720"/>
                <a:ext cx="749275" cy="1519537"/>
                <a:chOff x="7159625" y="3784520"/>
                <a:chExt cx="749275" cy="1519537"/>
              </a:xfrm>
            </p:grpSpPr>
            <p:sp>
              <p:nvSpPr>
                <p:cNvPr id="320" name="Freeform 484"/>
                <p:cNvSpPr>
                  <a:spLocks/>
                </p:cNvSpPr>
                <p:nvPr/>
              </p:nvSpPr>
              <p:spPr bwMode="auto">
                <a:xfrm>
                  <a:off x="7191028" y="3787256"/>
                  <a:ext cx="720096" cy="1554543"/>
                </a:xfrm>
                <a:custGeom>
                  <a:avLst/>
                  <a:gdLst/>
                  <a:ahLst/>
                  <a:cxnLst>
                    <a:cxn ang="0">
                      <a:pos x="948" y="1490"/>
                    </a:cxn>
                    <a:cxn ang="0">
                      <a:pos x="872" y="1429"/>
                    </a:cxn>
                    <a:cxn ang="0">
                      <a:pos x="881" y="1364"/>
                    </a:cxn>
                    <a:cxn ang="0">
                      <a:pos x="845" y="1330"/>
                    </a:cxn>
                    <a:cxn ang="0">
                      <a:pos x="917" y="1158"/>
                    </a:cxn>
                    <a:cxn ang="0">
                      <a:pos x="885" y="919"/>
                    </a:cxn>
                    <a:cxn ang="0">
                      <a:pos x="812" y="804"/>
                    </a:cxn>
                    <a:cxn ang="0">
                      <a:pos x="719" y="691"/>
                    </a:cxn>
                    <a:cxn ang="0">
                      <a:pos x="626" y="570"/>
                    </a:cxn>
                    <a:cxn ang="0">
                      <a:pos x="571" y="487"/>
                    </a:cxn>
                    <a:cxn ang="0">
                      <a:pos x="589" y="454"/>
                    </a:cxn>
                    <a:cxn ang="0">
                      <a:pos x="639" y="416"/>
                    </a:cxn>
                    <a:cxn ang="0">
                      <a:pos x="705" y="413"/>
                    </a:cxn>
                    <a:cxn ang="0">
                      <a:pos x="779" y="466"/>
                    </a:cxn>
                    <a:cxn ang="0">
                      <a:pos x="829" y="427"/>
                    </a:cxn>
                    <a:cxn ang="0">
                      <a:pos x="922" y="357"/>
                    </a:cxn>
                    <a:cxn ang="0">
                      <a:pos x="937" y="275"/>
                    </a:cxn>
                    <a:cxn ang="0">
                      <a:pos x="891" y="236"/>
                    </a:cxn>
                    <a:cxn ang="0">
                      <a:pos x="862" y="198"/>
                    </a:cxn>
                    <a:cxn ang="0">
                      <a:pos x="834" y="162"/>
                    </a:cxn>
                    <a:cxn ang="0">
                      <a:pos x="756" y="149"/>
                    </a:cxn>
                    <a:cxn ang="0">
                      <a:pos x="659" y="142"/>
                    </a:cxn>
                    <a:cxn ang="0">
                      <a:pos x="589" y="140"/>
                    </a:cxn>
                    <a:cxn ang="0">
                      <a:pos x="567" y="123"/>
                    </a:cxn>
                    <a:cxn ang="0">
                      <a:pos x="514" y="105"/>
                    </a:cxn>
                    <a:cxn ang="0">
                      <a:pos x="445" y="99"/>
                    </a:cxn>
                    <a:cxn ang="0">
                      <a:pos x="395" y="99"/>
                    </a:cxn>
                    <a:cxn ang="0">
                      <a:pos x="295" y="0"/>
                    </a:cxn>
                    <a:cxn ang="0">
                      <a:pos x="251" y="7"/>
                    </a:cxn>
                    <a:cxn ang="0">
                      <a:pos x="189" y="34"/>
                    </a:cxn>
                    <a:cxn ang="0">
                      <a:pos x="118" y="87"/>
                    </a:cxn>
                    <a:cxn ang="0">
                      <a:pos x="53" y="179"/>
                    </a:cxn>
                    <a:cxn ang="0">
                      <a:pos x="6" y="337"/>
                    </a:cxn>
                    <a:cxn ang="0">
                      <a:pos x="12" y="537"/>
                    </a:cxn>
                    <a:cxn ang="0">
                      <a:pos x="87" y="728"/>
                    </a:cxn>
                    <a:cxn ang="0">
                      <a:pos x="181" y="944"/>
                    </a:cxn>
                    <a:cxn ang="0">
                      <a:pos x="145" y="1138"/>
                    </a:cxn>
                    <a:cxn ang="0">
                      <a:pos x="60" y="1218"/>
                    </a:cxn>
                    <a:cxn ang="0">
                      <a:pos x="34" y="1265"/>
                    </a:cxn>
                    <a:cxn ang="0">
                      <a:pos x="43" y="1300"/>
                    </a:cxn>
                    <a:cxn ang="0">
                      <a:pos x="106" y="1357"/>
                    </a:cxn>
                    <a:cxn ang="0">
                      <a:pos x="122" y="1387"/>
                    </a:cxn>
                    <a:cxn ang="0">
                      <a:pos x="80" y="1469"/>
                    </a:cxn>
                    <a:cxn ang="0">
                      <a:pos x="46" y="1599"/>
                    </a:cxn>
                    <a:cxn ang="0">
                      <a:pos x="63" y="1644"/>
                    </a:cxn>
                    <a:cxn ang="0">
                      <a:pos x="20" y="1695"/>
                    </a:cxn>
                    <a:cxn ang="0">
                      <a:pos x="43" y="1794"/>
                    </a:cxn>
                    <a:cxn ang="0">
                      <a:pos x="100" y="1841"/>
                    </a:cxn>
                    <a:cxn ang="0">
                      <a:pos x="198" y="1884"/>
                    </a:cxn>
                    <a:cxn ang="0">
                      <a:pos x="328" y="1920"/>
                    </a:cxn>
                    <a:cxn ang="0">
                      <a:pos x="487" y="1942"/>
                    </a:cxn>
                    <a:cxn ang="0">
                      <a:pos x="646" y="1930"/>
                    </a:cxn>
                    <a:cxn ang="0">
                      <a:pos x="786" y="1890"/>
                    </a:cxn>
                    <a:cxn ang="0">
                      <a:pos x="898" y="1834"/>
                    </a:cxn>
                    <a:cxn ang="0">
                      <a:pos x="985" y="1758"/>
                    </a:cxn>
                    <a:cxn ang="0">
                      <a:pos x="978" y="1655"/>
                    </a:cxn>
                  </a:cxnLst>
                  <a:rect l="0" t="0" r="r" b="b"/>
                  <a:pathLst>
                    <a:path w="998" h="1943">
                      <a:moveTo>
                        <a:pt x="948" y="1627"/>
                      </a:moveTo>
                      <a:lnTo>
                        <a:pt x="961" y="1571"/>
                      </a:lnTo>
                      <a:lnTo>
                        <a:pt x="960" y="1525"/>
                      </a:lnTo>
                      <a:lnTo>
                        <a:pt x="948" y="1490"/>
                      </a:lnTo>
                      <a:lnTo>
                        <a:pt x="930" y="1465"/>
                      </a:lnTo>
                      <a:lnTo>
                        <a:pt x="908" y="1446"/>
                      </a:lnTo>
                      <a:lnTo>
                        <a:pt x="888" y="1434"/>
                      </a:lnTo>
                      <a:lnTo>
                        <a:pt x="872" y="1429"/>
                      </a:lnTo>
                      <a:lnTo>
                        <a:pt x="866" y="1427"/>
                      </a:lnTo>
                      <a:lnTo>
                        <a:pt x="879" y="1402"/>
                      </a:lnTo>
                      <a:lnTo>
                        <a:pt x="884" y="1381"/>
                      </a:lnTo>
                      <a:lnTo>
                        <a:pt x="881" y="1364"/>
                      </a:lnTo>
                      <a:lnTo>
                        <a:pt x="872" y="1350"/>
                      </a:lnTo>
                      <a:lnTo>
                        <a:pt x="862" y="1340"/>
                      </a:lnTo>
                      <a:lnTo>
                        <a:pt x="852" y="1334"/>
                      </a:lnTo>
                      <a:lnTo>
                        <a:pt x="845" y="1330"/>
                      </a:lnTo>
                      <a:lnTo>
                        <a:pt x="842" y="1328"/>
                      </a:lnTo>
                      <a:lnTo>
                        <a:pt x="866" y="1287"/>
                      </a:lnTo>
                      <a:lnTo>
                        <a:pt x="898" y="1224"/>
                      </a:lnTo>
                      <a:lnTo>
                        <a:pt x="917" y="1158"/>
                      </a:lnTo>
                      <a:lnTo>
                        <a:pt x="921" y="1093"/>
                      </a:lnTo>
                      <a:lnTo>
                        <a:pt x="917" y="1030"/>
                      </a:lnTo>
                      <a:lnTo>
                        <a:pt x="904" y="972"/>
                      </a:lnTo>
                      <a:lnTo>
                        <a:pt x="885" y="919"/>
                      </a:lnTo>
                      <a:lnTo>
                        <a:pt x="864" y="876"/>
                      </a:lnTo>
                      <a:lnTo>
                        <a:pt x="842" y="841"/>
                      </a:lnTo>
                      <a:lnTo>
                        <a:pt x="829" y="825"/>
                      </a:lnTo>
                      <a:lnTo>
                        <a:pt x="812" y="804"/>
                      </a:lnTo>
                      <a:lnTo>
                        <a:pt x="792" y="780"/>
                      </a:lnTo>
                      <a:lnTo>
                        <a:pt x="769" y="751"/>
                      </a:lnTo>
                      <a:lnTo>
                        <a:pt x="745" y="722"/>
                      </a:lnTo>
                      <a:lnTo>
                        <a:pt x="719" y="691"/>
                      </a:lnTo>
                      <a:lnTo>
                        <a:pt x="695" y="659"/>
                      </a:lnTo>
                      <a:lnTo>
                        <a:pt x="669" y="628"/>
                      </a:lnTo>
                      <a:lnTo>
                        <a:pt x="646" y="599"/>
                      </a:lnTo>
                      <a:lnTo>
                        <a:pt x="626" y="570"/>
                      </a:lnTo>
                      <a:lnTo>
                        <a:pt x="607" y="546"/>
                      </a:lnTo>
                      <a:lnTo>
                        <a:pt x="592" y="523"/>
                      </a:lnTo>
                      <a:lnTo>
                        <a:pt x="579" y="503"/>
                      </a:lnTo>
                      <a:lnTo>
                        <a:pt x="571" y="487"/>
                      </a:lnTo>
                      <a:lnTo>
                        <a:pt x="567" y="476"/>
                      </a:lnTo>
                      <a:lnTo>
                        <a:pt x="569" y="470"/>
                      </a:lnTo>
                      <a:lnTo>
                        <a:pt x="579" y="463"/>
                      </a:lnTo>
                      <a:lnTo>
                        <a:pt x="589" y="454"/>
                      </a:lnTo>
                      <a:lnTo>
                        <a:pt x="600" y="444"/>
                      </a:lnTo>
                      <a:lnTo>
                        <a:pt x="613" y="434"/>
                      </a:lnTo>
                      <a:lnTo>
                        <a:pt x="626" y="424"/>
                      </a:lnTo>
                      <a:lnTo>
                        <a:pt x="639" y="416"/>
                      </a:lnTo>
                      <a:lnTo>
                        <a:pt x="653" y="408"/>
                      </a:lnTo>
                      <a:lnTo>
                        <a:pt x="669" y="404"/>
                      </a:lnTo>
                      <a:lnTo>
                        <a:pt x="686" y="406"/>
                      </a:lnTo>
                      <a:lnTo>
                        <a:pt x="705" y="413"/>
                      </a:lnTo>
                      <a:lnTo>
                        <a:pt x="726" y="424"/>
                      </a:lnTo>
                      <a:lnTo>
                        <a:pt x="746" y="439"/>
                      </a:lnTo>
                      <a:lnTo>
                        <a:pt x="763" y="453"/>
                      </a:lnTo>
                      <a:lnTo>
                        <a:pt x="779" y="466"/>
                      </a:lnTo>
                      <a:lnTo>
                        <a:pt x="788" y="476"/>
                      </a:lnTo>
                      <a:lnTo>
                        <a:pt x="792" y="479"/>
                      </a:lnTo>
                      <a:lnTo>
                        <a:pt x="808" y="451"/>
                      </a:lnTo>
                      <a:lnTo>
                        <a:pt x="829" y="427"/>
                      </a:lnTo>
                      <a:lnTo>
                        <a:pt x="854" y="404"/>
                      </a:lnTo>
                      <a:lnTo>
                        <a:pt x="879" y="384"/>
                      </a:lnTo>
                      <a:lnTo>
                        <a:pt x="902" y="368"/>
                      </a:lnTo>
                      <a:lnTo>
                        <a:pt x="922" y="357"/>
                      </a:lnTo>
                      <a:lnTo>
                        <a:pt x="935" y="350"/>
                      </a:lnTo>
                      <a:lnTo>
                        <a:pt x="941" y="347"/>
                      </a:lnTo>
                      <a:lnTo>
                        <a:pt x="942" y="304"/>
                      </a:lnTo>
                      <a:lnTo>
                        <a:pt x="937" y="275"/>
                      </a:lnTo>
                      <a:lnTo>
                        <a:pt x="924" y="257"/>
                      </a:lnTo>
                      <a:lnTo>
                        <a:pt x="908" y="246"/>
                      </a:lnTo>
                      <a:lnTo>
                        <a:pt x="899" y="242"/>
                      </a:lnTo>
                      <a:lnTo>
                        <a:pt x="891" y="236"/>
                      </a:lnTo>
                      <a:lnTo>
                        <a:pt x="882" y="229"/>
                      </a:lnTo>
                      <a:lnTo>
                        <a:pt x="875" y="219"/>
                      </a:lnTo>
                      <a:lnTo>
                        <a:pt x="869" y="209"/>
                      </a:lnTo>
                      <a:lnTo>
                        <a:pt x="862" y="198"/>
                      </a:lnTo>
                      <a:lnTo>
                        <a:pt x="855" y="186"/>
                      </a:lnTo>
                      <a:lnTo>
                        <a:pt x="849" y="173"/>
                      </a:lnTo>
                      <a:lnTo>
                        <a:pt x="844" y="168"/>
                      </a:lnTo>
                      <a:lnTo>
                        <a:pt x="834" y="162"/>
                      </a:lnTo>
                      <a:lnTo>
                        <a:pt x="818" y="158"/>
                      </a:lnTo>
                      <a:lnTo>
                        <a:pt x="801" y="155"/>
                      </a:lnTo>
                      <a:lnTo>
                        <a:pt x="779" y="150"/>
                      </a:lnTo>
                      <a:lnTo>
                        <a:pt x="756" y="149"/>
                      </a:lnTo>
                      <a:lnTo>
                        <a:pt x="732" y="146"/>
                      </a:lnTo>
                      <a:lnTo>
                        <a:pt x="708" y="145"/>
                      </a:lnTo>
                      <a:lnTo>
                        <a:pt x="683" y="143"/>
                      </a:lnTo>
                      <a:lnTo>
                        <a:pt x="659" y="142"/>
                      </a:lnTo>
                      <a:lnTo>
                        <a:pt x="637" y="142"/>
                      </a:lnTo>
                      <a:lnTo>
                        <a:pt x="617" y="140"/>
                      </a:lnTo>
                      <a:lnTo>
                        <a:pt x="602" y="140"/>
                      </a:lnTo>
                      <a:lnTo>
                        <a:pt x="589" y="140"/>
                      </a:lnTo>
                      <a:lnTo>
                        <a:pt x="580" y="140"/>
                      </a:lnTo>
                      <a:lnTo>
                        <a:pt x="577" y="140"/>
                      </a:lnTo>
                      <a:lnTo>
                        <a:pt x="574" y="132"/>
                      </a:lnTo>
                      <a:lnTo>
                        <a:pt x="567" y="123"/>
                      </a:lnTo>
                      <a:lnTo>
                        <a:pt x="557" y="118"/>
                      </a:lnTo>
                      <a:lnTo>
                        <a:pt x="544" y="112"/>
                      </a:lnTo>
                      <a:lnTo>
                        <a:pt x="530" y="107"/>
                      </a:lnTo>
                      <a:lnTo>
                        <a:pt x="514" y="105"/>
                      </a:lnTo>
                      <a:lnTo>
                        <a:pt x="497" y="102"/>
                      </a:lnTo>
                      <a:lnTo>
                        <a:pt x="480" y="100"/>
                      </a:lnTo>
                      <a:lnTo>
                        <a:pt x="463" y="99"/>
                      </a:lnTo>
                      <a:lnTo>
                        <a:pt x="445" y="99"/>
                      </a:lnTo>
                      <a:lnTo>
                        <a:pt x="430" y="97"/>
                      </a:lnTo>
                      <a:lnTo>
                        <a:pt x="417" y="97"/>
                      </a:lnTo>
                      <a:lnTo>
                        <a:pt x="405" y="99"/>
                      </a:lnTo>
                      <a:lnTo>
                        <a:pt x="395" y="99"/>
                      </a:lnTo>
                      <a:lnTo>
                        <a:pt x="390" y="99"/>
                      </a:lnTo>
                      <a:lnTo>
                        <a:pt x="388" y="99"/>
                      </a:lnTo>
                      <a:lnTo>
                        <a:pt x="298" y="0"/>
                      </a:lnTo>
                      <a:lnTo>
                        <a:pt x="295" y="0"/>
                      </a:lnTo>
                      <a:lnTo>
                        <a:pt x="289" y="0"/>
                      </a:lnTo>
                      <a:lnTo>
                        <a:pt x="278" y="1"/>
                      </a:lnTo>
                      <a:lnTo>
                        <a:pt x="264" y="4"/>
                      </a:lnTo>
                      <a:lnTo>
                        <a:pt x="251" y="7"/>
                      </a:lnTo>
                      <a:lnTo>
                        <a:pt x="236" y="13"/>
                      </a:lnTo>
                      <a:lnTo>
                        <a:pt x="222" y="19"/>
                      </a:lnTo>
                      <a:lnTo>
                        <a:pt x="205" y="26"/>
                      </a:lnTo>
                      <a:lnTo>
                        <a:pt x="189" y="34"/>
                      </a:lnTo>
                      <a:lnTo>
                        <a:pt x="170" y="44"/>
                      </a:lnTo>
                      <a:lnTo>
                        <a:pt x="153" y="57"/>
                      </a:lnTo>
                      <a:lnTo>
                        <a:pt x="136" y="72"/>
                      </a:lnTo>
                      <a:lnTo>
                        <a:pt x="118" y="87"/>
                      </a:lnTo>
                      <a:lnTo>
                        <a:pt x="100" y="107"/>
                      </a:lnTo>
                      <a:lnTo>
                        <a:pt x="85" y="129"/>
                      </a:lnTo>
                      <a:lnTo>
                        <a:pt x="67" y="153"/>
                      </a:lnTo>
                      <a:lnTo>
                        <a:pt x="53" y="179"/>
                      </a:lnTo>
                      <a:lnTo>
                        <a:pt x="40" y="209"/>
                      </a:lnTo>
                      <a:lnTo>
                        <a:pt x="27" y="244"/>
                      </a:lnTo>
                      <a:lnTo>
                        <a:pt x="17" y="279"/>
                      </a:lnTo>
                      <a:lnTo>
                        <a:pt x="6" y="337"/>
                      </a:lnTo>
                      <a:lnTo>
                        <a:pt x="0" y="388"/>
                      </a:lnTo>
                      <a:lnTo>
                        <a:pt x="0" y="439"/>
                      </a:lnTo>
                      <a:lnTo>
                        <a:pt x="3" y="484"/>
                      </a:lnTo>
                      <a:lnTo>
                        <a:pt x="12" y="537"/>
                      </a:lnTo>
                      <a:lnTo>
                        <a:pt x="26" y="588"/>
                      </a:lnTo>
                      <a:lnTo>
                        <a:pt x="44" y="635"/>
                      </a:lnTo>
                      <a:lnTo>
                        <a:pt x="65" y="681"/>
                      </a:lnTo>
                      <a:lnTo>
                        <a:pt x="87" y="728"/>
                      </a:lnTo>
                      <a:lnTo>
                        <a:pt x="112" y="774"/>
                      </a:lnTo>
                      <a:lnTo>
                        <a:pt x="135" y="823"/>
                      </a:lnTo>
                      <a:lnTo>
                        <a:pt x="158" y="874"/>
                      </a:lnTo>
                      <a:lnTo>
                        <a:pt x="181" y="944"/>
                      </a:lnTo>
                      <a:lnTo>
                        <a:pt x="186" y="1005"/>
                      </a:lnTo>
                      <a:lnTo>
                        <a:pt x="181" y="1058"/>
                      </a:lnTo>
                      <a:lnTo>
                        <a:pt x="166" y="1102"/>
                      </a:lnTo>
                      <a:lnTo>
                        <a:pt x="145" y="1138"/>
                      </a:lnTo>
                      <a:lnTo>
                        <a:pt x="120" y="1168"/>
                      </a:lnTo>
                      <a:lnTo>
                        <a:pt x="97" y="1189"/>
                      </a:lnTo>
                      <a:lnTo>
                        <a:pt x="76" y="1205"/>
                      </a:lnTo>
                      <a:lnTo>
                        <a:pt x="60" y="1218"/>
                      </a:lnTo>
                      <a:lnTo>
                        <a:pt x="49" y="1231"/>
                      </a:lnTo>
                      <a:lnTo>
                        <a:pt x="40" y="1244"/>
                      </a:lnTo>
                      <a:lnTo>
                        <a:pt x="36" y="1255"/>
                      </a:lnTo>
                      <a:lnTo>
                        <a:pt x="34" y="1265"/>
                      </a:lnTo>
                      <a:lnTo>
                        <a:pt x="34" y="1273"/>
                      </a:lnTo>
                      <a:lnTo>
                        <a:pt x="34" y="1278"/>
                      </a:lnTo>
                      <a:lnTo>
                        <a:pt x="34" y="1280"/>
                      </a:lnTo>
                      <a:lnTo>
                        <a:pt x="43" y="1300"/>
                      </a:lnTo>
                      <a:lnTo>
                        <a:pt x="56" y="1318"/>
                      </a:lnTo>
                      <a:lnTo>
                        <a:pt x="73" y="1334"/>
                      </a:lnTo>
                      <a:lnTo>
                        <a:pt x="90" y="1346"/>
                      </a:lnTo>
                      <a:lnTo>
                        <a:pt x="106" y="1357"/>
                      </a:lnTo>
                      <a:lnTo>
                        <a:pt x="120" y="1364"/>
                      </a:lnTo>
                      <a:lnTo>
                        <a:pt x="129" y="1369"/>
                      </a:lnTo>
                      <a:lnTo>
                        <a:pt x="133" y="1370"/>
                      </a:lnTo>
                      <a:lnTo>
                        <a:pt x="122" y="1387"/>
                      </a:lnTo>
                      <a:lnTo>
                        <a:pt x="120" y="1409"/>
                      </a:lnTo>
                      <a:lnTo>
                        <a:pt x="123" y="1427"/>
                      </a:lnTo>
                      <a:lnTo>
                        <a:pt x="125" y="1436"/>
                      </a:lnTo>
                      <a:lnTo>
                        <a:pt x="80" y="1469"/>
                      </a:lnTo>
                      <a:lnTo>
                        <a:pt x="53" y="1503"/>
                      </a:lnTo>
                      <a:lnTo>
                        <a:pt x="42" y="1538"/>
                      </a:lnTo>
                      <a:lnTo>
                        <a:pt x="40" y="1571"/>
                      </a:lnTo>
                      <a:lnTo>
                        <a:pt x="46" y="1599"/>
                      </a:lnTo>
                      <a:lnTo>
                        <a:pt x="56" y="1622"/>
                      </a:lnTo>
                      <a:lnTo>
                        <a:pt x="63" y="1637"/>
                      </a:lnTo>
                      <a:lnTo>
                        <a:pt x="67" y="1642"/>
                      </a:lnTo>
                      <a:lnTo>
                        <a:pt x="63" y="1644"/>
                      </a:lnTo>
                      <a:lnTo>
                        <a:pt x="54" y="1651"/>
                      </a:lnTo>
                      <a:lnTo>
                        <a:pt x="42" y="1661"/>
                      </a:lnTo>
                      <a:lnTo>
                        <a:pt x="30" y="1675"/>
                      </a:lnTo>
                      <a:lnTo>
                        <a:pt x="20" y="1695"/>
                      </a:lnTo>
                      <a:lnTo>
                        <a:pt x="16" y="1720"/>
                      </a:lnTo>
                      <a:lnTo>
                        <a:pt x="20" y="1748"/>
                      </a:lnTo>
                      <a:lnTo>
                        <a:pt x="34" y="1783"/>
                      </a:lnTo>
                      <a:lnTo>
                        <a:pt x="43" y="1794"/>
                      </a:lnTo>
                      <a:lnTo>
                        <a:pt x="53" y="1806"/>
                      </a:lnTo>
                      <a:lnTo>
                        <a:pt x="66" y="1817"/>
                      </a:lnTo>
                      <a:lnTo>
                        <a:pt x="83" y="1830"/>
                      </a:lnTo>
                      <a:lnTo>
                        <a:pt x="100" y="1841"/>
                      </a:lnTo>
                      <a:lnTo>
                        <a:pt x="122" y="1853"/>
                      </a:lnTo>
                      <a:lnTo>
                        <a:pt x="145" y="1863"/>
                      </a:lnTo>
                      <a:lnTo>
                        <a:pt x="170" y="1874"/>
                      </a:lnTo>
                      <a:lnTo>
                        <a:pt x="198" y="1884"/>
                      </a:lnTo>
                      <a:lnTo>
                        <a:pt x="228" y="1894"/>
                      </a:lnTo>
                      <a:lnTo>
                        <a:pt x="259" y="1903"/>
                      </a:lnTo>
                      <a:lnTo>
                        <a:pt x="292" y="1912"/>
                      </a:lnTo>
                      <a:lnTo>
                        <a:pt x="328" y="1920"/>
                      </a:lnTo>
                      <a:lnTo>
                        <a:pt x="365" y="1927"/>
                      </a:lnTo>
                      <a:lnTo>
                        <a:pt x="405" y="1933"/>
                      </a:lnTo>
                      <a:lnTo>
                        <a:pt x="445" y="1939"/>
                      </a:lnTo>
                      <a:lnTo>
                        <a:pt x="487" y="1942"/>
                      </a:lnTo>
                      <a:lnTo>
                        <a:pt x="529" y="1943"/>
                      </a:lnTo>
                      <a:lnTo>
                        <a:pt x="569" y="1940"/>
                      </a:lnTo>
                      <a:lnTo>
                        <a:pt x="607" y="1936"/>
                      </a:lnTo>
                      <a:lnTo>
                        <a:pt x="646" y="1930"/>
                      </a:lnTo>
                      <a:lnTo>
                        <a:pt x="683" y="1923"/>
                      </a:lnTo>
                      <a:lnTo>
                        <a:pt x="719" y="1913"/>
                      </a:lnTo>
                      <a:lnTo>
                        <a:pt x="753" y="1902"/>
                      </a:lnTo>
                      <a:lnTo>
                        <a:pt x="786" y="1890"/>
                      </a:lnTo>
                      <a:lnTo>
                        <a:pt x="816" y="1877"/>
                      </a:lnTo>
                      <a:lnTo>
                        <a:pt x="845" y="1863"/>
                      </a:lnTo>
                      <a:lnTo>
                        <a:pt x="872" y="1849"/>
                      </a:lnTo>
                      <a:lnTo>
                        <a:pt x="898" y="1834"/>
                      </a:lnTo>
                      <a:lnTo>
                        <a:pt x="919" y="1820"/>
                      </a:lnTo>
                      <a:lnTo>
                        <a:pt x="940" y="1806"/>
                      </a:lnTo>
                      <a:lnTo>
                        <a:pt x="957" y="1791"/>
                      </a:lnTo>
                      <a:lnTo>
                        <a:pt x="985" y="1758"/>
                      </a:lnTo>
                      <a:lnTo>
                        <a:pt x="998" y="1728"/>
                      </a:lnTo>
                      <a:lnTo>
                        <a:pt x="998" y="1700"/>
                      </a:lnTo>
                      <a:lnTo>
                        <a:pt x="991" y="1675"/>
                      </a:lnTo>
                      <a:lnTo>
                        <a:pt x="978" y="1655"/>
                      </a:lnTo>
                      <a:lnTo>
                        <a:pt x="964" y="1639"/>
                      </a:lnTo>
                      <a:lnTo>
                        <a:pt x="952" y="1629"/>
                      </a:lnTo>
                      <a:lnTo>
                        <a:pt x="948" y="1627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E6E6E6"/>
                    </a:gs>
                    <a:gs pos="69000">
                      <a:srgbClr val="E6E6E6">
                        <a:lumMod val="90000"/>
                      </a:srgbClr>
                    </a:gs>
                    <a:gs pos="0">
                      <a:srgbClr val="E6E6E6">
                        <a:lumMod val="75000"/>
                      </a:srgbClr>
                    </a:gs>
                  </a:gsLst>
                  <a:lin ang="0" scaled="1"/>
                  <a:tileRect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grpSp>
              <p:nvGrpSpPr>
                <p:cNvPr id="62" name="Gruppe 1099"/>
                <p:cNvGrpSpPr/>
                <p:nvPr/>
              </p:nvGrpSpPr>
              <p:grpSpPr>
                <a:xfrm>
                  <a:off x="7159625" y="3929063"/>
                  <a:ext cx="619125" cy="1311275"/>
                  <a:chOff x="7159625" y="3929063"/>
                  <a:chExt cx="619125" cy="1311275"/>
                </a:xfrm>
                <a:solidFill>
                  <a:srgbClr val="D7D8D9">
                    <a:lumMod val="25000"/>
                  </a:srgbClr>
                </a:solidFill>
              </p:grpSpPr>
              <p:sp>
                <p:nvSpPr>
                  <p:cNvPr id="322" name="Freeform 497"/>
                  <p:cNvSpPr>
                    <a:spLocks/>
                  </p:cNvSpPr>
                  <p:nvPr/>
                </p:nvSpPr>
                <p:spPr bwMode="auto">
                  <a:xfrm>
                    <a:off x="7167563" y="3929063"/>
                    <a:ext cx="134938" cy="360363"/>
                  </a:xfrm>
                  <a:custGeom>
                    <a:avLst/>
                    <a:gdLst/>
                    <a:ahLst/>
                    <a:cxnLst>
                      <a:cxn ang="0">
                        <a:pos x="86" y="276"/>
                      </a:cxn>
                      <a:cxn ang="0">
                        <a:pos x="73" y="213"/>
                      </a:cxn>
                      <a:cxn ang="0">
                        <a:pos x="70" y="159"/>
                      </a:cxn>
                      <a:cxn ang="0">
                        <a:pos x="76" y="110"/>
                      </a:cxn>
                      <a:cxn ang="0">
                        <a:pos x="85" y="71"/>
                      </a:cxn>
                      <a:cxn ang="0">
                        <a:pos x="96" y="40"/>
                      </a:cxn>
                      <a:cxn ang="0">
                        <a:pos x="107" y="18"/>
                      </a:cxn>
                      <a:cxn ang="0">
                        <a:pos x="117" y="4"/>
                      </a:cxn>
                      <a:cxn ang="0">
                        <a:pos x="120" y="0"/>
                      </a:cxn>
                      <a:cxn ang="0">
                        <a:pos x="76" y="31"/>
                      </a:cxn>
                      <a:cxn ang="0">
                        <a:pos x="42" y="65"/>
                      </a:cxn>
                      <a:cxn ang="0">
                        <a:pos x="19" y="98"/>
                      </a:cxn>
                      <a:cxn ang="0">
                        <a:pos x="6" y="134"/>
                      </a:cxn>
                      <a:cxn ang="0">
                        <a:pos x="0" y="169"/>
                      </a:cxn>
                      <a:cxn ang="0">
                        <a:pos x="1" y="203"/>
                      </a:cxn>
                      <a:cxn ang="0">
                        <a:pos x="9" y="237"/>
                      </a:cxn>
                      <a:cxn ang="0">
                        <a:pos x="22" y="270"/>
                      </a:cxn>
                      <a:cxn ang="0">
                        <a:pos x="42" y="308"/>
                      </a:cxn>
                      <a:cxn ang="0">
                        <a:pos x="64" y="342"/>
                      </a:cxn>
                      <a:cxn ang="0">
                        <a:pos x="89" y="374"/>
                      </a:cxn>
                      <a:cxn ang="0">
                        <a:pos x="113" y="401"/>
                      </a:cxn>
                      <a:cxn ang="0">
                        <a:pos x="135" y="422"/>
                      </a:cxn>
                      <a:cxn ang="0">
                        <a:pos x="152" y="439"/>
                      </a:cxn>
                      <a:cxn ang="0">
                        <a:pos x="165" y="450"/>
                      </a:cxn>
                      <a:cxn ang="0">
                        <a:pos x="169" y="454"/>
                      </a:cxn>
                      <a:cxn ang="0">
                        <a:pos x="153" y="429"/>
                      </a:cxn>
                      <a:cxn ang="0">
                        <a:pos x="140" y="405"/>
                      </a:cxn>
                      <a:cxn ang="0">
                        <a:pos x="127" y="382"/>
                      </a:cxn>
                      <a:cxn ang="0">
                        <a:pos x="117" y="359"/>
                      </a:cxn>
                      <a:cxn ang="0">
                        <a:pos x="107" y="338"/>
                      </a:cxn>
                      <a:cxn ang="0">
                        <a:pos x="99" y="316"/>
                      </a:cxn>
                      <a:cxn ang="0">
                        <a:pos x="92" y="296"/>
                      </a:cxn>
                      <a:cxn ang="0">
                        <a:pos x="86" y="276"/>
                      </a:cxn>
                    </a:cxnLst>
                    <a:rect l="0" t="0" r="r" b="b"/>
                    <a:pathLst>
                      <a:path w="169" h="454">
                        <a:moveTo>
                          <a:pt x="86" y="276"/>
                        </a:moveTo>
                        <a:lnTo>
                          <a:pt x="73" y="213"/>
                        </a:lnTo>
                        <a:lnTo>
                          <a:pt x="70" y="159"/>
                        </a:lnTo>
                        <a:lnTo>
                          <a:pt x="76" y="110"/>
                        </a:lnTo>
                        <a:lnTo>
                          <a:pt x="85" y="71"/>
                        </a:lnTo>
                        <a:lnTo>
                          <a:pt x="96" y="40"/>
                        </a:lnTo>
                        <a:lnTo>
                          <a:pt x="107" y="18"/>
                        </a:lnTo>
                        <a:lnTo>
                          <a:pt x="117" y="4"/>
                        </a:lnTo>
                        <a:lnTo>
                          <a:pt x="120" y="0"/>
                        </a:lnTo>
                        <a:lnTo>
                          <a:pt x="76" y="31"/>
                        </a:lnTo>
                        <a:lnTo>
                          <a:pt x="42" y="65"/>
                        </a:lnTo>
                        <a:lnTo>
                          <a:pt x="19" y="98"/>
                        </a:lnTo>
                        <a:lnTo>
                          <a:pt x="6" y="134"/>
                        </a:lnTo>
                        <a:lnTo>
                          <a:pt x="0" y="169"/>
                        </a:lnTo>
                        <a:lnTo>
                          <a:pt x="1" y="203"/>
                        </a:lnTo>
                        <a:lnTo>
                          <a:pt x="9" y="237"/>
                        </a:lnTo>
                        <a:lnTo>
                          <a:pt x="22" y="270"/>
                        </a:lnTo>
                        <a:lnTo>
                          <a:pt x="42" y="308"/>
                        </a:lnTo>
                        <a:lnTo>
                          <a:pt x="64" y="342"/>
                        </a:lnTo>
                        <a:lnTo>
                          <a:pt x="89" y="374"/>
                        </a:lnTo>
                        <a:lnTo>
                          <a:pt x="113" y="401"/>
                        </a:lnTo>
                        <a:lnTo>
                          <a:pt x="135" y="422"/>
                        </a:lnTo>
                        <a:lnTo>
                          <a:pt x="152" y="439"/>
                        </a:lnTo>
                        <a:lnTo>
                          <a:pt x="165" y="450"/>
                        </a:lnTo>
                        <a:lnTo>
                          <a:pt x="169" y="454"/>
                        </a:lnTo>
                        <a:lnTo>
                          <a:pt x="153" y="429"/>
                        </a:lnTo>
                        <a:lnTo>
                          <a:pt x="140" y="405"/>
                        </a:lnTo>
                        <a:lnTo>
                          <a:pt x="127" y="382"/>
                        </a:lnTo>
                        <a:lnTo>
                          <a:pt x="117" y="359"/>
                        </a:lnTo>
                        <a:lnTo>
                          <a:pt x="107" y="338"/>
                        </a:lnTo>
                        <a:lnTo>
                          <a:pt x="99" y="316"/>
                        </a:lnTo>
                        <a:lnTo>
                          <a:pt x="92" y="296"/>
                        </a:lnTo>
                        <a:lnTo>
                          <a:pt x="86" y="276"/>
                        </a:lnTo>
                        <a:close/>
                      </a:path>
                    </a:pathLst>
                  </a:custGeom>
                  <a:solidFill>
                    <a:srgbClr val="E6E6E6">
                      <a:lumMod val="9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23" name="Freeform 499"/>
                  <p:cNvSpPr>
                    <a:spLocks/>
                  </p:cNvSpPr>
                  <p:nvPr/>
                </p:nvSpPr>
                <p:spPr bwMode="auto">
                  <a:xfrm>
                    <a:off x="7189788" y="4394200"/>
                    <a:ext cx="276225" cy="428625"/>
                  </a:xfrm>
                  <a:custGeom>
                    <a:avLst/>
                    <a:gdLst/>
                    <a:ahLst/>
                    <a:cxnLst>
                      <a:cxn ang="0">
                        <a:pos x="85" y="0"/>
                      </a:cxn>
                      <a:cxn ang="0">
                        <a:pos x="86" y="4"/>
                      </a:cxn>
                      <a:cxn ang="0">
                        <a:pos x="92" y="14"/>
                      </a:cxn>
                      <a:cxn ang="0">
                        <a:pos x="99" y="31"/>
                      </a:cxn>
                      <a:cxn ang="0">
                        <a:pos x="108" y="53"/>
                      </a:cxn>
                      <a:cxn ang="0">
                        <a:pos x="118" y="80"/>
                      </a:cxn>
                      <a:cxn ang="0">
                        <a:pos x="126" y="110"/>
                      </a:cxn>
                      <a:cxn ang="0">
                        <a:pos x="133" y="143"/>
                      </a:cxn>
                      <a:cxn ang="0">
                        <a:pos x="141" y="179"/>
                      </a:cxn>
                      <a:cxn ang="0">
                        <a:pos x="143" y="215"/>
                      </a:cxn>
                      <a:cxn ang="0">
                        <a:pos x="142" y="252"/>
                      </a:cxn>
                      <a:cxn ang="0">
                        <a:pos x="136" y="289"/>
                      </a:cxn>
                      <a:cxn ang="0">
                        <a:pos x="126" y="325"/>
                      </a:cxn>
                      <a:cxn ang="0">
                        <a:pos x="109" y="358"/>
                      </a:cxn>
                      <a:cxn ang="0">
                        <a:pos x="85" y="388"/>
                      </a:cxn>
                      <a:cxn ang="0">
                        <a:pos x="52" y="415"/>
                      </a:cxn>
                      <a:cxn ang="0">
                        <a:pos x="10" y="438"/>
                      </a:cxn>
                      <a:cxn ang="0">
                        <a:pos x="7" y="441"/>
                      </a:cxn>
                      <a:cxn ang="0">
                        <a:pos x="3" y="450"/>
                      </a:cxn>
                      <a:cxn ang="0">
                        <a:pos x="0" y="461"/>
                      </a:cxn>
                      <a:cxn ang="0">
                        <a:pos x="2" y="475"/>
                      </a:cxn>
                      <a:cxn ang="0">
                        <a:pos x="13" y="491"/>
                      </a:cxn>
                      <a:cxn ang="0">
                        <a:pos x="37" y="508"/>
                      </a:cxn>
                      <a:cxn ang="0">
                        <a:pos x="79" y="523"/>
                      </a:cxn>
                      <a:cxn ang="0">
                        <a:pos x="142" y="537"/>
                      </a:cxn>
                      <a:cxn ang="0">
                        <a:pos x="174" y="540"/>
                      </a:cxn>
                      <a:cxn ang="0">
                        <a:pos x="204" y="537"/>
                      </a:cxn>
                      <a:cxn ang="0">
                        <a:pos x="231" y="528"/>
                      </a:cxn>
                      <a:cxn ang="0">
                        <a:pos x="257" y="516"/>
                      </a:cxn>
                      <a:cxn ang="0">
                        <a:pos x="279" y="498"/>
                      </a:cxn>
                      <a:cxn ang="0">
                        <a:pos x="300" y="475"/>
                      </a:cxn>
                      <a:cxn ang="0">
                        <a:pos x="317" y="448"/>
                      </a:cxn>
                      <a:cxn ang="0">
                        <a:pos x="331" y="418"/>
                      </a:cxn>
                      <a:cxn ang="0">
                        <a:pos x="341" y="382"/>
                      </a:cxn>
                      <a:cxn ang="0">
                        <a:pos x="347" y="344"/>
                      </a:cxn>
                      <a:cxn ang="0">
                        <a:pos x="350" y="301"/>
                      </a:cxn>
                      <a:cxn ang="0">
                        <a:pos x="345" y="255"/>
                      </a:cxn>
                      <a:cxn ang="0">
                        <a:pos x="338" y="206"/>
                      </a:cxn>
                      <a:cxn ang="0">
                        <a:pos x="325" y="154"/>
                      </a:cxn>
                      <a:cxn ang="0">
                        <a:pos x="305" y="99"/>
                      </a:cxn>
                      <a:cxn ang="0">
                        <a:pos x="281" y="41"/>
                      </a:cxn>
                      <a:cxn ang="0">
                        <a:pos x="282" y="53"/>
                      </a:cxn>
                      <a:cxn ang="0">
                        <a:pos x="284" y="81"/>
                      </a:cxn>
                      <a:cxn ang="0">
                        <a:pos x="284" y="124"/>
                      </a:cxn>
                      <a:cxn ang="0">
                        <a:pos x="281" y="176"/>
                      </a:cxn>
                      <a:cxn ang="0">
                        <a:pos x="274" y="230"/>
                      </a:cxn>
                      <a:cxn ang="0">
                        <a:pos x="261" y="285"/>
                      </a:cxn>
                      <a:cxn ang="0">
                        <a:pos x="239" y="334"/>
                      </a:cxn>
                      <a:cxn ang="0">
                        <a:pos x="208" y="372"/>
                      </a:cxn>
                      <a:cxn ang="0">
                        <a:pos x="208" y="362"/>
                      </a:cxn>
                      <a:cxn ang="0">
                        <a:pos x="208" y="335"/>
                      </a:cxn>
                      <a:cxn ang="0">
                        <a:pos x="206" y="293"/>
                      </a:cxn>
                      <a:cxn ang="0">
                        <a:pos x="199" y="242"/>
                      </a:cxn>
                      <a:cxn ang="0">
                        <a:pos x="185" y="183"/>
                      </a:cxn>
                      <a:cxn ang="0">
                        <a:pos x="163" y="120"/>
                      </a:cxn>
                      <a:cxn ang="0">
                        <a:pos x="131" y="58"/>
                      </a:cxn>
                      <a:cxn ang="0">
                        <a:pos x="85" y="0"/>
                      </a:cxn>
                    </a:cxnLst>
                    <a:rect l="0" t="0" r="r" b="b"/>
                    <a:pathLst>
                      <a:path w="350" h="540">
                        <a:moveTo>
                          <a:pt x="85" y="0"/>
                        </a:moveTo>
                        <a:lnTo>
                          <a:pt x="86" y="4"/>
                        </a:lnTo>
                        <a:lnTo>
                          <a:pt x="92" y="14"/>
                        </a:lnTo>
                        <a:lnTo>
                          <a:pt x="99" y="31"/>
                        </a:lnTo>
                        <a:lnTo>
                          <a:pt x="108" y="53"/>
                        </a:lnTo>
                        <a:lnTo>
                          <a:pt x="118" y="80"/>
                        </a:lnTo>
                        <a:lnTo>
                          <a:pt x="126" y="110"/>
                        </a:lnTo>
                        <a:lnTo>
                          <a:pt x="133" y="143"/>
                        </a:lnTo>
                        <a:lnTo>
                          <a:pt x="141" y="179"/>
                        </a:lnTo>
                        <a:lnTo>
                          <a:pt x="143" y="215"/>
                        </a:lnTo>
                        <a:lnTo>
                          <a:pt x="142" y="252"/>
                        </a:lnTo>
                        <a:lnTo>
                          <a:pt x="136" y="289"/>
                        </a:lnTo>
                        <a:lnTo>
                          <a:pt x="126" y="325"/>
                        </a:lnTo>
                        <a:lnTo>
                          <a:pt x="109" y="358"/>
                        </a:lnTo>
                        <a:lnTo>
                          <a:pt x="85" y="388"/>
                        </a:lnTo>
                        <a:lnTo>
                          <a:pt x="52" y="415"/>
                        </a:lnTo>
                        <a:lnTo>
                          <a:pt x="10" y="438"/>
                        </a:lnTo>
                        <a:lnTo>
                          <a:pt x="7" y="441"/>
                        </a:lnTo>
                        <a:lnTo>
                          <a:pt x="3" y="450"/>
                        </a:lnTo>
                        <a:lnTo>
                          <a:pt x="0" y="461"/>
                        </a:lnTo>
                        <a:lnTo>
                          <a:pt x="2" y="475"/>
                        </a:lnTo>
                        <a:lnTo>
                          <a:pt x="13" y="491"/>
                        </a:lnTo>
                        <a:lnTo>
                          <a:pt x="37" y="508"/>
                        </a:lnTo>
                        <a:lnTo>
                          <a:pt x="79" y="523"/>
                        </a:lnTo>
                        <a:lnTo>
                          <a:pt x="142" y="537"/>
                        </a:lnTo>
                        <a:lnTo>
                          <a:pt x="174" y="540"/>
                        </a:lnTo>
                        <a:lnTo>
                          <a:pt x="204" y="537"/>
                        </a:lnTo>
                        <a:lnTo>
                          <a:pt x="231" y="528"/>
                        </a:lnTo>
                        <a:lnTo>
                          <a:pt x="257" y="516"/>
                        </a:lnTo>
                        <a:lnTo>
                          <a:pt x="279" y="498"/>
                        </a:lnTo>
                        <a:lnTo>
                          <a:pt x="300" y="475"/>
                        </a:lnTo>
                        <a:lnTo>
                          <a:pt x="317" y="448"/>
                        </a:lnTo>
                        <a:lnTo>
                          <a:pt x="331" y="418"/>
                        </a:lnTo>
                        <a:lnTo>
                          <a:pt x="341" y="382"/>
                        </a:lnTo>
                        <a:lnTo>
                          <a:pt x="347" y="344"/>
                        </a:lnTo>
                        <a:lnTo>
                          <a:pt x="350" y="301"/>
                        </a:lnTo>
                        <a:lnTo>
                          <a:pt x="345" y="255"/>
                        </a:lnTo>
                        <a:lnTo>
                          <a:pt x="338" y="206"/>
                        </a:lnTo>
                        <a:lnTo>
                          <a:pt x="325" y="154"/>
                        </a:lnTo>
                        <a:lnTo>
                          <a:pt x="305" y="99"/>
                        </a:lnTo>
                        <a:lnTo>
                          <a:pt x="281" y="41"/>
                        </a:lnTo>
                        <a:lnTo>
                          <a:pt x="282" y="53"/>
                        </a:lnTo>
                        <a:lnTo>
                          <a:pt x="284" y="81"/>
                        </a:lnTo>
                        <a:lnTo>
                          <a:pt x="284" y="124"/>
                        </a:lnTo>
                        <a:lnTo>
                          <a:pt x="281" y="176"/>
                        </a:lnTo>
                        <a:lnTo>
                          <a:pt x="274" y="230"/>
                        </a:lnTo>
                        <a:lnTo>
                          <a:pt x="261" y="285"/>
                        </a:lnTo>
                        <a:lnTo>
                          <a:pt x="239" y="334"/>
                        </a:lnTo>
                        <a:lnTo>
                          <a:pt x="208" y="372"/>
                        </a:lnTo>
                        <a:lnTo>
                          <a:pt x="208" y="362"/>
                        </a:lnTo>
                        <a:lnTo>
                          <a:pt x="208" y="335"/>
                        </a:lnTo>
                        <a:lnTo>
                          <a:pt x="206" y="293"/>
                        </a:lnTo>
                        <a:lnTo>
                          <a:pt x="199" y="242"/>
                        </a:lnTo>
                        <a:lnTo>
                          <a:pt x="185" y="183"/>
                        </a:lnTo>
                        <a:lnTo>
                          <a:pt x="163" y="120"/>
                        </a:lnTo>
                        <a:lnTo>
                          <a:pt x="131" y="58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solidFill>
                    <a:srgbClr val="E6E6E6">
                      <a:lumMod val="9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24" name="Freeform 503"/>
                  <p:cNvSpPr>
                    <a:spLocks/>
                  </p:cNvSpPr>
                  <p:nvPr/>
                </p:nvSpPr>
                <p:spPr bwMode="auto">
                  <a:xfrm>
                    <a:off x="7231063" y="4868863"/>
                    <a:ext cx="155575" cy="63500"/>
                  </a:xfrm>
                  <a:custGeom>
                    <a:avLst/>
                    <a:gdLst/>
                    <a:ahLst/>
                    <a:cxnLst>
                      <a:cxn ang="0">
                        <a:pos x="196" y="53"/>
                      </a:cxn>
                      <a:cxn ang="0">
                        <a:pos x="191" y="52"/>
                      </a:cxn>
                      <a:cxn ang="0">
                        <a:pos x="174" y="48"/>
                      </a:cxn>
                      <a:cxn ang="0">
                        <a:pos x="149" y="42"/>
                      </a:cxn>
                      <a:cxn ang="0">
                        <a:pos x="122" y="33"/>
                      </a:cxn>
                      <a:cxn ang="0">
                        <a:pos x="92" y="25"/>
                      </a:cxn>
                      <a:cxn ang="0">
                        <a:pos x="65" y="17"/>
                      </a:cxn>
                      <a:cxn ang="0">
                        <a:pos x="43" y="9"/>
                      </a:cxn>
                      <a:cxn ang="0">
                        <a:pos x="29" y="3"/>
                      </a:cxn>
                      <a:cxn ang="0">
                        <a:pos x="20" y="0"/>
                      </a:cxn>
                      <a:cxn ang="0">
                        <a:pos x="13" y="0"/>
                      </a:cxn>
                      <a:cxn ang="0">
                        <a:pos x="6" y="5"/>
                      </a:cxn>
                      <a:cxn ang="0">
                        <a:pos x="2" y="12"/>
                      </a:cxn>
                      <a:cxn ang="0">
                        <a:pos x="0" y="20"/>
                      </a:cxn>
                      <a:cxn ang="0">
                        <a:pos x="3" y="32"/>
                      </a:cxn>
                      <a:cxn ang="0">
                        <a:pos x="10" y="42"/>
                      </a:cxn>
                      <a:cxn ang="0">
                        <a:pos x="22" y="53"/>
                      </a:cxn>
                      <a:cxn ang="0">
                        <a:pos x="39" y="63"/>
                      </a:cxn>
                      <a:cxn ang="0">
                        <a:pos x="62" y="72"/>
                      </a:cxn>
                      <a:cxn ang="0">
                        <a:pos x="89" y="78"/>
                      </a:cxn>
                      <a:cxn ang="0">
                        <a:pos x="118" y="80"/>
                      </a:cxn>
                      <a:cxn ang="0">
                        <a:pos x="143" y="79"/>
                      </a:cxn>
                      <a:cxn ang="0">
                        <a:pos x="168" y="75"/>
                      </a:cxn>
                      <a:cxn ang="0">
                        <a:pos x="186" y="66"/>
                      </a:cxn>
                      <a:cxn ang="0">
                        <a:pos x="196" y="53"/>
                      </a:cxn>
                    </a:cxnLst>
                    <a:rect l="0" t="0" r="r" b="b"/>
                    <a:pathLst>
                      <a:path w="196" h="80">
                        <a:moveTo>
                          <a:pt x="196" y="53"/>
                        </a:moveTo>
                        <a:lnTo>
                          <a:pt x="191" y="52"/>
                        </a:lnTo>
                        <a:lnTo>
                          <a:pt x="174" y="48"/>
                        </a:lnTo>
                        <a:lnTo>
                          <a:pt x="149" y="42"/>
                        </a:lnTo>
                        <a:lnTo>
                          <a:pt x="122" y="33"/>
                        </a:lnTo>
                        <a:lnTo>
                          <a:pt x="92" y="25"/>
                        </a:lnTo>
                        <a:lnTo>
                          <a:pt x="65" y="17"/>
                        </a:lnTo>
                        <a:lnTo>
                          <a:pt x="43" y="9"/>
                        </a:lnTo>
                        <a:lnTo>
                          <a:pt x="29" y="3"/>
                        </a:lnTo>
                        <a:lnTo>
                          <a:pt x="20" y="0"/>
                        </a:lnTo>
                        <a:lnTo>
                          <a:pt x="13" y="0"/>
                        </a:lnTo>
                        <a:lnTo>
                          <a:pt x="6" y="5"/>
                        </a:lnTo>
                        <a:lnTo>
                          <a:pt x="2" y="12"/>
                        </a:lnTo>
                        <a:lnTo>
                          <a:pt x="0" y="20"/>
                        </a:lnTo>
                        <a:lnTo>
                          <a:pt x="3" y="32"/>
                        </a:lnTo>
                        <a:lnTo>
                          <a:pt x="10" y="42"/>
                        </a:lnTo>
                        <a:lnTo>
                          <a:pt x="22" y="53"/>
                        </a:lnTo>
                        <a:lnTo>
                          <a:pt x="39" y="63"/>
                        </a:lnTo>
                        <a:lnTo>
                          <a:pt x="62" y="72"/>
                        </a:lnTo>
                        <a:lnTo>
                          <a:pt x="89" y="78"/>
                        </a:lnTo>
                        <a:lnTo>
                          <a:pt x="118" y="80"/>
                        </a:lnTo>
                        <a:lnTo>
                          <a:pt x="143" y="79"/>
                        </a:lnTo>
                        <a:lnTo>
                          <a:pt x="168" y="75"/>
                        </a:lnTo>
                        <a:lnTo>
                          <a:pt x="186" y="66"/>
                        </a:lnTo>
                        <a:lnTo>
                          <a:pt x="196" y="53"/>
                        </a:lnTo>
                        <a:close/>
                      </a:path>
                    </a:pathLst>
                  </a:custGeom>
                  <a:solidFill>
                    <a:srgbClr val="E6E6E6">
                      <a:lumMod val="9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25" name="Freeform 504"/>
                  <p:cNvSpPr>
                    <a:spLocks/>
                  </p:cNvSpPr>
                  <p:nvPr/>
                </p:nvSpPr>
                <p:spPr bwMode="auto">
                  <a:xfrm>
                    <a:off x="7186613" y="4948238"/>
                    <a:ext cx="198438" cy="157163"/>
                  </a:xfrm>
                  <a:custGeom>
                    <a:avLst/>
                    <a:gdLst/>
                    <a:ahLst/>
                    <a:cxnLst>
                      <a:cxn ang="0">
                        <a:pos x="91" y="16"/>
                      </a:cxn>
                      <a:cxn ang="0">
                        <a:pos x="89" y="14"/>
                      </a:cxn>
                      <a:cxn ang="0">
                        <a:pos x="83" y="11"/>
                      </a:cxn>
                      <a:cxn ang="0">
                        <a:pos x="75" y="7"/>
                      </a:cxn>
                      <a:cxn ang="0">
                        <a:pos x="65" y="3"/>
                      </a:cxn>
                      <a:cxn ang="0">
                        <a:pos x="53" y="1"/>
                      </a:cxn>
                      <a:cxn ang="0">
                        <a:pos x="40" y="0"/>
                      </a:cxn>
                      <a:cxn ang="0">
                        <a:pos x="30" y="3"/>
                      </a:cxn>
                      <a:cxn ang="0">
                        <a:pos x="20" y="9"/>
                      </a:cxn>
                      <a:cxn ang="0">
                        <a:pos x="12" y="19"/>
                      </a:cxn>
                      <a:cxn ang="0">
                        <a:pos x="6" y="33"/>
                      </a:cxn>
                      <a:cxn ang="0">
                        <a:pos x="2" y="50"/>
                      </a:cxn>
                      <a:cxn ang="0">
                        <a:pos x="0" y="69"/>
                      </a:cxn>
                      <a:cxn ang="0">
                        <a:pos x="2" y="89"/>
                      </a:cxn>
                      <a:cxn ang="0">
                        <a:pos x="8" y="109"/>
                      </a:cxn>
                      <a:cxn ang="0">
                        <a:pos x="19" y="128"/>
                      </a:cxn>
                      <a:cxn ang="0">
                        <a:pos x="36" y="145"/>
                      </a:cxn>
                      <a:cxn ang="0">
                        <a:pos x="58" y="160"/>
                      </a:cxn>
                      <a:cxn ang="0">
                        <a:pos x="82" y="172"/>
                      </a:cxn>
                      <a:cxn ang="0">
                        <a:pos x="106" y="183"/>
                      </a:cxn>
                      <a:cxn ang="0">
                        <a:pos x="132" y="191"/>
                      </a:cxn>
                      <a:cxn ang="0">
                        <a:pos x="156" y="195"/>
                      </a:cxn>
                      <a:cxn ang="0">
                        <a:pos x="181" y="196"/>
                      </a:cxn>
                      <a:cxn ang="0">
                        <a:pos x="202" y="193"/>
                      </a:cxn>
                      <a:cxn ang="0">
                        <a:pos x="221" y="188"/>
                      </a:cxn>
                      <a:cxn ang="0">
                        <a:pos x="235" y="176"/>
                      </a:cxn>
                      <a:cxn ang="0">
                        <a:pos x="244" y="159"/>
                      </a:cxn>
                      <a:cxn ang="0">
                        <a:pos x="250" y="138"/>
                      </a:cxn>
                      <a:cxn ang="0">
                        <a:pos x="248" y="115"/>
                      </a:cxn>
                      <a:cxn ang="0">
                        <a:pos x="244" y="92"/>
                      </a:cxn>
                      <a:cxn ang="0">
                        <a:pos x="234" y="73"/>
                      </a:cxn>
                      <a:cxn ang="0">
                        <a:pos x="218" y="59"/>
                      </a:cxn>
                      <a:cxn ang="0">
                        <a:pos x="198" y="52"/>
                      </a:cxn>
                      <a:cxn ang="0">
                        <a:pos x="175" y="47"/>
                      </a:cxn>
                      <a:cxn ang="0">
                        <a:pos x="155" y="43"/>
                      </a:cxn>
                      <a:cxn ang="0">
                        <a:pos x="136" y="37"/>
                      </a:cxn>
                      <a:cxn ang="0">
                        <a:pos x="121" y="31"/>
                      </a:cxn>
                      <a:cxn ang="0">
                        <a:pos x="108" y="26"/>
                      </a:cxn>
                      <a:cxn ang="0">
                        <a:pos x="99" y="20"/>
                      </a:cxn>
                      <a:cxn ang="0">
                        <a:pos x="92" y="17"/>
                      </a:cxn>
                      <a:cxn ang="0">
                        <a:pos x="91" y="16"/>
                      </a:cxn>
                    </a:cxnLst>
                    <a:rect l="0" t="0" r="r" b="b"/>
                    <a:pathLst>
                      <a:path w="250" h="196">
                        <a:moveTo>
                          <a:pt x="91" y="16"/>
                        </a:moveTo>
                        <a:lnTo>
                          <a:pt x="89" y="14"/>
                        </a:lnTo>
                        <a:lnTo>
                          <a:pt x="83" y="11"/>
                        </a:lnTo>
                        <a:lnTo>
                          <a:pt x="75" y="7"/>
                        </a:lnTo>
                        <a:lnTo>
                          <a:pt x="65" y="3"/>
                        </a:lnTo>
                        <a:lnTo>
                          <a:pt x="53" y="1"/>
                        </a:lnTo>
                        <a:lnTo>
                          <a:pt x="40" y="0"/>
                        </a:lnTo>
                        <a:lnTo>
                          <a:pt x="30" y="3"/>
                        </a:lnTo>
                        <a:lnTo>
                          <a:pt x="20" y="9"/>
                        </a:lnTo>
                        <a:lnTo>
                          <a:pt x="12" y="19"/>
                        </a:lnTo>
                        <a:lnTo>
                          <a:pt x="6" y="33"/>
                        </a:lnTo>
                        <a:lnTo>
                          <a:pt x="2" y="50"/>
                        </a:lnTo>
                        <a:lnTo>
                          <a:pt x="0" y="69"/>
                        </a:lnTo>
                        <a:lnTo>
                          <a:pt x="2" y="89"/>
                        </a:lnTo>
                        <a:lnTo>
                          <a:pt x="8" y="109"/>
                        </a:lnTo>
                        <a:lnTo>
                          <a:pt x="19" y="128"/>
                        </a:lnTo>
                        <a:lnTo>
                          <a:pt x="36" y="145"/>
                        </a:lnTo>
                        <a:lnTo>
                          <a:pt x="58" y="160"/>
                        </a:lnTo>
                        <a:lnTo>
                          <a:pt x="82" y="172"/>
                        </a:lnTo>
                        <a:lnTo>
                          <a:pt x="106" y="183"/>
                        </a:lnTo>
                        <a:lnTo>
                          <a:pt x="132" y="191"/>
                        </a:lnTo>
                        <a:lnTo>
                          <a:pt x="156" y="195"/>
                        </a:lnTo>
                        <a:lnTo>
                          <a:pt x="181" y="196"/>
                        </a:lnTo>
                        <a:lnTo>
                          <a:pt x="202" y="193"/>
                        </a:lnTo>
                        <a:lnTo>
                          <a:pt x="221" y="188"/>
                        </a:lnTo>
                        <a:lnTo>
                          <a:pt x="235" y="176"/>
                        </a:lnTo>
                        <a:lnTo>
                          <a:pt x="244" y="159"/>
                        </a:lnTo>
                        <a:lnTo>
                          <a:pt x="250" y="138"/>
                        </a:lnTo>
                        <a:lnTo>
                          <a:pt x="248" y="115"/>
                        </a:lnTo>
                        <a:lnTo>
                          <a:pt x="244" y="92"/>
                        </a:lnTo>
                        <a:lnTo>
                          <a:pt x="234" y="73"/>
                        </a:lnTo>
                        <a:lnTo>
                          <a:pt x="218" y="59"/>
                        </a:lnTo>
                        <a:lnTo>
                          <a:pt x="198" y="52"/>
                        </a:lnTo>
                        <a:lnTo>
                          <a:pt x="175" y="47"/>
                        </a:lnTo>
                        <a:lnTo>
                          <a:pt x="155" y="43"/>
                        </a:lnTo>
                        <a:lnTo>
                          <a:pt x="136" y="37"/>
                        </a:lnTo>
                        <a:lnTo>
                          <a:pt x="121" y="31"/>
                        </a:lnTo>
                        <a:lnTo>
                          <a:pt x="108" y="26"/>
                        </a:lnTo>
                        <a:lnTo>
                          <a:pt x="99" y="20"/>
                        </a:lnTo>
                        <a:lnTo>
                          <a:pt x="92" y="17"/>
                        </a:lnTo>
                        <a:lnTo>
                          <a:pt x="91" y="16"/>
                        </a:lnTo>
                        <a:close/>
                      </a:path>
                    </a:pathLst>
                  </a:custGeom>
                  <a:solidFill>
                    <a:srgbClr val="E6E6E6">
                      <a:lumMod val="9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26" name="Freeform 505"/>
                  <p:cNvSpPr>
                    <a:spLocks/>
                  </p:cNvSpPr>
                  <p:nvPr/>
                </p:nvSpPr>
                <p:spPr bwMode="auto">
                  <a:xfrm>
                    <a:off x="7159625" y="5106988"/>
                    <a:ext cx="231775" cy="133350"/>
                  </a:xfrm>
                  <a:custGeom>
                    <a:avLst/>
                    <a:gdLst/>
                    <a:ahLst/>
                    <a:cxnLst>
                      <a:cxn ang="0">
                        <a:pos x="107" y="57"/>
                      </a:cxn>
                      <a:cxn ang="0">
                        <a:pos x="92" y="50"/>
                      </a:cxn>
                      <a:cxn ang="0">
                        <a:pos x="76" y="42"/>
                      </a:cxn>
                      <a:cxn ang="0">
                        <a:pos x="60" y="33"/>
                      </a:cxn>
                      <a:cxn ang="0">
                        <a:pos x="46" y="23"/>
                      </a:cxn>
                      <a:cxn ang="0">
                        <a:pos x="34" y="14"/>
                      </a:cxn>
                      <a:cxn ang="0">
                        <a:pos x="24" y="7"/>
                      </a:cxn>
                      <a:cxn ang="0">
                        <a:pos x="19" y="2"/>
                      </a:cxn>
                      <a:cxn ang="0">
                        <a:pos x="16" y="0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6" y="9"/>
                      </a:cxn>
                      <a:cxn ang="0">
                        <a:pos x="1" y="16"/>
                      </a:cxn>
                      <a:cxn ang="0">
                        <a:pos x="0" y="26"/>
                      </a:cxn>
                      <a:cxn ang="0">
                        <a:pos x="3" y="39"/>
                      </a:cxn>
                      <a:cxn ang="0">
                        <a:pos x="10" y="55"/>
                      </a:cxn>
                      <a:cxn ang="0">
                        <a:pos x="24" y="75"/>
                      </a:cxn>
                      <a:cxn ang="0">
                        <a:pos x="42" y="90"/>
                      </a:cxn>
                      <a:cxn ang="0">
                        <a:pos x="64" y="106"/>
                      </a:cxn>
                      <a:cxn ang="0">
                        <a:pos x="92" y="122"/>
                      </a:cxn>
                      <a:cxn ang="0">
                        <a:pos x="123" y="136"/>
                      </a:cxn>
                      <a:cxn ang="0">
                        <a:pos x="155" y="149"/>
                      </a:cxn>
                      <a:cxn ang="0">
                        <a:pos x="188" y="159"/>
                      </a:cxn>
                      <a:cxn ang="0">
                        <a:pos x="218" y="165"/>
                      </a:cxn>
                      <a:cxn ang="0">
                        <a:pos x="245" y="168"/>
                      </a:cxn>
                      <a:cxn ang="0">
                        <a:pos x="266" y="165"/>
                      </a:cxn>
                      <a:cxn ang="0">
                        <a:pos x="281" y="156"/>
                      </a:cxn>
                      <a:cxn ang="0">
                        <a:pos x="289" y="145"/>
                      </a:cxn>
                      <a:cxn ang="0">
                        <a:pos x="292" y="131"/>
                      </a:cxn>
                      <a:cxn ang="0">
                        <a:pos x="289" y="118"/>
                      </a:cxn>
                      <a:cxn ang="0">
                        <a:pos x="282" y="106"/>
                      </a:cxn>
                      <a:cxn ang="0">
                        <a:pos x="269" y="98"/>
                      </a:cxn>
                      <a:cxn ang="0">
                        <a:pos x="253" y="93"/>
                      </a:cxn>
                      <a:cxn ang="0">
                        <a:pos x="229" y="92"/>
                      </a:cxn>
                      <a:cxn ang="0">
                        <a:pos x="208" y="89"/>
                      </a:cxn>
                      <a:cxn ang="0">
                        <a:pos x="189" y="85"/>
                      </a:cxn>
                      <a:cxn ang="0">
                        <a:pos x="170" y="80"/>
                      </a:cxn>
                      <a:cxn ang="0">
                        <a:pos x="155" y="76"/>
                      </a:cxn>
                      <a:cxn ang="0">
                        <a:pos x="139" y="70"/>
                      </a:cxn>
                      <a:cxn ang="0">
                        <a:pos x="123" y="63"/>
                      </a:cxn>
                      <a:cxn ang="0">
                        <a:pos x="107" y="57"/>
                      </a:cxn>
                    </a:cxnLst>
                    <a:rect l="0" t="0" r="r" b="b"/>
                    <a:pathLst>
                      <a:path w="292" h="168">
                        <a:moveTo>
                          <a:pt x="107" y="57"/>
                        </a:moveTo>
                        <a:lnTo>
                          <a:pt x="92" y="50"/>
                        </a:lnTo>
                        <a:lnTo>
                          <a:pt x="76" y="42"/>
                        </a:lnTo>
                        <a:lnTo>
                          <a:pt x="60" y="33"/>
                        </a:lnTo>
                        <a:lnTo>
                          <a:pt x="46" y="23"/>
                        </a:lnTo>
                        <a:lnTo>
                          <a:pt x="34" y="14"/>
                        </a:lnTo>
                        <a:lnTo>
                          <a:pt x="24" y="7"/>
                        </a:lnTo>
                        <a:lnTo>
                          <a:pt x="19" y="2"/>
                        </a:lnTo>
                        <a:lnTo>
                          <a:pt x="16" y="0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6" y="9"/>
                        </a:lnTo>
                        <a:lnTo>
                          <a:pt x="1" y="16"/>
                        </a:lnTo>
                        <a:lnTo>
                          <a:pt x="0" y="26"/>
                        </a:lnTo>
                        <a:lnTo>
                          <a:pt x="3" y="39"/>
                        </a:lnTo>
                        <a:lnTo>
                          <a:pt x="10" y="55"/>
                        </a:lnTo>
                        <a:lnTo>
                          <a:pt x="24" y="75"/>
                        </a:lnTo>
                        <a:lnTo>
                          <a:pt x="42" y="90"/>
                        </a:lnTo>
                        <a:lnTo>
                          <a:pt x="64" y="106"/>
                        </a:lnTo>
                        <a:lnTo>
                          <a:pt x="92" y="122"/>
                        </a:lnTo>
                        <a:lnTo>
                          <a:pt x="123" y="136"/>
                        </a:lnTo>
                        <a:lnTo>
                          <a:pt x="155" y="149"/>
                        </a:lnTo>
                        <a:lnTo>
                          <a:pt x="188" y="159"/>
                        </a:lnTo>
                        <a:lnTo>
                          <a:pt x="218" y="165"/>
                        </a:lnTo>
                        <a:lnTo>
                          <a:pt x="245" y="168"/>
                        </a:lnTo>
                        <a:lnTo>
                          <a:pt x="266" y="165"/>
                        </a:lnTo>
                        <a:lnTo>
                          <a:pt x="281" y="156"/>
                        </a:lnTo>
                        <a:lnTo>
                          <a:pt x="289" y="145"/>
                        </a:lnTo>
                        <a:lnTo>
                          <a:pt x="292" y="131"/>
                        </a:lnTo>
                        <a:lnTo>
                          <a:pt x="289" y="118"/>
                        </a:lnTo>
                        <a:lnTo>
                          <a:pt x="282" y="106"/>
                        </a:lnTo>
                        <a:lnTo>
                          <a:pt x="269" y="98"/>
                        </a:lnTo>
                        <a:lnTo>
                          <a:pt x="253" y="93"/>
                        </a:lnTo>
                        <a:lnTo>
                          <a:pt x="229" y="92"/>
                        </a:lnTo>
                        <a:lnTo>
                          <a:pt x="208" y="89"/>
                        </a:lnTo>
                        <a:lnTo>
                          <a:pt x="189" y="85"/>
                        </a:lnTo>
                        <a:lnTo>
                          <a:pt x="170" y="80"/>
                        </a:lnTo>
                        <a:lnTo>
                          <a:pt x="155" y="76"/>
                        </a:lnTo>
                        <a:lnTo>
                          <a:pt x="139" y="70"/>
                        </a:lnTo>
                        <a:lnTo>
                          <a:pt x="123" y="63"/>
                        </a:lnTo>
                        <a:lnTo>
                          <a:pt x="107" y="57"/>
                        </a:lnTo>
                        <a:close/>
                      </a:path>
                    </a:pathLst>
                  </a:custGeom>
                  <a:solidFill>
                    <a:srgbClr val="E6E6E6">
                      <a:lumMod val="9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27" name="Freeform 506"/>
                  <p:cNvSpPr>
                    <a:spLocks/>
                  </p:cNvSpPr>
                  <p:nvPr/>
                </p:nvSpPr>
                <p:spPr bwMode="auto">
                  <a:xfrm>
                    <a:off x="7629525" y="4943475"/>
                    <a:ext cx="149225" cy="82550"/>
                  </a:xfrm>
                  <a:custGeom>
                    <a:avLst/>
                    <a:gdLst/>
                    <a:ahLst/>
                    <a:cxnLst>
                      <a:cxn ang="0">
                        <a:pos x="115" y="102"/>
                      </a:cxn>
                      <a:cxn ang="0">
                        <a:pos x="118" y="100"/>
                      </a:cxn>
                      <a:cxn ang="0">
                        <a:pos x="128" y="97"/>
                      </a:cxn>
                      <a:cxn ang="0">
                        <a:pos x="141" y="92"/>
                      </a:cxn>
                      <a:cxn ang="0">
                        <a:pos x="155" y="84"/>
                      </a:cxn>
                      <a:cxn ang="0">
                        <a:pos x="169" y="76"/>
                      </a:cxn>
                      <a:cxn ang="0">
                        <a:pos x="181" y="66"/>
                      </a:cxn>
                      <a:cxn ang="0">
                        <a:pos x="188" y="54"/>
                      </a:cxn>
                      <a:cxn ang="0">
                        <a:pos x="189" y="43"/>
                      </a:cxn>
                      <a:cxn ang="0">
                        <a:pos x="185" y="31"/>
                      </a:cxn>
                      <a:cxn ang="0">
                        <a:pos x="178" y="21"/>
                      </a:cxn>
                      <a:cxn ang="0">
                        <a:pos x="168" y="13"/>
                      </a:cxn>
                      <a:cxn ang="0">
                        <a:pos x="157" y="7"/>
                      </a:cxn>
                      <a:cxn ang="0">
                        <a:pos x="142" y="3"/>
                      </a:cxn>
                      <a:cxn ang="0">
                        <a:pos x="128" y="0"/>
                      </a:cxn>
                      <a:cxn ang="0">
                        <a:pos x="114" y="0"/>
                      </a:cxn>
                      <a:cxn ang="0">
                        <a:pos x="98" y="1"/>
                      </a:cxn>
                      <a:cxn ang="0">
                        <a:pos x="81" y="4"/>
                      </a:cxn>
                      <a:cxn ang="0">
                        <a:pos x="62" y="8"/>
                      </a:cxn>
                      <a:cxn ang="0">
                        <a:pos x="43" y="13"/>
                      </a:cxn>
                      <a:cxn ang="0">
                        <a:pos x="25" y="18"/>
                      </a:cxn>
                      <a:cxn ang="0">
                        <a:pos x="10" y="26"/>
                      </a:cxn>
                      <a:cxn ang="0">
                        <a:pos x="2" y="34"/>
                      </a:cxn>
                      <a:cxn ang="0">
                        <a:pos x="0" y="46"/>
                      </a:cxn>
                      <a:cxn ang="0">
                        <a:pos x="8" y="60"/>
                      </a:cxn>
                      <a:cxn ang="0">
                        <a:pos x="19" y="74"/>
                      </a:cxn>
                      <a:cxn ang="0">
                        <a:pos x="32" y="84"/>
                      </a:cxn>
                      <a:cxn ang="0">
                        <a:pos x="43" y="93"/>
                      </a:cxn>
                      <a:cxn ang="0">
                        <a:pos x="55" y="99"/>
                      </a:cxn>
                      <a:cxn ang="0">
                        <a:pos x="68" y="103"/>
                      </a:cxn>
                      <a:cxn ang="0">
                        <a:pos x="82" y="104"/>
                      </a:cxn>
                      <a:cxn ang="0">
                        <a:pos x="98" y="103"/>
                      </a:cxn>
                      <a:cxn ang="0">
                        <a:pos x="115" y="102"/>
                      </a:cxn>
                    </a:cxnLst>
                    <a:rect l="0" t="0" r="r" b="b"/>
                    <a:pathLst>
                      <a:path w="189" h="104">
                        <a:moveTo>
                          <a:pt x="115" y="102"/>
                        </a:moveTo>
                        <a:lnTo>
                          <a:pt x="118" y="100"/>
                        </a:lnTo>
                        <a:lnTo>
                          <a:pt x="128" y="97"/>
                        </a:lnTo>
                        <a:lnTo>
                          <a:pt x="141" y="92"/>
                        </a:lnTo>
                        <a:lnTo>
                          <a:pt x="155" y="84"/>
                        </a:lnTo>
                        <a:lnTo>
                          <a:pt x="169" y="76"/>
                        </a:lnTo>
                        <a:lnTo>
                          <a:pt x="181" y="66"/>
                        </a:lnTo>
                        <a:lnTo>
                          <a:pt x="188" y="54"/>
                        </a:lnTo>
                        <a:lnTo>
                          <a:pt x="189" y="43"/>
                        </a:lnTo>
                        <a:lnTo>
                          <a:pt x="185" y="31"/>
                        </a:lnTo>
                        <a:lnTo>
                          <a:pt x="178" y="21"/>
                        </a:lnTo>
                        <a:lnTo>
                          <a:pt x="168" y="13"/>
                        </a:lnTo>
                        <a:lnTo>
                          <a:pt x="157" y="7"/>
                        </a:lnTo>
                        <a:lnTo>
                          <a:pt x="142" y="3"/>
                        </a:lnTo>
                        <a:lnTo>
                          <a:pt x="128" y="0"/>
                        </a:lnTo>
                        <a:lnTo>
                          <a:pt x="114" y="0"/>
                        </a:lnTo>
                        <a:lnTo>
                          <a:pt x="98" y="1"/>
                        </a:lnTo>
                        <a:lnTo>
                          <a:pt x="81" y="4"/>
                        </a:lnTo>
                        <a:lnTo>
                          <a:pt x="62" y="8"/>
                        </a:lnTo>
                        <a:lnTo>
                          <a:pt x="43" y="13"/>
                        </a:lnTo>
                        <a:lnTo>
                          <a:pt x="25" y="18"/>
                        </a:lnTo>
                        <a:lnTo>
                          <a:pt x="10" y="26"/>
                        </a:lnTo>
                        <a:lnTo>
                          <a:pt x="2" y="34"/>
                        </a:lnTo>
                        <a:lnTo>
                          <a:pt x="0" y="46"/>
                        </a:lnTo>
                        <a:lnTo>
                          <a:pt x="8" y="60"/>
                        </a:lnTo>
                        <a:lnTo>
                          <a:pt x="19" y="74"/>
                        </a:lnTo>
                        <a:lnTo>
                          <a:pt x="32" y="84"/>
                        </a:lnTo>
                        <a:lnTo>
                          <a:pt x="43" y="93"/>
                        </a:lnTo>
                        <a:lnTo>
                          <a:pt x="55" y="99"/>
                        </a:lnTo>
                        <a:lnTo>
                          <a:pt x="68" y="103"/>
                        </a:lnTo>
                        <a:lnTo>
                          <a:pt x="82" y="104"/>
                        </a:lnTo>
                        <a:lnTo>
                          <a:pt x="98" y="103"/>
                        </a:lnTo>
                        <a:lnTo>
                          <a:pt x="115" y="102"/>
                        </a:lnTo>
                        <a:close/>
                      </a:path>
                    </a:pathLst>
                  </a:custGeom>
                  <a:solidFill>
                    <a:srgbClr val="E6E6E6">
                      <a:lumMod val="9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28" name="Freeform 507"/>
                  <p:cNvSpPr>
                    <a:spLocks/>
                  </p:cNvSpPr>
                  <p:nvPr/>
                </p:nvSpPr>
                <p:spPr bwMode="auto">
                  <a:xfrm>
                    <a:off x="7556500" y="4335463"/>
                    <a:ext cx="195263" cy="4365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8" y="5"/>
                      </a:cxn>
                      <a:cxn ang="0">
                        <a:pos x="17" y="12"/>
                      </a:cxn>
                      <a:cxn ang="0">
                        <a:pos x="30" y="22"/>
                      </a:cxn>
                      <a:cxn ang="0">
                        <a:pos x="46" y="35"/>
                      </a:cxn>
                      <a:cxn ang="0">
                        <a:pos x="63" y="51"/>
                      </a:cxn>
                      <a:cxn ang="0">
                        <a:pos x="81" y="68"/>
                      </a:cxn>
                      <a:cxn ang="0">
                        <a:pos x="100" y="87"/>
                      </a:cxn>
                      <a:cxn ang="0">
                        <a:pos x="122" y="110"/>
                      </a:cxn>
                      <a:cxn ang="0">
                        <a:pos x="142" y="133"/>
                      </a:cxn>
                      <a:cxn ang="0">
                        <a:pos x="162" y="157"/>
                      </a:cxn>
                      <a:cxn ang="0">
                        <a:pos x="180" y="184"/>
                      </a:cxn>
                      <a:cxn ang="0">
                        <a:pos x="199" y="213"/>
                      </a:cxn>
                      <a:cxn ang="0">
                        <a:pos x="215" y="242"/>
                      </a:cxn>
                      <a:cxn ang="0">
                        <a:pos x="228" y="273"/>
                      </a:cxn>
                      <a:cxn ang="0">
                        <a:pos x="239" y="305"/>
                      </a:cxn>
                      <a:cxn ang="0">
                        <a:pos x="246" y="343"/>
                      </a:cxn>
                      <a:cxn ang="0">
                        <a:pos x="246" y="381"/>
                      </a:cxn>
                      <a:cxn ang="0">
                        <a:pos x="240" y="417"/>
                      </a:cxn>
                      <a:cxn ang="0">
                        <a:pos x="230" y="450"/>
                      </a:cxn>
                      <a:cxn ang="0">
                        <a:pos x="219" y="481"/>
                      </a:cxn>
                      <a:cxn ang="0">
                        <a:pos x="205" y="507"/>
                      </a:cxn>
                      <a:cxn ang="0">
                        <a:pos x="192" y="528"/>
                      </a:cxn>
                      <a:cxn ang="0">
                        <a:pos x="182" y="544"/>
                      </a:cxn>
                      <a:cxn ang="0">
                        <a:pos x="170" y="548"/>
                      </a:cxn>
                      <a:cxn ang="0">
                        <a:pos x="157" y="538"/>
                      </a:cxn>
                      <a:cxn ang="0">
                        <a:pos x="144" y="517"/>
                      </a:cxn>
                      <a:cxn ang="0">
                        <a:pos x="130" y="490"/>
                      </a:cxn>
                      <a:cxn ang="0">
                        <a:pos x="119" y="458"/>
                      </a:cxn>
                      <a:cxn ang="0">
                        <a:pos x="109" y="427"/>
                      </a:cxn>
                      <a:cxn ang="0">
                        <a:pos x="101" y="399"/>
                      </a:cxn>
                      <a:cxn ang="0">
                        <a:pos x="99" y="379"/>
                      </a:cxn>
                      <a:cxn ang="0">
                        <a:pos x="100" y="361"/>
                      </a:cxn>
                      <a:cxn ang="0">
                        <a:pos x="100" y="333"/>
                      </a:cxn>
                      <a:cxn ang="0">
                        <a:pos x="100" y="299"/>
                      </a:cxn>
                      <a:cxn ang="0">
                        <a:pos x="96" y="258"/>
                      </a:cxn>
                      <a:cxn ang="0">
                        <a:pos x="86" y="206"/>
                      </a:cxn>
                      <a:cxn ang="0">
                        <a:pos x="67" y="147"/>
                      </a:cxn>
                      <a:cxn ang="0">
                        <a:pos x="40" y="7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6" h="548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5"/>
                        </a:lnTo>
                        <a:lnTo>
                          <a:pt x="17" y="12"/>
                        </a:lnTo>
                        <a:lnTo>
                          <a:pt x="30" y="22"/>
                        </a:lnTo>
                        <a:lnTo>
                          <a:pt x="46" y="35"/>
                        </a:lnTo>
                        <a:lnTo>
                          <a:pt x="63" y="51"/>
                        </a:lnTo>
                        <a:lnTo>
                          <a:pt x="81" y="68"/>
                        </a:lnTo>
                        <a:lnTo>
                          <a:pt x="100" y="87"/>
                        </a:lnTo>
                        <a:lnTo>
                          <a:pt x="122" y="110"/>
                        </a:lnTo>
                        <a:lnTo>
                          <a:pt x="142" y="133"/>
                        </a:lnTo>
                        <a:lnTo>
                          <a:pt x="162" y="157"/>
                        </a:lnTo>
                        <a:lnTo>
                          <a:pt x="180" y="184"/>
                        </a:lnTo>
                        <a:lnTo>
                          <a:pt x="199" y="213"/>
                        </a:lnTo>
                        <a:lnTo>
                          <a:pt x="215" y="242"/>
                        </a:lnTo>
                        <a:lnTo>
                          <a:pt x="228" y="273"/>
                        </a:lnTo>
                        <a:lnTo>
                          <a:pt x="239" y="305"/>
                        </a:lnTo>
                        <a:lnTo>
                          <a:pt x="246" y="343"/>
                        </a:lnTo>
                        <a:lnTo>
                          <a:pt x="246" y="381"/>
                        </a:lnTo>
                        <a:lnTo>
                          <a:pt x="240" y="417"/>
                        </a:lnTo>
                        <a:lnTo>
                          <a:pt x="230" y="450"/>
                        </a:lnTo>
                        <a:lnTo>
                          <a:pt x="219" y="481"/>
                        </a:lnTo>
                        <a:lnTo>
                          <a:pt x="205" y="507"/>
                        </a:lnTo>
                        <a:lnTo>
                          <a:pt x="192" y="528"/>
                        </a:lnTo>
                        <a:lnTo>
                          <a:pt x="182" y="544"/>
                        </a:lnTo>
                        <a:lnTo>
                          <a:pt x="170" y="548"/>
                        </a:lnTo>
                        <a:lnTo>
                          <a:pt x="157" y="538"/>
                        </a:lnTo>
                        <a:lnTo>
                          <a:pt x="144" y="517"/>
                        </a:lnTo>
                        <a:lnTo>
                          <a:pt x="130" y="490"/>
                        </a:lnTo>
                        <a:lnTo>
                          <a:pt x="119" y="458"/>
                        </a:lnTo>
                        <a:lnTo>
                          <a:pt x="109" y="427"/>
                        </a:lnTo>
                        <a:lnTo>
                          <a:pt x="101" y="399"/>
                        </a:lnTo>
                        <a:lnTo>
                          <a:pt x="99" y="379"/>
                        </a:lnTo>
                        <a:lnTo>
                          <a:pt x="100" y="361"/>
                        </a:lnTo>
                        <a:lnTo>
                          <a:pt x="100" y="333"/>
                        </a:lnTo>
                        <a:lnTo>
                          <a:pt x="100" y="299"/>
                        </a:lnTo>
                        <a:lnTo>
                          <a:pt x="96" y="258"/>
                        </a:lnTo>
                        <a:lnTo>
                          <a:pt x="86" y="206"/>
                        </a:lnTo>
                        <a:lnTo>
                          <a:pt x="67" y="147"/>
                        </a:lnTo>
                        <a:lnTo>
                          <a:pt x="40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6E6E6">
                      <a:lumMod val="9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</p:grpSp>
          </p:grpSp>
        </p:grpSp>
        <p:grpSp>
          <p:nvGrpSpPr>
            <p:cNvPr id="14374" name="Gruppe 147"/>
            <p:cNvGrpSpPr>
              <a:grpSpLocks/>
            </p:cNvGrpSpPr>
            <p:nvPr/>
          </p:nvGrpSpPr>
          <p:grpSpPr bwMode="auto">
            <a:xfrm flipH="1">
              <a:off x="7512050" y="4524989"/>
              <a:ext cx="947738" cy="977287"/>
              <a:chOff x="5567363" y="4592710"/>
              <a:chExt cx="1506537" cy="1554090"/>
            </a:xfrm>
          </p:grpSpPr>
          <p:grpSp>
            <p:nvGrpSpPr>
              <p:cNvPr id="14484" name="Gruppe 893"/>
              <p:cNvGrpSpPr>
                <a:grpSpLocks/>
              </p:cNvGrpSpPr>
              <p:nvPr/>
            </p:nvGrpSpPr>
            <p:grpSpPr bwMode="auto">
              <a:xfrm>
                <a:off x="5567363" y="4735517"/>
                <a:ext cx="1506537" cy="1411283"/>
                <a:chOff x="2389373" y="4876804"/>
                <a:chExt cx="885217" cy="1411283"/>
              </a:xfrm>
            </p:grpSpPr>
            <p:sp>
              <p:nvSpPr>
                <p:cNvPr id="302" name="Ellipse 301"/>
                <p:cNvSpPr/>
                <p:nvPr/>
              </p:nvSpPr>
              <p:spPr bwMode="auto">
                <a:xfrm>
                  <a:off x="2389373" y="5940529"/>
                  <a:ext cx="885217" cy="347558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4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 err="1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grpSp>
              <p:nvGrpSpPr>
                <p:cNvPr id="14489" name="Gruppe 823"/>
                <p:cNvGrpSpPr>
                  <a:grpSpLocks/>
                </p:cNvGrpSpPr>
                <p:nvPr/>
              </p:nvGrpSpPr>
              <p:grpSpPr bwMode="auto">
                <a:xfrm>
                  <a:off x="2497784" y="4876804"/>
                  <a:ext cx="621270" cy="1310784"/>
                  <a:chOff x="1010232" y="3975120"/>
                  <a:chExt cx="736271" cy="1912143"/>
                </a:xfrm>
              </p:grpSpPr>
              <p:grpSp>
                <p:nvGrpSpPr>
                  <p:cNvPr id="14490" name="Gruppe 605"/>
                  <p:cNvGrpSpPr>
                    <a:grpSpLocks/>
                  </p:cNvGrpSpPr>
                  <p:nvPr/>
                </p:nvGrpSpPr>
                <p:grpSpPr bwMode="auto">
                  <a:xfrm>
                    <a:off x="1010232" y="4104123"/>
                    <a:ext cx="736271" cy="1783140"/>
                    <a:chOff x="-21912" y="3515566"/>
                    <a:chExt cx="975960" cy="2363629"/>
                  </a:xfrm>
                </p:grpSpPr>
                <p:sp>
                  <p:nvSpPr>
                    <p:cNvPr id="310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-55871" y="3512593"/>
                      <a:ext cx="1008745" cy="2360072"/>
                    </a:xfrm>
                    <a:custGeom>
                      <a:avLst/>
                      <a:gdLst/>
                      <a:ahLst/>
                      <a:cxnLst>
                        <a:cxn ang="0">
                          <a:pos x="145" y="87"/>
                        </a:cxn>
                        <a:cxn ang="0">
                          <a:pos x="99" y="110"/>
                        </a:cxn>
                        <a:cxn ang="0">
                          <a:pos x="93" y="162"/>
                        </a:cxn>
                        <a:cxn ang="0">
                          <a:pos x="158" y="272"/>
                        </a:cxn>
                        <a:cxn ang="0">
                          <a:pos x="138" y="326"/>
                        </a:cxn>
                        <a:cxn ang="0">
                          <a:pos x="89" y="375"/>
                        </a:cxn>
                        <a:cxn ang="0">
                          <a:pos x="70" y="414"/>
                        </a:cxn>
                        <a:cxn ang="0">
                          <a:pos x="94" y="449"/>
                        </a:cxn>
                        <a:cxn ang="0">
                          <a:pos x="168" y="522"/>
                        </a:cxn>
                        <a:cxn ang="0">
                          <a:pos x="150" y="638"/>
                        </a:cxn>
                        <a:cxn ang="0">
                          <a:pos x="115" y="750"/>
                        </a:cxn>
                        <a:cxn ang="0">
                          <a:pos x="70" y="804"/>
                        </a:cxn>
                        <a:cxn ang="0">
                          <a:pos x="53" y="835"/>
                        </a:cxn>
                        <a:cxn ang="0">
                          <a:pos x="75" y="868"/>
                        </a:cxn>
                        <a:cxn ang="0">
                          <a:pos x="34" y="905"/>
                        </a:cxn>
                        <a:cxn ang="0">
                          <a:pos x="8" y="942"/>
                        </a:cxn>
                        <a:cxn ang="0">
                          <a:pos x="15" y="999"/>
                        </a:cxn>
                        <a:cxn ang="0">
                          <a:pos x="0" y="1121"/>
                        </a:cxn>
                        <a:cxn ang="0">
                          <a:pos x="69" y="1163"/>
                        </a:cxn>
                        <a:cxn ang="0">
                          <a:pos x="171" y="1189"/>
                        </a:cxn>
                        <a:cxn ang="0">
                          <a:pos x="285" y="1193"/>
                        </a:cxn>
                        <a:cxn ang="0">
                          <a:pos x="393" y="1175"/>
                        </a:cxn>
                        <a:cxn ang="0">
                          <a:pos x="474" y="1129"/>
                        </a:cxn>
                        <a:cxn ang="0">
                          <a:pos x="484" y="1032"/>
                        </a:cxn>
                        <a:cxn ang="0">
                          <a:pos x="489" y="965"/>
                        </a:cxn>
                        <a:cxn ang="0">
                          <a:pos x="470" y="921"/>
                        </a:cxn>
                        <a:cxn ang="0">
                          <a:pos x="441" y="870"/>
                        </a:cxn>
                        <a:cxn ang="0">
                          <a:pos x="449" y="832"/>
                        </a:cxn>
                        <a:cxn ang="0">
                          <a:pos x="425" y="805"/>
                        </a:cxn>
                        <a:cxn ang="0">
                          <a:pos x="373" y="713"/>
                        </a:cxn>
                        <a:cxn ang="0">
                          <a:pos x="349" y="609"/>
                        </a:cxn>
                        <a:cxn ang="0">
                          <a:pos x="344" y="485"/>
                        </a:cxn>
                        <a:cxn ang="0">
                          <a:pos x="417" y="446"/>
                        </a:cxn>
                        <a:cxn ang="0">
                          <a:pos x="436" y="411"/>
                        </a:cxn>
                        <a:cxn ang="0">
                          <a:pos x="414" y="374"/>
                        </a:cxn>
                        <a:cxn ang="0">
                          <a:pos x="379" y="343"/>
                        </a:cxn>
                        <a:cxn ang="0">
                          <a:pos x="393" y="306"/>
                        </a:cxn>
                        <a:cxn ang="0">
                          <a:pos x="376" y="273"/>
                        </a:cxn>
                        <a:cxn ang="0">
                          <a:pos x="409" y="192"/>
                        </a:cxn>
                        <a:cxn ang="0">
                          <a:pos x="432" y="139"/>
                        </a:cxn>
                        <a:cxn ang="0">
                          <a:pos x="416" y="110"/>
                        </a:cxn>
                        <a:cxn ang="0">
                          <a:pos x="349" y="77"/>
                        </a:cxn>
                        <a:cxn ang="0">
                          <a:pos x="322" y="42"/>
                        </a:cxn>
                        <a:cxn ang="0">
                          <a:pos x="309" y="16"/>
                        </a:cxn>
                        <a:cxn ang="0">
                          <a:pos x="281" y="2"/>
                        </a:cxn>
                        <a:cxn ang="0">
                          <a:pos x="243" y="3"/>
                        </a:cxn>
                        <a:cxn ang="0">
                          <a:pos x="215" y="27"/>
                        </a:cxn>
                      </a:cxnLst>
                      <a:rect l="0" t="0" r="r" b="b"/>
                      <a:pathLst>
                        <a:path w="493" h="1194">
                          <a:moveTo>
                            <a:pt x="208" y="62"/>
                          </a:moveTo>
                          <a:lnTo>
                            <a:pt x="167" y="83"/>
                          </a:lnTo>
                          <a:lnTo>
                            <a:pt x="145" y="87"/>
                          </a:lnTo>
                          <a:lnTo>
                            <a:pt x="125" y="93"/>
                          </a:lnTo>
                          <a:lnTo>
                            <a:pt x="110" y="100"/>
                          </a:lnTo>
                          <a:lnTo>
                            <a:pt x="99" y="110"/>
                          </a:lnTo>
                          <a:lnTo>
                            <a:pt x="92" y="124"/>
                          </a:lnTo>
                          <a:lnTo>
                            <a:pt x="90" y="141"/>
                          </a:lnTo>
                          <a:lnTo>
                            <a:pt x="93" y="162"/>
                          </a:lnTo>
                          <a:lnTo>
                            <a:pt x="104" y="187"/>
                          </a:lnTo>
                          <a:lnTo>
                            <a:pt x="158" y="242"/>
                          </a:lnTo>
                          <a:lnTo>
                            <a:pt x="158" y="272"/>
                          </a:lnTo>
                          <a:lnTo>
                            <a:pt x="140" y="282"/>
                          </a:lnTo>
                          <a:lnTo>
                            <a:pt x="135" y="302"/>
                          </a:lnTo>
                          <a:lnTo>
                            <a:pt x="138" y="326"/>
                          </a:lnTo>
                          <a:lnTo>
                            <a:pt x="147" y="346"/>
                          </a:lnTo>
                          <a:lnTo>
                            <a:pt x="104" y="360"/>
                          </a:lnTo>
                          <a:lnTo>
                            <a:pt x="89" y="375"/>
                          </a:lnTo>
                          <a:lnTo>
                            <a:pt x="77" y="389"/>
                          </a:lnTo>
                          <a:lnTo>
                            <a:pt x="71" y="402"/>
                          </a:lnTo>
                          <a:lnTo>
                            <a:pt x="70" y="414"/>
                          </a:lnTo>
                          <a:lnTo>
                            <a:pt x="74" y="426"/>
                          </a:lnTo>
                          <a:lnTo>
                            <a:pt x="82" y="437"/>
                          </a:lnTo>
                          <a:lnTo>
                            <a:pt x="94" y="449"/>
                          </a:lnTo>
                          <a:lnTo>
                            <a:pt x="113" y="459"/>
                          </a:lnTo>
                          <a:lnTo>
                            <a:pt x="173" y="480"/>
                          </a:lnTo>
                          <a:lnTo>
                            <a:pt x="168" y="522"/>
                          </a:lnTo>
                          <a:lnTo>
                            <a:pt x="162" y="562"/>
                          </a:lnTo>
                          <a:lnTo>
                            <a:pt x="156" y="601"/>
                          </a:lnTo>
                          <a:lnTo>
                            <a:pt x="150" y="638"/>
                          </a:lnTo>
                          <a:lnTo>
                            <a:pt x="140" y="676"/>
                          </a:lnTo>
                          <a:lnTo>
                            <a:pt x="129" y="713"/>
                          </a:lnTo>
                          <a:lnTo>
                            <a:pt x="115" y="750"/>
                          </a:lnTo>
                          <a:lnTo>
                            <a:pt x="98" y="789"/>
                          </a:lnTo>
                          <a:lnTo>
                            <a:pt x="83" y="796"/>
                          </a:lnTo>
                          <a:lnTo>
                            <a:pt x="70" y="804"/>
                          </a:lnTo>
                          <a:lnTo>
                            <a:pt x="61" y="814"/>
                          </a:lnTo>
                          <a:lnTo>
                            <a:pt x="55" y="823"/>
                          </a:lnTo>
                          <a:lnTo>
                            <a:pt x="53" y="835"/>
                          </a:lnTo>
                          <a:lnTo>
                            <a:pt x="55" y="845"/>
                          </a:lnTo>
                          <a:lnTo>
                            <a:pt x="62" y="857"/>
                          </a:lnTo>
                          <a:lnTo>
                            <a:pt x="75" y="868"/>
                          </a:lnTo>
                          <a:lnTo>
                            <a:pt x="78" y="889"/>
                          </a:lnTo>
                          <a:lnTo>
                            <a:pt x="53" y="896"/>
                          </a:lnTo>
                          <a:lnTo>
                            <a:pt x="34" y="905"/>
                          </a:lnTo>
                          <a:lnTo>
                            <a:pt x="21" y="916"/>
                          </a:lnTo>
                          <a:lnTo>
                            <a:pt x="13" y="928"/>
                          </a:lnTo>
                          <a:lnTo>
                            <a:pt x="8" y="942"/>
                          </a:lnTo>
                          <a:lnTo>
                            <a:pt x="8" y="959"/>
                          </a:lnTo>
                          <a:lnTo>
                            <a:pt x="10" y="978"/>
                          </a:lnTo>
                          <a:lnTo>
                            <a:pt x="15" y="999"/>
                          </a:lnTo>
                          <a:lnTo>
                            <a:pt x="19" y="1032"/>
                          </a:lnTo>
                          <a:lnTo>
                            <a:pt x="0" y="1057"/>
                          </a:lnTo>
                          <a:lnTo>
                            <a:pt x="0" y="1121"/>
                          </a:lnTo>
                          <a:lnTo>
                            <a:pt x="18" y="1137"/>
                          </a:lnTo>
                          <a:lnTo>
                            <a:pt x="41" y="1151"/>
                          </a:lnTo>
                          <a:lnTo>
                            <a:pt x="69" y="1163"/>
                          </a:lnTo>
                          <a:lnTo>
                            <a:pt x="101" y="1174"/>
                          </a:lnTo>
                          <a:lnTo>
                            <a:pt x="135" y="1182"/>
                          </a:lnTo>
                          <a:lnTo>
                            <a:pt x="171" y="1189"/>
                          </a:lnTo>
                          <a:lnTo>
                            <a:pt x="208" y="1192"/>
                          </a:lnTo>
                          <a:lnTo>
                            <a:pt x="246" y="1194"/>
                          </a:lnTo>
                          <a:lnTo>
                            <a:pt x="285" y="1193"/>
                          </a:lnTo>
                          <a:lnTo>
                            <a:pt x="322" y="1190"/>
                          </a:lnTo>
                          <a:lnTo>
                            <a:pt x="359" y="1184"/>
                          </a:lnTo>
                          <a:lnTo>
                            <a:pt x="393" y="1175"/>
                          </a:lnTo>
                          <a:lnTo>
                            <a:pt x="424" y="1162"/>
                          </a:lnTo>
                          <a:lnTo>
                            <a:pt x="451" y="1147"/>
                          </a:lnTo>
                          <a:lnTo>
                            <a:pt x="474" y="1129"/>
                          </a:lnTo>
                          <a:lnTo>
                            <a:pt x="493" y="1107"/>
                          </a:lnTo>
                          <a:lnTo>
                            <a:pt x="493" y="1069"/>
                          </a:lnTo>
                          <a:lnTo>
                            <a:pt x="484" y="1032"/>
                          </a:lnTo>
                          <a:lnTo>
                            <a:pt x="487" y="1005"/>
                          </a:lnTo>
                          <a:lnTo>
                            <a:pt x="489" y="984"/>
                          </a:lnTo>
                          <a:lnTo>
                            <a:pt x="489" y="965"/>
                          </a:lnTo>
                          <a:lnTo>
                            <a:pt x="486" y="950"/>
                          </a:lnTo>
                          <a:lnTo>
                            <a:pt x="480" y="936"/>
                          </a:lnTo>
                          <a:lnTo>
                            <a:pt x="470" y="921"/>
                          </a:lnTo>
                          <a:lnTo>
                            <a:pt x="454" y="906"/>
                          </a:lnTo>
                          <a:lnTo>
                            <a:pt x="433" y="888"/>
                          </a:lnTo>
                          <a:lnTo>
                            <a:pt x="441" y="870"/>
                          </a:lnTo>
                          <a:lnTo>
                            <a:pt x="446" y="855"/>
                          </a:lnTo>
                          <a:lnTo>
                            <a:pt x="449" y="842"/>
                          </a:lnTo>
                          <a:lnTo>
                            <a:pt x="449" y="832"/>
                          </a:lnTo>
                          <a:lnTo>
                            <a:pt x="444" y="823"/>
                          </a:lnTo>
                          <a:lnTo>
                            <a:pt x="438" y="814"/>
                          </a:lnTo>
                          <a:lnTo>
                            <a:pt x="425" y="805"/>
                          </a:lnTo>
                          <a:lnTo>
                            <a:pt x="409" y="793"/>
                          </a:lnTo>
                          <a:lnTo>
                            <a:pt x="389" y="751"/>
                          </a:lnTo>
                          <a:lnTo>
                            <a:pt x="373" y="713"/>
                          </a:lnTo>
                          <a:lnTo>
                            <a:pt x="362" y="677"/>
                          </a:lnTo>
                          <a:lnTo>
                            <a:pt x="355" y="644"/>
                          </a:lnTo>
                          <a:lnTo>
                            <a:pt x="349" y="609"/>
                          </a:lnTo>
                          <a:lnTo>
                            <a:pt x="345" y="572"/>
                          </a:lnTo>
                          <a:lnTo>
                            <a:pt x="344" y="531"/>
                          </a:lnTo>
                          <a:lnTo>
                            <a:pt x="344" y="485"/>
                          </a:lnTo>
                          <a:lnTo>
                            <a:pt x="379" y="471"/>
                          </a:lnTo>
                          <a:lnTo>
                            <a:pt x="404" y="455"/>
                          </a:lnTo>
                          <a:lnTo>
                            <a:pt x="417" y="446"/>
                          </a:lnTo>
                          <a:lnTo>
                            <a:pt x="426" y="435"/>
                          </a:lnTo>
                          <a:lnTo>
                            <a:pt x="433" y="423"/>
                          </a:lnTo>
                          <a:lnTo>
                            <a:pt x="436" y="411"/>
                          </a:lnTo>
                          <a:lnTo>
                            <a:pt x="434" y="398"/>
                          </a:lnTo>
                          <a:lnTo>
                            <a:pt x="427" y="386"/>
                          </a:lnTo>
                          <a:lnTo>
                            <a:pt x="414" y="374"/>
                          </a:lnTo>
                          <a:lnTo>
                            <a:pt x="394" y="364"/>
                          </a:lnTo>
                          <a:lnTo>
                            <a:pt x="368" y="356"/>
                          </a:lnTo>
                          <a:lnTo>
                            <a:pt x="379" y="343"/>
                          </a:lnTo>
                          <a:lnTo>
                            <a:pt x="386" y="330"/>
                          </a:lnTo>
                          <a:lnTo>
                            <a:pt x="390" y="318"/>
                          </a:lnTo>
                          <a:lnTo>
                            <a:pt x="393" y="306"/>
                          </a:lnTo>
                          <a:lnTo>
                            <a:pt x="390" y="295"/>
                          </a:lnTo>
                          <a:lnTo>
                            <a:pt x="386" y="283"/>
                          </a:lnTo>
                          <a:lnTo>
                            <a:pt x="376" y="273"/>
                          </a:lnTo>
                          <a:lnTo>
                            <a:pt x="364" y="261"/>
                          </a:lnTo>
                          <a:lnTo>
                            <a:pt x="389" y="227"/>
                          </a:lnTo>
                          <a:lnTo>
                            <a:pt x="409" y="192"/>
                          </a:lnTo>
                          <a:lnTo>
                            <a:pt x="420" y="170"/>
                          </a:lnTo>
                          <a:lnTo>
                            <a:pt x="428" y="153"/>
                          </a:lnTo>
                          <a:lnTo>
                            <a:pt x="432" y="139"/>
                          </a:lnTo>
                          <a:lnTo>
                            <a:pt x="432" y="128"/>
                          </a:lnTo>
                          <a:lnTo>
                            <a:pt x="426" y="118"/>
                          </a:lnTo>
                          <a:lnTo>
                            <a:pt x="416" y="110"/>
                          </a:lnTo>
                          <a:lnTo>
                            <a:pt x="400" y="102"/>
                          </a:lnTo>
                          <a:lnTo>
                            <a:pt x="378" y="92"/>
                          </a:lnTo>
                          <a:lnTo>
                            <a:pt x="349" y="77"/>
                          </a:lnTo>
                          <a:lnTo>
                            <a:pt x="320" y="68"/>
                          </a:lnTo>
                          <a:lnTo>
                            <a:pt x="322" y="54"/>
                          </a:lnTo>
                          <a:lnTo>
                            <a:pt x="322" y="42"/>
                          </a:lnTo>
                          <a:lnTo>
                            <a:pt x="320" y="32"/>
                          </a:lnTo>
                          <a:lnTo>
                            <a:pt x="315" y="23"/>
                          </a:lnTo>
                          <a:lnTo>
                            <a:pt x="309" y="16"/>
                          </a:lnTo>
                          <a:lnTo>
                            <a:pt x="300" y="10"/>
                          </a:lnTo>
                          <a:lnTo>
                            <a:pt x="291" y="5"/>
                          </a:lnTo>
                          <a:lnTo>
                            <a:pt x="281" y="2"/>
                          </a:lnTo>
                          <a:lnTo>
                            <a:pt x="268" y="0"/>
                          </a:lnTo>
                          <a:lnTo>
                            <a:pt x="256" y="1"/>
                          </a:lnTo>
                          <a:lnTo>
                            <a:pt x="243" y="3"/>
                          </a:lnTo>
                          <a:lnTo>
                            <a:pt x="233" y="8"/>
                          </a:lnTo>
                          <a:lnTo>
                            <a:pt x="222" y="16"/>
                          </a:lnTo>
                          <a:lnTo>
                            <a:pt x="215" y="27"/>
                          </a:lnTo>
                          <a:lnTo>
                            <a:pt x="211" y="42"/>
                          </a:lnTo>
                          <a:lnTo>
                            <a:pt x="208" y="6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rgbClr val="E6E6E6"/>
                        </a:gs>
                        <a:gs pos="69000">
                          <a:srgbClr val="E6E6E6">
                            <a:lumMod val="90000"/>
                          </a:srgbClr>
                        </a:gs>
                        <a:gs pos="0">
                          <a:srgbClr val="E6E6E6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" lastClr="FFFFFF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311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301660" y="3653064"/>
                      <a:ext cx="370296" cy="112384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8"/>
                        </a:cxn>
                        <a:cxn ang="0">
                          <a:pos x="0" y="22"/>
                        </a:cxn>
                        <a:cxn ang="0">
                          <a:pos x="8" y="43"/>
                        </a:cxn>
                        <a:cxn ang="0">
                          <a:pos x="28" y="49"/>
                        </a:cxn>
                        <a:cxn ang="0">
                          <a:pos x="53" y="54"/>
                        </a:cxn>
                        <a:cxn ang="0">
                          <a:pos x="81" y="58"/>
                        </a:cxn>
                        <a:cxn ang="0">
                          <a:pos x="108" y="56"/>
                        </a:cxn>
                        <a:cxn ang="0">
                          <a:pos x="135" y="53"/>
                        </a:cxn>
                        <a:cxn ang="0">
                          <a:pos x="159" y="46"/>
                        </a:cxn>
                        <a:cxn ang="0">
                          <a:pos x="176" y="33"/>
                        </a:cxn>
                        <a:cxn ang="0">
                          <a:pos x="185" y="16"/>
                        </a:cxn>
                        <a:cxn ang="0">
                          <a:pos x="160" y="6"/>
                        </a:cxn>
                        <a:cxn ang="0">
                          <a:pos x="144" y="0"/>
                        </a:cxn>
                        <a:cxn ang="0">
                          <a:pos x="139" y="15"/>
                        </a:cxn>
                        <a:cxn ang="0">
                          <a:pos x="127" y="24"/>
                        </a:cxn>
                        <a:cxn ang="0">
                          <a:pos x="109" y="29"/>
                        </a:cxn>
                        <a:cxn ang="0">
                          <a:pos x="89" y="29"/>
                        </a:cxn>
                        <a:cxn ang="0">
                          <a:pos x="68" y="25"/>
                        </a:cxn>
                        <a:cxn ang="0">
                          <a:pos x="51" y="20"/>
                        </a:cxn>
                        <a:cxn ang="0">
                          <a:pos x="38" y="11"/>
                        </a:cxn>
                        <a:cxn ang="0">
                          <a:pos x="33" y="1"/>
                        </a:cxn>
                        <a:cxn ang="0">
                          <a:pos x="13" y="8"/>
                        </a:cxn>
                      </a:cxnLst>
                      <a:rect l="0" t="0" r="r" b="b"/>
                      <a:pathLst>
                        <a:path w="185" h="58">
                          <a:moveTo>
                            <a:pt x="13" y="8"/>
                          </a:moveTo>
                          <a:lnTo>
                            <a:pt x="0" y="22"/>
                          </a:lnTo>
                          <a:lnTo>
                            <a:pt x="8" y="43"/>
                          </a:lnTo>
                          <a:lnTo>
                            <a:pt x="28" y="49"/>
                          </a:lnTo>
                          <a:lnTo>
                            <a:pt x="53" y="54"/>
                          </a:lnTo>
                          <a:lnTo>
                            <a:pt x="81" y="58"/>
                          </a:lnTo>
                          <a:lnTo>
                            <a:pt x="108" y="56"/>
                          </a:lnTo>
                          <a:lnTo>
                            <a:pt x="135" y="53"/>
                          </a:lnTo>
                          <a:lnTo>
                            <a:pt x="159" y="46"/>
                          </a:lnTo>
                          <a:lnTo>
                            <a:pt x="176" y="33"/>
                          </a:lnTo>
                          <a:lnTo>
                            <a:pt x="185" y="16"/>
                          </a:lnTo>
                          <a:lnTo>
                            <a:pt x="160" y="6"/>
                          </a:lnTo>
                          <a:lnTo>
                            <a:pt x="144" y="0"/>
                          </a:lnTo>
                          <a:lnTo>
                            <a:pt x="139" y="15"/>
                          </a:lnTo>
                          <a:lnTo>
                            <a:pt x="127" y="24"/>
                          </a:lnTo>
                          <a:lnTo>
                            <a:pt x="109" y="29"/>
                          </a:lnTo>
                          <a:lnTo>
                            <a:pt x="89" y="29"/>
                          </a:lnTo>
                          <a:lnTo>
                            <a:pt x="68" y="25"/>
                          </a:lnTo>
                          <a:lnTo>
                            <a:pt x="51" y="20"/>
                          </a:lnTo>
                          <a:lnTo>
                            <a:pt x="38" y="11"/>
                          </a:lnTo>
                          <a:lnTo>
                            <a:pt x="33" y="1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312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161197" y="3709256"/>
                      <a:ext cx="663987" cy="196681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10"/>
                        </a:cxn>
                        <a:cxn ang="0">
                          <a:pos x="1" y="26"/>
                        </a:cxn>
                        <a:cxn ang="0">
                          <a:pos x="0" y="43"/>
                        </a:cxn>
                        <a:cxn ang="0">
                          <a:pos x="3" y="60"/>
                        </a:cxn>
                        <a:cxn ang="0">
                          <a:pos x="14" y="71"/>
                        </a:cxn>
                        <a:cxn ang="0">
                          <a:pos x="27" y="81"/>
                        </a:cxn>
                        <a:cxn ang="0">
                          <a:pos x="46" y="90"/>
                        </a:cxn>
                        <a:cxn ang="0">
                          <a:pos x="67" y="95"/>
                        </a:cxn>
                        <a:cxn ang="0">
                          <a:pos x="91" y="100"/>
                        </a:cxn>
                        <a:cxn ang="0">
                          <a:pos x="117" y="102"/>
                        </a:cxn>
                        <a:cxn ang="0">
                          <a:pos x="144" y="102"/>
                        </a:cxn>
                        <a:cxn ang="0">
                          <a:pos x="171" y="102"/>
                        </a:cxn>
                        <a:cxn ang="0">
                          <a:pos x="199" y="100"/>
                        </a:cxn>
                        <a:cxn ang="0">
                          <a:pos x="225" y="98"/>
                        </a:cxn>
                        <a:cxn ang="0">
                          <a:pos x="251" y="94"/>
                        </a:cxn>
                        <a:cxn ang="0">
                          <a:pos x="273" y="90"/>
                        </a:cxn>
                        <a:cxn ang="0">
                          <a:pos x="292" y="85"/>
                        </a:cxn>
                        <a:cxn ang="0">
                          <a:pos x="308" y="79"/>
                        </a:cxn>
                        <a:cxn ang="0">
                          <a:pos x="319" y="71"/>
                        </a:cxn>
                        <a:cxn ang="0">
                          <a:pos x="326" y="61"/>
                        </a:cxn>
                        <a:cxn ang="0">
                          <a:pos x="329" y="50"/>
                        </a:cxn>
                        <a:cxn ang="0">
                          <a:pos x="329" y="39"/>
                        </a:cxn>
                        <a:cxn ang="0">
                          <a:pos x="325" y="28"/>
                        </a:cxn>
                        <a:cxn ang="0">
                          <a:pos x="316" y="18"/>
                        </a:cxn>
                        <a:cxn ang="0">
                          <a:pos x="303" y="8"/>
                        </a:cxn>
                        <a:cxn ang="0">
                          <a:pos x="285" y="0"/>
                        </a:cxn>
                        <a:cxn ang="0">
                          <a:pos x="269" y="18"/>
                        </a:cxn>
                        <a:cxn ang="0">
                          <a:pos x="252" y="31"/>
                        </a:cxn>
                        <a:cxn ang="0">
                          <a:pos x="234" y="39"/>
                        </a:cxn>
                        <a:cxn ang="0">
                          <a:pos x="215" y="43"/>
                        </a:cxn>
                        <a:cxn ang="0">
                          <a:pos x="194" y="45"/>
                        </a:cxn>
                        <a:cxn ang="0">
                          <a:pos x="173" y="43"/>
                        </a:cxn>
                        <a:cxn ang="0">
                          <a:pos x="148" y="41"/>
                        </a:cxn>
                        <a:cxn ang="0">
                          <a:pos x="122" y="40"/>
                        </a:cxn>
                        <a:cxn ang="0">
                          <a:pos x="67" y="30"/>
                        </a:cxn>
                        <a:cxn ang="0">
                          <a:pos x="49" y="3"/>
                        </a:cxn>
                        <a:cxn ang="0">
                          <a:pos x="32" y="10"/>
                        </a:cxn>
                      </a:cxnLst>
                      <a:rect l="0" t="0" r="r" b="b"/>
                      <a:pathLst>
                        <a:path w="329" h="102">
                          <a:moveTo>
                            <a:pt x="32" y="10"/>
                          </a:moveTo>
                          <a:lnTo>
                            <a:pt x="1" y="26"/>
                          </a:lnTo>
                          <a:lnTo>
                            <a:pt x="0" y="43"/>
                          </a:lnTo>
                          <a:lnTo>
                            <a:pt x="3" y="60"/>
                          </a:lnTo>
                          <a:lnTo>
                            <a:pt x="14" y="71"/>
                          </a:lnTo>
                          <a:lnTo>
                            <a:pt x="27" y="81"/>
                          </a:lnTo>
                          <a:lnTo>
                            <a:pt x="46" y="90"/>
                          </a:lnTo>
                          <a:lnTo>
                            <a:pt x="67" y="95"/>
                          </a:lnTo>
                          <a:lnTo>
                            <a:pt x="91" y="100"/>
                          </a:lnTo>
                          <a:lnTo>
                            <a:pt x="117" y="102"/>
                          </a:lnTo>
                          <a:lnTo>
                            <a:pt x="144" y="102"/>
                          </a:lnTo>
                          <a:lnTo>
                            <a:pt x="171" y="102"/>
                          </a:lnTo>
                          <a:lnTo>
                            <a:pt x="199" y="100"/>
                          </a:lnTo>
                          <a:lnTo>
                            <a:pt x="225" y="98"/>
                          </a:lnTo>
                          <a:lnTo>
                            <a:pt x="251" y="94"/>
                          </a:lnTo>
                          <a:lnTo>
                            <a:pt x="273" y="90"/>
                          </a:lnTo>
                          <a:lnTo>
                            <a:pt x="292" y="85"/>
                          </a:lnTo>
                          <a:lnTo>
                            <a:pt x="308" y="79"/>
                          </a:lnTo>
                          <a:lnTo>
                            <a:pt x="319" y="71"/>
                          </a:lnTo>
                          <a:lnTo>
                            <a:pt x="326" y="61"/>
                          </a:lnTo>
                          <a:lnTo>
                            <a:pt x="329" y="50"/>
                          </a:lnTo>
                          <a:lnTo>
                            <a:pt x="329" y="39"/>
                          </a:lnTo>
                          <a:lnTo>
                            <a:pt x="325" y="28"/>
                          </a:lnTo>
                          <a:lnTo>
                            <a:pt x="316" y="18"/>
                          </a:lnTo>
                          <a:lnTo>
                            <a:pt x="303" y="8"/>
                          </a:lnTo>
                          <a:lnTo>
                            <a:pt x="285" y="0"/>
                          </a:lnTo>
                          <a:lnTo>
                            <a:pt x="269" y="18"/>
                          </a:lnTo>
                          <a:lnTo>
                            <a:pt x="252" y="31"/>
                          </a:lnTo>
                          <a:lnTo>
                            <a:pt x="234" y="39"/>
                          </a:lnTo>
                          <a:lnTo>
                            <a:pt x="215" y="43"/>
                          </a:lnTo>
                          <a:lnTo>
                            <a:pt x="194" y="45"/>
                          </a:lnTo>
                          <a:lnTo>
                            <a:pt x="173" y="43"/>
                          </a:lnTo>
                          <a:lnTo>
                            <a:pt x="148" y="41"/>
                          </a:lnTo>
                          <a:lnTo>
                            <a:pt x="122" y="40"/>
                          </a:lnTo>
                          <a:lnTo>
                            <a:pt x="67" y="30"/>
                          </a:lnTo>
                          <a:lnTo>
                            <a:pt x="49" y="3"/>
                          </a:lnTo>
                          <a:lnTo>
                            <a:pt x="32" y="1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313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276122" y="4074514"/>
                      <a:ext cx="395834" cy="140472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0"/>
                        </a:cxn>
                        <a:cxn ang="0">
                          <a:pos x="24" y="6"/>
                        </a:cxn>
                        <a:cxn ang="0">
                          <a:pos x="35" y="12"/>
                        </a:cxn>
                        <a:cxn ang="0">
                          <a:pos x="47" y="15"/>
                        </a:cxn>
                        <a:cxn ang="0">
                          <a:pos x="58" y="17"/>
                        </a:cxn>
                        <a:cxn ang="0">
                          <a:pos x="70" y="20"/>
                        </a:cxn>
                        <a:cxn ang="0">
                          <a:pos x="82" y="21"/>
                        </a:cxn>
                        <a:cxn ang="0">
                          <a:pos x="94" y="22"/>
                        </a:cxn>
                        <a:cxn ang="0">
                          <a:pos x="106" y="21"/>
                        </a:cxn>
                        <a:cxn ang="0">
                          <a:pos x="119" y="20"/>
                        </a:cxn>
                        <a:cxn ang="0">
                          <a:pos x="131" y="19"/>
                        </a:cxn>
                        <a:cxn ang="0">
                          <a:pos x="143" y="16"/>
                        </a:cxn>
                        <a:cxn ang="0">
                          <a:pos x="156" y="14"/>
                        </a:cxn>
                        <a:cxn ang="0">
                          <a:pos x="167" y="12"/>
                        </a:cxn>
                        <a:cxn ang="0">
                          <a:pos x="180" y="8"/>
                        </a:cxn>
                        <a:cxn ang="0">
                          <a:pos x="192" y="6"/>
                        </a:cxn>
                        <a:cxn ang="0">
                          <a:pos x="204" y="2"/>
                        </a:cxn>
                        <a:cxn ang="0">
                          <a:pos x="204" y="14"/>
                        </a:cxn>
                        <a:cxn ang="0">
                          <a:pos x="196" y="17"/>
                        </a:cxn>
                        <a:cxn ang="0">
                          <a:pos x="188" y="21"/>
                        </a:cxn>
                        <a:cxn ang="0">
                          <a:pos x="178" y="24"/>
                        </a:cxn>
                        <a:cxn ang="0">
                          <a:pos x="167" y="27"/>
                        </a:cxn>
                        <a:cxn ang="0">
                          <a:pos x="155" y="30"/>
                        </a:cxn>
                        <a:cxn ang="0">
                          <a:pos x="143" y="32"/>
                        </a:cxn>
                        <a:cxn ang="0">
                          <a:pos x="129" y="35"/>
                        </a:cxn>
                        <a:cxn ang="0">
                          <a:pos x="117" y="37"/>
                        </a:cxn>
                        <a:cxn ang="0">
                          <a:pos x="102" y="37"/>
                        </a:cxn>
                        <a:cxn ang="0">
                          <a:pos x="88" y="37"/>
                        </a:cxn>
                        <a:cxn ang="0">
                          <a:pos x="73" y="36"/>
                        </a:cxn>
                        <a:cxn ang="0">
                          <a:pos x="58" y="34"/>
                        </a:cxn>
                        <a:cxn ang="0">
                          <a:pos x="44" y="29"/>
                        </a:cxn>
                        <a:cxn ang="0">
                          <a:pos x="29" y="24"/>
                        </a:cxn>
                        <a:cxn ang="0">
                          <a:pos x="14" y="17"/>
                        </a:cxn>
                        <a:cxn ang="0">
                          <a:pos x="0" y="8"/>
                        </a:cxn>
                        <a:cxn ang="0">
                          <a:pos x="12" y="0"/>
                        </a:cxn>
                      </a:cxnLst>
                      <a:rect l="0" t="0" r="r" b="b"/>
                      <a:pathLst>
                        <a:path w="204" h="37">
                          <a:moveTo>
                            <a:pt x="12" y="0"/>
                          </a:moveTo>
                          <a:lnTo>
                            <a:pt x="24" y="6"/>
                          </a:lnTo>
                          <a:lnTo>
                            <a:pt x="35" y="12"/>
                          </a:lnTo>
                          <a:lnTo>
                            <a:pt x="47" y="15"/>
                          </a:lnTo>
                          <a:lnTo>
                            <a:pt x="58" y="17"/>
                          </a:lnTo>
                          <a:lnTo>
                            <a:pt x="70" y="20"/>
                          </a:lnTo>
                          <a:lnTo>
                            <a:pt x="82" y="21"/>
                          </a:lnTo>
                          <a:lnTo>
                            <a:pt x="94" y="22"/>
                          </a:lnTo>
                          <a:lnTo>
                            <a:pt x="106" y="21"/>
                          </a:lnTo>
                          <a:lnTo>
                            <a:pt x="119" y="20"/>
                          </a:lnTo>
                          <a:lnTo>
                            <a:pt x="131" y="19"/>
                          </a:lnTo>
                          <a:lnTo>
                            <a:pt x="143" y="16"/>
                          </a:lnTo>
                          <a:lnTo>
                            <a:pt x="156" y="14"/>
                          </a:lnTo>
                          <a:lnTo>
                            <a:pt x="167" y="12"/>
                          </a:lnTo>
                          <a:lnTo>
                            <a:pt x="180" y="8"/>
                          </a:lnTo>
                          <a:lnTo>
                            <a:pt x="192" y="6"/>
                          </a:lnTo>
                          <a:lnTo>
                            <a:pt x="204" y="2"/>
                          </a:lnTo>
                          <a:lnTo>
                            <a:pt x="204" y="14"/>
                          </a:lnTo>
                          <a:lnTo>
                            <a:pt x="196" y="17"/>
                          </a:lnTo>
                          <a:lnTo>
                            <a:pt x="188" y="21"/>
                          </a:lnTo>
                          <a:lnTo>
                            <a:pt x="178" y="24"/>
                          </a:lnTo>
                          <a:lnTo>
                            <a:pt x="167" y="27"/>
                          </a:lnTo>
                          <a:lnTo>
                            <a:pt x="155" y="30"/>
                          </a:lnTo>
                          <a:lnTo>
                            <a:pt x="143" y="32"/>
                          </a:lnTo>
                          <a:lnTo>
                            <a:pt x="129" y="35"/>
                          </a:lnTo>
                          <a:lnTo>
                            <a:pt x="117" y="37"/>
                          </a:lnTo>
                          <a:lnTo>
                            <a:pt x="102" y="37"/>
                          </a:lnTo>
                          <a:lnTo>
                            <a:pt x="88" y="37"/>
                          </a:lnTo>
                          <a:lnTo>
                            <a:pt x="73" y="36"/>
                          </a:lnTo>
                          <a:lnTo>
                            <a:pt x="58" y="34"/>
                          </a:lnTo>
                          <a:lnTo>
                            <a:pt x="44" y="29"/>
                          </a:lnTo>
                          <a:lnTo>
                            <a:pt x="29" y="24"/>
                          </a:lnTo>
                          <a:lnTo>
                            <a:pt x="14" y="17"/>
                          </a:lnTo>
                          <a:lnTo>
                            <a:pt x="0" y="8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314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97356" y="4214986"/>
                      <a:ext cx="727828" cy="196681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0"/>
                        </a:cxn>
                        <a:cxn ang="0">
                          <a:pos x="19" y="9"/>
                        </a:cxn>
                        <a:cxn ang="0">
                          <a:pos x="6" y="20"/>
                        </a:cxn>
                        <a:cxn ang="0">
                          <a:pos x="0" y="30"/>
                        </a:cxn>
                        <a:cxn ang="0">
                          <a:pos x="0" y="42"/>
                        </a:cxn>
                        <a:cxn ang="0">
                          <a:pos x="7" y="53"/>
                        </a:cxn>
                        <a:cxn ang="0">
                          <a:pos x="17" y="65"/>
                        </a:cxn>
                        <a:cxn ang="0">
                          <a:pos x="32" y="75"/>
                        </a:cxn>
                        <a:cxn ang="0">
                          <a:pos x="50" y="85"/>
                        </a:cxn>
                        <a:cxn ang="0">
                          <a:pos x="66" y="89"/>
                        </a:cxn>
                        <a:cxn ang="0">
                          <a:pos x="82" y="92"/>
                        </a:cxn>
                        <a:cxn ang="0">
                          <a:pos x="97" y="95"/>
                        </a:cxn>
                        <a:cxn ang="0">
                          <a:pos x="113" y="96"/>
                        </a:cxn>
                        <a:cxn ang="0">
                          <a:pos x="128" y="98"/>
                        </a:cxn>
                        <a:cxn ang="0">
                          <a:pos x="144" y="99"/>
                        </a:cxn>
                        <a:cxn ang="0">
                          <a:pos x="159" y="99"/>
                        </a:cxn>
                        <a:cxn ang="0">
                          <a:pos x="174" y="100"/>
                        </a:cxn>
                        <a:cxn ang="0">
                          <a:pos x="189" y="100"/>
                        </a:cxn>
                        <a:cxn ang="0">
                          <a:pos x="205" y="100"/>
                        </a:cxn>
                        <a:cxn ang="0">
                          <a:pos x="220" y="99"/>
                        </a:cxn>
                        <a:cxn ang="0">
                          <a:pos x="236" y="99"/>
                        </a:cxn>
                        <a:cxn ang="0">
                          <a:pos x="251" y="98"/>
                        </a:cxn>
                        <a:cxn ang="0">
                          <a:pos x="267" y="97"/>
                        </a:cxn>
                        <a:cxn ang="0">
                          <a:pos x="284" y="95"/>
                        </a:cxn>
                        <a:cxn ang="0">
                          <a:pos x="300" y="94"/>
                        </a:cxn>
                        <a:cxn ang="0">
                          <a:pos x="323" y="81"/>
                        </a:cxn>
                        <a:cxn ang="0">
                          <a:pos x="339" y="68"/>
                        </a:cxn>
                        <a:cxn ang="0">
                          <a:pos x="349" y="56"/>
                        </a:cxn>
                        <a:cxn ang="0">
                          <a:pos x="351" y="43"/>
                        </a:cxn>
                        <a:cxn ang="0">
                          <a:pos x="348" y="31"/>
                        </a:cxn>
                        <a:cxn ang="0">
                          <a:pos x="338" y="21"/>
                        </a:cxn>
                        <a:cxn ang="0">
                          <a:pos x="320" y="12"/>
                        </a:cxn>
                        <a:cxn ang="0">
                          <a:pos x="296" y="5"/>
                        </a:cxn>
                        <a:cxn ang="0">
                          <a:pos x="298" y="15"/>
                        </a:cxn>
                        <a:cxn ang="0">
                          <a:pos x="294" y="23"/>
                        </a:cxn>
                        <a:cxn ang="0">
                          <a:pos x="284" y="30"/>
                        </a:cxn>
                        <a:cxn ang="0">
                          <a:pos x="272" y="37"/>
                        </a:cxn>
                        <a:cxn ang="0">
                          <a:pos x="258" y="38"/>
                        </a:cxn>
                        <a:cxn ang="0">
                          <a:pos x="245" y="39"/>
                        </a:cxn>
                        <a:cxn ang="0">
                          <a:pos x="234" y="41"/>
                        </a:cxn>
                        <a:cxn ang="0">
                          <a:pos x="222" y="42"/>
                        </a:cxn>
                        <a:cxn ang="0">
                          <a:pos x="211" y="43"/>
                        </a:cxn>
                        <a:cxn ang="0">
                          <a:pos x="199" y="43"/>
                        </a:cxn>
                        <a:cxn ang="0">
                          <a:pos x="188" y="44"/>
                        </a:cxn>
                        <a:cxn ang="0">
                          <a:pos x="178" y="44"/>
                        </a:cxn>
                        <a:cxn ang="0">
                          <a:pos x="166" y="44"/>
                        </a:cxn>
                        <a:cxn ang="0">
                          <a:pos x="155" y="44"/>
                        </a:cxn>
                        <a:cxn ang="0">
                          <a:pos x="143" y="44"/>
                        </a:cxn>
                        <a:cxn ang="0">
                          <a:pos x="133" y="43"/>
                        </a:cxn>
                        <a:cxn ang="0">
                          <a:pos x="120" y="42"/>
                        </a:cxn>
                        <a:cxn ang="0">
                          <a:pos x="108" y="41"/>
                        </a:cxn>
                        <a:cxn ang="0">
                          <a:pos x="96" y="39"/>
                        </a:cxn>
                        <a:cxn ang="0">
                          <a:pos x="82" y="37"/>
                        </a:cxn>
                        <a:cxn ang="0">
                          <a:pos x="73" y="32"/>
                        </a:cxn>
                        <a:cxn ang="0">
                          <a:pos x="65" y="28"/>
                        </a:cxn>
                        <a:cxn ang="0">
                          <a:pos x="58" y="23"/>
                        </a:cxn>
                        <a:cxn ang="0">
                          <a:pos x="52" y="19"/>
                        </a:cxn>
                        <a:cxn ang="0">
                          <a:pos x="47" y="14"/>
                        </a:cxn>
                        <a:cxn ang="0">
                          <a:pos x="44" y="11"/>
                        </a:cxn>
                        <a:cxn ang="0">
                          <a:pos x="42" y="5"/>
                        </a:cxn>
                        <a:cxn ang="0">
                          <a:pos x="40" y="0"/>
                        </a:cxn>
                      </a:cxnLst>
                      <a:rect l="0" t="0" r="r" b="b"/>
                      <a:pathLst>
                        <a:path w="351" h="100">
                          <a:moveTo>
                            <a:pt x="40" y="0"/>
                          </a:moveTo>
                          <a:lnTo>
                            <a:pt x="19" y="9"/>
                          </a:lnTo>
                          <a:lnTo>
                            <a:pt x="6" y="20"/>
                          </a:lnTo>
                          <a:lnTo>
                            <a:pt x="0" y="30"/>
                          </a:lnTo>
                          <a:lnTo>
                            <a:pt x="0" y="42"/>
                          </a:lnTo>
                          <a:lnTo>
                            <a:pt x="7" y="53"/>
                          </a:lnTo>
                          <a:lnTo>
                            <a:pt x="17" y="65"/>
                          </a:lnTo>
                          <a:lnTo>
                            <a:pt x="32" y="75"/>
                          </a:lnTo>
                          <a:lnTo>
                            <a:pt x="50" y="85"/>
                          </a:lnTo>
                          <a:lnTo>
                            <a:pt x="66" y="89"/>
                          </a:lnTo>
                          <a:lnTo>
                            <a:pt x="82" y="92"/>
                          </a:lnTo>
                          <a:lnTo>
                            <a:pt x="97" y="95"/>
                          </a:lnTo>
                          <a:lnTo>
                            <a:pt x="113" y="96"/>
                          </a:lnTo>
                          <a:lnTo>
                            <a:pt x="128" y="98"/>
                          </a:lnTo>
                          <a:lnTo>
                            <a:pt x="144" y="99"/>
                          </a:lnTo>
                          <a:lnTo>
                            <a:pt x="159" y="99"/>
                          </a:lnTo>
                          <a:lnTo>
                            <a:pt x="174" y="100"/>
                          </a:lnTo>
                          <a:lnTo>
                            <a:pt x="189" y="100"/>
                          </a:lnTo>
                          <a:lnTo>
                            <a:pt x="205" y="100"/>
                          </a:lnTo>
                          <a:lnTo>
                            <a:pt x="220" y="99"/>
                          </a:lnTo>
                          <a:lnTo>
                            <a:pt x="236" y="99"/>
                          </a:lnTo>
                          <a:lnTo>
                            <a:pt x="251" y="98"/>
                          </a:lnTo>
                          <a:lnTo>
                            <a:pt x="267" y="97"/>
                          </a:lnTo>
                          <a:lnTo>
                            <a:pt x="284" y="95"/>
                          </a:lnTo>
                          <a:lnTo>
                            <a:pt x="300" y="94"/>
                          </a:lnTo>
                          <a:lnTo>
                            <a:pt x="323" y="81"/>
                          </a:lnTo>
                          <a:lnTo>
                            <a:pt x="339" y="68"/>
                          </a:lnTo>
                          <a:lnTo>
                            <a:pt x="349" y="56"/>
                          </a:lnTo>
                          <a:lnTo>
                            <a:pt x="351" y="43"/>
                          </a:lnTo>
                          <a:lnTo>
                            <a:pt x="348" y="31"/>
                          </a:lnTo>
                          <a:lnTo>
                            <a:pt x="338" y="21"/>
                          </a:lnTo>
                          <a:lnTo>
                            <a:pt x="320" y="12"/>
                          </a:lnTo>
                          <a:lnTo>
                            <a:pt x="296" y="5"/>
                          </a:lnTo>
                          <a:lnTo>
                            <a:pt x="298" y="15"/>
                          </a:lnTo>
                          <a:lnTo>
                            <a:pt x="294" y="23"/>
                          </a:lnTo>
                          <a:lnTo>
                            <a:pt x="284" y="30"/>
                          </a:lnTo>
                          <a:lnTo>
                            <a:pt x="272" y="37"/>
                          </a:lnTo>
                          <a:lnTo>
                            <a:pt x="258" y="38"/>
                          </a:lnTo>
                          <a:lnTo>
                            <a:pt x="245" y="39"/>
                          </a:lnTo>
                          <a:lnTo>
                            <a:pt x="234" y="41"/>
                          </a:lnTo>
                          <a:lnTo>
                            <a:pt x="222" y="42"/>
                          </a:lnTo>
                          <a:lnTo>
                            <a:pt x="211" y="43"/>
                          </a:lnTo>
                          <a:lnTo>
                            <a:pt x="199" y="43"/>
                          </a:lnTo>
                          <a:lnTo>
                            <a:pt x="188" y="44"/>
                          </a:lnTo>
                          <a:lnTo>
                            <a:pt x="178" y="44"/>
                          </a:lnTo>
                          <a:lnTo>
                            <a:pt x="166" y="44"/>
                          </a:lnTo>
                          <a:lnTo>
                            <a:pt x="155" y="44"/>
                          </a:lnTo>
                          <a:lnTo>
                            <a:pt x="143" y="44"/>
                          </a:lnTo>
                          <a:lnTo>
                            <a:pt x="133" y="43"/>
                          </a:lnTo>
                          <a:lnTo>
                            <a:pt x="120" y="42"/>
                          </a:lnTo>
                          <a:lnTo>
                            <a:pt x="108" y="41"/>
                          </a:lnTo>
                          <a:lnTo>
                            <a:pt x="96" y="39"/>
                          </a:lnTo>
                          <a:lnTo>
                            <a:pt x="82" y="37"/>
                          </a:lnTo>
                          <a:lnTo>
                            <a:pt x="73" y="32"/>
                          </a:lnTo>
                          <a:lnTo>
                            <a:pt x="65" y="28"/>
                          </a:lnTo>
                          <a:lnTo>
                            <a:pt x="58" y="23"/>
                          </a:lnTo>
                          <a:lnTo>
                            <a:pt x="52" y="19"/>
                          </a:lnTo>
                          <a:lnTo>
                            <a:pt x="47" y="14"/>
                          </a:lnTo>
                          <a:lnTo>
                            <a:pt x="44" y="11"/>
                          </a:lnTo>
                          <a:lnTo>
                            <a:pt x="42" y="5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315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71818" y="5114061"/>
                      <a:ext cx="791677" cy="196681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4"/>
                        </a:cxn>
                        <a:cxn ang="0">
                          <a:pos x="68" y="40"/>
                        </a:cxn>
                        <a:cxn ang="0">
                          <a:pos x="89" y="44"/>
                        </a:cxn>
                        <a:cxn ang="0">
                          <a:pos x="108" y="48"/>
                        </a:cxn>
                        <a:cxn ang="0">
                          <a:pos x="127" y="53"/>
                        </a:cxn>
                        <a:cxn ang="0">
                          <a:pos x="144" y="55"/>
                        </a:cxn>
                        <a:cxn ang="0">
                          <a:pos x="160" y="57"/>
                        </a:cxn>
                        <a:cxn ang="0">
                          <a:pos x="176" y="59"/>
                        </a:cxn>
                        <a:cxn ang="0">
                          <a:pos x="192" y="59"/>
                        </a:cxn>
                        <a:cxn ang="0">
                          <a:pos x="207" y="59"/>
                        </a:cxn>
                        <a:cxn ang="0">
                          <a:pos x="222" y="58"/>
                        </a:cxn>
                        <a:cxn ang="0">
                          <a:pos x="237" y="57"/>
                        </a:cxn>
                        <a:cxn ang="0">
                          <a:pos x="253" y="54"/>
                        </a:cxn>
                        <a:cxn ang="0">
                          <a:pos x="270" y="50"/>
                        </a:cxn>
                        <a:cxn ang="0">
                          <a:pos x="286" y="46"/>
                        </a:cxn>
                        <a:cxn ang="0">
                          <a:pos x="304" y="39"/>
                        </a:cxn>
                        <a:cxn ang="0">
                          <a:pos x="323" y="32"/>
                        </a:cxn>
                        <a:cxn ang="0">
                          <a:pos x="342" y="23"/>
                        </a:cxn>
                        <a:cxn ang="0">
                          <a:pos x="348" y="10"/>
                        </a:cxn>
                        <a:cxn ang="0">
                          <a:pos x="352" y="3"/>
                        </a:cxn>
                        <a:cxn ang="0">
                          <a:pos x="356" y="0"/>
                        </a:cxn>
                        <a:cxn ang="0">
                          <a:pos x="359" y="1"/>
                        </a:cxn>
                        <a:cxn ang="0">
                          <a:pos x="363" y="4"/>
                        </a:cxn>
                        <a:cxn ang="0">
                          <a:pos x="367" y="11"/>
                        </a:cxn>
                        <a:cxn ang="0">
                          <a:pos x="374" y="20"/>
                        </a:cxn>
                        <a:cxn ang="0">
                          <a:pos x="382" y="32"/>
                        </a:cxn>
                        <a:cxn ang="0">
                          <a:pos x="366" y="55"/>
                        </a:cxn>
                        <a:cxn ang="0">
                          <a:pos x="349" y="65"/>
                        </a:cxn>
                        <a:cxn ang="0">
                          <a:pos x="329" y="73"/>
                        </a:cxn>
                        <a:cxn ang="0">
                          <a:pos x="310" y="80"/>
                        </a:cxn>
                        <a:cxn ang="0">
                          <a:pos x="288" y="86"/>
                        </a:cxn>
                        <a:cxn ang="0">
                          <a:pos x="266" y="91"/>
                        </a:cxn>
                        <a:cxn ang="0">
                          <a:pos x="243" y="94"/>
                        </a:cxn>
                        <a:cxn ang="0">
                          <a:pos x="219" y="96"/>
                        </a:cxn>
                        <a:cxn ang="0">
                          <a:pos x="196" y="96"/>
                        </a:cxn>
                        <a:cxn ang="0">
                          <a:pos x="172" y="96"/>
                        </a:cxn>
                        <a:cxn ang="0">
                          <a:pos x="147" y="95"/>
                        </a:cxn>
                        <a:cxn ang="0">
                          <a:pos x="124" y="92"/>
                        </a:cxn>
                        <a:cxn ang="0">
                          <a:pos x="101" y="88"/>
                        </a:cxn>
                        <a:cxn ang="0">
                          <a:pos x="78" y="84"/>
                        </a:cxn>
                        <a:cxn ang="0">
                          <a:pos x="58" y="79"/>
                        </a:cxn>
                        <a:cxn ang="0">
                          <a:pos x="37" y="72"/>
                        </a:cxn>
                        <a:cxn ang="0">
                          <a:pos x="18" y="65"/>
                        </a:cxn>
                        <a:cxn ang="0">
                          <a:pos x="12" y="56"/>
                        </a:cxn>
                        <a:cxn ang="0">
                          <a:pos x="6" y="47"/>
                        </a:cxn>
                        <a:cxn ang="0">
                          <a:pos x="2" y="38"/>
                        </a:cxn>
                        <a:cxn ang="0">
                          <a:pos x="0" y="28"/>
                        </a:cxn>
                        <a:cxn ang="0">
                          <a:pos x="0" y="20"/>
                        </a:cxn>
                        <a:cxn ang="0">
                          <a:pos x="5" y="13"/>
                        </a:cxn>
                        <a:cxn ang="0">
                          <a:pos x="12" y="8"/>
                        </a:cxn>
                        <a:cxn ang="0">
                          <a:pos x="24" y="4"/>
                        </a:cxn>
                      </a:cxnLst>
                      <a:rect l="0" t="0" r="r" b="b"/>
                      <a:pathLst>
                        <a:path w="382" h="96">
                          <a:moveTo>
                            <a:pt x="24" y="4"/>
                          </a:moveTo>
                          <a:lnTo>
                            <a:pt x="68" y="40"/>
                          </a:lnTo>
                          <a:lnTo>
                            <a:pt x="89" y="44"/>
                          </a:lnTo>
                          <a:lnTo>
                            <a:pt x="108" y="48"/>
                          </a:lnTo>
                          <a:lnTo>
                            <a:pt x="127" y="53"/>
                          </a:lnTo>
                          <a:lnTo>
                            <a:pt x="144" y="55"/>
                          </a:lnTo>
                          <a:lnTo>
                            <a:pt x="160" y="57"/>
                          </a:lnTo>
                          <a:lnTo>
                            <a:pt x="176" y="59"/>
                          </a:lnTo>
                          <a:lnTo>
                            <a:pt x="192" y="59"/>
                          </a:lnTo>
                          <a:lnTo>
                            <a:pt x="207" y="59"/>
                          </a:lnTo>
                          <a:lnTo>
                            <a:pt x="222" y="58"/>
                          </a:lnTo>
                          <a:lnTo>
                            <a:pt x="237" y="57"/>
                          </a:lnTo>
                          <a:lnTo>
                            <a:pt x="253" y="54"/>
                          </a:lnTo>
                          <a:lnTo>
                            <a:pt x="270" y="50"/>
                          </a:lnTo>
                          <a:lnTo>
                            <a:pt x="286" y="46"/>
                          </a:lnTo>
                          <a:lnTo>
                            <a:pt x="304" y="39"/>
                          </a:lnTo>
                          <a:lnTo>
                            <a:pt x="323" y="32"/>
                          </a:lnTo>
                          <a:lnTo>
                            <a:pt x="342" y="23"/>
                          </a:lnTo>
                          <a:lnTo>
                            <a:pt x="348" y="10"/>
                          </a:lnTo>
                          <a:lnTo>
                            <a:pt x="352" y="3"/>
                          </a:lnTo>
                          <a:lnTo>
                            <a:pt x="356" y="0"/>
                          </a:lnTo>
                          <a:lnTo>
                            <a:pt x="359" y="1"/>
                          </a:lnTo>
                          <a:lnTo>
                            <a:pt x="363" y="4"/>
                          </a:lnTo>
                          <a:lnTo>
                            <a:pt x="367" y="11"/>
                          </a:lnTo>
                          <a:lnTo>
                            <a:pt x="374" y="20"/>
                          </a:lnTo>
                          <a:lnTo>
                            <a:pt x="382" y="32"/>
                          </a:lnTo>
                          <a:lnTo>
                            <a:pt x="366" y="55"/>
                          </a:lnTo>
                          <a:lnTo>
                            <a:pt x="349" y="65"/>
                          </a:lnTo>
                          <a:lnTo>
                            <a:pt x="329" y="73"/>
                          </a:lnTo>
                          <a:lnTo>
                            <a:pt x="310" y="80"/>
                          </a:lnTo>
                          <a:lnTo>
                            <a:pt x="288" y="86"/>
                          </a:lnTo>
                          <a:lnTo>
                            <a:pt x="266" y="91"/>
                          </a:lnTo>
                          <a:lnTo>
                            <a:pt x="243" y="94"/>
                          </a:lnTo>
                          <a:lnTo>
                            <a:pt x="219" y="96"/>
                          </a:lnTo>
                          <a:lnTo>
                            <a:pt x="196" y="96"/>
                          </a:lnTo>
                          <a:lnTo>
                            <a:pt x="172" y="96"/>
                          </a:lnTo>
                          <a:lnTo>
                            <a:pt x="147" y="95"/>
                          </a:lnTo>
                          <a:lnTo>
                            <a:pt x="124" y="92"/>
                          </a:lnTo>
                          <a:lnTo>
                            <a:pt x="101" y="88"/>
                          </a:lnTo>
                          <a:lnTo>
                            <a:pt x="78" y="84"/>
                          </a:lnTo>
                          <a:lnTo>
                            <a:pt x="58" y="79"/>
                          </a:lnTo>
                          <a:lnTo>
                            <a:pt x="37" y="72"/>
                          </a:lnTo>
                          <a:lnTo>
                            <a:pt x="18" y="65"/>
                          </a:lnTo>
                          <a:lnTo>
                            <a:pt x="12" y="56"/>
                          </a:lnTo>
                          <a:lnTo>
                            <a:pt x="6" y="47"/>
                          </a:lnTo>
                          <a:lnTo>
                            <a:pt x="2" y="38"/>
                          </a:lnTo>
                          <a:lnTo>
                            <a:pt x="0" y="28"/>
                          </a:lnTo>
                          <a:lnTo>
                            <a:pt x="0" y="20"/>
                          </a:lnTo>
                          <a:lnTo>
                            <a:pt x="5" y="13"/>
                          </a:lnTo>
                          <a:lnTo>
                            <a:pt x="12" y="8"/>
                          </a:lnTo>
                          <a:lnTo>
                            <a:pt x="24" y="4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316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-55871" y="5310742"/>
                      <a:ext cx="1008745" cy="309048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02"/>
                        </a:cxn>
                        <a:cxn ang="0">
                          <a:pos x="18" y="116"/>
                        </a:cxn>
                        <a:cxn ang="0">
                          <a:pos x="34" y="130"/>
                        </a:cxn>
                        <a:cxn ang="0">
                          <a:pos x="55" y="143"/>
                        </a:cxn>
                        <a:cxn ang="0">
                          <a:pos x="80" y="155"/>
                        </a:cxn>
                        <a:cxn ang="0">
                          <a:pos x="109" y="165"/>
                        </a:cxn>
                        <a:cxn ang="0">
                          <a:pos x="141" y="173"/>
                        </a:cxn>
                        <a:cxn ang="0">
                          <a:pos x="176" y="179"/>
                        </a:cxn>
                        <a:cxn ang="0">
                          <a:pos x="211" y="182"/>
                        </a:cxn>
                        <a:cxn ang="0">
                          <a:pos x="248" y="184"/>
                        </a:cxn>
                        <a:cxn ang="0">
                          <a:pos x="285" y="183"/>
                        </a:cxn>
                        <a:cxn ang="0">
                          <a:pos x="323" y="180"/>
                        </a:cxn>
                        <a:cxn ang="0">
                          <a:pos x="359" y="173"/>
                        </a:cxn>
                        <a:cxn ang="0">
                          <a:pos x="393" y="164"/>
                        </a:cxn>
                        <a:cxn ang="0">
                          <a:pos x="427" y="151"/>
                        </a:cxn>
                        <a:cxn ang="0">
                          <a:pos x="455" y="135"/>
                        </a:cxn>
                        <a:cxn ang="0">
                          <a:pos x="482" y="115"/>
                        </a:cxn>
                        <a:cxn ang="0">
                          <a:pos x="483" y="93"/>
                        </a:cxn>
                        <a:cxn ang="0">
                          <a:pos x="483" y="77"/>
                        </a:cxn>
                        <a:cxn ang="0">
                          <a:pos x="482" y="65"/>
                        </a:cxn>
                        <a:cxn ang="0">
                          <a:pos x="478" y="54"/>
                        </a:cxn>
                        <a:cxn ang="0">
                          <a:pos x="473" y="44"/>
                        </a:cxn>
                        <a:cxn ang="0">
                          <a:pos x="463" y="34"/>
                        </a:cxn>
                        <a:cxn ang="0">
                          <a:pos x="451" y="22"/>
                        </a:cxn>
                        <a:cxn ang="0">
                          <a:pos x="435" y="7"/>
                        </a:cxn>
                        <a:cxn ang="0">
                          <a:pos x="416" y="23"/>
                        </a:cxn>
                        <a:cxn ang="0">
                          <a:pos x="396" y="37"/>
                        </a:cxn>
                        <a:cxn ang="0">
                          <a:pos x="375" y="50"/>
                        </a:cxn>
                        <a:cxn ang="0">
                          <a:pos x="353" y="59"/>
                        </a:cxn>
                        <a:cxn ang="0">
                          <a:pos x="330" y="67"/>
                        </a:cxn>
                        <a:cxn ang="0">
                          <a:pos x="307" y="73"/>
                        </a:cxn>
                        <a:cxn ang="0">
                          <a:pos x="284" y="76"/>
                        </a:cxn>
                        <a:cxn ang="0">
                          <a:pos x="260" y="78"/>
                        </a:cxn>
                        <a:cxn ang="0">
                          <a:pos x="235" y="78"/>
                        </a:cxn>
                        <a:cxn ang="0">
                          <a:pos x="211" y="76"/>
                        </a:cxn>
                        <a:cxn ang="0">
                          <a:pos x="187" y="73"/>
                        </a:cxn>
                        <a:cxn ang="0">
                          <a:pos x="163" y="68"/>
                        </a:cxn>
                        <a:cxn ang="0">
                          <a:pos x="140" y="61"/>
                        </a:cxn>
                        <a:cxn ang="0">
                          <a:pos x="116" y="53"/>
                        </a:cxn>
                        <a:cxn ang="0">
                          <a:pos x="94" y="44"/>
                        </a:cxn>
                        <a:cxn ang="0">
                          <a:pos x="72" y="32"/>
                        </a:cxn>
                        <a:cxn ang="0">
                          <a:pos x="66" y="0"/>
                        </a:cxn>
                        <a:cxn ang="0">
                          <a:pos x="56" y="5"/>
                        </a:cxn>
                        <a:cxn ang="0">
                          <a:pos x="42" y="12"/>
                        </a:cxn>
                        <a:cxn ang="0">
                          <a:pos x="29" y="20"/>
                        </a:cxn>
                        <a:cxn ang="0">
                          <a:pos x="17" y="30"/>
                        </a:cxn>
                        <a:cxn ang="0">
                          <a:pos x="7" y="43"/>
                        </a:cxn>
                        <a:cxn ang="0">
                          <a:pos x="2" y="59"/>
                        </a:cxn>
                        <a:cxn ang="0">
                          <a:pos x="0" y="78"/>
                        </a:cxn>
                        <a:cxn ang="0">
                          <a:pos x="7" y="102"/>
                        </a:cxn>
                      </a:cxnLst>
                      <a:rect l="0" t="0" r="r" b="b"/>
                      <a:pathLst>
                        <a:path w="483" h="184">
                          <a:moveTo>
                            <a:pt x="7" y="102"/>
                          </a:moveTo>
                          <a:lnTo>
                            <a:pt x="18" y="116"/>
                          </a:lnTo>
                          <a:lnTo>
                            <a:pt x="34" y="130"/>
                          </a:lnTo>
                          <a:lnTo>
                            <a:pt x="55" y="143"/>
                          </a:lnTo>
                          <a:lnTo>
                            <a:pt x="80" y="155"/>
                          </a:lnTo>
                          <a:lnTo>
                            <a:pt x="109" y="165"/>
                          </a:lnTo>
                          <a:lnTo>
                            <a:pt x="141" y="173"/>
                          </a:lnTo>
                          <a:lnTo>
                            <a:pt x="176" y="179"/>
                          </a:lnTo>
                          <a:lnTo>
                            <a:pt x="211" y="182"/>
                          </a:lnTo>
                          <a:lnTo>
                            <a:pt x="248" y="184"/>
                          </a:lnTo>
                          <a:lnTo>
                            <a:pt x="285" y="183"/>
                          </a:lnTo>
                          <a:lnTo>
                            <a:pt x="323" y="180"/>
                          </a:lnTo>
                          <a:lnTo>
                            <a:pt x="359" y="173"/>
                          </a:lnTo>
                          <a:lnTo>
                            <a:pt x="393" y="164"/>
                          </a:lnTo>
                          <a:lnTo>
                            <a:pt x="427" y="151"/>
                          </a:lnTo>
                          <a:lnTo>
                            <a:pt x="455" y="135"/>
                          </a:lnTo>
                          <a:lnTo>
                            <a:pt x="482" y="115"/>
                          </a:lnTo>
                          <a:lnTo>
                            <a:pt x="483" y="93"/>
                          </a:lnTo>
                          <a:lnTo>
                            <a:pt x="483" y="77"/>
                          </a:lnTo>
                          <a:lnTo>
                            <a:pt x="482" y="65"/>
                          </a:lnTo>
                          <a:lnTo>
                            <a:pt x="478" y="54"/>
                          </a:lnTo>
                          <a:lnTo>
                            <a:pt x="473" y="44"/>
                          </a:lnTo>
                          <a:lnTo>
                            <a:pt x="463" y="34"/>
                          </a:lnTo>
                          <a:lnTo>
                            <a:pt x="451" y="22"/>
                          </a:lnTo>
                          <a:lnTo>
                            <a:pt x="435" y="7"/>
                          </a:lnTo>
                          <a:lnTo>
                            <a:pt x="416" y="23"/>
                          </a:lnTo>
                          <a:lnTo>
                            <a:pt x="396" y="37"/>
                          </a:lnTo>
                          <a:lnTo>
                            <a:pt x="375" y="50"/>
                          </a:lnTo>
                          <a:lnTo>
                            <a:pt x="353" y="59"/>
                          </a:lnTo>
                          <a:lnTo>
                            <a:pt x="330" y="67"/>
                          </a:lnTo>
                          <a:lnTo>
                            <a:pt x="307" y="73"/>
                          </a:lnTo>
                          <a:lnTo>
                            <a:pt x="284" y="76"/>
                          </a:lnTo>
                          <a:lnTo>
                            <a:pt x="260" y="78"/>
                          </a:lnTo>
                          <a:lnTo>
                            <a:pt x="235" y="78"/>
                          </a:lnTo>
                          <a:lnTo>
                            <a:pt x="211" y="76"/>
                          </a:lnTo>
                          <a:lnTo>
                            <a:pt x="187" y="73"/>
                          </a:lnTo>
                          <a:lnTo>
                            <a:pt x="163" y="68"/>
                          </a:lnTo>
                          <a:lnTo>
                            <a:pt x="140" y="61"/>
                          </a:lnTo>
                          <a:lnTo>
                            <a:pt x="116" y="53"/>
                          </a:lnTo>
                          <a:lnTo>
                            <a:pt x="94" y="44"/>
                          </a:lnTo>
                          <a:lnTo>
                            <a:pt x="72" y="32"/>
                          </a:lnTo>
                          <a:lnTo>
                            <a:pt x="66" y="0"/>
                          </a:lnTo>
                          <a:lnTo>
                            <a:pt x="56" y="5"/>
                          </a:lnTo>
                          <a:lnTo>
                            <a:pt x="42" y="12"/>
                          </a:lnTo>
                          <a:lnTo>
                            <a:pt x="29" y="20"/>
                          </a:lnTo>
                          <a:lnTo>
                            <a:pt x="17" y="30"/>
                          </a:lnTo>
                          <a:lnTo>
                            <a:pt x="7" y="43"/>
                          </a:lnTo>
                          <a:lnTo>
                            <a:pt x="2" y="59"/>
                          </a:lnTo>
                          <a:lnTo>
                            <a:pt x="0" y="78"/>
                          </a:lnTo>
                          <a:lnTo>
                            <a:pt x="7" y="102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317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403812" y="3512593"/>
                      <a:ext cx="178766" cy="140472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57" y="2"/>
                        </a:cxn>
                        <a:cxn ang="0">
                          <a:pos x="66" y="3"/>
                        </a:cxn>
                        <a:cxn ang="0">
                          <a:pos x="74" y="6"/>
                        </a:cxn>
                        <a:cxn ang="0">
                          <a:pos x="81" y="11"/>
                        </a:cxn>
                        <a:cxn ang="0">
                          <a:pos x="87" y="16"/>
                        </a:cxn>
                        <a:cxn ang="0">
                          <a:pos x="91" y="22"/>
                        </a:cxn>
                        <a:cxn ang="0">
                          <a:pos x="94" y="29"/>
                        </a:cxn>
                        <a:cxn ang="0">
                          <a:pos x="95" y="36"/>
                        </a:cxn>
                        <a:cxn ang="0">
                          <a:pos x="94" y="43"/>
                        </a:cxn>
                        <a:cxn ang="0">
                          <a:pos x="91" y="50"/>
                        </a:cxn>
                        <a:cxn ang="0">
                          <a:pos x="87" y="56"/>
                        </a:cxn>
                        <a:cxn ang="0">
                          <a:pos x="81" y="61"/>
                        </a:cxn>
                        <a:cxn ang="0">
                          <a:pos x="74" y="66"/>
                        </a:cxn>
                        <a:cxn ang="0">
                          <a:pos x="66" y="69"/>
                        </a:cxn>
                        <a:cxn ang="0">
                          <a:pos x="57" y="71"/>
                        </a:cxn>
                        <a:cxn ang="0">
                          <a:pos x="48" y="72"/>
                        </a:cxn>
                        <a:cxn ang="0">
                          <a:pos x="38" y="71"/>
                        </a:cxn>
                        <a:cxn ang="0">
                          <a:pos x="29" y="69"/>
                        </a:cxn>
                        <a:cxn ang="0">
                          <a:pos x="21" y="66"/>
                        </a:cxn>
                        <a:cxn ang="0">
                          <a:pos x="14" y="61"/>
                        </a:cxn>
                        <a:cxn ang="0">
                          <a:pos x="8" y="56"/>
                        </a:cxn>
                        <a:cxn ang="0">
                          <a:pos x="4" y="50"/>
                        </a:cxn>
                        <a:cxn ang="0">
                          <a:pos x="2" y="43"/>
                        </a:cxn>
                        <a:cxn ang="0">
                          <a:pos x="0" y="36"/>
                        </a:cxn>
                        <a:cxn ang="0">
                          <a:pos x="2" y="29"/>
                        </a:cxn>
                        <a:cxn ang="0">
                          <a:pos x="4" y="22"/>
                        </a:cxn>
                        <a:cxn ang="0">
                          <a:pos x="8" y="16"/>
                        </a:cxn>
                        <a:cxn ang="0">
                          <a:pos x="14" y="11"/>
                        </a:cxn>
                        <a:cxn ang="0">
                          <a:pos x="21" y="6"/>
                        </a:cxn>
                        <a:cxn ang="0">
                          <a:pos x="29" y="3"/>
                        </a:cxn>
                        <a:cxn ang="0">
                          <a:pos x="38" y="2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95" h="72">
                          <a:moveTo>
                            <a:pt x="48" y="0"/>
                          </a:moveTo>
                          <a:lnTo>
                            <a:pt x="57" y="2"/>
                          </a:lnTo>
                          <a:lnTo>
                            <a:pt x="66" y="3"/>
                          </a:lnTo>
                          <a:lnTo>
                            <a:pt x="74" y="6"/>
                          </a:lnTo>
                          <a:lnTo>
                            <a:pt x="81" y="11"/>
                          </a:lnTo>
                          <a:lnTo>
                            <a:pt x="87" y="16"/>
                          </a:lnTo>
                          <a:lnTo>
                            <a:pt x="91" y="22"/>
                          </a:lnTo>
                          <a:lnTo>
                            <a:pt x="94" y="29"/>
                          </a:lnTo>
                          <a:lnTo>
                            <a:pt x="95" y="36"/>
                          </a:lnTo>
                          <a:lnTo>
                            <a:pt x="94" y="43"/>
                          </a:lnTo>
                          <a:lnTo>
                            <a:pt x="91" y="50"/>
                          </a:lnTo>
                          <a:lnTo>
                            <a:pt x="87" y="56"/>
                          </a:lnTo>
                          <a:lnTo>
                            <a:pt x="81" y="61"/>
                          </a:lnTo>
                          <a:lnTo>
                            <a:pt x="74" y="66"/>
                          </a:lnTo>
                          <a:lnTo>
                            <a:pt x="66" y="69"/>
                          </a:lnTo>
                          <a:lnTo>
                            <a:pt x="57" y="71"/>
                          </a:lnTo>
                          <a:lnTo>
                            <a:pt x="48" y="72"/>
                          </a:lnTo>
                          <a:lnTo>
                            <a:pt x="38" y="71"/>
                          </a:lnTo>
                          <a:lnTo>
                            <a:pt x="29" y="69"/>
                          </a:lnTo>
                          <a:lnTo>
                            <a:pt x="21" y="66"/>
                          </a:lnTo>
                          <a:lnTo>
                            <a:pt x="14" y="61"/>
                          </a:lnTo>
                          <a:lnTo>
                            <a:pt x="8" y="56"/>
                          </a:lnTo>
                          <a:lnTo>
                            <a:pt x="4" y="50"/>
                          </a:lnTo>
                          <a:lnTo>
                            <a:pt x="2" y="43"/>
                          </a:lnTo>
                          <a:lnTo>
                            <a:pt x="0" y="36"/>
                          </a:lnTo>
                          <a:lnTo>
                            <a:pt x="2" y="29"/>
                          </a:lnTo>
                          <a:lnTo>
                            <a:pt x="4" y="22"/>
                          </a:lnTo>
                          <a:lnTo>
                            <a:pt x="8" y="16"/>
                          </a:lnTo>
                          <a:lnTo>
                            <a:pt x="14" y="11"/>
                          </a:lnTo>
                          <a:lnTo>
                            <a:pt x="21" y="6"/>
                          </a:lnTo>
                          <a:lnTo>
                            <a:pt x="29" y="3"/>
                          </a:lnTo>
                          <a:lnTo>
                            <a:pt x="38" y="2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  <p:grpSp>
                <p:nvGrpSpPr>
                  <p:cNvPr id="67" name="Gruppe 813"/>
                  <p:cNvGrpSpPr/>
                  <p:nvPr/>
                </p:nvGrpSpPr>
                <p:grpSpPr>
                  <a:xfrm>
                    <a:off x="1203876" y="3975120"/>
                    <a:ext cx="443011" cy="1727207"/>
                    <a:chOff x="3781425" y="3433763"/>
                    <a:chExt cx="490538" cy="1912498"/>
                  </a:xfrm>
                  <a:solidFill>
                    <a:srgbClr val="FFFFFF">
                      <a:alpha val="9000"/>
                    </a:srgbClr>
                  </a:solidFill>
                </p:grpSpPr>
                <p:sp>
                  <p:nvSpPr>
                    <p:cNvPr id="306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3824288" y="3986213"/>
                      <a:ext cx="365125" cy="65088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0"/>
                        </a:cxn>
                        <a:cxn ang="0">
                          <a:pos x="26" y="6"/>
                        </a:cxn>
                        <a:cxn ang="0">
                          <a:pos x="39" y="13"/>
                        </a:cxn>
                        <a:cxn ang="0">
                          <a:pos x="52" y="16"/>
                        </a:cxn>
                        <a:cxn ang="0">
                          <a:pos x="65" y="19"/>
                        </a:cxn>
                        <a:cxn ang="0">
                          <a:pos x="78" y="22"/>
                        </a:cxn>
                        <a:cxn ang="0">
                          <a:pos x="93" y="23"/>
                        </a:cxn>
                        <a:cxn ang="0">
                          <a:pos x="106" y="24"/>
                        </a:cxn>
                        <a:cxn ang="0">
                          <a:pos x="120" y="23"/>
                        </a:cxn>
                        <a:cxn ang="0">
                          <a:pos x="134" y="22"/>
                        </a:cxn>
                        <a:cxn ang="0">
                          <a:pos x="147" y="20"/>
                        </a:cxn>
                        <a:cxn ang="0">
                          <a:pos x="161" y="18"/>
                        </a:cxn>
                        <a:cxn ang="0">
                          <a:pos x="176" y="15"/>
                        </a:cxn>
                        <a:cxn ang="0">
                          <a:pos x="189" y="13"/>
                        </a:cxn>
                        <a:cxn ang="0">
                          <a:pos x="203" y="9"/>
                        </a:cxn>
                        <a:cxn ang="0">
                          <a:pos x="216" y="6"/>
                        </a:cxn>
                        <a:cxn ang="0">
                          <a:pos x="230" y="2"/>
                        </a:cxn>
                        <a:cxn ang="0">
                          <a:pos x="230" y="15"/>
                        </a:cxn>
                        <a:cxn ang="0">
                          <a:pos x="221" y="19"/>
                        </a:cxn>
                        <a:cxn ang="0">
                          <a:pos x="212" y="23"/>
                        </a:cxn>
                        <a:cxn ang="0">
                          <a:pos x="200" y="27"/>
                        </a:cxn>
                        <a:cxn ang="0">
                          <a:pos x="189" y="29"/>
                        </a:cxn>
                        <a:cxn ang="0">
                          <a:pos x="174" y="33"/>
                        </a:cxn>
                        <a:cxn ang="0">
                          <a:pos x="161" y="36"/>
                        </a:cxn>
                        <a:cxn ang="0">
                          <a:pos x="146" y="39"/>
                        </a:cxn>
                        <a:cxn ang="0">
                          <a:pos x="132" y="41"/>
                        </a:cxn>
                        <a:cxn ang="0">
                          <a:pos x="115" y="41"/>
                        </a:cxn>
                        <a:cxn ang="0">
                          <a:pos x="99" y="41"/>
                        </a:cxn>
                        <a:cxn ang="0">
                          <a:pos x="82" y="40"/>
                        </a:cxn>
                        <a:cxn ang="0">
                          <a:pos x="65" y="37"/>
                        </a:cxn>
                        <a:cxn ang="0">
                          <a:pos x="50" y="32"/>
                        </a:cxn>
                        <a:cxn ang="0">
                          <a:pos x="33" y="27"/>
                        </a:cxn>
                        <a:cxn ang="0">
                          <a:pos x="16" y="19"/>
                        </a:cxn>
                        <a:cxn ang="0">
                          <a:pos x="0" y="9"/>
                        </a:cxn>
                        <a:cxn ang="0">
                          <a:pos x="13" y="0"/>
                        </a:cxn>
                      </a:cxnLst>
                      <a:rect l="0" t="0" r="r" b="b"/>
                      <a:pathLst>
                        <a:path w="230" h="41">
                          <a:moveTo>
                            <a:pt x="13" y="0"/>
                          </a:moveTo>
                          <a:lnTo>
                            <a:pt x="26" y="6"/>
                          </a:lnTo>
                          <a:lnTo>
                            <a:pt x="39" y="13"/>
                          </a:lnTo>
                          <a:lnTo>
                            <a:pt x="52" y="16"/>
                          </a:lnTo>
                          <a:lnTo>
                            <a:pt x="65" y="19"/>
                          </a:lnTo>
                          <a:lnTo>
                            <a:pt x="78" y="22"/>
                          </a:lnTo>
                          <a:lnTo>
                            <a:pt x="93" y="23"/>
                          </a:lnTo>
                          <a:lnTo>
                            <a:pt x="106" y="24"/>
                          </a:lnTo>
                          <a:lnTo>
                            <a:pt x="120" y="23"/>
                          </a:lnTo>
                          <a:lnTo>
                            <a:pt x="134" y="22"/>
                          </a:lnTo>
                          <a:lnTo>
                            <a:pt x="147" y="20"/>
                          </a:lnTo>
                          <a:lnTo>
                            <a:pt x="161" y="18"/>
                          </a:lnTo>
                          <a:lnTo>
                            <a:pt x="176" y="15"/>
                          </a:lnTo>
                          <a:lnTo>
                            <a:pt x="189" y="13"/>
                          </a:lnTo>
                          <a:lnTo>
                            <a:pt x="203" y="9"/>
                          </a:lnTo>
                          <a:lnTo>
                            <a:pt x="216" y="6"/>
                          </a:lnTo>
                          <a:lnTo>
                            <a:pt x="230" y="2"/>
                          </a:lnTo>
                          <a:lnTo>
                            <a:pt x="230" y="15"/>
                          </a:lnTo>
                          <a:lnTo>
                            <a:pt x="221" y="19"/>
                          </a:lnTo>
                          <a:lnTo>
                            <a:pt x="212" y="23"/>
                          </a:lnTo>
                          <a:lnTo>
                            <a:pt x="200" y="27"/>
                          </a:lnTo>
                          <a:lnTo>
                            <a:pt x="189" y="29"/>
                          </a:lnTo>
                          <a:lnTo>
                            <a:pt x="174" y="33"/>
                          </a:lnTo>
                          <a:lnTo>
                            <a:pt x="161" y="36"/>
                          </a:lnTo>
                          <a:lnTo>
                            <a:pt x="146" y="39"/>
                          </a:lnTo>
                          <a:lnTo>
                            <a:pt x="132" y="41"/>
                          </a:lnTo>
                          <a:lnTo>
                            <a:pt x="115" y="41"/>
                          </a:lnTo>
                          <a:lnTo>
                            <a:pt x="99" y="41"/>
                          </a:lnTo>
                          <a:lnTo>
                            <a:pt x="82" y="40"/>
                          </a:lnTo>
                          <a:lnTo>
                            <a:pt x="65" y="37"/>
                          </a:lnTo>
                          <a:lnTo>
                            <a:pt x="50" y="32"/>
                          </a:lnTo>
                          <a:lnTo>
                            <a:pt x="33" y="27"/>
                          </a:lnTo>
                          <a:lnTo>
                            <a:pt x="16" y="19"/>
                          </a:lnTo>
                          <a:lnTo>
                            <a:pt x="0" y="9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307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3781425" y="5231961"/>
                      <a:ext cx="490538" cy="114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3" y="37"/>
                        </a:cxn>
                        <a:cxn ang="0">
                          <a:pos x="7" y="45"/>
                        </a:cxn>
                        <a:cxn ang="0">
                          <a:pos x="11" y="53"/>
                        </a:cxn>
                        <a:cxn ang="0">
                          <a:pos x="15" y="61"/>
                        </a:cxn>
                        <a:cxn ang="0">
                          <a:pos x="22" y="62"/>
                        </a:cxn>
                        <a:cxn ang="0">
                          <a:pos x="29" y="63"/>
                        </a:cxn>
                        <a:cxn ang="0">
                          <a:pos x="37" y="65"/>
                        </a:cxn>
                        <a:cxn ang="0">
                          <a:pos x="44" y="66"/>
                        </a:cxn>
                        <a:cxn ang="0">
                          <a:pos x="51" y="67"/>
                        </a:cxn>
                        <a:cxn ang="0">
                          <a:pos x="59" y="68"/>
                        </a:cxn>
                        <a:cxn ang="0">
                          <a:pos x="65" y="71"/>
                        </a:cxn>
                        <a:cxn ang="0">
                          <a:pos x="73" y="72"/>
                        </a:cxn>
                        <a:cxn ang="0">
                          <a:pos x="91" y="72"/>
                        </a:cxn>
                        <a:cxn ang="0">
                          <a:pos x="109" y="71"/>
                        </a:cxn>
                        <a:cxn ang="0">
                          <a:pos x="127" y="71"/>
                        </a:cxn>
                        <a:cxn ang="0">
                          <a:pos x="146" y="70"/>
                        </a:cxn>
                        <a:cxn ang="0">
                          <a:pos x="164" y="70"/>
                        </a:cxn>
                        <a:cxn ang="0">
                          <a:pos x="183" y="68"/>
                        </a:cxn>
                        <a:cxn ang="0">
                          <a:pos x="201" y="68"/>
                        </a:cxn>
                        <a:cxn ang="0">
                          <a:pos x="220" y="67"/>
                        </a:cxn>
                        <a:cxn ang="0">
                          <a:pos x="231" y="65"/>
                        </a:cxn>
                        <a:cxn ang="0">
                          <a:pos x="242" y="61"/>
                        </a:cxn>
                        <a:cxn ang="0">
                          <a:pos x="253" y="58"/>
                        </a:cxn>
                        <a:cxn ang="0">
                          <a:pos x="265" y="54"/>
                        </a:cxn>
                        <a:cxn ang="0">
                          <a:pos x="275" y="52"/>
                        </a:cxn>
                        <a:cxn ang="0">
                          <a:pos x="287" y="48"/>
                        </a:cxn>
                        <a:cxn ang="0">
                          <a:pos x="297" y="45"/>
                        </a:cxn>
                        <a:cxn ang="0">
                          <a:pos x="309" y="41"/>
                        </a:cxn>
                        <a:cxn ang="0">
                          <a:pos x="309" y="26"/>
                        </a:cxn>
                        <a:cxn ang="0">
                          <a:pos x="307" y="13"/>
                        </a:cxn>
                        <a:cxn ang="0">
                          <a:pos x="303" y="5"/>
                        </a:cxn>
                        <a:cxn ang="0">
                          <a:pos x="297" y="1"/>
                        </a:cxn>
                        <a:cxn ang="0">
                          <a:pos x="290" y="0"/>
                        </a:cxn>
                        <a:cxn ang="0">
                          <a:pos x="279" y="0"/>
                        </a:cxn>
                        <a:cxn ang="0">
                          <a:pos x="268" y="4"/>
                        </a:cxn>
                        <a:cxn ang="0">
                          <a:pos x="252" y="9"/>
                        </a:cxn>
                        <a:cxn ang="0">
                          <a:pos x="242" y="9"/>
                        </a:cxn>
                        <a:cxn ang="0">
                          <a:pos x="231" y="10"/>
                        </a:cxn>
                        <a:cxn ang="0">
                          <a:pos x="221" y="10"/>
                        </a:cxn>
                        <a:cxn ang="0">
                          <a:pos x="211" y="10"/>
                        </a:cxn>
                        <a:cxn ang="0">
                          <a:pos x="200" y="10"/>
                        </a:cxn>
                        <a:cxn ang="0">
                          <a:pos x="188" y="10"/>
                        </a:cxn>
                        <a:cxn ang="0">
                          <a:pos x="178" y="11"/>
                        </a:cxn>
                        <a:cxn ang="0">
                          <a:pos x="168" y="11"/>
                        </a:cxn>
                        <a:cxn ang="0">
                          <a:pos x="140" y="10"/>
                        </a:cxn>
                        <a:cxn ang="0">
                          <a:pos x="116" y="9"/>
                        </a:cxn>
                        <a:cxn ang="0">
                          <a:pos x="96" y="6"/>
                        </a:cxn>
                        <a:cxn ang="0">
                          <a:pos x="77" y="5"/>
                        </a:cxn>
                        <a:cxn ang="0">
                          <a:pos x="60" y="6"/>
                        </a:cxn>
                        <a:cxn ang="0">
                          <a:pos x="42" y="9"/>
                        </a:cxn>
                        <a:cxn ang="0">
                          <a:pos x="22" y="16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309" h="72">
                          <a:moveTo>
                            <a:pt x="0" y="29"/>
                          </a:moveTo>
                          <a:lnTo>
                            <a:pt x="3" y="37"/>
                          </a:lnTo>
                          <a:lnTo>
                            <a:pt x="7" y="45"/>
                          </a:lnTo>
                          <a:lnTo>
                            <a:pt x="11" y="53"/>
                          </a:lnTo>
                          <a:lnTo>
                            <a:pt x="15" y="61"/>
                          </a:lnTo>
                          <a:lnTo>
                            <a:pt x="22" y="62"/>
                          </a:lnTo>
                          <a:lnTo>
                            <a:pt x="29" y="63"/>
                          </a:lnTo>
                          <a:lnTo>
                            <a:pt x="37" y="65"/>
                          </a:lnTo>
                          <a:lnTo>
                            <a:pt x="44" y="66"/>
                          </a:lnTo>
                          <a:lnTo>
                            <a:pt x="51" y="67"/>
                          </a:lnTo>
                          <a:lnTo>
                            <a:pt x="59" y="68"/>
                          </a:lnTo>
                          <a:lnTo>
                            <a:pt x="65" y="71"/>
                          </a:lnTo>
                          <a:lnTo>
                            <a:pt x="73" y="72"/>
                          </a:lnTo>
                          <a:lnTo>
                            <a:pt x="91" y="72"/>
                          </a:lnTo>
                          <a:lnTo>
                            <a:pt x="109" y="71"/>
                          </a:lnTo>
                          <a:lnTo>
                            <a:pt x="127" y="71"/>
                          </a:lnTo>
                          <a:lnTo>
                            <a:pt x="146" y="70"/>
                          </a:lnTo>
                          <a:lnTo>
                            <a:pt x="164" y="70"/>
                          </a:lnTo>
                          <a:lnTo>
                            <a:pt x="183" y="68"/>
                          </a:lnTo>
                          <a:lnTo>
                            <a:pt x="201" y="68"/>
                          </a:lnTo>
                          <a:lnTo>
                            <a:pt x="220" y="67"/>
                          </a:lnTo>
                          <a:lnTo>
                            <a:pt x="231" y="65"/>
                          </a:lnTo>
                          <a:lnTo>
                            <a:pt x="242" y="61"/>
                          </a:lnTo>
                          <a:lnTo>
                            <a:pt x="253" y="58"/>
                          </a:lnTo>
                          <a:lnTo>
                            <a:pt x="265" y="54"/>
                          </a:lnTo>
                          <a:lnTo>
                            <a:pt x="275" y="52"/>
                          </a:lnTo>
                          <a:lnTo>
                            <a:pt x="287" y="48"/>
                          </a:lnTo>
                          <a:lnTo>
                            <a:pt x="297" y="45"/>
                          </a:lnTo>
                          <a:lnTo>
                            <a:pt x="309" y="41"/>
                          </a:lnTo>
                          <a:lnTo>
                            <a:pt x="309" y="26"/>
                          </a:lnTo>
                          <a:lnTo>
                            <a:pt x="307" y="13"/>
                          </a:lnTo>
                          <a:lnTo>
                            <a:pt x="303" y="5"/>
                          </a:lnTo>
                          <a:lnTo>
                            <a:pt x="297" y="1"/>
                          </a:lnTo>
                          <a:lnTo>
                            <a:pt x="290" y="0"/>
                          </a:lnTo>
                          <a:lnTo>
                            <a:pt x="279" y="0"/>
                          </a:lnTo>
                          <a:lnTo>
                            <a:pt x="268" y="4"/>
                          </a:lnTo>
                          <a:lnTo>
                            <a:pt x="252" y="9"/>
                          </a:lnTo>
                          <a:lnTo>
                            <a:pt x="242" y="9"/>
                          </a:lnTo>
                          <a:lnTo>
                            <a:pt x="231" y="10"/>
                          </a:lnTo>
                          <a:lnTo>
                            <a:pt x="221" y="10"/>
                          </a:lnTo>
                          <a:lnTo>
                            <a:pt x="211" y="10"/>
                          </a:lnTo>
                          <a:lnTo>
                            <a:pt x="200" y="10"/>
                          </a:lnTo>
                          <a:lnTo>
                            <a:pt x="188" y="10"/>
                          </a:lnTo>
                          <a:lnTo>
                            <a:pt x="178" y="11"/>
                          </a:lnTo>
                          <a:lnTo>
                            <a:pt x="168" y="11"/>
                          </a:lnTo>
                          <a:lnTo>
                            <a:pt x="140" y="10"/>
                          </a:lnTo>
                          <a:lnTo>
                            <a:pt x="116" y="9"/>
                          </a:lnTo>
                          <a:lnTo>
                            <a:pt x="96" y="6"/>
                          </a:lnTo>
                          <a:lnTo>
                            <a:pt x="77" y="5"/>
                          </a:lnTo>
                          <a:lnTo>
                            <a:pt x="60" y="6"/>
                          </a:lnTo>
                          <a:lnTo>
                            <a:pt x="42" y="9"/>
                          </a:lnTo>
                          <a:lnTo>
                            <a:pt x="22" y="16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308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3932238" y="4217988"/>
                      <a:ext cx="177800" cy="396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5" y="17"/>
                        </a:cxn>
                        <a:cxn ang="0">
                          <a:pos x="26" y="25"/>
                        </a:cxn>
                        <a:cxn ang="0">
                          <a:pos x="80" y="20"/>
                        </a:cxn>
                        <a:cxn ang="0">
                          <a:pos x="112" y="13"/>
                        </a:cxn>
                        <a:cxn ang="0">
                          <a:pos x="110" y="4"/>
                        </a:cxn>
                        <a:cxn ang="0">
                          <a:pos x="108" y="0"/>
                        </a:cxn>
                        <a:cxn ang="0">
                          <a:pos x="103" y="2"/>
                        </a:cxn>
                        <a:cxn ang="0">
                          <a:pos x="92" y="4"/>
                        </a:cxn>
                        <a:cxn ang="0">
                          <a:pos x="61" y="6"/>
                        </a:cxn>
                        <a:cxn ang="0">
                          <a:pos x="51" y="6"/>
                        </a:cxn>
                        <a:cxn ang="0">
                          <a:pos x="43" y="4"/>
                        </a:cxn>
                        <a:cxn ang="0">
                          <a:pos x="35" y="4"/>
                        </a:cxn>
                        <a:cxn ang="0">
                          <a:pos x="29" y="3"/>
                        </a:cxn>
                        <a:cxn ang="0">
                          <a:pos x="22" y="3"/>
                        </a:cxn>
                        <a:cxn ang="0">
                          <a:pos x="14" y="4"/>
                        </a:cxn>
                        <a:cxn ang="0">
                          <a:pos x="8" y="7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112" h="25">
                          <a:moveTo>
                            <a:pt x="0" y="11"/>
                          </a:moveTo>
                          <a:lnTo>
                            <a:pt x="5" y="17"/>
                          </a:lnTo>
                          <a:lnTo>
                            <a:pt x="26" y="25"/>
                          </a:lnTo>
                          <a:lnTo>
                            <a:pt x="80" y="20"/>
                          </a:lnTo>
                          <a:lnTo>
                            <a:pt x="112" y="13"/>
                          </a:lnTo>
                          <a:lnTo>
                            <a:pt x="110" y="4"/>
                          </a:lnTo>
                          <a:lnTo>
                            <a:pt x="108" y="0"/>
                          </a:lnTo>
                          <a:lnTo>
                            <a:pt x="103" y="2"/>
                          </a:lnTo>
                          <a:lnTo>
                            <a:pt x="92" y="4"/>
                          </a:lnTo>
                          <a:lnTo>
                            <a:pt x="61" y="6"/>
                          </a:lnTo>
                          <a:lnTo>
                            <a:pt x="51" y="6"/>
                          </a:lnTo>
                          <a:lnTo>
                            <a:pt x="43" y="4"/>
                          </a:lnTo>
                          <a:lnTo>
                            <a:pt x="35" y="4"/>
                          </a:lnTo>
                          <a:lnTo>
                            <a:pt x="29" y="3"/>
                          </a:lnTo>
                          <a:lnTo>
                            <a:pt x="22" y="3"/>
                          </a:lnTo>
                          <a:lnTo>
                            <a:pt x="14" y="4"/>
                          </a:lnTo>
                          <a:lnTo>
                            <a:pt x="8" y="7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309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3932238" y="3433763"/>
                      <a:ext cx="168275" cy="127000"/>
                    </a:xfrm>
                    <a:custGeom>
                      <a:avLst/>
                      <a:gdLst/>
                      <a:ahLst/>
                      <a:cxnLst>
                        <a:cxn ang="0">
                          <a:pos x="53" y="0"/>
                        </a:cxn>
                        <a:cxn ang="0">
                          <a:pos x="64" y="1"/>
                        </a:cxn>
                        <a:cxn ang="0">
                          <a:pos x="74" y="2"/>
                        </a:cxn>
                        <a:cxn ang="0">
                          <a:pos x="83" y="6"/>
                        </a:cxn>
                        <a:cxn ang="0">
                          <a:pos x="91" y="11"/>
                        </a:cxn>
                        <a:cxn ang="0">
                          <a:pos x="97" y="18"/>
                        </a:cxn>
                        <a:cxn ang="0">
                          <a:pos x="103" y="24"/>
                        </a:cxn>
                        <a:cxn ang="0">
                          <a:pos x="105" y="32"/>
                        </a:cxn>
                        <a:cxn ang="0">
                          <a:pos x="106" y="40"/>
                        </a:cxn>
                        <a:cxn ang="0">
                          <a:pos x="105" y="48"/>
                        </a:cxn>
                        <a:cxn ang="0">
                          <a:pos x="103" y="55"/>
                        </a:cxn>
                        <a:cxn ang="0">
                          <a:pos x="97" y="62"/>
                        </a:cxn>
                        <a:cxn ang="0">
                          <a:pos x="91" y="68"/>
                        </a:cxn>
                        <a:cxn ang="0">
                          <a:pos x="83" y="74"/>
                        </a:cxn>
                        <a:cxn ang="0">
                          <a:pos x="74" y="78"/>
                        </a:cxn>
                        <a:cxn ang="0">
                          <a:pos x="64" y="79"/>
                        </a:cxn>
                        <a:cxn ang="0">
                          <a:pos x="53" y="80"/>
                        </a:cxn>
                        <a:cxn ang="0">
                          <a:pos x="43" y="79"/>
                        </a:cxn>
                        <a:cxn ang="0">
                          <a:pos x="32" y="78"/>
                        </a:cxn>
                        <a:cxn ang="0">
                          <a:pos x="23" y="74"/>
                        </a:cxn>
                        <a:cxn ang="0">
                          <a:pos x="16" y="68"/>
                        </a:cxn>
                        <a:cxn ang="0">
                          <a:pos x="9" y="62"/>
                        </a:cxn>
                        <a:cxn ang="0">
                          <a:pos x="4" y="55"/>
                        </a:cxn>
                        <a:cxn ang="0">
                          <a:pos x="1" y="48"/>
                        </a:cxn>
                        <a:cxn ang="0">
                          <a:pos x="0" y="40"/>
                        </a:cxn>
                        <a:cxn ang="0">
                          <a:pos x="1" y="32"/>
                        </a:cxn>
                        <a:cxn ang="0">
                          <a:pos x="4" y="24"/>
                        </a:cxn>
                        <a:cxn ang="0">
                          <a:pos x="9" y="18"/>
                        </a:cxn>
                        <a:cxn ang="0">
                          <a:pos x="16" y="11"/>
                        </a:cxn>
                        <a:cxn ang="0">
                          <a:pos x="23" y="6"/>
                        </a:cxn>
                        <a:cxn ang="0">
                          <a:pos x="32" y="2"/>
                        </a:cxn>
                        <a:cxn ang="0">
                          <a:pos x="43" y="1"/>
                        </a:cxn>
                        <a:cxn ang="0">
                          <a:pos x="53" y="0"/>
                        </a:cxn>
                      </a:cxnLst>
                      <a:rect l="0" t="0" r="r" b="b"/>
                      <a:pathLst>
                        <a:path w="106" h="80">
                          <a:moveTo>
                            <a:pt x="53" y="0"/>
                          </a:moveTo>
                          <a:lnTo>
                            <a:pt x="64" y="1"/>
                          </a:lnTo>
                          <a:lnTo>
                            <a:pt x="74" y="2"/>
                          </a:lnTo>
                          <a:lnTo>
                            <a:pt x="83" y="6"/>
                          </a:lnTo>
                          <a:lnTo>
                            <a:pt x="91" y="11"/>
                          </a:lnTo>
                          <a:lnTo>
                            <a:pt x="97" y="18"/>
                          </a:lnTo>
                          <a:lnTo>
                            <a:pt x="103" y="24"/>
                          </a:lnTo>
                          <a:lnTo>
                            <a:pt x="105" y="32"/>
                          </a:lnTo>
                          <a:lnTo>
                            <a:pt x="106" y="40"/>
                          </a:lnTo>
                          <a:lnTo>
                            <a:pt x="105" y="48"/>
                          </a:lnTo>
                          <a:lnTo>
                            <a:pt x="103" y="55"/>
                          </a:lnTo>
                          <a:lnTo>
                            <a:pt x="97" y="62"/>
                          </a:lnTo>
                          <a:lnTo>
                            <a:pt x="91" y="68"/>
                          </a:lnTo>
                          <a:lnTo>
                            <a:pt x="83" y="74"/>
                          </a:lnTo>
                          <a:lnTo>
                            <a:pt x="74" y="78"/>
                          </a:lnTo>
                          <a:lnTo>
                            <a:pt x="64" y="79"/>
                          </a:lnTo>
                          <a:lnTo>
                            <a:pt x="53" y="80"/>
                          </a:lnTo>
                          <a:lnTo>
                            <a:pt x="43" y="79"/>
                          </a:lnTo>
                          <a:lnTo>
                            <a:pt x="32" y="78"/>
                          </a:lnTo>
                          <a:lnTo>
                            <a:pt x="23" y="74"/>
                          </a:lnTo>
                          <a:lnTo>
                            <a:pt x="16" y="68"/>
                          </a:lnTo>
                          <a:lnTo>
                            <a:pt x="9" y="62"/>
                          </a:lnTo>
                          <a:lnTo>
                            <a:pt x="4" y="55"/>
                          </a:lnTo>
                          <a:lnTo>
                            <a:pt x="1" y="48"/>
                          </a:lnTo>
                          <a:lnTo>
                            <a:pt x="0" y="40"/>
                          </a:lnTo>
                          <a:lnTo>
                            <a:pt x="1" y="32"/>
                          </a:lnTo>
                          <a:lnTo>
                            <a:pt x="4" y="24"/>
                          </a:lnTo>
                          <a:lnTo>
                            <a:pt x="9" y="18"/>
                          </a:lnTo>
                          <a:lnTo>
                            <a:pt x="16" y="11"/>
                          </a:lnTo>
                          <a:lnTo>
                            <a:pt x="23" y="6"/>
                          </a:lnTo>
                          <a:lnTo>
                            <a:pt x="32" y="2"/>
                          </a:lnTo>
                          <a:lnTo>
                            <a:pt x="43" y="1"/>
                          </a:lnTo>
                          <a:lnTo>
                            <a:pt x="5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</p:grpSp>
          </p:grpSp>
          <p:sp>
            <p:nvSpPr>
              <p:cNvPr id="301" name="Freeform 383"/>
              <p:cNvSpPr>
                <a:spLocks/>
              </p:cNvSpPr>
              <p:nvPr/>
            </p:nvSpPr>
            <p:spPr bwMode="auto">
              <a:xfrm>
                <a:off x="5853403" y="4589937"/>
                <a:ext cx="913020" cy="464957"/>
              </a:xfrm>
              <a:custGeom>
                <a:avLst/>
                <a:gdLst/>
                <a:ahLst/>
                <a:cxnLst>
                  <a:cxn ang="0">
                    <a:pos x="780" y="350"/>
                  </a:cxn>
                  <a:cxn ang="0">
                    <a:pos x="808" y="10"/>
                  </a:cxn>
                  <a:cxn ang="0">
                    <a:pos x="644" y="12"/>
                  </a:cxn>
                  <a:cxn ang="0">
                    <a:pos x="644" y="140"/>
                  </a:cxn>
                  <a:cxn ang="0">
                    <a:pos x="520" y="130"/>
                  </a:cxn>
                  <a:cxn ang="0">
                    <a:pos x="510" y="8"/>
                  </a:cxn>
                  <a:cxn ang="0">
                    <a:pos x="330" y="0"/>
                  </a:cxn>
                  <a:cxn ang="0">
                    <a:pos x="336" y="132"/>
                  </a:cxn>
                  <a:cxn ang="0">
                    <a:pos x="206" y="134"/>
                  </a:cxn>
                  <a:cxn ang="0">
                    <a:pos x="202" y="4"/>
                  </a:cxn>
                  <a:cxn ang="0">
                    <a:pos x="0" y="18"/>
                  </a:cxn>
                  <a:cxn ang="0">
                    <a:pos x="24" y="342"/>
                  </a:cxn>
                  <a:cxn ang="0">
                    <a:pos x="130" y="400"/>
                  </a:cxn>
                  <a:cxn ang="0">
                    <a:pos x="688" y="400"/>
                  </a:cxn>
                  <a:cxn ang="0">
                    <a:pos x="780" y="350"/>
                  </a:cxn>
                </a:cxnLst>
                <a:rect l="0" t="0" r="r" b="b"/>
                <a:pathLst>
                  <a:path w="808" h="400">
                    <a:moveTo>
                      <a:pt x="780" y="350"/>
                    </a:moveTo>
                    <a:lnTo>
                      <a:pt x="808" y="10"/>
                    </a:lnTo>
                    <a:lnTo>
                      <a:pt x="644" y="12"/>
                    </a:lnTo>
                    <a:lnTo>
                      <a:pt x="644" y="140"/>
                    </a:lnTo>
                    <a:lnTo>
                      <a:pt x="520" y="130"/>
                    </a:lnTo>
                    <a:lnTo>
                      <a:pt x="510" y="8"/>
                    </a:lnTo>
                    <a:lnTo>
                      <a:pt x="330" y="0"/>
                    </a:lnTo>
                    <a:lnTo>
                      <a:pt x="336" y="132"/>
                    </a:lnTo>
                    <a:lnTo>
                      <a:pt x="206" y="134"/>
                    </a:lnTo>
                    <a:lnTo>
                      <a:pt x="202" y="4"/>
                    </a:lnTo>
                    <a:lnTo>
                      <a:pt x="0" y="18"/>
                    </a:lnTo>
                    <a:lnTo>
                      <a:pt x="24" y="342"/>
                    </a:lnTo>
                    <a:lnTo>
                      <a:pt x="130" y="400"/>
                    </a:lnTo>
                    <a:lnTo>
                      <a:pt x="688" y="400"/>
                    </a:lnTo>
                    <a:lnTo>
                      <a:pt x="780" y="35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E6E6E6"/>
                  </a:gs>
                  <a:gs pos="69000">
                    <a:srgbClr val="E6E6E6">
                      <a:lumMod val="90000"/>
                    </a:srgbClr>
                  </a:gs>
                  <a:gs pos="0">
                    <a:srgbClr val="E6E6E6">
                      <a:lumMod val="75000"/>
                    </a:srgb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14375" name="Gruppe 186"/>
            <p:cNvGrpSpPr>
              <a:grpSpLocks/>
            </p:cNvGrpSpPr>
            <p:nvPr/>
          </p:nvGrpSpPr>
          <p:grpSpPr bwMode="auto">
            <a:xfrm flipH="1">
              <a:off x="7551738" y="3299269"/>
              <a:ext cx="1041400" cy="883796"/>
              <a:chOff x="5171512" y="5260848"/>
              <a:chExt cx="1866901" cy="1584452"/>
            </a:xfrm>
          </p:grpSpPr>
          <p:grpSp>
            <p:nvGrpSpPr>
              <p:cNvPr id="14468" name="Gruppe 893"/>
              <p:cNvGrpSpPr>
                <a:grpSpLocks/>
              </p:cNvGrpSpPr>
              <p:nvPr/>
            </p:nvGrpSpPr>
            <p:grpSpPr bwMode="auto">
              <a:xfrm>
                <a:off x="5171512" y="5460999"/>
                <a:ext cx="1866901" cy="1384301"/>
                <a:chOff x="2346131" y="4876799"/>
                <a:chExt cx="1096961" cy="1384301"/>
              </a:xfrm>
            </p:grpSpPr>
            <p:sp>
              <p:nvSpPr>
                <p:cNvPr id="283" name="Ellipse 282"/>
                <p:cNvSpPr/>
                <p:nvPr/>
              </p:nvSpPr>
              <p:spPr bwMode="auto">
                <a:xfrm>
                  <a:off x="2346131" y="5953229"/>
                  <a:ext cx="1096961" cy="307871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4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 err="1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grpSp>
              <p:nvGrpSpPr>
                <p:cNvPr id="14473" name="Gruppe 823"/>
                <p:cNvGrpSpPr>
                  <a:grpSpLocks/>
                </p:cNvGrpSpPr>
                <p:nvPr/>
              </p:nvGrpSpPr>
              <p:grpSpPr bwMode="auto">
                <a:xfrm>
                  <a:off x="2499397" y="4876799"/>
                  <a:ext cx="634953" cy="1289639"/>
                  <a:chOff x="1012143" y="3975112"/>
                  <a:chExt cx="752486" cy="1881298"/>
                </a:xfrm>
              </p:grpSpPr>
              <p:grpSp>
                <p:nvGrpSpPr>
                  <p:cNvPr id="14474" name="Gruppe 605"/>
                  <p:cNvGrpSpPr>
                    <a:grpSpLocks/>
                  </p:cNvGrpSpPr>
                  <p:nvPr/>
                </p:nvGrpSpPr>
                <p:grpSpPr bwMode="auto">
                  <a:xfrm>
                    <a:off x="1012143" y="4063497"/>
                    <a:ext cx="752486" cy="1792913"/>
                    <a:chOff x="-19380" y="3461715"/>
                    <a:chExt cx="997455" cy="2376584"/>
                  </a:xfrm>
                </p:grpSpPr>
                <p:sp>
                  <p:nvSpPr>
                    <p:cNvPr id="292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-15352" y="3462972"/>
                      <a:ext cx="993627" cy="2375626"/>
                    </a:xfrm>
                    <a:custGeom>
                      <a:avLst/>
                      <a:gdLst/>
                      <a:ahLst/>
                      <a:cxnLst>
                        <a:cxn ang="0">
                          <a:pos x="145" y="87"/>
                        </a:cxn>
                        <a:cxn ang="0">
                          <a:pos x="99" y="110"/>
                        </a:cxn>
                        <a:cxn ang="0">
                          <a:pos x="93" y="162"/>
                        </a:cxn>
                        <a:cxn ang="0">
                          <a:pos x="158" y="272"/>
                        </a:cxn>
                        <a:cxn ang="0">
                          <a:pos x="138" y="326"/>
                        </a:cxn>
                        <a:cxn ang="0">
                          <a:pos x="89" y="375"/>
                        </a:cxn>
                        <a:cxn ang="0">
                          <a:pos x="70" y="414"/>
                        </a:cxn>
                        <a:cxn ang="0">
                          <a:pos x="94" y="449"/>
                        </a:cxn>
                        <a:cxn ang="0">
                          <a:pos x="168" y="522"/>
                        </a:cxn>
                        <a:cxn ang="0">
                          <a:pos x="150" y="638"/>
                        </a:cxn>
                        <a:cxn ang="0">
                          <a:pos x="115" y="750"/>
                        </a:cxn>
                        <a:cxn ang="0">
                          <a:pos x="70" y="804"/>
                        </a:cxn>
                        <a:cxn ang="0">
                          <a:pos x="53" y="835"/>
                        </a:cxn>
                        <a:cxn ang="0">
                          <a:pos x="75" y="868"/>
                        </a:cxn>
                        <a:cxn ang="0">
                          <a:pos x="34" y="905"/>
                        </a:cxn>
                        <a:cxn ang="0">
                          <a:pos x="8" y="942"/>
                        </a:cxn>
                        <a:cxn ang="0">
                          <a:pos x="15" y="999"/>
                        </a:cxn>
                        <a:cxn ang="0">
                          <a:pos x="0" y="1121"/>
                        </a:cxn>
                        <a:cxn ang="0">
                          <a:pos x="69" y="1163"/>
                        </a:cxn>
                        <a:cxn ang="0">
                          <a:pos x="171" y="1189"/>
                        </a:cxn>
                        <a:cxn ang="0">
                          <a:pos x="285" y="1193"/>
                        </a:cxn>
                        <a:cxn ang="0">
                          <a:pos x="393" y="1175"/>
                        </a:cxn>
                        <a:cxn ang="0">
                          <a:pos x="474" y="1129"/>
                        </a:cxn>
                        <a:cxn ang="0">
                          <a:pos x="484" y="1032"/>
                        </a:cxn>
                        <a:cxn ang="0">
                          <a:pos x="489" y="965"/>
                        </a:cxn>
                        <a:cxn ang="0">
                          <a:pos x="470" y="921"/>
                        </a:cxn>
                        <a:cxn ang="0">
                          <a:pos x="441" y="870"/>
                        </a:cxn>
                        <a:cxn ang="0">
                          <a:pos x="449" y="832"/>
                        </a:cxn>
                        <a:cxn ang="0">
                          <a:pos x="425" y="805"/>
                        </a:cxn>
                        <a:cxn ang="0">
                          <a:pos x="373" y="713"/>
                        </a:cxn>
                        <a:cxn ang="0">
                          <a:pos x="349" y="609"/>
                        </a:cxn>
                        <a:cxn ang="0">
                          <a:pos x="344" y="485"/>
                        </a:cxn>
                        <a:cxn ang="0">
                          <a:pos x="417" y="446"/>
                        </a:cxn>
                        <a:cxn ang="0">
                          <a:pos x="436" y="411"/>
                        </a:cxn>
                        <a:cxn ang="0">
                          <a:pos x="414" y="374"/>
                        </a:cxn>
                        <a:cxn ang="0">
                          <a:pos x="379" y="343"/>
                        </a:cxn>
                        <a:cxn ang="0">
                          <a:pos x="393" y="306"/>
                        </a:cxn>
                        <a:cxn ang="0">
                          <a:pos x="376" y="273"/>
                        </a:cxn>
                        <a:cxn ang="0">
                          <a:pos x="409" y="192"/>
                        </a:cxn>
                        <a:cxn ang="0">
                          <a:pos x="432" y="139"/>
                        </a:cxn>
                        <a:cxn ang="0">
                          <a:pos x="416" y="110"/>
                        </a:cxn>
                        <a:cxn ang="0">
                          <a:pos x="349" y="77"/>
                        </a:cxn>
                        <a:cxn ang="0">
                          <a:pos x="322" y="42"/>
                        </a:cxn>
                        <a:cxn ang="0">
                          <a:pos x="309" y="16"/>
                        </a:cxn>
                        <a:cxn ang="0">
                          <a:pos x="281" y="2"/>
                        </a:cxn>
                        <a:cxn ang="0">
                          <a:pos x="243" y="3"/>
                        </a:cxn>
                        <a:cxn ang="0">
                          <a:pos x="215" y="27"/>
                        </a:cxn>
                      </a:cxnLst>
                      <a:rect l="0" t="0" r="r" b="b"/>
                      <a:pathLst>
                        <a:path w="493" h="1194">
                          <a:moveTo>
                            <a:pt x="208" y="62"/>
                          </a:moveTo>
                          <a:lnTo>
                            <a:pt x="167" y="83"/>
                          </a:lnTo>
                          <a:lnTo>
                            <a:pt x="145" y="87"/>
                          </a:lnTo>
                          <a:lnTo>
                            <a:pt x="125" y="93"/>
                          </a:lnTo>
                          <a:lnTo>
                            <a:pt x="110" y="100"/>
                          </a:lnTo>
                          <a:lnTo>
                            <a:pt x="99" y="110"/>
                          </a:lnTo>
                          <a:lnTo>
                            <a:pt x="92" y="124"/>
                          </a:lnTo>
                          <a:lnTo>
                            <a:pt x="90" y="141"/>
                          </a:lnTo>
                          <a:lnTo>
                            <a:pt x="93" y="162"/>
                          </a:lnTo>
                          <a:lnTo>
                            <a:pt x="104" y="187"/>
                          </a:lnTo>
                          <a:lnTo>
                            <a:pt x="158" y="242"/>
                          </a:lnTo>
                          <a:lnTo>
                            <a:pt x="158" y="272"/>
                          </a:lnTo>
                          <a:lnTo>
                            <a:pt x="140" y="282"/>
                          </a:lnTo>
                          <a:lnTo>
                            <a:pt x="135" y="302"/>
                          </a:lnTo>
                          <a:lnTo>
                            <a:pt x="138" y="326"/>
                          </a:lnTo>
                          <a:lnTo>
                            <a:pt x="147" y="346"/>
                          </a:lnTo>
                          <a:lnTo>
                            <a:pt x="104" y="360"/>
                          </a:lnTo>
                          <a:lnTo>
                            <a:pt x="89" y="375"/>
                          </a:lnTo>
                          <a:lnTo>
                            <a:pt x="77" y="389"/>
                          </a:lnTo>
                          <a:lnTo>
                            <a:pt x="71" y="402"/>
                          </a:lnTo>
                          <a:lnTo>
                            <a:pt x="70" y="414"/>
                          </a:lnTo>
                          <a:lnTo>
                            <a:pt x="74" y="426"/>
                          </a:lnTo>
                          <a:lnTo>
                            <a:pt x="82" y="437"/>
                          </a:lnTo>
                          <a:lnTo>
                            <a:pt x="94" y="449"/>
                          </a:lnTo>
                          <a:lnTo>
                            <a:pt x="113" y="459"/>
                          </a:lnTo>
                          <a:lnTo>
                            <a:pt x="173" y="480"/>
                          </a:lnTo>
                          <a:lnTo>
                            <a:pt x="168" y="522"/>
                          </a:lnTo>
                          <a:lnTo>
                            <a:pt x="162" y="562"/>
                          </a:lnTo>
                          <a:lnTo>
                            <a:pt x="156" y="601"/>
                          </a:lnTo>
                          <a:lnTo>
                            <a:pt x="150" y="638"/>
                          </a:lnTo>
                          <a:lnTo>
                            <a:pt x="140" y="676"/>
                          </a:lnTo>
                          <a:lnTo>
                            <a:pt x="129" y="713"/>
                          </a:lnTo>
                          <a:lnTo>
                            <a:pt x="115" y="750"/>
                          </a:lnTo>
                          <a:lnTo>
                            <a:pt x="98" y="789"/>
                          </a:lnTo>
                          <a:lnTo>
                            <a:pt x="83" y="796"/>
                          </a:lnTo>
                          <a:lnTo>
                            <a:pt x="70" y="804"/>
                          </a:lnTo>
                          <a:lnTo>
                            <a:pt x="61" y="814"/>
                          </a:lnTo>
                          <a:lnTo>
                            <a:pt x="55" y="823"/>
                          </a:lnTo>
                          <a:lnTo>
                            <a:pt x="53" y="835"/>
                          </a:lnTo>
                          <a:lnTo>
                            <a:pt x="55" y="845"/>
                          </a:lnTo>
                          <a:lnTo>
                            <a:pt x="62" y="857"/>
                          </a:lnTo>
                          <a:lnTo>
                            <a:pt x="75" y="868"/>
                          </a:lnTo>
                          <a:lnTo>
                            <a:pt x="78" y="889"/>
                          </a:lnTo>
                          <a:lnTo>
                            <a:pt x="53" y="896"/>
                          </a:lnTo>
                          <a:lnTo>
                            <a:pt x="34" y="905"/>
                          </a:lnTo>
                          <a:lnTo>
                            <a:pt x="21" y="916"/>
                          </a:lnTo>
                          <a:lnTo>
                            <a:pt x="13" y="928"/>
                          </a:lnTo>
                          <a:lnTo>
                            <a:pt x="8" y="942"/>
                          </a:lnTo>
                          <a:lnTo>
                            <a:pt x="8" y="959"/>
                          </a:lnTo>
                          <a:lnTo>
                            <a:pt x="10" y="978"/>
                          </a:lnTo>
                          <a:lnTo>
                            <a:pt x="15" y="999"/>
                          </a:lnTo>
                          <a:lnTo>
                            <a:pt x="19" y="1032"/>
                          </a:lnTo>
                          <a:lnTo>
                            <a:pt x="0" y="1057"/>
                          </a:lnTo>
                          <a:lnTo>
                            <a:pt x="0" y="1121"/>
                          </a:lnTo>
                          <a:lnTo>
                            <a:pt x="18" y="1137"/>
                          </a:lnTo>
                          <a:lnTo>
                            <a:pt x="41" y="1151"/>
                          </a:lnTo>
                          <a:lnTo>
                            <a:pt x="69" y="1163"/>
                          </a:lnTo>
                          <a:lnTo>
                            <a:pt x="101" y="1174"/>
                          </a:lnTo>
                          <a:lnTo>
                            <a:pt x="135" y="1182"/>
                          </a:lnTo>
                          <a:lnTo>
                            <a:pt x="171" y="1189"/>
                          </a:lnTo>
                          <a:lnTo>
                            <a:pt x="208" y="1192"/>
                          </a:lnTo>
                          <a:lnTo>
                            <a:pt x="246" y="1194"/>
                          </a:lnTo>
                          <a:lnTo>
                            <a:pt x="285" y="1193"/>
                          </a:lnTo>
                          <a:lnTo>
                            <a:pt x="322" y="1190"/>
                          </a:lnTo>
                          <a:lnTo>
                            <a:pt x="359" y="1184"/>
                          </a:lnTo>
                          <a:lnTo>
                            <a:pt x="393" y="1175"/>
                          </a:lnTo>
                          <a:lnTo>
                            <a:pt x="424" y="1162"/>
                          </a:lnTo>
                          <a:lnTo>
                            <a:pt x="451" y="1147"/>
                          </a:lnTo>
                          <a:lnTo>
                            <a:pt x="474" y="1129"/>
                          </a:lnTo>
                          <a:lnTo>
                            <a:pt x="493" y="1107"/>
                          </a:lnTo>
                          <a:lnTo>
                            <a:pt x="493" y="1069"/>
                          </a:lnTo>
                          <a:lnTo>
                            <a:pt x="484" y="1032"/>
                          </a:lnTo>
                          <a:lnTo>
                            <a:pt x="487" y="1005"/>
                          </a:lnTo>
                          <a:lnTo>
                            <a:pt x="489" y="984"/>
                          </a:lnTo>
                          <a:lnTo>
                            <a:pt x="489" y="965"/>
                          </a:lnTo>
                          <a:lnTo>
                            <a:pt x="486" y="950"/>
                          </a:lnTo>
                          <a:lnTo>
                            <a:pt x="480" y="936"/>
                          </a:lnTo>
                          <a:lnTo>
                            <a:pt x="470" y="921"/>
                          </a:lnTo>
                          <a:lnTo>
                            <a:pt x="454" y="906"/>
                          </a:lnTo>
                          <a:lnTo>
                            <a:pt x="433" y="888"/>
                          </a:lnTo>
                          <a:lnTo>
                            <a:pt x="441" y="870"/>
                          </a:lnTo>
                          <a:lnTo>
                            <a:pt x="446" y="855"/>
                          </a:lnTo>
                          <a:lnTo>
                            <a:pt x="449" y="842"/>
                          </a:lnTo>
                          <a:lnTo>
                            <a:pt x="449" y="832"/>
                          </a:lnTo>
                          <a:lnTo>
                            <a:pt x="444" y="823"/>
                          </a:lnTo>
                          <a:lnTo>
                            <a:pt x="438" y="814"/>
                          </a:lnTo>
                          <a:lnTo>
                            <a:pt x="425" y="805"/>
                          </a:lnTo>
                          <a:lnTo>
                            <a:pt x="409" y="793"/>
                          </a:lnTo>
                          <a:lnTo>
                            <a:pt x="389" y="751"/>
                          </a:lnTo>
                          <a:lnTo>
                            <a:pt x="373" y="713"/>
                          </a:lnTo>
                          <a:lnTo>
                            <a:pt x="362" y="677"/>
                          </a:lnTo>
                          <a:lnTo>
                            <a:pt x="355" y="644"/>
                          </a:lnTo>
                          <a:lnTo>
                            <a:pt x="349" y="609"/>
                          </a:lnTo>
                          <a:lnTo>
                            <a:pt x="345" y="572"/>
                          </a:lnTo>
                          <a:lnTo>
                            <a:pt x="344" y="531"/>
                          </a:lnTo>
                          <a:lnTo>
                            <a:pt x="344" y="485"/>
                          </a:lnTo>
                          <a:lnTo>
                            <a:pt x="379" y="471"/>
                          </a:lnTo>
                          <a:lnTo>
                            <a:pt x="404" y="455"/>
                          </a:lnTo>
                          <a:lnTo>
                            <a:pt x="417" y="446"/>
                          </a:lnTo>
                          <a:lnTo>
                            <a:pt x="426" y="435"/>
                          </a:lnTo>
                          <a:lnTo>
                            <a:pt x="433" y="423"/>
                          </a:lnTo>
                          <a:lnTo>
                            <a:pt x="436" y="411"/>
                          </a:lnTo>
                          <a:lnTo>
                            <a:pt x="434" y="398"/>
                          </a:lnTo>
                          <a:lnTo>
                            <a:pt x="427" y="386"/>
                          </a:lnTo>
                          <a:lnTo>
                            <a:pt x="414" y="374"/>
                          </a:lnTo>
                          <a:lnTo>
                            <a:pt x="394" y="364"/>
                          </a:lnTo>
                          <a:lnTo>
                            <a:pt x="368" y="356"/>
                          </a:lnTo>
                          <a:lnTo>
                            <a:pt x="379" y="343"/>
                          </a:lnTo>
                          <a:lnTo>
                            <a:pt x="386" y="330"/>
                          </a:lnTo>
                          <a:lnTo>
                            <a:pt x="390" y="318"/>
                          </a:lnTo>
                          <a:lnTo>
                            <a:pt x="393" y="306"/>
                          </a:lnTo>
                          <a:lnTo>
                            <a:pt x="390" y="295"/>
                          </a:lnTo>
                          <a:lnTo>
                            <a:pt x="386" y="283"/>
                          </a:lnTo>
                          <a:lnTo>
                            <a:pt x="376" y="273"/>
                          </a:lnTo>
                          <a:lnTo>
                            <a:pt x="364" y="261"/>
                          </a:lnTo>
                          <a:lnTo>
                            <a:pt x="389" y="227"/>
                          </a:lnTo>
                          <a:lnTo>
                            <a:pt x="409" y="192"/>
                          </a:lnTo>
                          <a:lnTo>
                            <a:pt x="420" y="170"/>
                          </a:lnTo>
                          <a:lnTo>
                            <a:pt x="428" y="153"/>
                          </a:lnTo>
                          <a:lnTo>
                            <a:pt x="432" y="139"/>
                          </a:lnTo>
                          <a:lnTo>
                            <a:pt x="432" y="128"/>
                          </a:lnTo>
                          <a:lnTo>
                            <a:pt x="426" y="118"/>
                          </a:lnTo>
                          <a:lnTo>
                            <a:pt x="416" y="110"/>
                          </a:lnTo>
                          <a:lnTo>
                            <a:pt x="400" y="102"/>
                          </a:lnTo>
                          <a:lnTo>
                            <a:pt x="378" y="92"/>
                          </a:lnTo>
                          <a:lnTo>
                            <a:pt x="349" y="77"/>
                          </a:lnTo>
                          <a:lnTo>
                            <a:pt x="320" y="68"/>
                          </a:lnTo>
                          <a:lnTo>
                            <a:pt x="322" y="54"/>
                          </a:lnTo>
                          <a:lnTo>
                            <a:pt x="322" y="42"/>
                          </a:lnTo>
                          <a:lnTo>
                            <a:pt x="320" y="32"/>
                          </a:lnTo>
                          <a:lnTo>
                            <a:pt x="315" y="23"/>
                          </a:lnTo>
                          <a:lnTo>
                            <a:pt x="309" y="16"/>
                          </a:lnTo>
                          <a:lnTo>
                            <a:pt x="300" y="10"/>
                          </a:lnTo>
                          <a:lnTo>
                            <a:pt x="291" y="5"/>
                          </a:lnTo>
                          <a:lnTo>
                            <a:pt x="281" y="2"/>
                          </a:lnTo>
                          <a:lnTo>
                            <a:pt x="268" y="0"/>
                          </a:lnTo>
                          <a:lnTo>
                            <a:pt x="256" y="1"/>
                          </a:lnTo>
                          <a:lnTo>
                            <a:pt x="243" y="3"/>
                          </a:lnTo>
                          <a:lnTo>
                            <a:pt x="233" y="8"/>
                          </a:lnTo>
                          <a:lnTo>
                            <a:pt x="222" y="16"/>
                          </a:lnTo>
                          <a:lnTo>
                            <a:pt x="215" y="27"/>
                          </a:lnTo>
                          <a:lnTo>
                            <a:pt x="211" y="42"/>
                          </a:lnTo>
                          <a:lnTo>
                            <a:pt x="208" y="6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rgbClr val="E6E6E6"/>
                        </a:gs>
                        <a:gs pos="44000">
                          <a:srgbClr val="080808"/>
                        </a:gs>
                        <a:gs pos="48000">
                          <a:srgbClr val="080808"/>
                        </a:gs>
                      </a:gsLst>
                      <a:lin ang="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" lastClr="FFFFFF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293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330255" y="3621338"/>
                      <a:ext cx="374408" cy="63350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8"/>
                        </a:cxn>
                        <a:cxn ang="0">
                          <a:pos x="0" y="22"/>
                        </a:cxn>
                        <a:cxn ang="0">
                          <a:pos x="8" y="43"/>
                        </a:cxn>
                        <a:cxn ang="0">
                          <a:pos x="28" y="49"/>
                        </a:cxn>
                        <a:cxn ang="0">
                          <a:pos x="53" y="54"/>
                        </a:cxn>
                        <a:cxn ang="0">
                          <a:pos x="81" y="58"/>
                        </a:cxn>
                        <a:cxn ang="0">
                          <a:pos x="108" y="56"/>
                        </a:cxn>
                        <a:cxn ang="0">
                          <a:pos x="135" y="53"/>
                        </a:cxn>
                        <a:cxn ang="0">
                          <a:pos x="159" y="46"/>
                        </a:cxn>
                        <a:cxn ang="0">
                          <a:pos x="176" y="33"/>
                        </a:cxn>
                        <a:cxn ang="0">
                          <a:pos x="185" y="16"/>
                        </a:cxn>
                        <a:cxn ang="0">
                          <a:pos x="160" y="6"/>
                        </a:cxn>
                        <a:cxn ang="0">
                          <a:pos x="144" y="0"/>
                        </a:cxn>
                        <a:cxn ang="0">
                          <a:pos x="139" y="15"/>
                        </a:cxn>
                        <a:cxn ang="0">
                          <a:pos x="127" y="24"/>
                        </a:cxn>
                        <a:cxn ang="0">
                          <a:pos x="109" y="29"/>
                        </a:cxn>
                        <a:cxn ang="0">
                          <a:pos x="89" y="29"/>
                        </a:cxn>
                        <a:cxn ang="0">
                          <a:pos x="68" y="25"/>
                        </a:cxn>
                        <a:cxn ang="0">
                          <a:pos x="51" y="20"/>
                        </a:cxn>
                        <a:cxn ang="0">
                          <a:pos x="38" y="11"/>
                        </a:cxn>
                        <a:cxn ang="0">
                          <a:pos x="33" y="1"/>
                        </a:cxn>
                        <a:cxn ang="0">
                          <a:pos x="13" y="8"/>
                        </a:cxn>
                      </a:cxnLst>
                      <a:rect l="0" t="0" r="r" b="b"/>
                      <a:pathLst>
                        <a:path w="185" h="58">
                          <a:moveTo>
                            <a:pt x="13" y="8"/>
                          </a:moveTo>
                          <a:lnTo>
                            <a:pt x="0" y="22"/>
                          </a:lnTo>
                          <a:lnTo>
                            <a:pt x="8" y="43"/>
                          </a:lnTo>
                          <a:lnTo>
                            <a:pt x="28" y="49"/>
                          </a:lnTo>
                          <a:lnTo>
                            <a:pt x="53" y="54"/>
                          </a:lnTo>
                          <a:lnTo>
                            <a:pt x="81" y="58"/>
                          </a:lnTo>
                          <a:lnTo>
                            <a:pt x="108" y="56"/>
                          </a:lnTo>
                          <a:lnTo>
                            <a:pt x="135" y="53"/>
                          </a:lnTo>
                          <a:lnTo>
                            <a:pt x="159" y="46"/>
                          </a:lnTo>
                          <a:lnTo>
                            <a:pt x="176" y="33"/>
                          </a:lnTo>
                          <a:lnTo>
                            <a:pt x="185" y="16"/>
                          </a:lnTo>
                          <a:lnTo>
                            <a:pt x="160" y="6"/>
                          </a:lnTo>
                          <a:lnTo>
                            <a:pt x="144" y="0"/>
                          </a:lnTo>
                          <a:lnTo>
                            <a:pt x="139" y="15"/>
                          </a:lnTo>
                          <a:lnTo>
                            <a:pt x="127" y="24"/>
                          </a:lnTo>
                          <a:lnTo>
                            <a:pt x="109" y="29"/>
                          </a:lnTo>
                          <a:lnTo>
                            <a:pt x="89" y="29"/>
                          </a:lnTo>
                          <a:lnTo>
                            <a:pt x="68" y="25"/>
                          </a:lnTo>
                          <a:lnTo>
                            <a:pt x="51" y="20"/>
                          </a:lnTo>
                          <a:lnTo>
                            <a:pt x="38" y="11"/>
                          </a:lnTo>
                          <a:lnTo>
                            <a:pt x="33" y="1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94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186252" y="3684688"/>
                      <a:ext cx="648019" cy="126701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10"/>
                        </a:cxn>
                        <a:cxn ang="0">
                          <a:pos x="1" y="26"/>
                        </a:cxn>
                        <a:cxn ang="0">
                          <a:pos x="0" y="43"/>
                        </a:cxn>
                        <a:cxn ang="0">
                          <a:pos x="3" y="60"/>
                        </a:cxn>
                        <a:cxn ang="0">
                          <a:pos x="14" y="71"/>
                        </a:cxn>
                        <a:cxn ang="0">
                          <a:pos x="27" y="81"/>
                        </a:cxn>
                        <a:cxn ang="0">
                          <a:pos x="46" y="90"/>
                        </a:cxn>
                        <a:cxn ang="0">
                          <a:pos x="67" y="95"/>
                        </a:cxn>
                        <a:cxn ang="0">
                          <a:pos x="91" y="100"/>
                        </a:cxn>
                        <a:cxn ang="0">
                          <a:pos x="117" y="102"/>
                        </a:cxn>
                        <a:cxn ang="0">
                          <a:pos x="144" y="102"/>
                        </a:cxn>
                        <a:cxn ang="0">
                          <a:pos x="171" y="102"/>
                        </a:cxn>
                        <a:cxn ang="0">
                          <a:pos x="199" y="100"/>
                        </a:cxn>
                        <a:cxn ang="0">
                          <a:pos x="225" y="98"/>
                        </a:cxn>
                        <a:cxn ang="0">
                          <a:pos x="251" y="94"/>
                        </a:cxn>
                        <a:cxn ang="0">
                          <a:pos x="273" y="90"/>
                        </a:cxn>
                        <a:cxn ang="0">
                          <a:pos x="292" y="85"/>
                        </a:cxn>
                        <a:cxn ang="0">
                          <a:pos x="308" y="79"/>
                        </a:cxn>
                        <a:cxn ang="0">
                          <a:pos x="319" y="71"/>
                        </a:cxn>
                        <a:cxn ang="0">
                          <a:pos x="326" y="61"/>
                        </a:cxn>
                        <a:cxn ang="0">
                          <a:pos x="329" y="50"/>
                        </a:cxn>
                        <a:cxn ang="0">
                          <a:pos x="329" y="39"/>
                        </a:cxn>
                        <a:cxn ang="0">
                          <a:pos x="325" y="28"/>
                        </a:cxn>
                        <a:cxn ang="0">
                          <a:pos x="316" y="18"/>
                        </a:cxn>
                        <a:cxn ang="0">
                          <a:pos x="303" y="8"/>
                        </a:cxn>
                        <a:cxn ang="0">
                          <a:pos x="285" y="0"/>
                        </a:cxn>
                        <a:cxn ang="0">
                          <a:pos x="269" y="18"/>
                        </a:cxn>
                        <a:cxn ang="0">
                          <a:pos x="252" y="31"/>
                        </a:cxn>
                        <a:cxn ang="0">
                          <a:pos x="234" y="39"/>
                        </a:cxn>
                        <a:cxn ang="0">
                          <a:pos x="215" y="43"/>
                        </a:cxn>
                        <a:cxn ang="0">
                          <a:pos x="194" y="45"/>
                        </a:cxn>
                        <a:cxn ang="0">
                          <a:pos x="173" y="43"/>
                        </a:cxn>
                        <a:cxn ang="0">
                          <a:pos x="148" y="41"/>
                        </a:cxn>
                        <a:cxn ang="0">
                          <a:pos x="122" y="40"/>
                        </a:cxn>
                        <a:cxn ang="0">
                          <a:pos x="67" y="30"/>
                        </a:cxn>
                        <a:cxn ang="0">
                          <a:pos x="49" y="3"/>
                        </a:cxn>
                        <a:cxn ang="0">
                          <a:pos x="32" y="10"/>
                        </a:cxn>
                      </a:cxnLst>
                      <a:rect l="0" t="0" r="r" b="b"/>
                      <a:pathLst>
                        <a:path w="329" h="102">
                          <a:moveTo>
                            <a:pt x="32" y="10"/>
                          </a:moveTo>
                          <a:lnTo>
                            <a:pt x="1" y="26"/>
                          </a:lnTo>
                          <a:lnTo>
                            <a:pt x="0" y="43"/>
                          </a:lnTo>
                          <a:lnTo>
                            <a:pt x="3" y="60"/>
                          </a:lnTo>
                          <a:lnTo>
                            <a:pt x="14" y="71"/>
                          </a:lnTo>
                          <a:lnTo>
                            <a:pt x="27" y="81"/>
                          </a:lnTo>
                          <a:lnTo>
                            <a:pt x="46" y="90"/>
                          </a:lnTo>
                          <a:lnTo>
                            <a:pt x="67" y="95"/>
                          </a:lnTo>
                          <a:lnTo>
                            <a:pt x="91" y="100"/>
                          </a:lnTo>
                          <a:lnTo>
                            <a:pt x="117" y="102"/>
                          </a:lnTo>
                          <a:lnTo>
                            <a:pt x="144" y="102"/>
                          </a:lnTo>
                          <a:lnTo>
                            <a:pt x="171" y="102"/>
                          </a:lnTo>
                          <a:lnTo>
                            <a:pt x="199" y="100"/>
                          </a:lnTo>
                          <a:lnTo>
                            <a:pt x="225" y="98"/>
                          </a:lnTo>
                          <a:lnTo>
                            <a:pt x="251" y="94"/>
                          </a:lnTo>
                          <a:lnTo>
                            <a:pt x="273" y="90"/>
                          </a:lnTo>
                          <a:lnTo>
                            <a:pt x="292" y="85"/>
                          </a:lnTo>
                          <a:lnTo>
                            <a:pt x="308" y="79"/>
                          </a:lnTo>
                          <a:lnTo>
                            <a:pt x="319" y="71"/>
                          </a:lnTo>
                          <a:lnTo>
                            <a:pt x="326" y="61"/>
                          </a:lnTo>
                          <a:lnTo>
                            <a:pt x="329" y="50"/>
                          </a:lnTo>
                          <a:lnTo>
                            <a:pt x="329" y="39"/>
                          </a:lnTo>
                          <a:lnTo>
                            <a:pt x="325" y="28"/>
                          </a:lnTo>
                          <a:lnTo>
                            <a:pt x="316" y="18"/>
                          </a:lnTo>
                          <a:lnTo>
                            <a:pt x="303" y="8"/>
                          </a:lnTo>
                          <a:lnTo>
                            <a:pt x="285" y="0"/>
                          </a:lnTo>
                          <a:lnTo>
                            <a:pt x="269" y="18"/>
                          </a:lnTo>
                          <a:lnTo>
                            <a:pt x="252" y="31"/>
                          </a:lnTo>
                          <a:lnTo>
                            <a:pt x="234" y="39"/>
                          </a:lnTo>
                          <a:lnTo>
                            <a:pt x="215" y="43"/>
                          </a:lnTo>
                          <a:lnTo>
                            <a:pt x="194" y="45"/>
                          </a:lnTo>
                          <a:lnTo>
                            <a:pt x="173" y="43"/>
                          </a:lnTo>
                          <a:lnTo>
                            <a:pt x="148" y="41"/>
                          </a:lnTo>
                          <a:lnTo>
                            <a:pt x="122" y="40"/>
                          </a:lnTo>
                          <a:lnTo>
                            <a:pt x="67" y="30"/>
                          </a:lnTo>
                          <a:lnTo>
                            <a:pt x="49" y="3"/>
                          </a:lnTo>
                          <a:lnTo>
                            <a:pt x="32" y="1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95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287059" y="4096475"/>
                      <a:ext cx="417605" cy="0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0"/>
                        </a:cxn>
                        <a:cxn ang="0">
                          <a:pos x="24" y="6"/>
                        </a:cxn>
                        <a:cxn ang="0">
                          <a:pos x="35" y="12"/>
                        </a:cxn>
                        <a:cxn ang="0">
                          <a:pos x="47" y="15"/>
                        </a:cxn>
                        <a:cxn ang="0">
                          <a:pos x="58" y="17"/>
                        </a:cxn>
                        <a:cxn ang="0">
                          <a:pos x="70" y="20"/>
                        </a:cxn>
                        <a:cxn ang="0">
                          <a:pos x="82" y="21"/>
                        </a:cxn>
                        <a:cxn ang="0">
                          <a:pos x="94" y="22"/>
                        </a:cxn>
                        <a:cxn ang="0">
                          <a:pos x="106" y="21"/>
                        </a:cxn>
                        <a:cxn ang="0">
                          <a:pos x="119" y="20"/>
                        </a:cxn>
                        <a:cxn ang="0">
                          <a:pos x="131" y="19"/>
                        </a:cxn>
                        <a:cxn ang="0">
                          <a:pos x="143" y="16"/>
                        </a:cxn>
                        <a:cxn ang="0">
                          <a:pos x="156" y="14"/>
                        </a:cxn>
                        <a:cxn ang="0">
                          <a:pos x="167" y="12"/>
                        </a:cxn>
                        <a:cxn ang="0">
                          <a:pos x="180" y="8"/>
                        </a:cxn>
                        <a:cxn ang="0">
                          <a:pos x="192" y="6"/>
                        </a:cxn>
                        <a:cxn ang="0">
                          <a:pos x="204" y="2"/>
                        </a:cxn>
                        <a:cxn ang="0">
                          <a:pos x="204" y="14"/>
                        </a:cxn>
                        <a:cxn ang="0">
                          <a:pos x="196" y="17"/>
                        </a:cxn>
                        <a:cxn ang="0">
                          <a:pos x="188" y="21"/>
                        </a:cxn>
                        <a:cxn ang="0">
                          <a:pos x="178" y="24"/>
                        </a:cxn>
                        <a:cxn ang="0">
                          <a:pos x="167" y="27"/>
                        </a:cxn>
                        <a:cxn ang="0">
                          <a:pos x="155" y="30"/>
                        </a:cxn>
                        <a:cxn ang="0">
                          <a:pos x="143" y="32"/>
                        </a:cxn>
                        <a:cxn ang="0">
                          <a:pos x="129" y="35"/>
                        </a:cxn>
                        <a:cxn ang="0">
                          <a:pos x="117" y="37"/>
                        </a:cxn>
                        <a:cxn ang="0">
                          <a:pos x="102" y="37"/>
                        </a:cxn>
                        <a:cxn ang="0">
                          <a:pos x="88" y="37"/>
                        </a:cxn>
                        <a:cxn ang="0">
                          <a:pos x="73" y="36"/>
                        </a:cxn>
                        <a:cxn ang="0">
                          <a:pos x="58" y="34"/>
                        </a:cxn>
                        <a:cxn ang="0">
                          <a:pos x="44" y="29"/>
                        </a:cxn>
                        <a:cxn ang="0">
                          <a:pos x="29" y="24"/>
                        </a:cxn>
                        <a:cxn ang="0">
                          <a:pos x="14" y="17"/>
                        </a:cxn>
                        <a:cxn ang="0">
                          <a:pos x="0" y="8"/>
                        </a:cxn>
                        <a:cxn ang="0">
                          <a:pos x="12" y="0"/>
                        </a:cxn>
                      </a:cxnLst>
                      <a:rect l="0" t="0" r="r" b="b"/>
                      <a:pathLst>
                        <a:path w="204" h="37">
                          <a:moveTo>
                            <a:pt x="12" y="0"/>
                          </a:moveTo>
                          <a:lnTo>
                            <a:pt x="24" y="6"/>
                          </a:lnTo>
                          <a:lnTo>
                            <a:pt x="35" y="12"/>
                          </a:lnTo>
                          <a:lnTo>
                            <a:pt x="47" y="15"/>
                          </a:lnTo>
                          <a:lnTo>
                            <a:pt x="58" y="17"/>
                          </a:lnTo>
                          <a:lnTo>
                            <a:pt x="70" y="20"/>
                          </a:lnTo>
                          <a:lnTo>
                            <a:pt x="82" y="21"/>
                          </a:lnTo>
                          <a:lnTo>
                            <a:pt x="94" y="22"/>
                          </a:lnTo>
                          <a:lnTo>
                            <a:pt x="106" y="21"/>
                          </a:lnTo>
                          <a:lnTo>
                            <a:pt x="119" y="20"/>
                          </a:lnTo>
                          <a:lnTo>
                            <a:pt x="131" y="19"/>
                          </a:lnTo>
                          <a:lnTo>
                            <a:pt x="143" y="16"/>
                          </a:lnTo>
                          <a:lnTo>
                            <a:pt x="156" y="14"/>
                          </a:lnTo>
                          <a:lnTo>
                            <a:pt x="167" y="12"/>
                          </a:lnTo>
                          <a:lnTo>
                            <a:pt x="180" y="8"/>
                          </a:lnTo>
                          <a:lnTo>
                            <a:pt x="192" y="6"/>
                          </a:lnTo>
                          <a:lnTo>
                            <a:pt x="204" y="2"/>
                          </a:lnTo>
                          <a:lnTo>
                            <a:pt x="204" y="14"/>
                          </a:lnTo>
                          <a:lnTo>
                            <a:pt x="196" y="17"/>
                          </a:lnTo>
                          <a:lnTo>
                            <a:pt x="188" y="21"/>
                          </a:lnTo>
                          <a:lnTo>
                            <a:pt x="178" y="24"/>
                          </a:lnTo>
                          <a:lnTo>
                            <a:pt x="167" y="27"/>
                          </a:lnTo>
                          <a:lnTo>
                            <a:pt x="155" y="30"/>
                          </a:lnTo>
                          <a:lnTo>
                            <a:pt x="143" y="32"/>
                          </a:lnTo>
                          <a:lnTo>
                            <a:pt x="129" y="35"/>
                          </a:lnTo>
                          <a:lnTo>
                            <a:pt x="117" y="37"/>
                          </a:lnTo>
                          <a:lnTo>
                            <a:pt x="102" y="37"/>
                          </a:lnTo>
                          <a:lnTo>
                            <a:pt x="88" y="37"/>
                          </a:lnTo>
                          <a:lnTo>
                            <a:pt x="73" y="36"/>
                          </a:lnTo>
                          <a:lnTo>
                            <a:pt x="58" y="34"/>
                          </a:lnTo>
                          <a:lnTo>
                            <a:pt x="44" y="29"/>
                          </a:lnTo>
                          <a:lnTo>
                            <a:pt x="29" y="24"/>
                          </a:lnTo>
                          <a:lnTo>
                            <a:pt x="14" y="17"/>
                          </a:lnTo>
                          <a:lnTo>
                            <a:pt x="0" y="8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96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128651" y="4191490"/>
                      <a:ext cx="705620" cy="221736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0"/>
                        </a:cxn>
                        <a:cxn ang="0">
                          <a:pos x="19" y="9"/>
                        </a:cxn>
                        <a:cxn ang="0">
                          <a:pos x="6" y="20"/>
                        </a:cxn>
                        <a:cxn ang="0">
                          <a:pos x="0" y="30"/>
                        </a:cxn>
                        <a:cxn ang="0">
                          <a:pos x="0" y="42"/>
                        </a:cxn>
                        <a:cxn ang="0">
                          <a:pos x="7" y="53"/>
                        </a:cxn>
                        <a:cxn ang="0">
                          <a:pos x="17" y="65"/>
                        </a:cxn>
                        <a:cxn ang="0">
                          <a:pos x="32" y="75"/>
                        </a:cxn>
                        <a:cxn ang="0">
                          <a:pos x="50" y="85"/>
                        </a:cxn>
                        <a:cxn ang="0">
                          <a:pos x="66" y="89"/>
                        </a:cxn>
                        <a:cxn ang="0">
                          <a:pos x="82" y="92"/>
                        </a:cxn>
                        <a:cxn ang="0">
                          <a:pos x="97" y="95"/>
                        </a:cxn>
                        <a:cxn ang="0">
                          <a:pos x="113" y="96"/>
                        </a:cxn>
                        <a:cxn ang="0">
                          <a:pos x="128" y="98"/>
                        </a:cxn>
                        <a:cxn ang="0">
                          <a:pos x="144" y="99"/>
                        </a:cxn>
                        <a:cxn ang="0">
                          <a:pos x="159" y="99"/>
                        </a:cxn>
                        <a:cxn ang="0">
                          <a:pos x="174" y="100"/>
                        </a:cxn>
                        <a:cxn ang="0">
                          <a:pos x="189" y="100"/>
                        </a:cxn>
                        <a:cxn ang="0">
                          <a:pos x="205" y="100"/>
                        </a:cxn>
                        <a:cxn ang="0">
                          <a:pos x="220" y="99"/>
                        </a:cxn>
                        <a:cxn ang="0">
                          <a:pos x="236" y="99"/>
                        </a:cxn>
                        <a:cxn ang="0">
                          <a:pos x="251" y="98"/>
                        </a:cxn>
                        <a:cxn ang="0">
                          <a:pos x="267" y="97"/>
                        </a:cxn>
                        <a:cxn ang="0">
                          <a:pos x="284" y="95"/>
                        </a:cxn>
                        <a:cxn ang="0">
                          <a:pos x="300" y="94"/>
                        </a:cxn>
                        <a:cxn ang="0">
                          <a:pos x="323" y="81"/>
                        </a:cxn>
                        <a:cxn ang="0">
                          <a:pos x="339" y="68"/>
                        </a:cxn>
                        <a:cxn ang="0">
                          <a:pos x="349" y="56"/>
                        </a:cxn>
                        <a:cxn ang="0">
                          <a:pos x="351" y="43"/>
                        </a:cxn>
                        <a:cxn ang="0">
                          <a:pos x="348" y="31"/>
                        </a:cxn>
                        <a:cxn ang="0">
                          <a:pos x="338" y="21"/>
                        </a:cxn>
                        <a:cxn ang="0">
                          <a:pos x="320" y="12"/>
                        </a:cxn>
                        <a:cxn ang="0">
                          <a:pos x="296" y="5"/>
                        </a:cxn>
                        <a:cxn ang="0">
                          <a:pos x="298" y="15"/>
                        </a:cxn>
                        <a:cxn ang="0">
                          <a:pos x="294" y="23"/>
                        </a:cxn>
                        <a:cxn ang="0">
                          <a:pos x="284" y="30"/>
                        </a:cxn>
                        <a:cxn ang="0">
                          <a:pos x="272" y="37"/>
                        </a:cxn>
                        <a:cxn ang="0">
                          <a:pos x="258" y="38"/>
                        </a:cxn>
                        <a:cxn ang="0">
                          <a:pos x="245" y="39"/>
                        </a:cxn>
                        <a:cxn ang="0">
                          <a:pos x="234" y="41"/>
                        </a:cxn>
                        <a:cxn ang="0">
                          <a:pos x="222" y="42"/>
                        </a:cxn>
                        <a:cxn ang="0">
                          <a:pos x="211" y="43"/>
                        </a:cxn>
                        <a:cxn ang="0">
                          <a:pos x="199" y="43"/>
                        </a:cxn>
                        <a:cxn ang="0">
                          <a:pos x="188" y="44"/>
                        </a:cxn>
                        <a:cxn ang="0">
                          <a:pos x="178" y="44"/>
                        </a:cxn>
                        <a:cxn ang="0">
                          <a:pos x="166" y="44"/>
                        </a:cxn>
                        <a:cxn ang="0">
                          <a:pos x="155" y="44"/>
                        </a:cxn>
                        <a:cxn ang="0">
                          <a:pos x="143" y="44"/>
                        </a:cxn>
                        <a:cxn ang="0">
                          <a:pos x="133" y="43"/>
                        </a:cxn>
                        <a:cxn ang="0">
                          <a:pos x="120" y="42"/>
                        </a:cxn>
                        <a:cxn ang="0">
                          <a:pos x="108" y="41"/>
                        </a:cxn>
                        <a:cxn ang="0">
                          <a:pos x="96" y="39"/>
                        </a:cxn>
                        <a:cxn ang="0">
                          <a:pos x="82" y="37"/>
                        </a:cxn>
                        <a:cxn ang="0">
                          <a:pos x="73" y="32"/>
                        </a:cxn>
                        <a:cxn ang="0">
                          <a:pos x="65" y="28"/>
                        </a:cxn>
                        <a:cxn ang="0">
                          <a:pos x="58" y="23"/>
                        </a:cxn>
                        <a:cxn ang="0">
                          <a:pos x="52" y="19"/>
                        </a:cxn>
                        <a:cxn ang="0">
                          <a:pos x="47" y="14"/>
                        </a:cxn>
                        <a:cxn ang="0">
                          <a:pos x="44" y="11"/>
                        </a:cxn>
                        <a:cxn ang="0">
                          <a:pos x="42" y="5"/>
                        </a:cxn>
                        <a:cxn ang="0">
                          <a:pos x="40" y="0"/>
                        </a:cxn>
                      </a:cxnLst>
                      <a:rect l="0" t="0" r="r" b="b"/>
                      <a:pathLst>
                        <a:path w="351" h="100">
                          <a:moveTo>
                            <a:pt x="40" y="0"/>
                          </a:moveTo>
                          <a:lnTo>
                            <a:pt x="19" y="9"/>
                          </a:lnTo>
                          <a:lnTo>
                            <a:pt x="6" y="20"/>
                          </a:lnTo>
                          <a:lnTo>
                            <a:pt x="0" y="30"/>
                          </a:lnTo>
                          <a:lnTo>
                            <a:pt x="0" y="42"/>
                          </a:lnTo>
                          <a:lnTo>
                            <a:pt x="7" y="53"/>
                          </a:lnTo>
                          <a:lnTo>
                            <a:pt x="17" y="65"/>
                          </a:lnTo>
                          <a:lnTo>
                            <a:pt x="32" y="75"/>
                          </a:lnTo>
                          <a:lnTo>
                            <a:pt x="50" y="85"/>
                          </a:lnTo>
                          <a:lnTo>
                            <a:pt x="66" y="89"/>
                          </a:lnTo>
                          <a:lnTo>
                            <a:pt x="82" y="92"/>
                          </a:lnTo>
                          <a:lnTo>
                            <a:pt x="97" y="95"/>
                          </a:lnTo>
                          <a:lnTo>
                            <a:pt x="113" y="96"/>
                          </a:lnTo>
                          <a:lnTo>
                            <a:pt x="128" y="98"/>
                          </a:lnTo>
                          <a:lnTo>
                            <a:pt x="144" y="99"/>
                          </a:lnTo>
                          <a:lnTo>
                            <a:pt x="159" y="99"/>
                          </a:lnTo>
                          <a:lnTo>
                            <a:pt x="174" y="100"/>
                          </a:lnTo>
                          <a:lnTo>
                            <a:pt x="189" y="100"/>
                          </a:lnTo>
                          <a:lnTo>
                            <a:pt x="205" y="100"/>
                          </a:lnTo>
                          <a:lnTo>
                            <a:pt x="220" y="99"/>
                          </a:lnTo>
                          <a:lnTo>
                            <a:pt x="236" y="99"/>
                          </a:lnTo>
                          <a:lnTo>
                            <a:pt x="251" y="98"/>
                          </a:lnTo>
                          <a:lnTo>
                            <a:pt x="267" y="97"/>
                          </a:lnTo>
                          <a:lnTo>
                            <a:pt x="284" y="95"/>
                          </a:lnTo>
                          <a:lnTo>
                            <a:pt x="300" y="94"/>
                          </a:lnTo>
                          <a:lnTo>
                            <a:pt x="323" y="81"/>
                          </a:lnTo>
                          <a:lnTo>
                            <a:pt x="339" y="68"/>
                          </a:lnTo>
                          <a:lnTo>
                            <a:pt x="349" y="56"/>
                          </a:lnTo>
                          <a:lnTo>
                            <a:pt x="351" y="43"/>
                          </a:lnTo>
                          <a:lnTo>
                            <a:pt x="348" y="31"/>
                          </a:lnTo>
                          <a:lnTo>
                            <a:pt x="338" y="21"/>
                          </a:lnTo>
                          <a:lnTo>
                            <a:pt x="320" y="12"/>
                          </a:lnTo>
                          <a:lnTo>
                            <a:pt x="296" y="5"/>
                          </a:lnTo>
                          <a:lnTo>
                            <a:pt x="298" y="15"/>
                          </a:lnTo>
                          <a:lnTo>
                            <a:pt x="294" y="23"/>
                          </a:lnTo>
                          <a:lnTo>
                            <a:pt x="284" y="30"/>
                          </a:lnTo>
                          <a:lnTo>
                            <a:pt x="272" y="37"/>
                          </a:lnTo>
                          <a:lnTo>
                            <a:pt x="258" y="38"/>
                          </a:lnTo>
                          <a:lnTo>
                            <a:pt x="245" y="39"/>
                          </a:lnTo>
                          <a:lnTo>
                            <a:pt x="234" y="41"/>
                          </a:lnTo>
                          <a:lnTo>
                            <a:pt x="222" y="42"/>
                          </a:lnTo>
                          <a:lnTo>
                            <a:pt x="211" y="43"/>
                          </a:lnTo>
                          <a:lnTo>
                            <a:pt x="199" y="43"/>
                          </a:lnTo>
                          <a:lnTo>
                            <a:pt x="188" y="44"/>
                          </a:lnTo>
                          <a:lnTo>
                            <a:pt x="178" y="44"/>
                          </a:lnTo>
                          <a:lnTo>
                            <a:pt x="166" y="44"/>
                          </a:lnTo>
                          <a:lnTo>
                            <a:pt x="155" y="44"/>
                          </a:lnTo>
                          <a:lnTo>
                            <a:pt x="143" y="44"/>
                          </a:lnTo>
                          <a:lnTo>
                            <a:pt x="133" y="43"/>
                          </a:lnTo>
                          <a:lnTo>
                            <a:pt x="120" y="42"/>
                          </a:lnTo>
                          <a:lnTo>
                            <a:pt x="108" y="41"/>
                          </a:lnTo>
                          <a:lnTo>
                            <a:pt x="96" y="39"/>
                          </a:lnTo>
                          <a:lnTo>
                            <a:pt x="82" y="37"/>
                          </a:lnTo>
                          <a:lnTo>
                            <a:pt x="73" y="32"/>
                          </a:lnTo>
                          <a:lnTo>
                            <a:pt x="65" y="28"/>
                          </a:lnTo>
                          <a:lnTo>
                            <a:pt x="58" y="23"/>
                          </a:lnTo>
                          <a:lnTo>
                            <a:pt x="52" y="19"/>
                          </a:lnTo>
                          <a:lnTo>
                            <a:pt x="47" y="14"/>
                          </a:lnTo>
                          <a:lnTo>
                            <a:pt x="44" y="11"/>
                          </a:lnTo>
                          <a:lnTo>
                            <a:pt x="42" y="5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97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128651" y="5046730"/>
                      <a:ext cx="748817" cy="15836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4"/>
                        </a:cxn>
                        <a:cxn ang="0">
                          <a:pos x="68" y="40"/>
                        </a:cxn>
                        <a:cxn ang="0">
                          <a:pos x="89" y="44"/>
                        </a:cxn>
                        <a:cxn ang="0">
                          <a:pos x="108" y="48"/>
                        </a:cxn>
                        <a:cxn ang="0">
                          <a:pos x="127" y="53"/>
                        </a:cxn>
                        <a:cxn ang="0">
                          <a:pos x="144" y="55"/>
                        </a:cxn>
                        <a:cxn ang="0">
                          <a:pos x="160" y="57"/>
                        </a:cxn>
                        <a:cxn ang="0">
                          <a:pos x="176" y="59"/>
                        </a:cxn>
                        <a:cxn ang="0">
                          <a:pos x="192" y="59"/>
                        </a:cxn>
                        <a:cxn ang="0">
                          <a:pos x="207" y="59"/>
                        </a:cxn>
                        <a:cxn ang="0">
                          <a:pos x="222" y="58"/>
                        </a:cxn>
                        <a:cxn ang="0">
                          <a:pos x="237" y="57"/>
                        </a:cxn>
                        <a:cxn ang="0">
                          <a:pos x="253" y="54"/>
                        </a:cxn>
                        <a:cxn ang="0">
                          <a:pos x="270" y="50"/>
                        </a:cxn>
                        <a:cxn ang="0">
                          <a:pos x="286" y="46"/>
                        </a:cxn>
                        <a:cxn ang="0">
                          <a:pos x="304" y="39"/>
                        </a:cxn>
                        <a:cxn ang="0">
                          <a:pos x="323" y="32"/>
                        </a:cxn>
                        <a:cxn ang="0">
                          <a:pos x="342" y="23"/>
                        </a:cxn>
                        <a:cxn ang="0">
                          <a:pos x="348" y="10"/>
                        </a:cxn>
                        <a:cxn ang="0">
                          <a:pos x="352" y="3"/>
                        </a:cxn>
                        <a:cxn ang="0">
                          <a:pos x="356" y="0"/>
                        </a:cxn>
                        <a:cxn ang="0">
                          <a:pos x="359" y="1"/>
                        </a:cxn>
                        <a:cxn ang="0">
                          <a:pos x="363" y="4"/>
                        </a:cxn>
                        <a:cxn ang="0">
                          <a:pos x="367" y="11"/>
                        </a:cxn>
                        <a:cxn ang="0">
                          <a:pos x="374" y="20"/>
                        </a:cxn>
                        <a:cxn ang="0">
                          <a:pos x="382" y="32"/>
                        </a:cxn>
                        <a:cxn ang="0">
                          <a:pos x="366" y="55"/>
                        </a:cxn>
                        <a:cxn ang="0">
                          <a:pos x="349" y="65"/>
                        </a:cxn>
                        <a:cxn ang="0">
                          <a:pos x="329" y="73"/>
                        </a:cxn>
                        <a:cxn ang="0">
                          <a:pos x="310" y="80"/>
                        </a:cxn>
                        <a:cxn ang="0">
                          <a:pos x="288" y="86"/>
                        </a:cxn>
                        <a:cxn ang="0">
                          <a:pos x="266" y="91"/>
                        </a:cxn>
                        <a:cxn ang="0">
                          <a:pos x="243" y="94"/>
                        </a:cxn>
                        <a:cxn ang="0">
                          <a:pos x="219" y="96"/>
                        </a:cxn>
                        <a:cxn ang="0">
                          <a:pos x="196" y="96"/>
                        </a:cxn>
                        <a:cxn ang="0">
                          <a:pos x="172" y="96"/>
                        </a:cxn>
                        <a:cxn ang="0">
                          <a:pos x="147" y="95"/>
                        </a:cxn>
                        <a:cxn ang="0">
                          <a:pos x="124" y="92"/>
                        </a:cxn>
                        <a:cxn ang="0">
                          <a:pos x="101" y="88"/>
                        </a:cxn>
                        <a:cxn ang="0">
                          <a:pos x="78" y="84"/>
                        </a:cxn>
                        <a:cxn ang="0">
                          <a:pos x="58" y="79"/>
                        </a:cxn>
                        <a:cxn ang="0">
                          <a:pos x="37" y="72"/>
                        </a:cxn>
                        <a:cxn ang="0">
                          <a:pos x="18" y="65"/>
                        </a:cxn>
                        <a:cxn ang="0">
                          <a:pos x="12" y="56"/>
                        </a:cxn>
                        <a:cxn ang="0">
                          <a:pos x="6" y="47"/>
                        </a:cxn>
                        <a:cxn ang="0">
                          <a:pos x="2" y="38"/>
                        </a:cxn>
                        <a:cxn ang="0">
                          <a:pos x="0" y="28"/>
                        </a:cxn>
                        <a:cxn ang="0">
                          <a:pos x="0" y="20"/>
                        </a:cxn>
                        <a:cxn ang="0">
                          <a:pos x="5" y="13"/>
                        </a:cxn>
                        <a:cxn ang="0">
                          <a:pos x="12" y="8"/>
                        </a:cxn>
                        <a:cxn ang="0">
                          <a:pos x="24" y="4"/>
                        </a:cxn>
                      </a:cxnLst>
                      <a:rect l="0" t="0" r="r" b="b"/>
                      <a:pathLst>
                        <a:path w="382" h="96">
                          <a:moveTo>
                            <a:pt x="24" y="4"/>
                          </a:moveTo>
                          <a:lnTo>
                            <a:pt x="68" y="40"/>
                          </a:lnTo>
                          <a:lnTo>
                            <a:pt x="89" y="44"/>
                          </a:lnTo>
                          <a:lnTo>
                            <a:pt x="108" y="48"/>
                          </a:lnTo>
                          <a:lnTo>
                            <a:pt x="127" y="53"/>
                          </a:lnTo>
                          <a:lnTo>
                            <a:pt x="144" y="55"/>
                          </a:lnTo>
                          <a:lnTo>
                            <a:pt x="160" y="57"/>
                          </a:lnTo>
                          <a:lnTo>
                            <a:pt x="176" y="59"/>
                          </a:lnTo>
                          <a:lnTo>
                            <a:pt x="192" y="59"/>
                          </a:lnTo>
                          <a:lnTo>
                            <a:pt x="207" y="59"/>
                          </a:lnTo>
                          <a:lnTo>
                            <a:pt x="222" y="58"/>
                          </a:lnTo>
                          <a:lnTo>
                            <a:pt x="237" y="57"/>
                          </a:lnTo>
                          <a:lnTo>
                            <a:pt x="253" y="54"/>
                          </a:lnTo>
                          <a:lnTo>
                            <a:pt x="270" y="50"/>
                          </a:lnTo>
                          <a:lnTo>
                            <a:pt x="286" y="46"/>
                          </a:lnTo>
                          <a:lnTo>
                            <a:pt x="304" y="39"/>
                          </a:lnTo>
                          <a:lnTo>
                            <a:pt x="323" y="32"/>
                          </a:lnTo>
                          <a:lnTo>
                            <a:pt x="342" y="23"/>
                          </a:lnTo>
                          <a:lnTo>
                            <a:pt x="348" y="10"/>
                          </a:lnTo>
                          <a:lnTo>
                            <a:pt x="352" y="3"/>
                          </a:lnTo>
                          <a:lnTo>
                            <a:pt x="356" y="0"/>
                          </a:lnTo>
                          <a:lnTo>
                            <a:pt x="359" y="1"/>
                          </a:lnTo>
                          <a:lnTo>
                            <a:pt x="363" y="4"/>
                          </a:lnTo>
                          <a:lnTo>
                            <a:pt x="367" y="11"/>
                          </a:lnTo>
                          <a:lnTo>
                            <a:pt x="374" y="20"/>
                          </a:lnTo>
                          <a:lnTo>
                            <a:pt x="382" y="32"/>
                          </a:lnTo>
                          <a:lnTo>
                            <a:pt x="366" y="55"/>
                          </a:lnTo>
                          <a:lnTo>
                            <a:pt x="349" y="65"/>
                          </a:lnTo>
                          <a:lnTo>
                            <a:pt x="329" y="73"/>
                          </a:lnTo>
                          <a:lnTo>
                            <a:pt x="310" y="80"/>
                          </a:lnTo>
                          <a:lnTo>
                            <a:pt x="288" y="86"/>
                          </a:lnTo>
                          <a:lnTo>
                            <a:pt x="266" y="91"/>
                          </a:lnTo>
                          <a:lnTo>
                            <a:pt x="243" y="94"/>
                          </a:lnTo>
                          <a:lnTo>
                            <a:pt x="219" y="96"/>
                          </a:lnTo>
                          <a:lnTo>
                            <a:pt x="196" y="96"/>
                          </a:lnTo>
                          <a:lnTo>
                            <a:pt x="172" y="96"/>
                          </a:lnTo>
                          <a:lnTo>
                            <a:pt x="147" y="95"/>
                          </a:lnTo>
                          <a:lnTo>
                            <a:pt x="124" y="92"/>
                          </a:lnTo>
                          <a:lnTo>
                            <a:pt x="101" y="88"/>
                          </a:lnTo>
                          <a:lnTo>
                            <a:pt x="78" y="84"/>
                          </a:lnTo>
                          <a:lnTo>
                            <a:pt x="58" y="79"/>
                          </a:lnTo>
                          <a:lnTo>
                            <a:pt x="37" y="72"/>
                          </a:lnTo>
                          <a:lnTo>
                            <a:pt x="18" y="65"/>
                          </a:lnTo>
                          <a:lnTo>
                            <a:pt x="12" y="56"/>
                          </a:lnTo>
                          <a:lnTo>
                            <a:pt x="6" y="47"/>
                          </a:lnTo>
                          <a:lnTo>
                            <a:pt x="2" y="38"/>
                          </a:lnTo>
                          <a:lnTo>
                            <a:pt x="0" y="28"/>
                          </a:lnTo>
                          <a:lnTo>
                            <a:pt x="0" y="20"/>
                          </a:lnTo>
                          <a:lnTo>
                            <a:pt x="5" y="13"/>
                          </a:lnTo>
                          <a:lnTo>
                            <a:pt x="12" y="8"/>
                          </a:lnTo>
                          <a:lnTo>
                            <a:pt x="24" y="4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98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-15352" y="5205095"/>
                      <a:ext cx="993627" cy="348437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02"/>
                        </a:cxn>
                        <a:cxn ang="0">
                          <a:pos x="18" y="116"/>
                        </a:cxn>
                        <a:cxn ang="0">
                          <a:pos x="34" y="130"/>
                        </a:cxn>
                        <a:cxn ang="0">
                          <a:pos x="55" y="143"/>
                        </a:cxn>
                        <a:cxn ang="0">
                          <a:pos x="80" y="155"/>
                        </a:cxn>
                        <a:cxn ang="0">
                          <a:pos x="109" y="165"/>
                        </a:cxn>
                        <a:cxn ang="0">
                          <a:pos x="141" y="173"/>
                        </a:cxn>
                        <a:cxn ang="0">
                          <a:pos x="176" y="179"/>
                        </a:cxn>
                        <a:cxn ang="0">
                          <a:pos x="211" y="182"/>
                        </a:cxn>
                        <a:cxn ang="0">
                          <a:pos x="248" y="184"/>
                        </a:cxn>
                        <a:cxn ang="0">
                          <a:pos x="285" y="183"/>
                        </a:cxn>
                        <a:cxn ang="0">
                          <a:pos x="323" y="180"/>
                        </a:cxn>
                        <a:cxn ang="0">
                          <a:pos x="359" y="173"/>
                        </a:cxn>
                        <a:cxn ang="0">
                          <a:pos x="393" y="164"/>
                        </a:cxn>
                        <a:cxn ang="0">
                          <a:pos x="427" y="151"/>
                        </a:cxn>
                        <a:cxn ang="0">
                          <a:pos x="455" y="135"/>
                        </a:cxn>
                        <a:cxn ang="0">
                          <a:pos x="482" y="115"/>
                        </a:cxn>
                        <a:cxn ang="0">
                          <a:pos x="483" y="93"/>
                        </a:cxn>
                        <a:cxn ang="0">
                          <a:pos x="483" y="77"/>
                        </a:cxn>
                        <a:cxn ang="0">
                          <a:pos x="482" y="65"/>
                        </a:cxn>
                        <a:cxn ang="0">
                          <a:pos x="478" y="54"/>
                        </a:cxn>
                        <a:cxn ang="0">
                          <a:pos x="473" y="44"/>
                        </a:cxn>
                        <a:cxn ang="0">
                          <a:pos x="463" y="34"/>
                        </a:cxn>
                        <a:cxn ang="0">
                          <a:pos x="451" y="22"/>
                        </a:cxn>
                        <a:cxn ang="0">
                          <a:pos x="435" y="7"/>
                        </a:cxn>
                        <a:cxn ang="0">
                          <a:pos x="416" y="23"/>
                        </a:cxn>
                        <a:cxn ang="0">
                          <a:pos x="396" y="37"/>
                        </a:cxn>
                        <a:cxn ang="0">
                          <a:pos x="375" y="50"/>
                        </a:cxn>
                        <a:cxn ang="0">
                          <a:pos x="353" y="59"/>
                        </a:cxn>
                        <a:cxn ang="0">
                          <a:pos x="330" y="67"/>
                        </a:cxn>
                        <a:cxn ang="0">
                          <a:pos x="307" y="73"/>
                        </a:cxn>
                        <a:cxn ang="0">
                          <a:pos x="284" y="76"/>
                        </a:cxn>
                        <a:cxn ang="0">
                          <a:pos x="260" y="78"/>
                        </a:cxn>
                        <a:cxn ang="0">
                          <a:pos x="235" y="78"/>
                        </a:cxn>
                        <a:cxn ang="0">
                          <a:pos x="211" y="76"/>
                        </a:cxn>
                        <a:cxn ang="0">
                          <a:pos x="187" y="73"/>
                        </a:cxn>
                        <a:cxn ang="0">
                          <a:pos x="163" y="68"/>
                        </a:cxn>
                        <a:cxn ang="0">
                          <a:pos x="140" y="61"/>
                        </a:cxn>
                        <a:cxn ang="0">
                          <a:pos x="116" y="53"/>
                        </a:cxn>
                        <a:cxn ang="0">
                          <a:pos x="94" y="44"/>
                        </a:cxn>
                        <a:cxn ang="0">
                          <a:pos x="72" y="32"/>
                        </a:cxn>
                        <a:cxn ang="0">
                          <a:pos x="66" y="0"/>
                        </a:cxn>
                        <a:cxn ang="0">
                          <a:pos x="56" y="5"/>
                        </a:cxn>
                        <a:cxn ang="0">
                          <a:pos x="42" y="12"/>
                        </a:cxn>
                        <a:cxn ang="0">
                          <a:pos x="29" y="20"/>
                        </a:cxn>
                        <a:cxn ang="0">
                          <a:pos x="17" y="30"/>
                        </a:cxn>
                        <a:cxn ang="0">
                          <a:pos x="7" y="43"/>
                        </a:cxn>
                        <a:cxn ang="0">
                          <a:pos x="2" y="59"/>
                        </a:cxn>
                        <a:cxn ang="0">
                          <a:pos x="0" y="78"/>
                        </a:cxn>
                        <a:cxn ang="0">
                          <a:pos x="7" y="102"/>
                        </a:cxn>
                      </a:cxnLst>
                      <a:rect l="0" t="0" r="r" b="b"/>
                      <a:pathLst>
                        <a:path w="483" h="184">
                          <a:moveTo>
                            <a:pt x="7" y="102"/>
                          </a:moveTo>
                          <a:lnTo>
                            <a:pt x="18" y="116"/>
                          </a:lnTo>
                          <a:lnTo>
                            <a:pt x="34" y="130"/>
                          </a:lnTo>
                          <a:lnTo>
                            <a:pt x="55" y="143"/>
                          </a:lnTo>
                          <a:lnTo>
                            <a:pt x="80" y="155"/>
                          </a:lnTo>
                          <a:lnTo>
                            <a:pt x="109" y="165"/>
                          </a:lnTo>
                          <a:lnTo>
                            <a:pt x="141" y="173"/>
                          </a:lnTo>
                          <a:lnTo>
                            <a:pt x="176" y="179"/>
                          </a:lnTo>
                          <a:lnTo>
                            <a:pt x="211" y="182"/>
                          </a:lnTo>
                          <a:lnTo>
                            <a:pt x="248" y="184"/>
                          </a:lnTo>
                          <a:lnTo>
                            <a:pt x="285" y="183"/>
                          </a:lnTo>
                          <a:lnTo>
                            <a:pt x="323" y="180"/>
                          </a:lnTo>
                          <a:lnTo>
                            <a:pt x="359" y="173"/>
                          </a:lnTo>
                          <a:lnTo>
                            <a:pt x="393" y="164"/>
                          </a:lnTo>
                          <a:lnTo>
                            <a:pt x="427" y="151"/>
                          </a:lnTo>
                          <a:lnTo>
                            <a:pt x="455" y="135"/>
                          </a:lnTo>
                          <a:lnTo>
                            <a:pt x="482" y="115"/>
                          </a:lnTo>
                          <a:lnTo>
                            <a:pt x="483" y="93"/>
                          </a:lnTo>
                          <a:lnTo>
                            <a:pt x="483" y="77"/>
                          </a:lnTo>
                          <a:lnTo>
                            <a:pt x="482" y="65"/>
                          </a:lnTo>
                          <a:lnTo>
                            <a:pt x="478" y="54"/>
                          </a:lnTo>
                          <a:lnTo>
                            <a:pt x="473" y="44"/>
                          </a:lnTo>
                          <a:lnTo>
                            <a:pt x="463" y="34"/>
                          </a:lnTo>
                          <a:lnTo>
                            <a:pt x="451" y="22"/>
                          </a:lnTo>
                          <a:lnTo>
                            <a:pt x="435" y="7"/>
                          </a:lnTo>
                          <a:lnTo>
                            <a:pt x="416" y="23"/>
                          </a:lnTo>
                          <a:lnTo>
                            <a:pt x="396" y="37"/>
                          </a:lnTo>
                          <a:lnTo>
                            <a:pt x="375" y="50"/>
                          </a:lnTo>
                          <a:lnTo>
                            <a:pt x="353" y="59"/>
                          </a:lnTo>
                          <a:lnTo>
                            <a:pt x="330" y="67"/>
                          </a:lnTo>
                          <a:lnTo>
                            <a:pt x="307" y="73"/>
                          </a:lnTo>
                          <a:lnTo>
                            <a:pt x="284" y="76"/>
                          </a:lnTo>
                          <a:lnTo>
                            <a:pt x="260" y="78"/>
                          </a:lnTo>
                          <a:lnTo>
                            <a:pt x="235" y="78"/>
                          </a:lnTo>
                          <a:lnTo>
                            <a:pt x="211" y="76"/>
                          </a:lnTo>
                          <a:lnTo>
                            <a:pt x="187" y="73"/>
                          </a:lnTo>
                          <a:lnTo>
                            <a:pt x="163" y="68"/>
                          </a:lnTo>
                          <a:lnTo>
                            <a:pt x="140" y="61"/>
                          </a:lnTo>
                          <a:lnTo>
                            <a:pt x="116" y="53"/>
                          </a:lnTo>
                          <a:lnTo>
                            <a:pt x="94" y="44"/>
                          </a:lnTo>
                          <a:lnTo>
                            <a:pt x="72" y="32"/>
                          </a:lnTo>
                          <a:lnTo>
                            <a:pt x="66" y="0"/>
                          </a:lnTo>
                          <a:lnTo>
                            <a:pt x="56" y="5"/>
                          </a:lnTo>
                          <a:lnTo>
                            <a:pt x="42" y="12"/>
                          </a:lnTo>
                          <a:lnTo>
                            <a:pt x="29" y="20"/>
                          </a:lnTo>
                          <a:lnTo>
                            <a:pt x="17" y="30"/>
                          </a:lnTo>
                          <a:lnTo>
                            <a:pt x="7" y="43"/>
                          </a:lnTo>
                          <a:lnTo>
                            <a:pt x="2" y="59"/>
                          </a:lnTo>
                          <a:lnTo>
                            <a:pt x="0" y="78"/>
                          </a:lnTo>
                          <a:lnTo>
                            <a:pt x="7" y="102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99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431062" y="3462972"/>
                      <a:ext cx="172804" cy="158366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57" y="2"/>
                        </a:cxn>
                        <a:cxn ang="0">
                          <a:pos x="66" y="3"/>
                        </a:cxn>
                        <a:cxn ang="0">
                          <a:pos x="74" y="6"/>
                        </a:cxn>
                        <a:cxn ang="0">
                          <a:pos x="81" y="11"/>
                        </a:cxn>
                        <a:cxn ang="0">
                          <a:pos x="87" y="16"/>
                        </a:cxn>
                        <a:cxn ang="0">
                          <a:pos x="91" y="22"/>
                        </a:cxn>
                        <a:cxn ang="0">
                          <a:pos x="94" y="29"/>
                        </a:cxn>
                        <a:cxn ang="0">
                          <a:pos x="95" y="36"/>
                        </a:cxn>
                        <a:cxn ang="0">
                          <a:pos x="94" y="43"/>
                        </a:cxn>
                        <a:cxn ang="0">
                          <a:pos x="91" y="50"/>
                        </a:cxn>
                        <a:cxn ang="0">
                          <a:pos x="87" y="56"/>
                        </a:cxn>
                        <a:cxn ang="0">
                          <a:pos x="81" y="61"/>
                        </a:cxn>
                        <a:cxn ang="0">
                          <a:pos x="74" y="66"/>
                        </a:cxn>
                        <a:cxn ang="0">
                          <a:pos x="66" y="69"/>
                        </a:cxn>
                        <a:cxn ang="0">
                          <a:pos x="57" y="71"/>
                        </a:cxn>
                        <a:cxn ang="0">
                          <a:pos x="48" y="72"/>
                        </a:cxn>
                        <a:cxn ang="0">
                          <a:pos x="38" y="71"/>
                        </a:cxn>
                        <a:cxn ang="0">
                          <a:pos x="29" y="69"/>
                        </a:cxn>
                        <a:cxn ang="0">
                          <a:pos x="21" y="66"/>
                        </a:cxn>
                        <a:cxn ang="0">
                          <a:pos x="14" y="61"/>
                        </a:cxn>
                        <a:cxn ang="0">
                          <a:pos x="8" y="56"/>
                        </a:cxn>
                        <a:cxn ang="0">
                          <a:pos x="4" y="50"/>
                        </a:cxn>
                        <a:cxn ang="0">
                          <a:pos x="2" y="43"/>
                        </a:cxn>
                        <a:cxn ang="0">
                          <a:pos x="0" y="36"/>
                        </a:cxn>
                        <a:cxn ang="0">
                          <a:pos x="2" y="29"/>
                        </a:cxn>
                        <a:cxn ang="0">
                          <a:pos x="4" y="22"/>
                        </a:cxn>
                        <a:cxn ang="0">
                          <a:pos x="8" y="16"/>
                        </a:cxn>
                        <a:cxn ang="0">
                          <a:pos x="14" y="11"/>
                        </a:cxn>
                        <a:cxn ang="0">
                          <a:pos x="21" y="6"/>
                        </a:cxn>
                        <a:cxn ang="0">
                          <a:pos x="29" y="3"/>
                        </a:cxn>
                        <a:cxn ang="0">
                          <a:pos x="38" y="2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95" h="72">
                          <a:moveTo>
                            <a:pt x="48" y="0"/>
                          </a:moveTo>
                          <a:lnTo>
                            <a:pt x="57" y="2"/>
                          </a:lnTo>
                          <a:lnTo>
                            <a:pt x="66" y="3"/>
                          </a:lnTo>
                          <a:lnTo>
                            <a:pt x="74" y="6"/>
                          </a:lnTo>
                          <a:lnTo>
                            <a:pt x="81" y="11"/>
                          </a:lnTo>
                          <a:lnTo>
                            <a:pt x="87" y="16"/>
                          </a:lnTo>
                          <a:lnTo>
                            <a:pt x="91" y="22"/>
                          </a:lnTo>
                          <a:lnTo>
                            <a:pt x="94" y="29"/>
                          </a:lnTo>
                          <a:lnTo>
                            <a:pt x="95" y="36"/>
                          </a:lnTo>
                          <a:lnTo>
                            <a:pt x="94" y="43"/>
                          </a:lnTo>
                          <a:lnTo>
                            <a:pt x="91" y="50"/>
                          </a:lnTo>
                          <a:lnTo>
                            <a:pt x="87" y="56"/>
                          </a:lnTo>
                          <a:lnTo>
                            <a:pt x="81" y="61"/>
                          </a:lnTo>
                          <a:lnTo>
                            <a:pt x="74" y="66"/>
                          </a:lnTo>
                          <a:lnTo>
                            <a:pt x="66" y="69"/>
                          </a:lnTo>
                          <a:lnTo>
                            <a:pt x="57" y="71"/>
                          </a:lnTo>
                          <a:lnTo>
                            <a:pt x="48" y="72"/>
                          </a:lnTo>
                          <a:lnTo>
                            <a:pt x="38" y="71"/>
                          </a:lnTo>
                          <a:lnTo>
                            <a:pt x="29" y="69"/>
                          </a:lnTo>
                          <a:lnTo>
                            <a:pt x="21" y="66"/>
                          </a:lnTo>
                          <a:lnTo>
                            <a:pt x="14" y="61"/>
                          </a:lnTo>
                          <a:lnTo>
                            <a:pt x="8" y="56"/>
                          </a:lnTo>
                          <a:lnTo>
                            <a:pt x="4" y="50"/>
                          </a:lnTo>
                          <a:lnTo>
                            <a:pt x="2" y="43"/>
                          </a:lnTo>
                          <a:lnTo>
                            <a:pt x="0" y="36"/>
                          </a:lnTo>
                          <a:lnTo>
                            <a:pt x="2" y="29"/>
                          </a:lnTo>
                          <a:lnTo>
                            <a:pt x="4" y="22"/>
                          </a:lnTo>
                          <a:lnTo>
                            <a:pt x="8" y="16"/>
                          </a:lnTo>
                          <a:lnTo>
                            <a:pt x="14" y="11"/>
                          </a:lnTo>
                          <a:lnTo>
                            <a:pt x="21" y="6"/>
                          </a:lnTo>
                          <a:lnTo>
                            <a:pt x="29" y="3"/>
                          </a:lnTo>
                          <a:lnTo>
                            <a:pt x="38" y="2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  <p:grpSp>
                <p:nvGrpSpPr>
                  <p:cNvPr id="72" name="Gruppe 813"/>
                  <p:cNvGrpSpPr/>
                  <p:nvPr/>
                </p:nvGrpSpPr>
                <p:grpSpPr>
                  <a:xfrm>
                    <a:off x="1090613" y="3975112"/>
                    <a:ext cx="617921" cy="1727207"/>
                    <a:chOff x="3656013" y="3433763"/>
                    <a:chExt cx="684213" cy="1912498"/>
                  </a:xfrm>
                  <a:solidFill>
                    <a:srgbClr val="FFFFFF">
                      <a:alpha val="9000"/>
                    </a:srgbClr>
                  </a:solidFill>
                </p:grpSpPr>
                <p:sp>
                  <p:nvSpPr>
                    <p:cNvPr id="287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3824288" y="3986213"/>
                      <a:ext cx="365125" cy="65088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0"/>
                        </a:cxn>
                        <a:cxn ang="0">
                          <a:pos x="26" y="6"/>
                        </a:cxn>
                        <a:cxn ang="0">
                          <a:pos x="39" y="13"/>
                        </a:cxn>
                        <a:cxn ang="0">
                          <a:pos x="52" y="16"/>
                        </a:cxn>
                        <a:cxn ang="0">
                          <a:pos x="65" y="19"/>
                        </a:cxn>
                        <a:cxn ang="0">
                          <a:pos x="78" y="22"/>
                        </a:cxn>
                        <a:cxn ang="0">
                          <a:pos x="93" y="23"/>
                        </a:cxn>
                        <a:cxn ang="0">
                          <a:pos x="106" y="24"/>
                        </a:cxn>
                        <a:cxn ang="0">
                          <a:pos x="120" y="23"/>
                        </a:cxn>
                        <a:cxn ang="0">
                          <a:pos x="134" y="22"/>
                        </a:cxn>
                        <a:cxn ang="0">
                          <a:pos x="147" y="20"/>
                        </a:cxn>
                        <a:cxn ang="0">
                          <a:pos x="161" y="18"/>
                        </a:cxn>
                        <a:cxn ang="0">
                          <a:pos x="176" y="15"/>
                        </a:cxn>
                        <a:cxn ang="0">
                          <a:pos x="189" y="13"/>
                        </a:cxn>
                        <a:cxn ang="0">
                          <a:pos x="203" y="9"/>
                        </a:cxn>
                        <a:cxn ang="0">
                          <a:pos x="216" y="6"/>
                        </a:cxn>
                        <a:cxn ang="0">
                          <a:pos x="230" y="2"/>
                        </a:cxn>
                        <a:cxn ang="0">
                          <a:pos x="230" y="15"/>
                        </a:cxn>
                        <a:cxn ang="0">
                          <a:pos x="221" y="19"/>
                        </a:cxn>
                        <a:cxn ang="0">
                          <a:pos x="212" y="23"/>
                        </a:cxn>
                        <a:cxn ang="0">
                          <a:pos x="200" y="27"/>
                        </a:cxn>
                        <a:cxn ang="0">
                          <a:pos x="189" y="29"/>
                        </a:cxn>
                        <a:cxn ang="0">
                          <a:pos x="174" y="33"/>
                        </a:cxn>
                        <a:cxn ang="0">
                          <a:pos x="161" y="36"/>
                        </a:cxn>
                        <a:cxn ang="0">
                          <a:pos x="146" y="39"/>
                        </a:cxn>
                        <a:cxn ang="0">
                          <a:pos x="132" y="41"/>
                        </a:cxn>
                        <a:cxn ang="0">
                          <a:pos x="115" y="41"/>
                        </a:cxn>
                        <a:cxn ang="0">
                          <a:pos x="99" y="41"/>
                        </a:cxn>
                        <a:cxn ang="0">
                          <a:pos x="82" y="40"/>
                        </a:cxn>
                        <a:cxn ang="0">
                          <a:pos x="65" y="37"/>
                        </a:cxn>
                        <a:cxn ang="0">
                          <a:pos x="50" y="32"/>
                        </a:cxn>
                        <a:cxn ang="0">
                          <a:pos x="33" y="27"/>
                        </a:cxn>
                        <a:cxn ang="0">
                          <a:pos x="16" y="19"/>
                        </a:cxn>
                        <a:cxn ang="0">
                          <a:pos x="0" y="9"/>
                        </a:cxn>
                        <a:cxn ang="0">
                          <a:pos x="13" y="0"/>
                        </a:cxn>
                      </a:cxnLst>
                      <a:rect l="0" t="0" r="r" b="b"/>
                      <a:pathLst>
                        <a:path w="230" h="41">
                          <a:moveTo>
                            <a:pt x="13" y="0"/>
                          </a:moveTo>
                          <a:lnTo>
                            <a:pt x="26" y="6"/>
                          </a:lnTo>
                          <a:lnTo>
                            <a:pt x="39" y="13"/>
                          </a:lnTo>
                          <a:lnTo>
                            <a:pt x="52" y="16"/>
                          </a:lnTo>
                          <a:lnTo>
                            <a:pt x="65" y="19"/>
                          </a:lnTo>
                          <a:lnTo>
                            <a:pt x="78" y="22"/>
                          </a:lnTo>
                          <a:lnTo>
                            <a:pt x="93" y="23"/>
                          </a:lnTo>
                          <a:lnTo>
                            <a:pt x="106" y="24"/>
                          </a:lnTo>
                          <a:lnTo>
                            <a:pt x="120" y="23"/>
                          </a:lnTo>
                          <a:lnTo>
                            <a:pt x="134" y="22"/>
                          </a:lnTo>
                          <a:lnTo>
                            <a:pt x="147" y="20"/>
                          </a:lnTo>
                          <a:lnTo>
                            <a:pt x="161" y="18"/>
                          </a:lnTo>
                          <a:lnTo>
                            <a:pt x="176" y="15"/>
                          </a:lnTo>
                          <a:lnTo>
                            <a:pt x="189" y="13"/>
                          </a:lnTo>
                          <a:lnTo>
                            <a:pt x="203" y="9"/>
                          </a:lnTo>
                          <a:lnTo>
                            <a:pt x="216" y="6"/>
                          </a:lnTo>
                          <a:lnTo>
                            <a:pt x="230" y="2"/>
                          </a:lnTo>
                          <a:lnTo>
                            <a:pt x="230" y="15"/>
                          </a:lnTo>
                          <a:lnTo>
                            <a:pt x="221" y="19"/>
                          </a:lnTo>
                          <a:lnTo>
                            <a:pt x="212" y="23"/>
                          </a:lnTo>
                          <a:lnTo>
                            <a:pt x="200" y="27"/>
                          </a:lnTo>
                          <a:lnTo>
                            <a:pt x="189" y="29"/>
                          </a:lnTo>
                          <a:lnTo>
                            <a:pt x="174" y="33"/>
                          </a:lnTo>
                          <a:lnTo>
                            <a:pt x="161" y="36"/>
                          </a:lnTo>
                          <a:lnTo>
                            <a:pt x="146" y="39"/>
                          </a:lnTo>
                          <a:lnTo>
                            <a:pt x="132" y="41"/>
                          </a:lnTo>
                          <a:lnTo>
                            <a:pt x="115" y="41"/>
                          </a:lnTo>
                          <a:lnTo>
                            <a:pt x="99" y="41"/>
                          </a:lnTo>
                          <a:lnTo>
                            <a:pt x="82" y="40"/>
                          </a:lnTo>
                          <a:lnTo>
                            <a:pt x="65" y="37"/>
                          </a:lnTo>
                          <a:lnTo>
                            <a:pt x="50" y="32"/>
                          </a:lnTo>
                          <a:lnTo>
                            <a:pt x="33" y="27"/>
                          </a:lnTo>
                          <a:lnTo>
                            <a:pt x="16" y="19"/>
                          </a:lnTo>
                          <a:lnTo>
                            <a:pt x="0" y="9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88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3656013" y="4872038"/>
                      <a:ext cx="684213" cy="173038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5"/>
                        </a:cxn>
                        <a:cxn ang="0">
                          <a:pos x="77" y="45"/>
                        </a:cxn>
                        <a:cxn ang="0">
                          <a:pos x="100" y="51"/>
                        </a:cxn>
                        <a:cxn ang="0">
                          <a:pos x="122" y="54"/>
                        </a:cxn>
                        <a:cxn ang="0">
                          <a:pos x="143" y="60"/>
                        </a:cxn>
                        <a:cxn ang="0">
                          <a:pos x="162" y="62"/>
                        </a:cxn>
                        <a:cxn ang="0">
                          <a:pos x="180" y="65"/>
                        </a:cxn>
                        <a:cxn ang="0">
                          <a:pos x="199" y="67"/>
                        </a:cxn>
                        <a:cxn ang="0">
                          <a:pos x="217" y="67"/>
                        </a:cxn>
                        <a:cxn ang="0">
                          <a:pos x="234" y="67"/>
                        </a:cxn>
                        <a:cxn ang="0">
                          <a:pos x="251" y="66"/>
                        </a:cxn>
                        <a:cxn ang="0">
                          <a:pos x="267" y="65"/>
                        </a:cxn>
                        <a:cxn ang="0">
                          <a:pos x="286" y="61"/>
                        </a:cxn>
                        <a:cxn ang="0">
                          <a:pos x="304" y="57"/>
                        </a:cxn>
                        <a:cxn ang="0">
                          <a:pos x="322" y="52"/>
                        </a:cxn>
                        <a:cxn ang="0">
                          <a:pos x="343" y="44"/>
                        </a:cxn>
                        <a:cxn ang="0">
                          <a:pos x="363" y="36"/>
                        </a:cxn>
                        <a:cxn ang="0">
                          <a:pos x="386" y="26"/>
                        </a:cxn>
                        <a:cxn ang="0">
                          <a:pos x="392" y="12"/>
                        </a:cxn>
                        <a:cxn ang="0">
                          <a:pos x="397" y="4"/>
                        </a:cxn>
                        <a:cxn ang="0">
                          <a:pos x="401" y="0"/>
                        </a:cxn>
                        <a:cxn ang="0">
                          <a:pos x="405" y="1"/>
                        </a:cxn>
                        <a:cxn ang="0">
                          <a:pos x="409" y="5"/>
                        </a:cxn>
                        <a:cxn ang="0">
                          <a:pos x="414" y="13"/>
                        </a:cxn>
                        <a:cxn ang="0">
                          <a:pos x="422" y="23"/>
                        </a:cxn>
                        <a:cxn ang="0">
                          <a:pos x="431" y="36"/>
                        </a:cxn>
                        <a:cxn ang="0">
                          <a:pos x="413" y="62"/>
                        </a:cxn>
                        <a:cxn ang="0">
                          <a:pos x="393" y="74"/>
                        </a:cxn>
                        <a:cxn ang="0">
                          <a:pos x="371" y="83"/>
                        </a:cxn>
                        <a:cxn ang="0">
                          <a:pos x="349" y="91"/>
                        </a:cxn>
                        <a:cxn ang="0">
                          <a:pos x="325" y="97"/>
                        </a:cxn>
                        <a:cxn ang="0">
                          <a:pos x="300" y="103"/>
                        </a:cxn>
                        <a:cxn ang="0">
                          <a:pos x="274" y="106"/>
                        </a:cxn>
                        <a:cxn ang="0">
                          <a:pos x="247" y="109"/>
                        </a:cxn>
                        <a:cxn ang="0">
                          <a:pos x="221" y="109"/>
                        </a:cxn>
                        <a:cxn ang="0">
                          <a:pos x="193" y="109"/>
                        </a:cxn>
                        <a:cxn ang="0">
                          <a:pos x="166" y="108"/>
                        </a:cxn>
                        <a:cxn ang="0">
                          <a:pos x="140" y="104"/>
                        </a:cxn>
                        <a:cxn ang="0">
                          <a:pos x="114" y="100"/>
                        </a:cxn>
                        <a:cxn ang="0">
                          <a:pos x="88" y="95"/>
                        </a:cxn>
                        <a:cxn ang="0">
                          <a:pos x="65" y="90"/>
                        </a:cxn>
                        <a:cxn ang="0">
                          <a:pos x="42" y="82"/>
                        </a:cxn>
                        <a:cxn ang="0">
                          <a:pos x="21" y="74"/>
                        </a:cxn>
                        <a:cxn ang="0">
                          <a:pos x="13" y="64"/>
                        </a:cxn>
                        <a:cxn ang="0">
                          <a:pos x="7" y="53"/>
                        </a:cxn>
                        <a:cxn ang="0">
                          <a:pos x="3" y="43"/>
                        </a:cxn>
                        <a:cxn ang="0">
                          <a:pos x="0" y="32"/>
                        </a:cxn>
                        <a:cxn ang="0">
                          <a:pos x="0" y="23"/>
                        </a:cxn>
                        <a:cxn ang="0">
                          <a:pos x="5" y="16"/>
                        </a:cxn>
                        <a:cxn ang="0">
                          <a:pos x="13" y="9"/>
                        </a:cxn>
                        <a:cxn ang="0">
                          <a:pos x="27" y="5"/>
                        </a:cxn>
                      </a:cxnLst>
                      <a:rect l="0" t="0" r="r" b="b"/>
                      <a:pathLst>
                        <a:path w="431" h="109">
                          <a:moveTo>
                            <a:pt x="27" y="5"/>
                          </a:moveTo>
                          <a:lnTo>
                            <a:pt x="77" y="45"/>
                          </a:lnTo>
                          <a:lnTo>
                            <a:pt x="100" y="51"/>
                          </a:lnTo>
                          <a:lnTo>
                            <a:pt x="122" y="54"/>
                          </a:lnTo>
                          <a:lnTo>
                            <a:pt x="143" y="60"/>
                          </a:lnTo>
                          <a:lnTo>
                            <a:pt x="162" y="62"/>
                          </a:lnTo>
                          <a:lnTo>
                            <a:pt x="180" y="65"/>
                          </a:lnTo>
                          <a:lnTo>
                            <a:pt x="199" y="67"/>
                          </a:lnTo>
                          <a:lnTo>
                            <a:pt x="217" y="67"/>
                          </a:lnTo>
                          <a:lnTo>
                            <a:pt x="234" y="67"/>
                          </a:lnTo>
                          <a:lnTo>
                            <a:pt x="251" y="66"/>
                          </a:lnTo>
                          <a:lnTo>
                            <a:pt x="267" y="65"/>
                          </a:lnTo>
                          <a:lnTo>
                            <a:pt x="286" y="61"/>
                          </a:lnTo>
                          <a:lnTo>
                            <a:pt x="304" y="57"/>
                          </a:lnTo>
                          <a:lnTo>
                            <a:pt x="322" y="52"/>
                          </a:lnTo>
                          <a:lnTo>
                            <a:pt x="343" y="44"/>
                          </a:lnTo>
                          <a:lnTo>
                            <a:pt x="363" y="36"/>
                          </a:lnTo>
                          <a:lnTo>
                            <a:pt x="386" y="26"/>
                          </a:lnTo>
                          <a:lnTo>
                            <a:pt x="392" y="12"/>
                          </a:lnTo>
                          <a:lnTo>
                            <a:pt x="397" y="4"/>
                          </a:lnTo>
                          <a:lnTo>
                            <a:pt x="401" y="0"/>
                          </a:lnTo>
                          <a:lnTo>
                            <a:pt x="405" y="1"/>
                          </a:lnTo>
                          <a:lnTo>
                            <a:pt x="409" y="5"/>
                          </a:lnTo>
                          <a:lnTo>
                            <a:pt x="414" y="13"/>
                          </a:lnTo>
                          <a:lnTo>
                            <a:pt x="422" y="23"/>
                          </a:lnTo>
                          <a:lnTo>
                            <a:pt x="431" y="36"/>
                          </a:lnTo>
                          <a:lnTo>
                            <a:pt x="413" y="62"/>
                          </a:lnTo>
                          <a:lnTo>
                            <a:pt x="393" y="74"/>
                          </a:lnTo>
                          <a:lnTo>
                            <a:pt x="371" y="83"/>
                          </a:lnTo>
                          <a:lnTo>
                            <a:pt x="349" y="91"/>
                          </a:lnTo>
                          <a:lnTo>
                            <a:pt x="325" y="97"/>
                          </a:lnTo>
                          <a:lnTo>
                            <a:pt x="300" y="103"/>
                          </a:lnTo>
                          <a:lnTo>
                            <a:pt x="274" y="106"/>
                          </a:lnTo>
                          <a:lnTo>
                            <a:pt x="247" y="109"/>
                          </a:lnTo>
                          <a:lnTo>
                            <a:pt x="221" y="109"/>
                          </a:lnTo>
                          <a:lnTo>
                            <a:pt x="193" y="109"/>
                          </a:lnTo>
                          <a:lnTo>
                            <a:pt x="166" y="108"/>
                          </a:lnTo>
                          <a:lnTo>
                            <a:pt x="140" y="104"/>
                          </a:lnTo>
                          <a:lnTo>
                            <a:pt x="114" y="100"/>
                          </a:lnTo>
                          <a:lnTo>
                            <a:pt x="88" y="95"/>
                          </a:lnTo>
                          <a:lnTo>
                            <a:pt x="65" y="90"/>
                          </a:lnTo>
                          <a:lnTo>
                            <a:pt x="42" y="82"/>
                          </a:lnTo>
                          <a:lnTo>
                            <a:pt x="21" y="74"/>
                          </a:lnTo>
                          <a:lnTo>
                            <a:pt x="13" y="64"/>
                          </a:lnTo>
                          <a:lnTo>
                            <a:pt x="7" y="53"/>
                          </a:lnTo>
                          <a:lnTo>
                            <a:pt x="3" y="43"/>
                          </a:lnTo>
                          <a:lnTo>
                            <a:pt x="0" y="32"/>
                          </a:lnTo>
                          <a:lnTo>
                            <a:pt x="0" y="23"/>
                          </a:lnTo>
                          <a:lnTo>
                            <a:pt x="5" y="16"/>
                          </a:lnTo>
                          <a:lnTo>
                            <a:pt x="13" y="9"/>
                          </a:lnTo>
                          <a:lnTo>
                            <a:pt x="27" y="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89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3781425" y="5231961"/>
                      <a:ext cx="490538" cy="114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3" y="37"/>
                        </a:cxn>
                        <a:cxn ang="0">
                          <a:pos x="7" y="45"/>
                        </a:cxn>
                        <a:cxn ang="0">
                          <a:pos x="11" y="53"/>
                        </a:cxn>
                        <a:cxn ang="0">
                          <a:pos x="15" y="61"/>
                        </a:cxn>
                        <a:cxn ang="0">
                          <a:pos x="22" y="62"/>
                        </a:cxn>
                        <a:cxn ang="0">
                          <a:pos x="29" y="63"/>
                        </a:cxn>
                        <a:cxn ang="0">
                          <a:pos x="37" y="65"/>
                        </a:cxn>
                        <a:cxn ang="0">
                          <a:pos x="44" y="66"/>
                        </a:cxn>
                        <a:cxn ang="0">
                          <a:pos x="51" y="67"/>
                        </a:cxn>
                        <a:cxn ang="0">
                          <a:pos x="59" y="68"/>
                        </a:cxn>
                        <a:cxn ang="0">
                          <a:pos x="65" y="71"/>
                        </a:cxn>
                        <a:cxn ang="0">
                          <a:pos x="73" y="72"/>
                        </a:cxn>
                        <a:cxn ang="0">
                          <a:pos x="91" y="72"/>
                        </a:cxn>
                        <a:cxn ang="0">
                          <a:pos x="109" y="71"/>
                        </a:cxn>
                        <a:cxn ang="0">
                          <a:pos x="127" y="71"/>
                        </a:cxn>
                        <a:cxn ang="0">
                          <a:pos x="146" y="70"/>
                        </a:cxn>
                        <a:cxn ang="0">
                          <a:pos x="164" y="70"/>
                        </a:cxn>
                        <a:cxn ang="0">
                          <a:pos x="183" y="68"/>
                        </a:cxn>
                        <a:cxn ang="0">
                          <a:pos x="201" y="68"/>
                        </a:cxn>
                        <a:cxn ang="0">
                          <a:pos x="220" y="67"/>
                        </a:cxn>
                        <a:cxn ang="0">
                          <a:pos x="231" y="65"/>
                        </a:cxn>
                        <a:cxn ang="0">
                          <a:pos x="242" y="61"/>
                        </a:cxn>
                        <a:cxn ang="0">
                          <a:pos x="253" y="58"/>
                        </a:cxn>
                        <a:cxn ang="0">
                          <a:pos x="265" y="54"/>
                        </a:cxn>
                        <a:cxn ang="0">
                          <a:pos x="275" y="52"/>
                        </a:cxn>
                        <a:cxn ang="0">
                          <a:pos x="287" y="48"/>
                        </a:cxn>
                        <a:cxn ang="0">
                          <a:pos x="297" y="45"/>
                        </a:cxn>
                        <a:cxn ang="0">
                          <a:pos x="309" y="41"/>
                        </a:cxn>
                        <a:cxn ang="0">
                          <a:pos x="309" y="26"/>
                        </a:cxn>
                        <a:cxn ang="0">
                          <a:pos x="307" y="13"/>
                        </a:cxn>
                        <a:cxn ang="0">
                          <a:pos x="303" y="5"/>
                        </a:cxn>
                        <a:cxn ang="0">
                          <a:pos x="297" y="1"/>
                        </a:cxn>
                        <a:cxn ang="0">
                          <a:pos x="290" y="0"/>
                        </a:cxn>
                        <a:cxn ang="0">
                          <a:pos x="279" y="0"/>
                        </a:cxn>
                        <a:cxn ang="0">
                          <a:pos x="268" y="4"/>
                        </a:cxn>
                        <a:cxn ang="0">
                          <a:pos x="252" y="9"/>
                        </a:cxn>
                        <a:cxn ang="0">
                          <a:pos x="242" y="9"/>
                        </a:cxn>
                        <a:cxn ang="0">
                          <a:pos x="231" y="10"/>
                        </a:cxn>
                        <a:cxn ang="0">
                          <a:pos x="221" y="10"/>
                        </a:cxn>
                        <a:cxn ang="0">
                          <a:pos x="211" y="10"/>
                        </a:cxn>
                        <a:cxn ang="0">
                          <a:pos x="200" y="10"/>
                        </a:cxn>
                        <a:cxn ang="0">
                          <a:pos x="188" y="10"/>
                        </a:cxn>
                        <a:cxn ang="0">
                          <a:pos x="178" y="11"/>
                        </a:cxn>
                        <a:cxn ang="0">
                          <a:pos x="168" y="11"/>
                        </a:cxn>
                        <a:cxn ang="0">
                          <a:pos x="140" y="10"/>
                        </a:cxn>
                        <a:cxn ang="0">
                          <a:pos x="116" y="9"/>
                        </a:cxn>
                        <a:cxn ang="0">
                          <a:pos x="96" y="6"/>
                        </a:cxn>
                        <a:cxn ang="0">
                          <a:pos x="77" y="5"/>
                        </a:cxn>
                        <a:cxn ang="0">
                          <a:pos x="60" y="6"/>
                        </a:cxn>
                        <a:cxn ang="0">
                          <a:pos x="42" y="9"/>
                        </a:cxn>
                        <a:cxn ang="0">
                          <a:pos x="22" y="16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309" h="72">
                          <a:moveTo>
                            <a:pt x="0" y="29"/>
                          </a:moveTo>
                          <a:lnTo>
                            <a:pt x="3" y="37"/>
                          </a:lnTo>
                          <a:lnTo>
                            <a:pt x="7" y="45"/>
                          </a:lnTo>
                          <a:lnTo>
                            <a:pt x="11" y="53"/>
                          </a:lnTo>
                          <a:lnTo>
                            <a:pt x="15" y="61"/>
                          </a:lnTo>
                          <a:lnTo>
                            <a:pt x="22" y="62"/>
                          </a:lnTo>
                          <a:lnTo>
                            <a:pt x="29" y="63"/>
                          </a:lnTo>
                          <a:lnTo>
                            <a:pt x="37" y="65"/>
                          </a:lnTo>
                          <a:lnTo>
                            <a:pt x="44" y="66"/>
                          </a:lnTo>
                          <a:lnTo>
                            <a:pt x="51" y="67"/>
                          </a:lnTo>
                          <a:lnTo>
                            <a:pt x="59" y="68"/>
                          </a:lnTo>
                          <a:lnTo>
                            <a:pt x="65" y="71"/>
                          </a:lnTo>
                          <a:lnTo>
                            <a:pt x="73" y="72"/>
                          </a:lnTo>
                          <a:lnTo>
                            <a:pt x="91" y="72"/>
                          </a:lnTo>
                          <a:lnTo>
                            <a:pt x="109" y="71"/>
                          </a:lnTo>
                          <a:lnTo>
                            <a:pt x="127" y="71"/>
                          </a:lnTo>
                          <a:lnTo>
                            <a:pt x="146" y="70"/>
                          </a:lnTo>
                          <a:lnTo>
                            <a:pt x="164" y="70"/>
                          </a:lnTo>
                          <a:lnTo>
                            <a:pt x="183" y="68"/>
                          </a:lnTo>
                          <a:lnTo>
                            <a:pt x="201" y="68"/>
                          </a:lnTo>
                          <a:lnTo>
                            <a:pt x="220" y="67"/>
                          </a:lnTo>
                          <a:lnTo>
                            <a:pt x="231" y="65"/>
                          </a:lnTo>
                          <a:lnTo>
                            <a:pt x="242" y="61"/>
                          </a:lnTo>
                          <a:lnTo>
                            <a:pt x="253" y="58"/>
                          </a:lnTo>
                          <a:lnTo>
                            <a:pt x="265" y="54"/>
                          </a:lnTo>
                          <a:lnTo>
                            <a:pt x="275" y="52"/>
                          </a:lnTo>
                          <a:lnTo>
                            <a:pt x="287" y="48"/>
                          </a:lnTo>
                          <a:lnTo>
                            <a:pt x="297" y="45"/>
                          </a:lnTo>
                          <a:lnTo>
                            <a:pt x="309" y="41"/>
                          </a:lnTo>
                          <a:lnTo>
                            <a:pt x="309" y="26"/>
                          </a:lnTo>
                          <a:lnTo>
                            <a:pt x="307" y="13"/>
                          </a:lnTo>
                          <a:lnTo>
                            <a:pt x="303" y="5"/>
                          </a:lnTo>
                          <a:lnTo>
                            <a:pt x="297" y="1"/>
                          </a:lnTo>
                          <a:lnTo>
                            <a:pt x="290" y="0"/>
                          </a:lnTo>
                          <a:lnTo>
                            <a:pt x="279" y="0"/>
                          </a:lnTo>
                          <a:lnTo>
                            <a:pt x="268" y="4"/>
                          </a:lnTo>
                          <a:lnTo>
                            <a:pt x="252" y="9"/>
                          </a:lnTo>
                          <a:lnTo>
                            <a:pt x="242" y="9"/>
                          </a:lnTo>
                          <a:lnTo>
                            <a:pt x="231" y="10"/>
                          </a:lnTo>
                          <a:lnTo>
                            <a:pt x="221" y="10"/>
                          </a:lnTo>
                          <a:lnTo>
                            <a:pt x="211" y="10"/>
                          </a:lnTo>
                          <a:lnTo>
                            <a:pt x="200" y="10"/>
                          </a:lnTo>
                          <a:lnTo>
                            <a:pt x="188" y="10"/>
                          </a:lnTo>
                          <a:lnTo>
                            <a:pt x="178" y="11"/>
                          </a:lnTo>
                          <a:lnTo>
                            <a:pt x="168" y="11"/>
                          </a:lnTo>
                          <a:lnTo>
                            <a:pt x="140" y="10"/>
                          </a:lnTo>
                          <a:lnTo>
                            <a:pt x="116" y="9"/>
                          </a:lnTo>
                          <a:lnTo>
                            <a:pt x="96" y="6"/>
                          </a:lnTo>
                          <a:lnTo>
                            <a:pt x="77" y="5"/>
                          </a:lnTo>
                          <a:lnTo>
                            <a:pt x="60" y="6"/>
                          </a:lnTo>
                          <a:lnTo>
                            <a:pt x="42" y="9"/>
                          </a:lnTo>
                          <a:lnTo>
                            <a:pt x="22" y="16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90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3932238" y="4217988"/>
                      <a:ext cx="177800" cy="396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5" y="17"/>
                        </a:cxn>
                        <a:cxn ang="0">
                          <a:pos x="26" y="25"/>
                        </a:cxn>
                        <a:cxn ang="0">
                          <a:pos x="80" y="20"/>
                        </a:cxn>
                        <a:cxn ang="0">
                          <a:pos x="112" y="13"/>
                        </a:cxn>
                        <a:cxn ang="0">
                          <a:pos x="110" y="4"/>
                        </a:cxn>
                        <a:cxn ang="0">
                          <a:pos x="108" y="0"/>
                        </a:cxn>
                        <a:cxn ang="0">
                          <a:pos x="103" y="2"/>
                        </a:cxn>
                        <a:cxn ang="0">
                          <a:pos x="92" y="4"/>
                        </a:cxn>
                        <a:cxn ang="0">
                          <a:pos x="61" y="6"/>
                        </a:cxn>
                        <a:cxn ang="0">
                          <a:pos x="51" y="6"/>
                        </a:cxn>
                        <a:cxn ang="0">
                          <a:pos x="43" y="4"/>
                        </a:cxn>
                        <a:cxn ang="0">
                          <a:pos x="35" y="4"/>
                        </a:cxn>
                        <a:cxn ang="0">
                          <a:pos x="29" y="3"/>
                        </a:cxn>
                        <a:cxn ang="0">
                          <a:pos x="22" y="3"/>
                        </a:cxn>
                        <a:cxn ang="0">
                          <a:pos x="14" y="4"/>
                        </a:cxn>
                        <a:cxn ang="0">
                          <a:pos x="8" y="7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112" h="25">
                          <a:moveTo>
                            <a:pt x="0" y="11"/>
                          </a:moveTo>
                          <a:lnTo>
                            <a:pt x="5" y="17"/>
                          </a:lnTo>
                          <a:lnTo>
                            <a:pt x="26" y="25"/>
                          </a:lnTo>
                          <a:lnTo>
                            <a:pt x="80" y="20"/>
                          </a:lnTo>
                          <a:lnTo>
                            <a:pt x="112" y="13"/>
                          </a:lnTo>
                          <a:lnTo>
                            <a:pt x="110" y="4"/>
                          </a:lnTo>
                          <a:lnTo>
                            <a:pt x="108" y="0"/>
                          </a:lnTo>
                          <a:lnTo>
                            <a:pt x="103" y="2"/>
                          </a:lnTo>
                          <a:lnTo>
                            <a:pt x="92" y="4"/>
                          </a:lnTo>
                          <a:lnTo>
                            <a:pt x="61" y="6"/>
                          </a:lnTo>
                          <a:lnTo>
                            <a:pt x="51" y="6"/>
                          </a:lnTo>
                          <a:lnTo>
                            <a:pt x="43" y="4"/>
                          </a:lnTo>
                          <a:lnTo>
                            <a:pt x="35" y="4"/>
                          </a:lnTo>
                          <a:lnTo>
                            <a:pt x="29" y="3"/>
                          </a:lnTo>
                          <a:lnTo>
                            <a:pt x="22" y="3"/>
                          </a:lnTo>
                          <a:lnTo>
                            <a:pt x="14" y="4"/>
                          </a:lnTo>
                          <a:lnTo>
                            <a:pt x="8" y="7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91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3932238" y="3433763"/>
                      <a:ext cx="168275" cy="127000"/>
                    </a:xfrm>
                    <a:custGeom>
                      <a:avLst/>
                      <a:gdLst/>
                      <a:ahLst/>
                      <a:cxnLst>
                        <a:cxn ang="0">
                          <a:pos x="53" y="0"/>
                        </a:cxn>
                        <a:cxn ang="0">
                          <a:pos x="64" y="1"/>
                        </a:cxn>
                        <a:cxn ang="0">
                          <a:pos x="74" y="2"/>
                        </a:cxn>
                        <a:cxn ang="0">
                          <a:pos x="83" y="6"/>
                        </a:cxn>
                        <a:cxn ang="0">
                          <a:pos x="91" y="11"/>
                        </a:cxn>
                        <a:cxn ang="0">
                          <a:pos x="97" y="18"/>
                        </a:cxn>
                        <a:cxn ang="0">
                          <a:pos x="103" y="24"/>
                        </a:cxn>
                        <a:cxn ang="0">
                          <a:pos x="105" y="32"/>
                        </a:cxn>
                        <a:cxn ang="0">
                          <a:pos x="106" y="40"/>
                        </a:cxn>
                        <a:cxn ang="0">
                          <a:pos x="105" y="48"/>
                        </a:cxn>
                        <a:cxn ang="0">
                          <a:pos x="103" y="55"/>
                        </a:cxn>
                        <a:cxn ang="0">
                          <a:pos x="97" y="62"/>
                        </a:cxn>
                        <a:cxn ang="0">
                          <a:pos x="91" y="68"/>
                        </a:cxn>
                        <a:cxn ang="0">
                          <a:pos x="83" y="74"/>
                        </a:cxn>
                        <a:cxn ang="0">
                          <a:pos x="74" y="78"/>
                        </a:cxn>
                        <a:cxn ang="0">
                          <a:pos x="64" y="79"/>
                        </a:cxn>
                        <a:cxn ang="0">
                          <a:pos x="53" y="80"/>
                        </a:cxn>
                        <a:cxn ang="0">
                          <a:pos x="43" y="79"/>
                        </a:cxn>
                        <a:cxn ang="0">
                          <a:pos x="32" y="78"/>
                        </a:cxn>
                        <a:cxn ang="0">
                          <a:pos x="23" y="74"/>
                        </a:cxn>
                        <a:cxn ang="0">
                          <a:pos x="16" y="68"/>
                        </a:cxn>
                        <a:cxn ang="0">
                          <a:pos x="9" y="62"/>
                        </a:cxn>
                        <a:cxn ang="0">
                          <a:pos x="4" y="55"/>
                        </a:cxn>
                        <a:cxn ang="0">
                          <a:pos x="1" y="48"/>
                        </a:cxn>
                        <a:cxn ang="0">
                          <a:pos x="0" y="40"/>
                        </a:cxn>
                        <a:cxn ang="0">
                          <a:pos x="1" y="32"/>
                        </a:cxn>
                        <a:cxn ang="0">
                          <a:pos x="4" y="24"/>
                        </a:cxn>
                        <a:cxn ang="0">
                          <a:pos x="9" y="18"/>
                        </a:cxn>
                        <a:cxn ang="0">
                          <a:pos x="16" y="11"/>
                        </a:cxn>
                        <a:cxn ang="0">
                          <a:pos x="23" y="6"/>
                        </a:cxn>
                        <a:cxn ang="0">
                          <a:pos x="32" y="2"/>
                        </a:cxn>
                        <a:cxn ang="0">
                          <a:pos x="43" y="1"/>
                        </a:cxn>
                        <a:cxn ang="0">
                          <a:pos x="53" y="0"/>
                        </a:cxn>
                      </a:cxnLst>
                      <a:rect l="0" t="0" r="r" b="b"/>
                      <a:pathLst>
                        <a:path w="106" h="80">
                          <a:moveTo>
                            <a:pt x="53" y="0"/>
                          </a:moveTo>
                          <a:lnTo>
                            <a:pt x="64" y="1"/>
                          </a:lnTo>
                          <a:lnTo>
                            <a:pt x="74" y="2"/>
                          </a:lnTo>
                          <a:lnTo>
                            <a:pt x="83" y="6"/>
                          </a:lnTo>
                          <a:lnTo>
                            <a:pt x="91" y="11"/>
                          </a:lnTo>
                          <a:lnTo>
                            <a:pt x="97" y="18"/>
                          </a:lnTo>
                          <a:lnTo>
                            <a:pt x="103" y="24"/>
                          </a:lnTo>
                          <a:lnTo>
                            <a:pt x="105" y="32"/>
                          </a:lnTo>
                          <a:lnTo>
                            <a:pt x="106" y="40"/>
                          </a:lnTo>
                          <a:lnTo>
                            <a:pt x="105" y="48"/>
                          </a:lnTo>
                          <a:lnTo>
                            <a:pt x="103" y="55"/>
                          </a:lnTo>
                          <a:lnTo>
                            <a:pt x="97" y="62"/>
                          </a:lnTo>
                          <a:lnTo>
                            <a:pt x="91" y="68"/>
                          </a:lnTo>
                          <a:lnTo>
                            <a:pt x="83" y="74"/>
                          </a:lnTo>
                          <a:lnTo>
                            <a:pt x="74" y="78"/>
                          </a:lnTo>
                          <a:lnTo>
                            <a:pt x="64" y="79"/>
                          </a:lnTo>
                          <a:lnTo>
                            <a:pt x="53" y="80"/>
                          </a:lnTo>
                          <a:lnTo>
                            <a:pt x="43" y="79"/>
                          </a:lnTo>
                          <a:lnTo>
                            <a:pt x="32" y="78"/>
                          </a:lnTo>
                          <a:lnTo>
                            <a:pt x="23" y="74"/>
                          </a:lnTo>
                          <a:lnTo>
                            <a:pt x="16" y="68"/>
                          </a:lnTo>
                          <a:lnTo>
                            <a:pt x="9" y="62"/>
                          </a:lnTo>
                          <a:lnTo>
                            <a:pt x="4" y="55"/>
                          </a:lnTo>
                          <a:lnTo>
                            <a:pt x="1" y="48"/>
                          </a:lnTo>
                          <a:lnTo>
                            <a:pt x="0" y="40"/>
                          </a:lnTo>
                          <a:lnTo>
                            <a:pt x="1" y="32"/>
                          </a:lnTo>
                          <a:lnTo>
                            <a:pt x="4" y="24"/>
                          </a:lnTo>
                          <a:lnTo>
                            <a:pt x="9" y="18"/>
                          </a:lnTo>
                          <a:lnTo>
                            <a:pt x="16" y="11"/>
                          </a:lnTo>
                          <a:lnTo>
                            <a:pt x="23" y="6"/>
                          </a:lnTo>
                          <a:lnTo>
                            <a:pt x="32" y="2"/>
                          </a:lnTo>
                          <a:lnTo>
                            <a:pt x="43" y="1"/>
                          </a:lnTo>
                          <a:lnTo>
                            <a:pt x="5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</p:grpSp>
          </p:grpSp>
          <p:sp>
            <p:nvSpPr>
              <p:cNvPr id="282" name="Freeform 383"/>
              <p:cNvSpPr>
                <a:spLocks/>
              </p:cNvSpPr>
              <p:nvPr/>
            </p:nvSpPr>
            <p:spPr bwMode="auto">
              <a:xfrm>
                <a:off x="5545934" y="5260146"/>
                <a:ext cx="889247" cy="442276"/>
              </a:xfrm>
              <a:custGeom>
                <a:avLst/>
                <a:gdLst/>
                <a:ahLst/>
                <a:cxnLst>
                  <a:cxn ang="0">
                    <a:pos x="780" y="350"/>
                  </a:cxn>
                  <a:cxn ang="0">
                    <a:pos x="808" y="10"/>
                  </a:cxn>
                  <a:cxn ang="0">
                    <a:pos x="644" y="12"/>
                  </a:cxn>
                  <a:cxn ang="0">
                    <a:pos x="644" y="140"/>
                  </a:cxn>
                  <a:cxn ang="0">
                    <a:pos x="520" y="130"/>
                  </a:cxn>
                  <a:cxn ang="0">
                    <a:pos x="510" y="8"/>
                  </a:cxn>
                  <a:cxn ang="0">
                    <a:pos x="330" y="0"/>
                  </a:cxn>
                  <a:cxn ang="0">
                    <a:pos x="336" y="132"/>
                  </a:cxn>
                  <a:cxn ang="0">
                    <a:pos x="206" y="134"/>
                  </a:cxn>
                  <a:cxn ang="0">
                    <a:pos x="202" y="4"/>
                  </a:cxn>
                  <a:cxn ang="0">
                    <a:pos x="0" y="18"/>
                  </a:cxn>
                  <a:cxn ang="0">
                    <a:pos x="24" y="342"/>
                  </a:cxn>
                  <a:cxn ang="0">
                    <a:pos x="130" y="400"/>
                  </a:cxn>
                  <a:cxn ang="0">
                    <a:pos x="688" y="400"/>
                  </a:cxn>
                  <a:cxn ang="0">
                    <a:pos x="780" y="350"/>
                  </a:cxn>
                </a:cxnLst>
                <a:rect l="0" t="0" r="r" b="b"/>
                <a:pathLst>
                  <a:path w="808" h="400">
                    <a:moveTo>
                      <a:pt x="780" y="350"/>
                    </a:moveTo>
                    <a:lnTo>
                      <a:pt x="808" y="10"/>
                    </a:lnTo>
                    <a:lnTo>
                      <a:pt x="644" y="12"/>
                    </a:lnTo>
                    <a:lnTo>
                      <a:pt x="644" y="140"/>
                    </a:lnTo>
                    <a:lnTo>
                      <a:pt x="520" y="130"/>
                    </a:lnTo>
                    <a:lnTo>
                      <a:pt x="510" y="8"/>
                    </a:lnTo>
                    <a:lnTo>
                      <a:pt x="330" y="0"/>
                    </a:lnTo>
                    <a:lnTo>
                      <a:pt x="336" y="132"/>
                    </a:lnTo>
                    <a:lnTo>
                      <a:pt x="206" y="134"/>
                    </a:lnTo>
                    <a:lnTo>
                      <a:pt x="202" y="4"/>
                    </a:lnTo>
                    <a:lnTo>
                      <a:pt x="0" y="18"/>
                    </a:lnTo>
                    <a:lnTo>
                      <a:pt x="24" y="342"/>
                    </a:lnTo>
                    <a:lnTo>
                      <a:pt x="130" y="400"/>
                    </a:lnTo>
                    <a:lnTo>
                      <a:pt x="688" y="400"/>
                    </a:lnTo>
                    <a:lnTo>
                      <a:pt x="780" y="35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E6E6E6"/>
                  </a:gs>
                  <a:gs pos="44000">
                    <a:srgbClr val="080808"/>
                  </a:gs>
                  <a:gs pos="48000">
                    <a:srgbClr val="080808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14376" name="Gruppe 206"/>
            <p:cNvGrpSpPr>
              <a:grpSpLocks/>
            </p:cNvGrpSpPr>
            <p:nvPr/>
          </p:nvGrpSpPr>
          <p:grpSpPr bwMode="auto">
            <a:xfrm flipH="1">
              <a:off x="4178306" y="3299263"/>
              <a:ext cx="758824" cy="1039374"/>
              <a:chOff x="5503628" y="2563651"/>
              <a:chExt cx="1204961" cy="1652749"/>
            </a:xfrm>
          </p:grpSpPr>
          <p:grpSp>
            <p:nvGrpSpPr>
              <p:cNvPr id="14462" name="Gruppe 1100"/>
              <p:cNvGrpSpPr>
                <a:grpSpLocks/>
              </p:cNvGrpSpPr>
              <p:nvPr/>
            </p:nvGrpSpPr>
            <p:grpSpPr bwMode="auto">
              <a:xfrm>
                <a:off x="5672263" y="2563651"/>
                <a:ext cx="792157" cy="1552654"/>
                <a:chOff x="7143876" y="3757451"/>
                <a:chExt cx="792157" cy="1552654"/>
              </a:xfrm>
            </p:grpSpPr>
            <p:sp>
              <p:nvSpPr>
                <p:cNvPr id="272" name="Freeform 484"/>
                <p:cNvSpPr>
                  <a:spLocks/>
                </p:cNvSpPr>
                <p:nvPr/>
              </p:nvSpPr>
              <p:spPr bwMode="auto">
                <a:xfrm>
                  <a:off x="7139567" y="3756838"/>
                  <a:ext cx="760045" cy="1554631"/>
                </a:xfrm>
                <a:custGeom>
                  <a:avLst/>
                  <a:gdLst/>
                  <a:ahLst/>
                  <a:cxnLst>
                    <a:cxn ang="0">
                      <a:pos x="948" y="1490"/>
                    </a:cxn>
                    <a:cxn ang="0">
                      <a:pos x="872" y="1429"/>
                    </a:cxn>
                    <a:cxn ang="0">
                      <a:pos x="881" y="1364"/>
                    </a:cxn>
                    <a:cxn ang="0">
                      <a:pos x="845" y="1330"/>
                    </a:cxn>
                    <a:cxn ang="0">
                      <a:pos x="917" y="1158"/>
                    </a:cxn>
                    <a:cxn ang="0">
                      <a:pos x="885" y="919"/>
                    </a:cxn>
                    <a:cxn ang="0">
                      <a:pos x="812" y="804"/>
                    </a:cxn>
                    <a:cxn ang="0">
                      <a:pos x="719" y="691"/>
                    </a:cxn>
                    <a:cxn ang="0">
                      <a:pos x="626" y="570"/>
                    </a:cxn>
                    <a:cxn ang="0">
                      <a:pos x="571" y="487"/>
                    </a:cxn>
                    <a:cxn ang="0">
                      <a:pos x="589" y="454"/>
                    </a:cxn>
                    <a:cxn ang="0">
                      <a:pos x="639" y="416"/>
                    </a:cxn>
                    <a:cxn ang="0">
                      <a:pos x="705" y="413"/>
                    </a:cxn>
                    <a:cxn ang="0">
                      <a:pos x="779" y="466"/>
                    </a:cxn>
                    <a:cxn ang="0">
                      <a:pos x="829" y="427"/>
                    </a:cxn>
                    <a:cxn ang="0">
                      <a:pos x="922" y="357"/>
                    </a:cxn>
                    <a:cxn ang="0">
                      <a:pos x="937" y="275"/>
                    </a:cxn>
                    <a:cxn ang="0">
                      <a:pos x="891" y="236"/>
                    </a:cxn>
                    <a:cxn ang="0">
                      <a:pos x="862" y="198"/>
                    </a:cxn>
                    <a:cxn ang="0">
                      <a:pos x="834" y="162"/>
                    </a:cxn>
                    <a:cxn ang="0">
                      <a:pos x="756" y="149"/>
                    </a:cxn>
                    <a:cxn ang="0">
                      <a:pos x="659" y="142"/>
                    </a:cxn>
                    <a:cxn ang="0">
                      <a:pos x="589" y="140"/>
                    </a:cxn>
                    <a:cxn ang="0">
                      <a:pos x="567" y="123"/>
                    </a:cxn>
                    <a:cxn ang="0">
                      <a:pos x="514" y="105"/>
                    </a:cxn>
                    <a:cxn ang="0">
                      <a:pos x="445" y="99"/>
                    </a:cxn>
                    <a:cxn ang="0">
                      <a:pos x="395" y="99"/>
                    </a:cxn>
                    <a:cxn ang="0">
                      <a:pos x="295" y="0"/>
                    </a:cxn>
                    <a:cxn ang="0">
                      <a:pos x="251" y="7"/>
                    </a:cxn>
                    <a:cxn ang="0">
                      <a:pos x="189" y="34"/>
                    </a:cxn>
                    <a:cxn ang="0">
                      <a:pos x="118" y="87"/>
                    </a:cxn>
                    <a:cxn ang="0">
                      <a:pos x="53" y="179"/>
                    </a:cxn>
                    <a:cxn ang="0">
                      <a:pos x="6" y="337"/>
                    </a:cxn>
                    <a:cxn ang="0">
                      <a:pos x="12" y="537"/>
                    </a:cxn>
                    <a:cxn ang="0">
                      <a:pos x="87" y="728"/>
                    </a:cxn>
                    <a:cxn ang="0">
                      <a:pos x="181" y="944"/>
                    </a:cxn>
                    <a:cxn ang="0">
                      <a:pos x="145" y="1138"/>
                    </a:cxn>
                    <a:cxn ang="0">
                      <a:pos x="60" y="1218"/>
                    </a:cxn>
                    <a:cxn ang="0">
                      <a:pos x="34" y="1265"/>
                    </a:cxn>
                    <a:cxn ang="0">
                      <a:pos x="43" y="1300"/>
                    </a:cxn>
                    <a:cxn ang="0">
                      <a:pos x="106" y="1357"/>
                    </a:cxn>
                    <a:cxn ang="0">
                      <a:pos x="122" y="1387"/>
                    </a:cxn>
                    <a:cxn ang="0">
                      <a:pos x="80" y="1469"/>
                    </a:cxn>
                    <a:cxn ang="0">
                      <a:pos x="46" y="1599"/>
                    </a:cxn>
                    <a:cxn ang="0">
                      <a:pos x="63" y="1644"/>
                    </a:cxn>
                    <a:cxn ang="0">
                      <a:pos x="20" y="1695"/>
                    </a:cxn>
                    <a:cxn ang="0">
                      <a:pos x="43" y="1794"/>
                    </a:cxn>
                    <a:cxn ang="0">
                      <a:pos x="100" y="1841"/>
                    </a:cxn>
                    <a:cxn ang="0">
                      <a:pos x="198" y="1884"/>
                    </a:cxn>
                    <a:cxn ang="0">
                      <a:pos x="328" y="1920"/>
                    </a:cxn>
                    <a:cxn ang="0">
                      <a:pos x="487" y="1942"/>
                    </a:cxn>
                    <a:cxn ang="0">
                      <a:pos x="646" y="1930"/>
                    </a:cxn>
                    <a:cxn ang="0">
                      <a:pos x="786" y="1890"/>
                    </a:cxn>
                    <a:cxn ang="0">
                      <a:pos x="898" y="1834"/>
                    </a:cxn>
                    <a:cxn ang="0">
                      <a:pos x="985" y="1758"/>
                    </a:cxn>
                    <a:cxn ang="0">
                      <a:pos x="978" y="1655"/>
                    </a:cxn>
                  </a:cxnLst>
                  <a:rect l="0" t="0" r="r" b="b"/>
                  <a:pathLst>
                    <a:path w="998" h="1943">
                      <a:moveTo>
                        <a:pt x="948" y="1627"/>
                      </a:moveTo>
                      <a:lnTo>
                        <a:pt x="961" y="1571"/>
                      </a:lnTo>
                      <a:lnTo>
                        <a:pt x="960" y="1525"/>
                      </a:lnTo>
                      <a:lnTo>
                        <a:pt x="948" y="1490"/>
                      </a:lnTo>
                      <a:lnTo>
                        <a:pt x="930" y="1465"/>
                      </a:lnTo>
                      <a:lnTo>
                        <a:pt x="908" y="1446"/>
                      </a:lnTo>
                      <a:lnTo>
                        <a:pt x="888" y="1434"/>
                      </a:lnTo>
                      <a:lnTo>
                        <a:pt x="872" y="1429"/>
                      </a:lnTo>
                      <a:lnTo>
                        <a:pt x="866" y="1427"/>
                      </a:lnTo>
                      <a:lnTo>
                        <a:pt x="879" y="1402"/>
                      </a:lnTo>
                      <a:lnTo>
                        <a:pt x="884" y="1381"/>
                      </a:lnTo>
                      <a:lnTo>
                        <a:pt x="881" y="1364"/>
                      </a:lnTo>
                      <a:lnTo>
                        <a:pt x="872" y="1350"/>
                      </a:lnTo>
                      <a:lnTo>
                        <a:pt x="862" y="1340"/>
                      </a:lnTo>
                      <a:lnTo>
                        <a:pt x="852" y="1334"/>
                      </a:lnTo>
                      <a:lnTo>
                        <a:pt x="845" y="1330"/>
                      </a:lnTo>
                      <a:lnTo>
                        <a:pt x="842" y="1328"/>
                      </a:lnTo>
                      <a:lnTo>
                        <a:pt x="866" y="1287"/>
                      </a:lnTo>
                      <a:lnTo>
                        <a:pt x="898" y="1224"/>
                      </a:lnTo>
                      <a:lnTo>
                        <a:pt x="917" y="1158"/>
                      </a:lnTo>
                      <a:lnTo>
                        <a:pt x="921" y="1093"/>
                      </a:lnTo>
                      <a:lnTo>
                        <a:pt x="917" y="1030"/>
                      </a:lnTo>
                      <a:lnTo>
                        <a:pt x="904" y="972"/>
                      </a:lnTo>
                      <a:lnTo>
                        <a:pt x="885" y="919"/>
                      </a:lnTo>
                      <a:lnTo>
                        <a:pt x="864" y="876"/>
                      </a:lnTo>
                      <a:lnTo>
                        <a:pt x="842" y="841"/>
                      </a:lnTo>
                      <a:lnTo>
                        <a:pt x="829" y="825"/>
                      </a:lnTo>
                      <a:lnTo>
                        <a:pt x="812" y="804"/>
                      </a:lnTo>
                      <a:lnTo>
                        <a:pt x="792" y="780"/>
                      </a:lnTo>
                      <a:lnTo>
                        <a:pt x="769" y="751"/>
                      </a:lnTo>
                      <a:lnTo>
                        <a:pt x="745" y="722"/>
                      </a:lnTo>
                      <a:lnTo>
                        <a:pt x="719" y="691"/>
                      </a:lnTo>
                      <a:lnTo>
                        <a:pt x="695" y="659"/>
                      </a:lnTo>
                      <a:lnTo>
                        <a:pt x="669" y="628"/>
                      </a:lnTo>
                      <a:lnTo>
                        <a:pt x="646" y="599"/>
                      </a:lnTo>
                      <a:lnTo>
                        <a:pt x="626" y="570"/>
                      </a:lnTo>
                      <a:lnTo>
                        <a:pt x="607" y="546"/>
                      </a:lnTo>
                      <a:lnTo>
                        <a:pt x="592" y="523"/>
                      </a:lnTo>
                      <a:lnTo>
                        <a:pt x="579" y="503"/>
                      </a:lnTo>
                      <a:lnTo>
                        <a:pt x="571" y="487"/>
                      </a:lnTo>
                      <a:lnTo>
                        <a:pt x="567" y="476"/>
                      </a:lnTo>
                      <a:lnTo>
                        <a:pt x="569" y="470"/>
                      </a:lnTo>
                      <a:lnTo>
                        <a:pt x="579" y="463"/>
                      </a:lnTo>
                      <a:lnTo>
                        <a:pt x="589" y="454"/>
                      </a:lnTo>
                      <a:lnTo>
                        <a:pt x="600" y="444"/>
                      </a:lnTo>
                      <a:lnTo>
                        <a:pt x="613" y="434"/>
                      </a:lnTo>
                      <a:lnTo>
                        <a:pt x="626" y="424"/>
                      </a:lnTo>
                      <a:lnTo>
                        <a:pt x="639" y="416"/>
                      </a:lnTo>
                      <a:lnTo>
                        <a:pt x="653" y="408"/>
                      </a:lnTo>
                      <a:lnTo>
                        <a:pt x="669" y="404"/>
                      </a:lnTo>
                      <a:lnTo>
                        <a:pt x="686" y="406"/>
                      </a:lnTo>
                      <a:lnTo>
                        <a:pt x="705" y="413"/>
                      </a:lnTo>
                      <a:lnTo>
                        <a:pt x="726" y="424"/>
                      </a:lnTo>
                      <a:lnTo>
                        <a:pt x="746" y="439"/>
                      </a:lnTo>
                      <a:lnTo>
                        <a:pt x="763" y="453"/>
                      </a:lnTo>
                      <a:lnTo>
                        <a:pt x="779" y="466"/>
                      </a:lnTo>
                      <a:lnTo>
                        <a:pt x="788" y="476"/>
                      </a:lnTo>
                      <a:lnTo>
                        <a:pt x="792" y="479"/>
                      </a:lnTo>
                      <a:lnTo>
                        <a:pt x="808" y="451"/>
                      </a:lnTo>
                      <a:lnTo>
                        <a:pt x="829" y="427"/>
                      </a:lnTo>
                      <a:lnTo>
                        <a:pt x="854" y="404"/>
                      </a:lnTo>
                      <a:lnTo>
                        <a:pt x="879" y="384"/>
                      </a:lnTo>
                      <a:lnTo>
                        <a:pt x="902" y="368"/>
                      </a:lnTo>
                      <a:lnTo>
                        <a:pt x="922" y="357"/>
                      </a:lnTo>
                      <a:lnTo>
                        <a:pt x="935" y="350"/>
                      </a:lnTo>
                      <a:lnTo>
                        <a:pt x="941" y="347"/>
                      </a:lnTo>
                      <a:lnTo>
                        <a:pt x="942" y="304"/>
                      </a:lnTo>
                      <a:lnTo>
                        <a:pt x="937" y="275"/>
                      </a:lnTo>
                      <a:lnTo>
                        <a:pt x="924" y="257"/>
                      </a:lnTo>
                      <a:lnTo>
                        <a:pt x="908" y="246"/>
                      </a:lnTo>
                      <a:lnTo>
                        <a:pt x="899" y="242"/>
                      </a:lnTo>
                      <a:lnTo>
                        <a:pt x="891" y="236"/>
                      </a:lnTo>
                      <a:lnTo>
                        <a:pt x="882" y="229"/>
                      </a:lnTo>
                      <a:lnTo>
                        <a:pt x="875" y="219"/>
                      </a:lnTo>
                      <a:lnTo>
                        <a:pt x="869" y="209"/>
                      </a:lnTo>
                      <a:lnTo>
                        <a:pt x="862" y="198"/>
                      </a:lnTo>
                      <a:lnTo>
                        <a:pt x="855" y="186"/>
                      </a:lnTo>
                      <a:lnTo>
                        <a:pt x="849" y="173"/>
                      </a:lnTo>
                      <a:lnTo>
                        <a:pt x="844" y="168"/>
                      </a:lnTo>
                      <a:lnTo>
                        <a:pt x="834" y="162"/>
                      </a:lnTo>
                      <a:lnTo>
                        <a:pt x="818" y="158"/>
                      </a:lnTo>
                      <a:lnTo>
                        <a:pt x="801" y="155"/>
                      </a:lnTo>
                      <a:lnTo>
                        <a:pt x="779" y="150"/>
                      </a:lnTo>
                      <a:lnTo>
                        <a:pt x="756" y="149"/>
                      </a:lnTo>
                      <a:lnTo>
                        <a:pt x="732" y="146"/>
                      </a:lnTo>
                      <a:lnTo>
                        <a:pt x="708" y="145"/>
                      </a:lnTo>
                      <a:lnTo>
                        <a:pt x="683" y="143"/>
                      </a:lnTo>
                      <a:lnTo>
                        <a:pt x="659" y="142"/>
                      </a:lnTo>
                      <a:lnTo>
                        <a:pt x="637" y="142"/>
                      </a:lnTo>
                      <a:lnTo>
                        <a:pt x="617" y="140"/>
                      </a:lnTo>
                      <a:lnTo>
                        <a:pt x="602" y="140"/>
                      </a:lnTo>
                      <a:lnTo>
                        <a:pt x="589" y="140"/>
                      </a:lnTo>
                      <a:lnTo>
                        <a:pt x="580" y="140"/>
                      </a:lnTo>
                      <a:lnTo>
                        <a:pt x="577" y="140"/>
                      </a:lnTo>
                      <a:lnTo>
                        <a:pt x="574" y="132"/>
                      </a:lnTo>
                      <a:lnTo>
                        <a:pt x="567" y="123"/>
                      </a:lnTo>
                      <a:lnTo>
                        <a:pt x="557" y="118"/>
                      </a:lnTo>
                      <a:lnTo>
                        <a:pt x="544" y="112"/>
                      </a:lnTo>
                      <a:lnTo>
                        <a:pt x="530" y="107"/>
                      </a:lnTo>
                      <a:lnTo>
                        <a:pt x="514" y="105"/>
                      </a:lnTo>
                      <a:lnTo>
                        <a:pt x="497" y="102"/>
                      </a:lnTo>
                      <a:lnTo>
                        <a:pt x="480" y="100"/>
                      </a:lnTo>
                      <a:lnTo>
                        <a:pt x="463" y="99"/>
                      </a:lnTo>
                      <a:lnTo>
                        <a:pt x="445" y="99"/>
                      </a:lnTo>
                      <a:lnTo>
                        <a:pt x="430" y="97"/>
                      </a:lnTo>
                      <a:lnTo>
                        <a:pt x="417" y="97"/>
                      </a:lnTo>
                      <a:lnTo>
                        <a:pt x="405" y="99"/>
                      </a:lnTo>
                      <a:lnTo>
                        <a:pt x="395" y="99"/>
                      </a:lnTo>
                      <a:lnTo>
                        <a:pt x="390" y="99"/>
                      </a:lnTo>
                      <a:lnTo>
                        <a:pt x="388" y="99"/>
                      </a:lnTo>
                      <a:lnTo>
                        <a:pt x="298" y="0"/>
                      </a:lnTo>
                      <a:lnTo>
                        <a:pt x="295" y="0"/>
                      </a:lnTo>
                      <a:lnTo>
                        <a:pt x="289" y="0"/>
                      </a:lnTo>
                      <a:lnTo>
                        <a:pt x="278" y="1"/>
                      </a:lnTo>
                      <a:lnTo>
                        <a:pt x="264" y="4"/>
                      </a:lnTo>
                      <a:lnTo>
                        <a:pt x="251" y="7"/>
                      </a:lnTo>
                      <a:lnTo>
                        <a:pt x="236" y="13"/>
                      </a:lnTo>
                      <a:lnTo>
                        <a:pt x="222" y="19"/>
                      </a:lnTo>
                      <a:lnTo>
                        <a:pt x="205" y="26"/>
                      </a:lnTo>
                      <a:lnTo>
                        <a:pt x="189" y="34"/>
                      </a:lnTo>
                      <a:lnTo>
                        <a:pt x="170" y="44"/>
                      </a:lnTo>
                      <a:lnTo>
                        <a:pt x="153" y="57"/>
                      </a:lnTo>
                      <a:lnTo>
                        <a:pt x="136" y="72"/>
                      </a:lnTo>
                      <a:lnTo>
                        <a:pt x="118" y="87"/>
                      </a:lnTo>
                      <a:lnTo>
                        <a:pt x="100" y="107"/>
                      </a:lnTo>
                      <a:lnTo>
                        <a:pt x="85" y="129"/>
                      </a:lnTo>
                      <a:lnTo>
                        <a:pt x="67" y="153"/>
                      </a:lnTo>
                      <a:lnTo>
                        <a:pt x="53" y="179"/>
                      </a:lnTo>
                      <a:lnTo>
                        <a:pt x="40" y="209"/>
                      </a:lnTo>
                      <a:lnTo>
                        <a:pt x="27" y="244"/>
                      </a:lnTo>
                      <a:lnTo>
                        <a:pt x="17" y="279"/>
                      </a:lnTo>
                      <a:lnTo>
                        <a:pt x="6" y="337"/>
                      </a:lnTo>
                      <a:lnTo>
                        <a:pt x="0" y="388"/>
                      </a:lnTo>
                      <a:lnTo>
                        <a:pt x="0" y="439"/>
                      </a:lnTo>
                      <a:lnTo>
                        <a:pt x="3" y="484"/>
                      </a:lnTo>
                      <a:lnTo>
                        <a:pt x="12" y="537"/>
                      </a:lnTo>
                      <a:lnTo>
                        <a:pt x="26" y="588"/>
                      </a:lnTo>
                      <a:lnTo>
                        <a:pt x="44" y="635"/>
                      </a:lnTo>
                      <a:lnTo>
                        <a:pt x="65" y="681"/>
                      </a:lnTo>
                      <a:lnTo>
                        <a:pt x="87" y="728"/>
                      </a:lnTo>
                      <a:lnTo>
                        <a:pt x="112" y="774"/>
                      </a:lnTo>
                      <a:lnTo>
                        <a:pt x="135" y="823"/>
                      </a:lnTo>
                      <a:lnTo>
                        <a:pt x="158" y="874"/>
                      </a:lnTo>
                      <a:lnTo>
                        <a:pt x="181" y="944"/>
                      </a:lnTo>
                      <a:lnTo>
                        <a:pt x="186" y="1005"/>
                      </a:lnTo>
                      <a:lnTo>
                        <a:pt x="181" y="1058"/>
                      </a:lnTo>
                      <a:lnTo>
                        <a:pt x="166" y="1102"/>
                      </a:lnTo>
                      <a:lnTo>
                        <a:pt x="145" y="1138"/>
                      </a:lnTo>
                      <a:lnTo>
                        <a:pt x="120" y="1168"/>
                      </a:lnTo>
                      <a:lnTo>
                        <a:pt x="97" y="1189"/>
                      </a:lnTo>
                      <a:lnTo>
                        <a:pt x="76" y="1205"/>
                      </a:lnTo>
                      <a:lnTo>
                        <a:pt x="60" y="1218"/>
                      </a:lnTo>
                      <a:lnTo>
                        <a:pt x="49" y="1231"/>
                      </a:lnTo>
                      <a:lnTo>
                        <a:pt x="40" y="1244"/>
                      </a:lnTo>
                      <a:lnTo>
                        <a:pt x="36" y="1255"/>
                      </a:lnTo>
                      <a:lnTo>
                        <a:pt x="34" y="1265"/>
                      </a:lnTo>
                      <a:lnTo>
                        <a:pt x="34" y="1273"/>
                      </a:lnTo>
                      <a:lnTo>
                        <a:pt x="34" y="1278"/>
                      </a:lnTo>
                      <a:lnTo>
                        <a:pt x="34" y="1280"/>
                      </a:lnTo>
                      <a:lnTo>
                        <a:pt x="43" y="1300"/>
                      </a:lnTo>
                      <a:lnTo>
                        <a:pt x="56" y="1318"/>
                      </a:lnTo>
                      <a:lnTo>
                        <a:pt x="73" y="1334"/>
                      </a:lnTo>
                      <a:lnTo>
                        <a:pt x="90" y="1346"/>
                      </a:lnTo>
                      <a:lnTo>
                        <a:pt x="106" y="1357"/>
                      </a:lnTo>
                      <a:lnTo>
                        <a:pt x="120" y="1364"/>
                      </a:lnTo>
                      <a:lnTo>
                        <a:pt x="129" y="1369"/>
                      </a:lnTo>
                      <a:lnTo>
                        <a:pt x="133" y="1370"/>
                      </a:lnTo>
                      <a:lnTo>
                        <a:pt x="122" y="1387"/>
                      </a:lnTo>
                      <a:lnTo>
                        <a:pt x="120" y="1409"/>
                      </a:lnTo>
                      <a:lnTo>
                        <a:pt x="123" y="1427"/>
                      </a:lnTo>
                      <a:lnTo>
                        <a:pt x="125" y="1436"/>
                      </a:lnTo>
                      <a:lnTo>
                        <a:pt x="80" y="1469"/>
                      </a:lnTo>
                      <a:lnTo>
                        <a:pt x="53" y="1503"/>
                      </a:lnTo>
                      <a:lnTo>
                        <a:pt x="42" y="1538"/>
                      </a:lnTo>
                      <a:lnTo>
                        <a:pt x="40" y="1571"/>
                      </a:lnTo>
                      <a:lnTo>
                        <a:pt x="46" y="1599"/>
                      </a:lnTo>
                      <a:lnTo>
                        <a:pt x="56" y="1622"/>
                      </a:lnTo>
                      <a:lnTo>
                        <a:pt x="63" y="1637"/>
                      </a:lnTo>
                      <a:lnTo>
                        <a:pt x="67" y="1642"/>
                      </a:lnTo>
                      <a:lnTo>
                        <a:pt x="63" y="1644"/>
                      </a:lnTo>
                      <a:lnTo>
                        <a:pt x="54" y="1651"/>
                      </a:lnTo>
                      <a:lnTo>
                        <a:pt x="42" y="1661"/>
                      </a:lnTo>
                      <a:lnTo>
                        <a:pt x="30" y="1675"/>
                      </a:lnTo>
                      <a:lnTo>
                        <a:pt x="20" y="1695"/>
                      </a:lnTo>
                      <a:lnTo>
                        <a:pt x="16" y="1720"/>
                      </a:lnTo>
                      <a:lnTo>
                        <a:pt x="20" y="1748"/>
                      </a:lnTo>
                      <a:lnTo>
                        <a:pt x="34" y="1783"/>
                      </a:lnTo>
                      <a:lnTo>
                        <a:pt x="43" y="1794"/>
                      </a:lnTo>
                      <a:lnTo>
                        <a:pt x="53" y="1806"/>
                      </a:lnTo>
                      <a:lnTo>
                        <a:pt x="66" y="1817"/>
                      </a:lnTo>
                      <a:lnTo>
                        <a:pt x="83" y="1830"/>
                      </a:lnTo>
                      <a:lnTo>
                        <a:pt x="100" y="1841"/>
                      </a:lnTo>
                      <a:lnTo>
                        <a:pt x="122" y="1853"/>
                      </a:lnTo>
                      <a:lnTo>
                        <a:pt x="145" y="1863"/>
                      </a:lnTo>
                      <a:lnTo>
                        <a:pt x="170" y="1874"/>
                      </a:lnTo>
                      <a:lnTo>
                        <a:pt x="198" y="1884"/>
                      </a:lnTo>
                      <a:lnTo>
                        <a:pt x="228" y="1894"/>
                      </a:lnTo>
                      <a:lnTo>
                        <a:pt x="259" y="1903"/>
                      </a:lnTo>
                      <a:lnTo>
                        <a:pt x="292" y="1912"/>
                      </a:lnTo>
                      <a:lnTo>
                        <a:pt x="328" y="1920"/>
                      </a:lnTo>
                      <a:lnTo>
                        <a:pt x="365" y="1927"/>
                      </a:lnTo>
                      <a:lnTo>
                        <a:pt x="405" y="1933"/>
                      </a:lnTo>
                      <a:lnTo>
                        <a:pt x="445" y="1939"/>
                      </a:lnTo>
                      <a:lnTo>
                        <a:pt x="487" y="1942"/>
                      </a:lnTo>
                      <a:lnTo>
                        <a:pt x="529" y="1943"/>
                      </a:lnTo>
                      <a:lnTo>
                        <a:pt x="569" y="1940"/>
                      </a:lnTo>
                      <a:lnTo>
                        <a:pt x="607" y="1936"/>
                      </a:lnTo>
                      <a:lnTo>
                        <a:pt x="646" y="1930"/>
                      </a:lnTo>
                      <a:lnTo>
                        <a:pt x="683" y="1923"/>
                      </a:lnTo>
                      <a:lnTo>
                        <a:pt x="719" y="1913"/>
                      </a:lnTo>
                      <a:lnTo>
                        <a:pt x="753" y="1902"/>
                      </a:lnTo>
                      <a:lnTo>
                        <a:pt x="786" y="1890"/>
                      </a:lnTo>
                      <a:lnTo>
                        <a:pt x="816" y="1877"/>
                      </a:lnTo>
                      <a:lnTo>
                        <a:pt x="845" y="1863"/>
                      </a:lnTo>
                      <a:lnTo>
                        <a:pt x="872" y="1849"/>
                      </a:lnTo>
                      <a:lnTo>
                        <a:pt x="898" y="1834"/>
                      </a:lnTo>
                      <a:lnTo>
                        <a:pt x="919" y="1820"/>
                      </a:lnTo>
                      <a:lnTo>
                        <a:pt x="940" y="1806"/>
                      </a:lnTo>
                      <a:lnTo>
                        <a:pt x="957" y="1791"/>
                      </a:lnTo>
                      <a:lnTo>
                        <a:pt x="985" y="1758"/>
                      </a:lnTo>
                      <a:lnTo>
                        <a:pt x="998" y="1728"/>
                      </a:lnTo>
                      <a:lnTo>
                        <a:pt x="998" y="1700"/>
                      </a:lnTo>
                      <a:lnTo>
                        <a:pt x="991" y="1675"/>
                      </a:lnTo>
                      <a:lnTo>
                        <a:pt x="978" y="1655"/>
                      </a:lnTo>
                      <a:lnTo>
                        <a:pt x="964" y="1639"/>
                      </a:lnTo>
                      <a:lnTo>
                        <a:pt x="952" y="1629"/>
                      </a:lnTo>
                      <a:lnTo>
                        <a:pt x="948" y="1627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E6E6E6">
                        <a:lumMod val="75000"/>
                      </a:srgbClr>
                    </a:gs>
                    <a:gs pos="44000">
                      <a:srgbClr val="080808"/>
                    </a:gs>
                    <a:gs pos="48000">
                      <a:srgbClr val="080808"/>
                    </a:gs>
                  </a:gsLst>
                  <a:lin ang="0" scaled="1"/>
                  <a:tileRect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grpSp>
              <p:nvGrpSpPr>
                <p:cNvPr id="75" name="Gruppe 1099"/>
                <p:cNvGrpSpPr/>
                <p:nvPr/>
              </p:nvGrpSpPr>
              <p:grpSpPr>
                <a:xfrm>
                  <a:off x="7159625" y="3929063"/>
                  <a:ext cx="619125" cy="1311275"/>
                  <a:chOff x="7159625" y="3929063"/>
                  <a:chExt cx="619125" cy="1311275"/>
                </a:xfrm>
                <a:solidFill>
                  <a:srgbClr val="D7D8D9">
                    <a:lumMod val="25000"/>
                  </a:srgbClr>
                </a:solidFill>
              </p:grpSpPr>
              <p:sp>
                <p:nvSpPr>
                  <p:cNvPr id="274" name="Freeform 497"/>
                  <p:cNvSpPr>
                    <a:spLocks/>
                  </p:cNvSpPr>
                  <p:nvPr/>
                </p:nvSpPr>
                <p:spPr bwMode="auto">
                  <a:xfrm>
                    <a:off x="7167563" y="3929063"/>
                    <a:ext cx="134938" cy="360363"/>
                  </a:xfrm>
                  <a:custGeom>
                    <a:avLst/>
                    <a:gdLst/>
                    <a:ahLst/>
                    <a:cxnLst>
                      <a:cxn ang="0">
                        <a:pos x="86" y="276"/>
                      </a:cxn>
                      <a:cxn ang="0">
                        <a:pos x="73" y="213"/>
                      </a:cxn>
                      <a:cxn ang="0">
                        <a:pos x="70" y="159"/>
                      </a:cxn>
                      <a:cxn ang="0">
                        <a:pos x="76" y="110"/>
                      </a:cxn>
                      <a:cxn ang="0">
                        <a:pos x="85" y="71"/>
                      </a:cxn>
                      <a:cxn ang="0">
                        <a:pos x="96" y="40"/>
                      </a:cxn>
                      <a:cxn ang="0">
                        <a:pos x="107" y="18"/>
                      </a:cxn>
                      <a:cxn ang="0">
                        <a:pos x="117" y="4"/>
                      </a:cxn>
                      <a:cxn ang="0">
                        <a:pos x="120" y="0"/>
                      </a:cxn>
                      <a:cxn ang="0">
                        <a:pos x="76" y="31"/>
                      </a:cxn>
                      <a:cxn ang="0">
                        <a:pos x="42" y="65"/>
                      </a:cxn>
                      <a:cxn ang="0">
                        <a:pos x="19" y="98"/>
                      </a:cxn>
                      <a:cxn ang="0">
                        <a:pos x="6" y="134"/>
                      </a:cxn>
                      <a:cxn ang="0">
                        <a:pos x="0" y="169"/>
                      </a:cxn>
                      <a:cxn ang="0">
                        <a:pos x="1" y="203"/>
                      </a:cxn>
                      <a:cxn ang="0">
                        <a:pos x="9" y="237"/>
                      </a:cxn>
                      <a:cxn ang="0">
                        <a:pos x="22" y="270"/>
                      </a:cxn>
                      <a:cxn ang="0">
                        <a:pos x="42" y="308"/>
                      </a:cxn>
                      <a:cxn ang="0">
                        <a:pos x="64" y="342"/>
                      </a:cxn>
                      <a:cxn ang="0">
                        <a:pos x="89" y="374"/>
                      </a:cxn>
                      <a:cxn ang="0">
                        <a:pos x="113" y="401"/>
                      </a:cxn>
                      <a:cxn ang="0">
                        <a:pos x="135" y="422"/>
                      </a:cxn>
                      <a:cxn ang="0">
                        <a:pos x="152" y="439"/>
                      </a:cxn>
                      <a:cxn ang="0">
                        <a:pos x="165" y="450"/>
                      </a:cxn>
                      <a:cxn ang="0">
                        <a:pos x="169" y="454"/>
                      </a:cxn>
                      <a:cxn ang="0">
                        <a:pos x="153" y="429"/>
                      </a:cxn>
                      <a:cxn ang="0">
                        <a:pos x="140" y="405"/>
                      </a:cxn>
                      <a:cxn ang="0">
                        <a:pos x="127" y="382"/>
                      </a:cxn>
                      <a:cxn ang="0">
                        <a:pos x="117" y="359"/>
                      </a:cxn>
                      <a:cxn ang="0">
                        <a:pos x="107" y="338"/>
                      </a:cxn>
                      <a:cxn ang="0">
                        <a:pos x="99" y="316"/>
                      </a:cxn>
                      <a:cxn ang="0">
                        <a:pos x="92" y="296"/>
                      </a:cxn>
                      <a:cxn ang="0">
                        <a:pos x="86" y="276"/>
                      </a:cxn>
                    </a:cxnLst>
                    <a:rect l="0" t="0" r="r" b="b"/>
                    <a:pathLst>
                      <a:path w="169" h="454">
                        <a:moveTo>
                          <a:pt x="86" y="276"/>
                        </a:moveTo>
                        <a:lnTo>
                          <a:pt x="73" y="213"/>
                        </a:lnTo>
                        <a:lnTo>
                          <a:pt x="70" y="159"/>
                        </a:lnTo>
                        <a:lnTo>
                          <a:pt x="76" y="110"/>
                        </a:lnTo>
                        <a:lnTo>
                          <a:pt x="85" y="71"/>
                        </a:lnTo>
                        <a:lnTo>
                          <a:pt x="96" y="40"/>
                        </a:lnTo>
                        <a:lnTo>
                          <a:pt x="107" y="18"/>
                        </a:lnTo>
                        <a:lnTo>
                          <a:pt x="117" y="4"/>
                        </a:lnTo>
                        <a:lnTo>
                          <a:pt x="120" y="0"/>
                        </a:lnTo>
                        <a:lnTo>
                          <a:pt x="76" y="31"/>
                        </a:lnTo>
                        <a:lnTo>
                          <a:pt x="42" y="65"/>
                        </a:lnTo>
                        <a:lnTo>
                          <a:pt x="19" y="98"/>
                        </a:lnTo>
                        <a:lnTo>
                          <a:pt x="6" y="134"/>
                        </a:lnTo>
                        <a:lnTo>
                          <a:pt x="0" y="169"/>
                        </a:lnTo>
                        <a:lnTo>
                          <a:pt x="1" y="203"/>
                        </a:lnTo>
                        <a:lnTo>
                          <a:pt x="9" y="237"/>
                        </a:lnTo>
                        <a:lnTo>
                          <a:pt x="22" y="270"/>
                        </a:lnTo>
                        <a:lnTo>
                          <a:pt x="42" y="308"/>
                        </a:lnTo>
                        <a:lnTo>
                          <a:pt x="64" y="342"/>
                        </a:lnTo>
                        <a:lnTo>
                          <a:pt x="89" y="374"/>
                        </a:lnTo>
                        <a:lnTo>
                          <a:pt x="113" y="401"/>
                        </a:lnTo>
                        <a:lnTo>
                          <a:pt x="135" y="422"/>
                        </a:lnTo>
                        <a:lnTo>
                          <a:pt x="152" y="439"/>
                        </a:lnTo>
                        <a:lnTo>
                          <a:pt x="165" y="450"/>
                        </a:lnTo>
                        <a:lnTo>
                          <a:pt x="169" y="454"/>
                        </a:lnTo>
                        <a:lnTo>
                          <a:pt x="153" y="429"/>
                        </a:lnTo>
                        <a:lnTo>
                          <a:pt x="140" y="405"/>
                        </a:lnTo>
                        <a:lnTo>
                          <a:pt x="127" y="382"/>
                        </a:lnTo>
                        <a:lnTo>
                          <a:pt x="117" y="359"/>
                        </a:lnTo>
                        <a:lnTo>
                          <a:pt x="107" y="338"/>
                        </a:lnTo>
                        <a:lnTo>
                          <a:pt x="99" y="316"/>
                        </a:lnTo>
                        <a:lnTo>
                          <a:pt x="92" y="296"/>
                        </a:lnTo>
                        <a:lnTo>
                          <a:pt x="86" y="27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75" name="Freeform 499"/>
                  <p:cNvSpPr>
                    <a:spLocks/>
                  </p:cNvSpPr>
                  <p:nvPr/>
                </p:nvSpPr>
                <p:spPr bwMode="auto">
                  <a:xfrm>
                    <a:off x="7189788" y="4394200"/>
                    <a:ext cx="276225" cy="428625"/>
                  </a:xfrm>
                  <a:custGeom>
                    <a:avLst/>
                    <a:gdLst/>
                    <a:ahLst/>
                    <a:cxnLst>
                      <a:cxn ang="0">
                        <a:pos x="85" y="0"/>
                      </a:cxn>
                      <a:cxn ang="0">
                        <a:pos x="86" y="4"/>
                      </a:cxn>
                      <a:cxn ang="0">
                        <a:pos x="92" y="14"/>
                      </a:cxn>
                      <a:cxn ang="0">
                        <a:pos x="99" y="31"/>
                      </a:cxn>
                      <a:cxn ang="0">
                        <a:pos x="108" y="53"/>
                      </a:cxn>
                      <a:cxn ang="0">
                        <a:pos x="118" y="80"/>
                      </a:cxn>
                      <a:cxn ang="0">
                        <a:pos x="126" y="110"/>
                      </a:cxn>
                      <a:cxn ang="0">
                        <a:pos x="133" y="143"/>
                      </a:cxn>
                      <a:cxn ang="0">
                        <a:pos x="141" y="179"/>
                      </a:cxn>
                      <a:cxn ang="0">
                        <a:pos x="143" y="215"/>
                      </a:cxn>
                      <a:cxn ang="0">
                        <a:pos x="142" y="252"/>
                      </a:cxn>
                      <a:cxn ang="0">
                        <a:pos x="136" y="289"/>
                      </a:cxn>
                      <a:cxn ang="0">
                        <a:pos x="126" y="325"/>
                      </a:cxn>
                      <a:cxn ang="0">
                        <a:pos x="109" y="358"/>
                      </a:cxn>
                      <a:cxn ang="0">
                        <a:pos x="85" y="388"/>
                      </a:cxn>
                      <a:cxn ang="0">
                        <a:pos x="52" y="415"/>
                      </a:cxn>
                      <a:cxn ang="0">
                        <a:pos x="10" y="438"/>
                      </a:cxn>
                      <a:cxn ang="0">
                        <a:pos x="7" y="441"/>
                      </a:cxn>
                      <a:cxn ang="0">
                        <a:pos x="3" y="450"/>
                      </a:cxn>
                      <a:cxn ang="0">
                        <a:pos x="0" y="461"/>
                      </a:cxn>
                      <a:cxn ang="0">
                        <a:pos x="2" y="475"/>
                      </a:cxn>
                      <a:cxn ang="0">
                        <a:pos x="13" y="491"/>
                      </a:cxn>
                      <a:cxn ang="0">
                        <a:pos x="37" y="508"/>
                      </a:cxn>
                      <a:cxn ang="0">
                        <a:pos x="79" y="523"/>
                      </a:cxn>
                      <a:cxn ang="0">
                        <a:pos x="142" y="537"/>
                      </a:cxn>
                      <a:cxn ang="0">
                        <a:pos x="174" y="540"/>
                      </a:cxn>
                      <a:cxn ang="0">
                        <a:pos x="204" y="537"/>
                      </a:cxn>
                      <a:cxn ang="0">
                        <a:pos x="231" y="528"/>
                      </a:cxn>
                      <a:cxn ang="0">
                        <a:pos x="257" y="516"/>
                      </a:cxn>
                      <a:cxn ang="0">
                        <a:pos x="279" y="498"/>
                      </a:cxn>
                      <a:cxn ang="0">
                        <a:pos x="300" y="475"/>
                      </a:cxn>
                      <a:cxn ang="0">
                        <a:pos x="317" y="448"/>
                      </a:cxn>
                      <a:cxn ang="0">
                        <a:pos x="331" y="418"/>
                      </a:cxn>
                      <a:cxn ang="0">
                        <a:pos x="341" y="382"/>
                      </a:cxn>
                      <a:cxn ang="0">
                        <a:pos x="347" y="344"/>
                      </a:cxn>
                      <a:cxn ang="0">
                        <a:pos x="350" y="301"/>
                      </a:cxn>
                      <a:cxn ang="0">
                        <a:pos x="345" y="255"/>
                      </a:cxn>
                      <a:cxn ang="0">
                        <a:pos x="338" y="206"/>
                      </a:cxn>
                      <a:cxn ang="0">
                        <a:pos x="325" y="154"/>
                      </a:cxn>
                      <a:cxn ang="0">
                        <a:pos x="305" y="99"/>
                      </a:cxn>
                      <a:cxn ang="0">
                        <a:pos x="281" y="41"/>
                      </a:cxn>
                      <a:cxn ang="0">
                        <a:pos x="282" y="53"/>
                      </a:cxn>
                      <a:cxn ang="0">
                        <a:pos x="284" y="81"/>
                      </a:cxn>
                      <a:cxn ang="0">
                        <a:pos x="284" y="124"/>
                      </a:cxn>
                      <a:cxn ang="0">
                        <a:pos x="281" y="176"/>
                      </a:cxn>
                      <a:cxn ang="0">
                        <a:pos x="274" y="230"/>
                      </a:cxn>
                      <a:cxn ang="0">
                        <a:pos x="261" y="285"/>
                      </a:cxn>
                      <a:cxn ang="0">
                        <a:pos x="239" y="334"/>
                      </a:cxn>
                      <a:cxn ang="0">
                        <a:pos x="208" y="372"/>
                      </a:cxn>
                      <a:cxn ang="0">
                        <a:pos x="208" y="362"/>
                      </a:cxn>
                      <a:cxn ang="0">
                        <a:pos x="208" y="335"/>
                      </a:cxn>
                      <a:cxn ang="0">
                        <a:pos x="206" y="293"/>
                      </a:cxn>
                      <a:cxn ang="0">
                        <a:pos x="199" y="242"/>
                      </a:cxn>
                      <a:cxn ang="0">
                        <a:pos x="185" y="183"/>
                      </a:cxn>
                      <a:cxn ang="0">
                        <a:pos x="163" y="120"/>
                      </a:cxn>
                      <a:cxn ang="0">
                        <a:pos x="131" y="58"/>
                      </a:cxn>
                      <a:cxn ang="0">
                        <a:pos x="85" y="0"/>
                      </a:cxn>
                    </a:cxnLst>
                    <a:rect l="0" t="0" r="r" b="b"/>
                    <a:pathLst>
                      <a:path w="350" h="540">
                        <a:moveTo>
                          <a:pt x="85" y="0"/>
                        </a:moveTo>
                        <a:lnTo>
                          <a:pt x="86" y="4"/>
                        </a:lnTo>
                        <a:lnTo>
                          <a:pt x="92" y="14"/>
                        </a:lnTo>
                        <a:lnTo>
                          <a:pt x="99" y="31"/>
                        </a:lnTo>
                        <a:lnTo>
                          <a:pt x="108" y="53"/>
                        </a:lnTo>
                        <a:lnTo>
                          <a:pt x="118" y="80"/>
                        </a:lnTo>
                        <a:lnTo>
                          <a:pt x="126" y="110"/>
                        </a:lnTo>
                        <a:lnTo>
                          <a:pt x="133" y="143"/>
                        </a:lnTo>
                        <a:lnTo>
                          <a:pt x="141" y="179"/>
                        </a:lnTo>
                        <a:lnTo>
                          <a:pt x="143" y="215"/>
                        </a:lnTo>
                        <a:lnTo>
                          <a:pt x="142" y="252"/>
                        </a:lnTo>
                        <a:lnTo>
                          <a:pt x="136" y="289"/>
                        </a:lnTo>
                        <a:lnTo>
                          <a:pt x="126" y="325"/>
                        </a:lnTo>
                        <a:lnTo>
                          <a:pt x="109" y="358"/>
                        </a:lnTo>
                        <a:lnTo>
                          <a:pt x="85" y="388"/>
                        </a:lnTo>
                        <a:lnTo>
                          <a:pt x="52" y="415"/>
                        </a:lnTo>
                        <a:lnTo>
                          <a:pt x="10" y="438"/>
                        </a:lnTo>
                        <a:lnTo>
                          <a:pt x="7" y="441"/>
                        </a:lnTo>
                        <a:lnTo>
                          <a:pt x="3" y="450"/>
                        </a:lnTo>
                        <a:lnTo>
                          <a:pt x="0" y="461"/>
                        </a:lnTo>
                        <a:lnTo>
                          <a:pt x="2" y="475"/>
                        </a:lnTo>
                        <a:lnTo>
                          <a:pt x="13" y="491"/>
                        </a:lnTo>
                        <a:lnTo>
                          <a:pt x="37" y="508"/>
                        </a:lnTo>
                        <a:lnTo>
                          <a:pt x="79" y="523"/>
                        </a:lnTo>
                        <a:lnTo>
                          <a:pt x="142" y="537"/>
                        </a:lnTo>
                        <a:lnTo>
                          <a:pt x="174" y="540"/>
                        </a:lnTo>
                        <a:lnTo>
                          <a:pt x="204" y="537"/>
                        </a:lnTo>
                        <a:lnTo>
                          <a:pt x="231" y="528"/>
                        </a:lnTo>
                        <a:lnTo>
                          <a:pt x="257" y="516"/>
                        </a:lnTo>
                        <a:lnTo>
                          <a:pt x="279" y="498"/>
                        </a:lnTo>
                        <a:lnTo>
                          <a:pt x="300" y="475"/>
                        </a:lnTo>
                        <a:lnTo>
                          <a:pt x="317" y="448"/>
                        </a:lnTo>
                        <a:lnTo>
                          <a:pt x="331" y="418"/>
                        </a:lnTo>
                        <a:lnTo>
                          <a:pt x="341" y="382"/>
                        </a:lnTo>
                        <a:lnTo>
                          <a:pt x="347" y="344"/>
                        </a:lnTo>
                        <a:lnTo>
                          <a:pt x="350" y="301"/>
                        </a:lnTo>
                        <a:lnTo>
                          <a:pt x="345" y="255"/>
                        </a:lnTo>
                        <a:lnTo>
                          <a:pt x="338" y="206"/>
                        </a:lnTo>
                        <a:lnTo>
                          <a:pt x="325" y="154"/>
                        </a:lnTo>
                        <a:lnTo>
                          <a:pt x="305" y="99"/>
                        </a:lnTo>
                        <a:lnTo>
                          <a:pt x="281" y="41"/>
                        </a:lnTo>
                        <a:lnTo>
                          <a:pt x="282" y="53"/>
                        </a:lnTo>
                        <a:lnTo>
                          <a:pt x="284" y="81"/>
                        </a:lnTo>
                        <a:lnTo>
                          <a:pt x="284" y="124"/>
                        </a:lnTo>
                        <a:lnTo>
                          <a:pt x="281" y="176"/>
                        </a:lnTo>
                        <a:lnTo>
                          <a:pt x="274" y="230"/>
                        </a:lnTo>
                        <a:lnTo>
                          <a:pt x="261" y="285"/>
                        </a:lnTo>
                        <a:lnTo>
                          <a:pt x="239" y="334"/>
                        </a:lnTo>
                        <a:lnTo>
                          <a:pt x="208" y="372"/>
                        </a:lnTo>
                        <a:lnTo>
                          <a:pt x="208" y="362"/>
                        </a:lnTo>
                        <a:lnTo>
                          <a:pt x="208" y="335"/>
                        </a:lnTo>
                        <a:lnTo>
                          <a:pt x="206" y="293"/>
                        </a:lnTo>
                        <a:lnTo>
                          <a:pt x="199" y="242"/>
                        </a:lnTo>
                        <a:lnTo>
                          <a:pt x="185" y="183"/>
                        </a:lnTo>
                        <a:lnTo>
                          <a:pt x="163" y="120"/>
                        </a:lnTo>
                        <a:lnTo>
                          <a:pt x="131" y="58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76" name="Freeform 503"/>
                  <p:cNvSpPr>
                    <a:spLocks/>
                  </p:cNvSpPr>
                  <p:nvPr/>
                </p:nvSpPr>
                <p:spPr bwMode="auto">
                  <a:xfrm>
                    <a:off x="7231063" y="4868863"/>
                    <a:ext cx="155575" cy="63500"/>
                  </a:xfrm>
                  <a:custGeom>
                    <a:avLst/>
                    <a:gdLst/>
                    <a:ahLst/>
                    <a:cxnLst>
                      <a:cxn ang="0">
                        <a:pos x="196" y="53"/>
                      </a:cxn>
                      <a:cxn ang="0">
                        <a:pos x="191" y="52"/>
                      </a:cxn>
                      <a:cxn ang="0">
                        <a:pos x="174" y="48"/>
                      </a:cxn>
                      <a:cxn ang="0">
                        <a:pos x="149" y="42"/>
                      </a:cxn>
                      <a:cxn ang="0">
                        <a:pos x="122" y="33"/>
                      </a:cxn>
                      <a:cxn ang="0">
                        <a:pos x="92" y="25"/>
                      </a:cxn>
                      <a:cxn ang="0">
                        <a:pos x="65" y="17"/>
                      </a:cxn>
                      <a:cxn ang="0">
                        <a:pos x="43" y="9"/>
                      </a:cxn>
                      <a:cxn ang="0">
                        <a:pos x="29" y="3"/>
                      </a:cxn>
                      <a:cxn ang="0">
                        <a:pos x="20" y="0"/>
                      </a:cxn>
                      <a:cxn ang="0">
                        <a:pos x="13" y="0"/>
                      </a:cxn>
                      <a:cxn ang="0">
                        <a:pos x="6" y="5"/>
                      </a:cxn>
                      <a:cxn ang="0">
                        <a:pos x="2" y="12"/>
                      </a:cxn>
                      <a:cxn ang="0">
                        <a:pos x="0" y="20"/>
                      </a:cxn>
                      <a:cxn ang="0">
                        <a:pos x="3" y="32"/>
                      </a:cxn>
                      <a:cxn ang="0">
                        <a:pos x="10" y="42"/>
                      </a:cxn>
                      <a:cxn ang="0">
                        <a:pos x="22" y="53"/>
                      </a:cxn>
                      <a:cxn ang="0">
                        <a:pos x="39" y="63"/>
                      </a:cxn>
                      <a:cxn ang="0">
                        <a:pos x="62" y="72"/>
                      </a:cxn>
                      <a:cxn ang="0">
                        <a:pos x="89" y="78"/>
                      </a:cxn>
                      <a:cxn ang="0">
                        <a:pos x="118" y="80"/>
                      </a:cxn>
                      <a:cxn ang="0">
                        <a:pos x="143" y="79"/>
                      </a:cxn>
                      <a:cxn ang="0">
                        <a:pos x="168" y="75"/>
                      </a:cxn>
                      <a:cxn ang="0">
                        <a:pos x="186" y="66"/>
                      </a:cxn>
                      <a:cxn ang="0">
                        <a:pos x="196" y="53"/>
                      </a:cxn>
                    </a:cxnLst>
                    <a:rect l="0" t="0" r="r" b="b"/>
                    <a:pathLst>
                      <a:path w="196" h="80">
                        <a:moveTo>
                          <a:pt x="196" y="53"/>
                        </a:moveTo>
                        <a:lnTo>
                          <a:pt x="191" y="52"/>
                        </a:lnTo>
                        <a:lnTo>
                          <a:pt x="174" y="48"/>
                        </a:lnTo>
                        <a:lnTo>
                          <a:pt x="149" y="42"/>
                        </a:lnTo>
                        <a:lnTo>
                          <a:pt x="122" y="33"/>
                        </a:lnTo>
                        <a:lnTo>
                          <a:pt x="92" y="25"/>
                        </a:lnTo>
                        <a:lnTo>
                          <a:pt x="65" y="17"/>
                        </a:lnTo>
                        <a:lnTo>
                          <a:pt x="43" y="9"/>
                        </a:lnTo>
                        <a:lnTo>
                          <a:pt x="29" y="3"/>
                        </a:lnTo>
                        <a:lnTo>
                          <a:pt x="20" y="0"/>
                        </a:lnTo>
                        <a:lnTo>
                          <a:pt x="13" y="0"/>
                        </a:lnTo>
                        <a:lnTo>
                          <a:pt x="6" y="5"/>
                        </a:lnTo>
                        <a:lnTo>
                          <a:pt x="2" y="12"/>
                        </a:lnTo>
                        <a:lnTo>
                          <a:pt x="0" y="20"/>
                        </a:lnTo>
                        <a:lnTo>
                          <a:pt x="3" y="32"/>
                        </a:lnTo>
                        <a:lnTo>
                          <a:pt x="10" y="42"/>
                        </a:lnTo>
                        <a:lnTo>
                          <a:pt x="22" y="53"/>
                        </a:lnTo>
                        <a:lnTo>
                          <a:pt x="39" y="63"/>
                        </a:lnTo>
                        <a:lnTo>
                          <a:pt x="62" y="72"/>
                        </a:lnTo>
                        <a:lnTo>
                          <a:pt x="89" y="78"/>
                        </a:lnTo>
                        <a:lnTo>
                          <a:pt x="118" y="80"/>
                        </a:lnTo>
                        <a:lnTo>
                          <a:pt x="143" y="79"/>
                        </a:lnTo>
                        <a:lnTo>
                          <a:pt x="168" y="75"/>
                        </a:lnTo>
                        <a:lnTo>
                          <a:pt x="186" y="66"/>
                        </a:lnTo>
                        <a:lnTo>
                          <a:pt x="196" y="53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77" name="Freeform 504"/>
                  <p:cNvSpPr>
                    <a:spLocks/>
                  </p:cNvSpPr>
                  <p:nvPr/>
                </p:nvSpPr>
                <p:spPr bwMode="auto">
                  <a:xfrm>
                    <a:off x="7186613" y="4948238"/>
                    <a:ext cx="198438" cy="157163"/>
                  </a:xfrm>
                  <a:custGeom>
                    <a:avLst/>
                    <a:gdLst/>
                    <a:ahLst/>
                    <a:cxnLst>
                      <a:cxn ang="0">
                        <a:pos x="91" y="16"/>
                      </a:cxn>
                      <a:cxn ang="0">
                        <a:pos x="89" y="14"/>
                      </a:cxn>
                      <a:cxn ang="0">
                        <a:pos x="83" y="11"/>
                      </a:cxn>
                      <a:cxn ang="0">
                        <a:pos x="75" y="7"/>
                      </a:cxn>
                      <a:cxn ang="0">
                        <a:pos x="65" y="3"/>
                      </a:cxn>
                      <a:cxn ang="0">
                        <a:pos x="53" y="1"/>
                      </a:cxn>
                      <a:cxn ang="0">
                        <a:pos x="40" y="0"/>
                      </a:cxn>
                      <a:cxn ang="0">
                        <a:pos x="30" y="3"/>
                      </a:cxn>
                      <a:cxn ang="0">
                        <a:pos x="20" y="9"/>
                      </a:cxn>
                      <a:cxn ang="0">
                        <a:pos x="12" y="19"/>
                      </a:cxn>
                      <a:cxn ang="0">
                        <a:pos x="6" y="33"/>
                      </a:cxn>
                      <a:cxn ang="0">
                        <a:pos x="2" y="50"/>
                      </a:cxn>
                      <a:cxn ang="0">
                        <a:pos x="0" y="69"/>
                      </a:cxn>
                      <a:cxn ang="0">
                        <a:pos x="2" y="89"/>
                      </a:cxn>
                      <a:cxn ang="0">
                        <a:pos x="8" y="109"/>
                      </a:cxn>
                      <a:cxn ang="0">
                        <a:pos x="19" y="128"/>
                      </a:cxn>
                      <a:cxn ang="0">
                        <a:pos x="36" y="145"/>
                      </a:cxn>
                      <a:cxn ang="0">
                        <a:pos x="58" y="160"/>
                      </a:cxn>
                      <a:cxn ang="0">
                        <a:pos x="82" y="172"/>
                      </a:cxn>
                      <a:cxn ang="0">
                        <a:pos x="106" y="183"/>
                      </a:cxn>
                      <a:cxn ang="0">
                        <a:pos x="132" y="191"/>
                      </a:cxn>
                      <a:cxn ang="0">
                        <a:pos x="156" y="195"/>
                      </a:cxn>
                      <a:cxn ang="0">
                        <a:pos x="181" y="196"/>
                      </a:cxn>
                      <a:cxn ang="0">
                        <a:pos x="202" y="193"/>
                      </a:cxn>
                      <a:cxn ang="0">
                        <a:pos x="221" y="188"/>
                      </a:cxn>
                      <a:cxn ang="0">
                        <a:pos x="235" y="176"/>
                      </a:cxn>
                      <a:cxn ang="0">
                        <a:pos x="244" y="159"/>
                      </a:cxn>
                      <a:cxn ang="0">
                        <a:pos x="250" y="138"/>
                      </a:cxn>
                      <a:cxn ang="0">
                        <a:pos x="248" y="115"/>
                      </a:cxn>
                      <a:cxn ang="0">
                        <a:pos x="244" y="92"/>
                      </a:cxn>
                      <a:cxn ang="0">
                        <a:pos x="234" y="73"/>
                      </a:cxn>
                      <a:cxn ang="0">
                        <a:pos x="218" y="59"/>
                      </a:cxn>
                      <a:cxn ang="0">
                        <a:pos x="198" y="52"/>
                      </a:cxn>
                      <a:cxn ang="0">
                        <a:pos x="175" y="47"/>
                      </a:cxn>
                      <a:cxn ang="0">
                        <a:pos x="155" y="43"/>
                      </a:cxn>
                      <a:cxn ang="0">
                        <a:pos x="136" y="37"/>
                      </a:cxn>
                      <a:cxn ang="0">
                        <a:pos x="121" y="31"/>
                      </a:cxn>
                      <a:cxn ang="0">
                        <a:pos x="108" y="26"/>
                      </a:cxn>
                      <a:cxn ang="0">
                        <a:pos x="99" y="20"/>
                      </a:cxn>
                      <a:cxn ang="0">
                        <a:pos x="92" y="17"/>
                      </a:cxn>
                      <a:cxn ang="0">
                        <a:pos x="91" y="16"/>
                      </a:cxn>
                    </a:cxnLst>
                    <a:rect l="0" t="0" r="r" b="b"/>
                    <a:pathLst>
                      <a:path w="250" h="196">
                        <a:moveTo>
                          <a:pt x="91" y="16"/>
                        </a:moveTo>
                        <a:lnTo>
                          <a:pt x="89" y="14"/>
                        </a:lnTo>
                        <a:lnTo>
                          <a:pt x="83" y="11"/>
                        </a:lnTo>
                        <a:lnTo>
                          <a:pt x="75" y="7"/>
                        </a:lnTo>
                        <a:lnTo>
                          <a:pt x="65" y="3"/>
                        </a:lnTo>
                        <a:lnTo>
                          <a:pt x="53" y="1"/>
                        </a:lnTo>
                        <a:lnTo>
                          <a:pt x="40" y="0"/>
                        </a:lnTo>
                        <a:lnTo>
                          <a:pt x="30" y="3"/>
                        </a:lnTo>
                        <a:lnTo>
                          <a:pt x="20" y="9"/>
                        </a:lnTo>
                        <a:lnTo>
                          <a:pt x="12" y="19"/>
                        </a:lnTo>
                        <a:lnTo>
                          <a:pt x="6" y="33"/>
                        </a:lnTo>
                        <a:lnTo>
                          <a:pt x="2" y="50"/>
                        </a:lnTo>
                        <a:lnTo>
                          <a:pt x="0" y="69"/>
                        </a:lnTo>
                        <a:lnTo>
                          <a:pt x="2" y="89"/>
                        </a:lnTo>
                        <a:lnTo>
                          <a:pt x="8" y="109"/>
                        </a:lnTo>
                        <a:lnTo>
                          <a:pt x="19" y="128"/>
                        </a:lnTo>
                        <a:lnTo>
                          <a:pt x="36" y="145"/>
                        </a:lnTo>
                        <a:lnTo>
                          <a:pt x="58" y="160"/>
                        </a:lnTo>
                        <a:lnTo>
                          <a:pt x="82" y="172"/>
                        </a:lnTo>
                        <a:lnTo>
                          <a:pt x="106" y="183"/>
                        </a:lnTo>
                        <a:lnTo>
                          <a:pt x="132" y="191"/>
                        </a:lnTo>
                        <a:lnTo>
                          <a:pt x="156" y="195"/>
                        </a:lnTo>
                        <a:lnTo>
                          <a:pt x="181" y="196"/>
                        </a:lnTo>
                        <a:lnTo>
                          <a:pt x="202" y="193"/>
                        </a:lnTo>
                        <a:lnTo>
                          <a:pt x="221" y="188"/>
                        </a:lnTo>
                        <a:lnTo>
                          <a:pt x="235" y="176"/>
                        </a:lnTo>
                        <a:lnTo>
                          <a:pt x="244" y="159"/>
                        </a:lnTo>
                        <a:lnTo>
                          <a:pt x="250" y="138"/>
                        </a:lnTo>
                        <a:lnTo>
                          <a:pt x="248" y="115"/>
                        </a:lnTo>
                        <a:lnTo>
                          <a:pt x="244" y="92"/>
                        </a:lnTo>
                        <a:lnTo>
                          <a:pt x="234" y="73"/>
                        </a:lnTo>
                        <a:lnTo>
                          <a:pt x="218" y="59"/>
                        </a:lnTo>
                        <a:lnTo>
                          <a:pt x="198" y="52"/>
                        </a:lnTo>
                        <a:lnTo>
                          <a:pt x="175" y="47"/>
                        </a:lnTo>
                        <a:lnTo>
                          <a:pt x="155" y="43"/>
                        </a:lnTo>
                        <a:lnTo>
                          <a:pt x="136" y="37"/>
                        </a:lnTo>
                        <a:lnTo>
                          <a:pt x="121" y="31"/>
                        </a:lnTo>
                        <a:lnTo>
                          <a:pt x="108" y="26"/>
                        </a:lnTo>
                        <a:lnTo>
                          <a:pt x="99" y="20"/>
                        </a:lnTo>
                        <a:lnTo>
                          <a:pt x="92" y="17"/>
                        </a:lnTo>
                        <a:lnTo>
                          <a:pt x="91" y="1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78" name="Freeform 505"/>
                  <p:cNvSpPr>
                    <a:spLocks/>
                  </p:cNvSpPr>
                  <p:nvPr/>
                </p:nvSpPr>
                <p:spPr bwMode="auto">
                  <a:xfrm>
                    <a:off x="7159625" y="5106988"/>
                    <a:ext cx="231775" cy="133350"/>
                  </a:xfrm>
                  <a:custGeom>
                    <a:avLst/>
                    <a:gdLst/>
                    <a:ahLst/>
                    <a:cxnLst>
                      <a:cxn ang="0">
                        <a:pos x="107" y="57"/>
                      </a:cxn>
                      <a:cxn ang="0">
                        <a:pos x="92" y="50"/>
                      </a:cxn>
                      <a:cxn ang="0">
                        <a:pos x="76" y="42"/>
                      </a:cxn>
                      <a:cxn ang="0">
                        <a:pos x="60" y="33"/>
                      </a:cxn>
                      <a:cxn ang="0">
                        <a:pos x="46" y="23"/>
                      </a:cxn>
                      <a:cxn ang="0">
                        <a:pos x="34" y="14"/>
                      </a:cxn>
                      <a:cxn ang="0">
                        <a:pos x="24" y="7"/>
                      </a:cxn>
                      <a:cxn ang="0">
                        <a:pos x="19" y="2"/>
                      </a:cxn>
                      <a:cxn ang="0">
                        <a:pos x="16" y="0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6" y="9"/>
                      </a:cxn>
                      <a:cxn ang="0">
                        <a:pos x="1" y="16"/>
                      </a:cxn>
                      <a:cxn ang="0">
                        <a:pos x="0" y="26"/>
                      </a:cxn>
                      <a:cxn ang="0">
                        <a:pos x="3" y="39"/>
                      </a:cxn>
                      <a:cxn ang="0">
                        <a:pos x="10" y="55"/>
                      </a:cxn>
                      <a:cxn ang="0">
                        <a:pos x="24" y="75"/>
                      </a:cxn>
                      <a:cxn ang="0">
                        <a:pos x="42" y="90"/>
                      </a:cxn>
                      <a:cxn ang="0">
                        <a:pos x="64" y="106"/>
                      </a:cxn>
                      <a:cxn ang="0">
                        <a:pos x="92" y="122"/>
                      </a:cxn>
                      <a:cxn ang="0">
                        <a:pos x="123" y="136"/>
                      </a:cxn>
                      <a:cxn ang="0">
                        <a:pos x="155" y="149"/>
                      </a:cxn>
                      <a:cxn ang="0">
                        <a:pos x="188" y="159"/>
                      </a:cxn>
                      <a:cxn ang="0">
                        <a:pos x="218" y="165"/>
                      </a:cxn>
                      <a:cxn ang="0">
                        <a:pos x="245" y="168"/>
                      </a:cxn>
                      <a:cxn ang="0">
                        <a:pos x="266" y="165"/>
                      </a:cxn>
                      <a:cxn ang="0">
                        <a:pos x="281" y="156"/>
                      </a:cxn>
                      <a:cxn ang="0">
                        <a:pos x="289" y="145"/>
                      </a:cxn>
                      <a:cxn ang="0">
                        <a:pos x="292" y="131"/>
                      </a:cxn>
                      <a:cxn ang="0">
                        <a:pos x="289" y="118"/>
                      </a:cxn>
                      <a:cxn ang="0">
                        <a:pos x="282" y="106"/>
                      </a:cxn>
                      <a:cxn ang="0">
                        <a:pos x="269" y="98"/>
                      </a:cxn>
                      <a:cxn ang="0">
                        <a:pos x="253" y="93"/>
                      </a:cxn>
                      <a:cxn ang="0">
                        <a:pos x="229" y="92"/>
                      </a:cxn>
                      <a:cxn ang="0">
                        <a:pos x="208" y="89"/>
                      </a:cxn>
                      <a:cxn ang="0">
                        <a:pos x="189" y="85"/>
                      </a:cxn>
                      <a:cxn ang="0">
                        <a:pos x="170" y="80"/>
                      </a:cxn>
                      <a:cxn ang="0">
                        <a:pos x="155" y="76"/>
                      </a:cxn>
                      <a:cxn ang="0">
                        <a:pos x="139" y="70"/>
                      </a:cxn>
                      <a:cxn ang="0">
                        <a:pos x="123" y="63"/>
                      </a:cxn>
                      <a:cxn ang="0">
                        <a:pos x="107" y="57"/>
                      </a:cxn>
                    </a:cxnLst>
                    <a:rect l="0" t="0" r="r" b="b"/>
                    <a:pathLst>
                      <a:path w="292" h="168">
                        <a:moveTo>
                          <a:pt x="107" y="57"/>
                        </a:moveTo>
                        <a:lnTo>
                          <a:pt x="92" y="50"/>
                        </a:lnTo>
                        <a:lnTo>
                          <a:pt x="76" y="42"/>
                        </a:lnTo>
                        <a:lnTo>
                          <a:pt x="60" y="33"/>
                        </a:lnTo>
                        <a:lnTo>
                          <a:pt x="46" y="23"/>
                        </a:lnTo>
                        <a:lnTo>
                          <a:pt x="34" y="14"/>
                        </a:lnTo>
                        <a:lnTo>
                          <a:pt x="24" y="7"/>
                        </a:lnTo>
                        <a:lnTo>
                          <a:pt x="19" y="2"/>
                        </a:lnTo>
                        <a:lnTo>
                          <a:pt x="16" y="0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6" y="9"/>
                        </a:lnTo>
                        <a:lnTo>
                          <a:pt x="1" y="16"/>
                        </a:lnTo>
                        <a:lnTo>
                          <a:pt x="0" y="26"/>
                        </a:lnTo>
                        <a:lnTo>
                          <a:pt x="3" y="39"/>
                        </a:lnTo>
                        <a:lnTo>
                          <a:pt x="10" y="55"/>
                        </a:lnTo>
                        <a:lnTo>
                          <a:pt x="24" y="75"/>
                        </a:lnTo>
                        <a:lnTo>
                          <a:pt x="42" y="90"/>
                        </a:lnTo>
                        <a:lnTo>
                          <a:pt x="64" y="106"/>
                        </a:lnTo>
                        <a:lnTo>
                          <a:pt x="92" y="122"/>
                        </a:lnTo>
                        <a:lnTo>
                          <a:pt x="123" y="136"/>
                        </a:lnTo>
                        <a:lnTo>
                          <a:pt x="155" y="149"/>
                        </a:lnTo>
                        <a:lnTo>
                          <a:pt x="188" y="159"/>
                        </a:lnTo>
                        <a:lnTo>
                          <a:pt x="218" y="165"/>
                        </a:lnTo>
                        <a:lnTo>
                          <a:pt x="245" y="168"/>
                        </a:lnTo>
                        <a:lnTo>
                          <a:pt x="266" y="165"/>
                        </a:lnTo>
                        <a:lnTo>
                          <a:pt x="281" y="156"/>
                        </a:lnTo>
                        <a:lnTo>
                          <a:pt x="289" y="145"/>
                        </a:lnTo>
                        <a:lnTo>
                          <a:pt x="292" y="131"/>
                        </a:lnTo>
                        <a:lnTo>
                          <a:pt x="289" y="118"/>
                        </a:lnTo>
                        <a:lnTo>
                          <a:pt x="282" y="106"/>
                        </a:lnTo>
                        <a:lnTo>
                          <a:pt x="269" y="98"/>
                        </a:lnTo>
                        <a:lnTo>
                          <a:pt x="253" y="93"/>
                        </a:lnTo>
                        <a:lnTo>
                          <a:pt x="229" y="92"/>
                        </a:lnTo>
                        <a:lnTo>
                          <a:pt x="208" y="89"/>
                        </a:lnTo>
                        <a:lnTo>
                          <a:pt x="189" y="85"/>
                        </a:lnTo>
                        <a:lnTo>
                          <a:pt x="170" y="80"/>
                        </a:lnTo>
                        <a:lnTo>
                          <a:pt x="155" y="76"/>
                        </a:lnTo>
                        <a:lnTo>
                          <a:pt x="139" y="70"/>
                        </a:lnTo>
                        <a:lnTo>
                          <a:pt x="123" y="63"/>
                        </a:lnTo>
                        <a:lnTo>
                          <a:pt x="107" y="5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79" name="Freeform 506"/>
                  <p:cNvSpPr>
                    <a:spLocks/>
                  </p:cNvSpPr>
                  <p:nvPr/>
                </p:nvSpPr>
                <p:spPr bwMode="auto">
                  <a:xfrm>
                    <a:off x="7629525" y="4943475"/>
                    <a:ext cx="149225" cy="82550"/>
                  </a:xfrm>
                  <a:custGeom>
                    <a:avLst/>
                    <a:gdLst/>
                    <a:ahLst/>
                    <a:cxnLst>
                      <a:cxn ang="0">
                        <a:pos x="115" y="102"/>
                      </a:cxn>
                      <a:cxn ang="0">
                        <a:pos x="118" y="100"/>
                      </a:cxn>
                      <a:cxn ang="0">
                        <a:pos x="128" y="97"/>
                      </a:cxn>
                      <a:cxn ang="0">
                        <a:pos x="141" y="92"/>
                      </a:cxn>
                      <a:cxn ang="0">
                        <a:pos x="155" y="84"/>
                      </a:cxn>
                      <a:cxn ang="0">
                        <a:pos x="169" y="76"/>
                      </a:cxn>
                      <a:cxn ang="0">
                        <a:pos x="181" y="66"/>
                      </a:cxn>
                      <a:cxn ang="0">
                        <a:pos x="188" y="54"/>
                      </a:cxn>
                      <a:cxn ang="0">
                        <a:pos x="189" y="43"/>
                      </a:cxn>
                      <a:cxn ang="0">
                        <a:pos x="185" y="31"/>
                      </a:cxn>
                      <a:cxn ang="0">
                        <a:pos x="178" y="21"/>
                      </a:cxn>
                      <a:cxn ang="0">
                        <a:pos x="168" y="13"/>
                      </a:cxn>
                      <a:cxn ang="0">
                        <a:pos x="157" y="7"/>
                      </a:cxn>
                      <a:cxn ang="0">
                        <a:pos x="142" y="3"/>
                      </a:cxn>
                      <a:cxn ang="0">
                        <a:pos x="128" y="0"/>
                      </a:cxn>
                      <a:cxn ang="0">
                        <a:pos x="114" y="0"/>
                      </a:cxn>
                      <a:cxn ang="0">
                        <a:pos x="98" y="1"/>
                      </a:cxn>
                      <a:cxn ang="0">
                        <a:pos x="81" y="4"/>
                      </a:cxn>
                      <a:cxn ang="0">
                        <a:pos x="62" y="8"/>
                      </a:cxn>
                      <a:cxn ang="0">
                        <a:pos x="43" y="13"/>
                      </a:cxn>
                      <a:cxn ang="0">
                        <a:pos x="25" y="18"/>
                      </a:cxn>
                      <a:cxn ang="0">
                        <a:pos x="10" y="26"/>
                      </a:cxn>
                      <a:cxn ang="0">
                        <a:pos x="2" y="34"/>
                      </a:cxn>
                      <a:cxn ang="0">
                        <a:pos x="0" y="46"/>
                      </a:cxn>
                      <a:cxn ang="0">
                        <a:pos x="8" y="60"/>
                      </a:cxn>
                      <a:cxn ang="0">
                        <a:pos x="19" y="74"/>
                      </a:cxn>
                      <a:cxn ang="0">
                        <a:pos x="32" y="84"/>
                      </a:cxn>
                      <a:cxn ang="0">
                        <a:pos x="43" y="93"/>
                      </a:cxn>
                      <a:cxn ang="0">
                        <a:pos x="55" y="99"/>
                      </a:cxn>
                      <a:cxn ang="0">
                        <a:pos x="68" y="103"/>
                      </a:cxn>
                      <a:cxn ang="0">
                        <a:pos x="82" y="104"/>
                      </a:cxn>
                      <a:cxn ang="0">
                        <a:pos x="98" y="103"/>
                      </a:cxn>
                      <a:cxn ang="0">
                        <a:pos x="115" y="102"/>
                      </a:cxn>
                    </a:cxnLst>
                    <a:rect l="0" t="0" r="r" b="b"/>
                    <a:pathLst>
                      <a:path w="189" h="104">
                        <a:moveTo>
                          <a:pt x="115" y="102"/>
                        </a:moveTo>
                        <a:lnTo>
                          <a:pt x="118" y="100"/>
                        </a:lnTo>
                        <a:lnTo>
                          <a:pt x="128" y="97"/>
                        </a:lnTo>
                        <a:lnTo>
                          <a:pt x="141" y="92"/>
                        </a:lnTo>
                        <a:lnTo>
                          <a:pt x="155" y="84"/>
                        </a:lnTo>
                        <a:lnTo>
                          <a:pt x="169" y="76"/>
                        </a:lnTo>
                        <a:lnTo>
                          <a:pt x="181" y="66"/>
                        </a:lnTo>
                        <a:lnTo>
                          <a:pt x="188" y="54"/>
                        </a:lnTo>
                        <a:lnTo>
                          <a:pt x="189" y="43"/>
                        </a:lnTo>
                        <a:lnTo>
                          <a:pt x="185" y="31"/>
                        </a:lnTo>
                        <a:lnTo>
                          <a:pt x="178" y="21"/>
                        </a:lnTo>
                        <a:lnTo>
                          <a:pt x="168" y="13"/>
                        </a:lnTo>
                        <a:lnTo>
                          <a:pt x="157" y="7"/>
                        </a:lnTo>
                        <a:lnTo>
                          <a:pt x="142" y="3"/>
                        </a:lnTo>
                        <a:lnTo>
                          <a:pt x="128" y="0"/>
                        </a:lnTo>
                        <a:lnTo>
                          <a:pt x="114" y="0"/>
                        </a:lnTo>
                        <a:lnTo>
                          <a:pt x="98" y="1"/>
                        </a:lnTo>
                        <a:lnTo>
                          <a:pt x="81" y="4"/>
                        </a:lnTo>
                        <a:lnTo>
                          <a:pt x="62" y="8"/>
                        </a:lnTo>
                        <a:lnTo>
                          <a:pt x="43" y="13"/>
                        </a:lnTo>
                        <a:lnTo>
                          <a:pt x="25" y="18"/>
                        </a:lnTo>
                        <a:lnTo>
                          <a:pt x="10" y="26"/>
                        </a:lnTo>
                        <a:lnTo>
                          <a:pt x="2" y="34"/>
                        </a:lnTo>
                        <a:lnTo>
                          <a:pt x="0" y="46"/>
                        </a:lnTo>
                        <a:lnTo>
                          <a:pt x="8" y="60"/>
                        </a:lnTo>
                        <a:lnTo>
                          <a:pt x="19" y="74"/>
                        </a:lnTo>
                        <a:lnTo>
                          <a:pt x="32" y="84"/>
                        </a:lnTo>
                        <a:lnTo>
                          <a:pt x="43" y="93"/>
                        </a:lnTo>
                        <a:lnTo>
                          <a:pt x="55" y="99"/>
                        </a:lnTo>
                        <a:lnTo>
                          <a:pt x="68" y="103"/>
                        </a:lnTo>
                        <a:lnTo>
                          <a:pt x="82" y="104"/>
                        </a:lnTo>
                        <a:lnTo>
                          <a:pt x="98" y="103"/>
                        </a:lnTo>
                        <a:lnTo>
                          <a:pt x="115" y="10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80" name="Freeform 507"/>
                  <p:cNvSpPr>
                    <a:spLocks/>
                  </p:cNvSpPr>
                  <p:nvPr/>
                </p:nvSpPr>
                <p:spPr bwMode="auto">
                  <a:xfrm>
                    <a:off x="7556500" y="4335463"/>
                    <a:ext cx="195263" cy="4365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8" y="5"/>
                      </a:cxn>
                      <a:cxn ang="0">
                        <a:pos x="17" y="12"/>
                      </a:cxn>
                      <a:cxn ang="0">
                        <a:pos x="30" y="22"/>
                      </a:cxn>
                      <a:cxn ang="0">
                        <a:pos x="46" y="35"/>
                      </a:cxn>
                      <a:cxn ang="0">
                        <a:pos x="63" y="51"/>
                      </a:cxn>
                      <a:cxn ang="0">
                        <a:pos x="81" y="68"/>
                      </a:cxn>
                      <a:cxn ang="0">
                        <a:pos x="100" y="87"/>
                      </a:cxn>
                      <a:cxn ang="0">
                        <a:pos x="122" y="110"/>
                      </a:cxn>
                      <a:cxn ang="0">
                        <a:pos x="142" y="133"/>
                      </a:cxn>
                      <a:cxn ang="0">
                        <a:pos x="162" y="157"/>
                      </a:cxn>
                      <a:cxn ang="0">
                        <a:pos x="180" y="184"/>
                      </a:cxn>
                      <a:cxn ang="0">
                        <a:pos x="199" y="213"/>
                      </a:cxn>
                      <a:cxn ang="0">
                        <a:pos x="215" y="242"/>
                      </a:cxn>
                      <a:cxn ang="0">
                        <a:pos x="228" y="273"/>
                      </a:cxn>
                      <a:cxn ang="0">
                        <a:pos x="239" y="305"/>
                      </a:cxn>
                      <a:cxn ang="0">
                        <a:pos x="246" y="343"/>
                      </a:cxn>
                      <a:cxn ang="0">
                        <a:pos x="246" y="381"/>
                      </a:cxn>
                      <a:cxn ang="0">
                        <a:pos x="240" y="417"/>
                      </a:cxn>
                      <a:cxn ang="0">
                        <a:pos x="230" y="450"/>
                      </a:cxn>
                      <a:cxn ang="0">
                        <a:pos x="219" y="481"/>
                      </a:cxn>
                      <a:cxn ang="0">
                        <a:pos x="205" y="507"/>
                      </a:cxn>
                      <a:cxn ang="0">
                        <a:pos x="192" y="528"/>
                      </a:cxn>
                      <a:cxn ang="0">
                        <a:pos x="182" y="544"/>
                      </a:cxn>
                      <a:cxn ang="0">
                        <a:pos x="170" y="548"/>
                      </a:cxn>
                      <a:cxn ang="0">
                        <a:pos x="157" y="538"/>
                      </a:cxn>
                      <a:cxn ang="0">
                        <a:pos x="144" y="517"/>
                      </a:cxn>
                      <a:cxn ang="0">
                        <a:pos x="130" y="490"/>
                      </a:cxn>
                      <a:cxn ang="0">
                        <a:pos x="119" y="458"/>
                      </a:cxn>
                      <a:cxn ang="0">
                        <a:pos x="109" y="427"/>
                      </a:cxn>
                      <a:cxn ang="0">
                        <a:pos x="101" y="399"/>
                      </a:cxn>
                      <a:cxn ang="0">
                        <a:pos x="99" y="379"/>
                      </a:cxn>
                      <a:cxn ang="0">
                        <a:pos x="100" y="361"/>
                      </a:cxn>
                      <a:cxn ang="0">
                        <a:pos x="100" y="333"/>
                      </a:cxn>
                      <a:cxn ang="0">
                        <a:pos x="100" y="299"/>
                      </a:cxn>
                      <a:cxn ang="0">
                        <a:pos x="96" y="258"/>
                      </a:cxn>
                      <a:cxn ang="0">
                        <a:pos x="86" y="206"/>
                      </a:cxn>
                      <a:cxn ang="0">
                        <a:pos x="67" y="147"/>
                      </a:cxn>
                      <a:cxn ang="0">
                        <a:pos x="40" y="7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6" h="548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5"/>
                        </a:lnTo>
                        <a:lnTo>
                          <a:pt x="17" y="12"/>
                        </a:lnTo>
                        <a:lnTo>
                          <a:pt x="30" y="22"/>
                        </a:lnTo>
                        <a:lnTo>
                          <a:pt x="46" y="35"/>
                        </a:lnTo>
                        <a:lnTo>
                          <a:pt x="63" y="51"/>
                        </a:lnTo>
                        <a:lnTo>
                          <a:pt x="81" y="68"/>
                        </a:lnTo>
                        <a:lnTo>
                          <a:pt x="100" y="87"/>
                        </a:lnTo>
                        <a:lnTo>
                          <a:pt x="122" y="110"/>
                        </a:lnTo>
                        <a:lnTo>
                          <a:pt x="142" y="133"/>
                        </a:lnTo>
                        <a:lnTo>
                          <a:pt x="162" y="157"/>
                        </a:lnTo>
                        <a:lnTo>
                          <a:pt x="180" y="184"/>
                        </a:lnTo>
                        <a:lnTo>
                          <a:pt x="199" y="213"/>
                        </a:lnTo>
                        <a:lnTo>
                          <a:pt x="215" y="242"/>
                        </a:lnTo>
                        <a:lnTo>
                          <a:pt x="228" y="273"/>
                        </a:lnTo>
                        <a:lnTo>
                          <a:pt x="239" y="305"/>
                        </a:lnTo>
                        <a:lnTo>
                          <a:pt x="246" y="343"/>
                        </a:lnTo>
                        <a:lnTo>
                          <a:pt x="246" y="381"/>
                        </a:lnTo>
                        <a:lnTo>
                          <a:pt x="240" y="417"/>
                        </a:lnTo>
                        <a:lnTo>
                          <a:pt x="230" y="450"/>
                        </a:lnTo>
                        <a:lnTo>
                          <a:pt x="219" y="481"/>
                        </a:lnTo>
                        <a:lnTo>
                          <a:pt x="205" y="507"/>
                        </a:lnTo>
                        <a:lnTo>
                          <a:pt x="192" y="528"/>
                        </a:lnTo>
                        <a:lnTo>
                          <a:pt x="182" y="544"/>
                        </a:lnTo>
                        <a:lnTo>
                          <a:pt x="170" y="548"/>
                        </a:lnTo>
                        <a:lnTo>
                          <a:pt x="157" y="538"/>
                        </a:lnTo>
                        <a:lnTo>
                          <a:pt x="144" y="517"/>
                        </a:lnTo>
                        <a:lnTo>
                          <a:pt x="130" y="490"/>
                        </a:lnTo>
                        <a:lnTo>
                          <a:pt x="119" y="458"/>
                        </a:lnTo>
                        <a:lnTo>
                          <a:pt x="109" y="427"/>
                        </a:lnTo>
                        <a:lnTo>
                          <a:pt x="101" y="399"/>
                        </a:lnTo>
                        <a:lnTo>
                          <a:pt x="99" y="379"/>
                        </a:lnTo>
                        <a:lnTo>
                          <a:pt x="100" y="361"/>
                        </a:lnTo>
                        <a:lnTo>
                          <a:pt x="100" y="333"/>
                        </a:lnTo>
                        <a:lnTo>
                          <a:pt x="100" y="299"/>
                        </a:lnTo>
                        <a:lnTo>
                          <a:pt x="96" y="258"/>
                        </a:lnTo>
                        <a:lnTo>
                          <a:pt x="86" y="206"/>
                        </a:lnTo>
                        <a:lnTo>
                          <a:pt x="67" y="147"/>
                        </a:lnTo>
                        <a:lnTo>
                          <a:pt x="40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ＭＳ Ｐゴシック" pitchFamily="-97" charset="-128"/>
                    </a:endParaRPr>
                  </a:p>
                </p:txBody>
              </p:sp>
            </p:grpSp>
          </p:grpSp>
          <p:sp>
            <p:nvSpPr>
              <p:cNvPr id="271" name="Ellipse 270"/>
              <p:cNvSpPr/>
              <p:nvPr/>
            </p:nvSpPr>
            <p:spPr bwMode="auto">
              <a:xfrm>
                <a:off x="5503628" y="3878218"/>
                <a:ext cx="1204961" cy="338182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4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</p:grpSp>
        <p:grpSp>
          <p:nvGrpSpPr>
            <p:cNvPr id="14377" name="Gruppe 218"/>
            <p:cNvGrpSpPr>
              <a:grpSpLocks/>
            </p:cNvGrpSpPr>
            <p:nvPr/>
          </p:nvGrpSpPr>
          <p:grpSpPr bwMode="auto">
            <a:xfrm flipH="1">
              <a:off x="7204075" y="3631656"/>
              <a:ext cx="690563" cy="913352"/>
              <a:chOff x="2217739" y="4810723"/>
              <a:chExt cx="1096961" cy="1450377"/>
            </a:xfrm>
          </p:grpSpPr>
          <p:sp>
            <p:nvSpPr>
              <p:cNvPr id="251" name="Ellipse 250"/>
              <p:cNvSpPr/>
              <p:nvPr/>
            </p:nvSpPr>
            <p:spPr bwMode="auto">
              <a:xfrm>
                <a:off x="2217739" y="5953229"/>
                <a:ext cx="1096961" cy="307871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4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grpSp>
            <p:nvGrpSpPr>
              <p:cNvPr id="14449" name="Gruppe 850"/>
              <p:cNvGrpSpPr>
                <a:grpSpLocks/>
              </p:cNvGrpSpPr>
              <p:nvPr/>
            </p:nvGrpSpPr>
            <p:grpSpPr bwMode="auto">
              <a:xfrm>
                <a:off x="2494927" y="4810723"/>
                <a:ext cx="627346" cy="1385583"/>
                <a:chOff x="2494927" y="4810723"/>
                <a:chExt cx="627346" cy="1385583"/>
              </a:xfrm>
            </p:grpSpPr>
            <p:grpSp>
              <p:nvGrpSpPr>
                <p:cNvPr id="14450" name="Gruppe 823"/>
                <p:cNvGrpSpPr>
                  <a:grpSpLocks/>
                </p:cNvGrpSpPr>
                <p:nvPr/>
              </p:nvGrpSpPr>
              <p:grpSpPr bwMode="auto">
                <a:xfrm>
                  <a:off x="2494927" y="4876796"/>
                  <a:ext cx="627346" cy="1319510"/>
                  <a:chOff x="1006847" y="3975112"/>
                  <a:chExt cx="743472" cy="1924875"/>
                </a:xfrm>
              </p:grpSpPr>
              <p:grpSp>
                <p:nvGrpSpPr>
                  <p:cNvPr id="14452" name="Gruppe 605"/>
                  <p:cNvGrpSpPr>
                    <a:grpSpLocks/>
                  </p:cNvGrpSpPr>
                  <p:nvPr/>
                </p:nvGrpSpPr>
                <p:grpSpPr bwMode="auto">
                  <a:xfrm>
                    <a:off x="1006847" y="4119387"/>
                    <a:ext cx="743472" cy="1780600"/>
                    <a:chOff x="-26399" y="3535800"/>
                    <a:chExt cx="985505" cy="2360262"/>
                  </a:xfrm>
                </p:grpSpPr>
                <p:sp>
                  <p:nvSpPr>
                    <p:cNvPr id="262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-33239" y="3541668"/>
                      <a:ext cx="998952" cy="2356745"/>
                    </a:xfrm>
                    <a:custGeom>
                      <a:avLst/>
                      <a:gdLst/>
                      <a:ahLst/>
                      <a:cxnLst>
                        <a:cxn ang="0">
                          <a:pos x="145" y="87"/>
                        </a:cxn>
                        <a:cxn ang="0">
                          <a:pos x="99" y="110"/>
                        </a:cxn>
                        <a:cxn ang="0">
                          <a:pos x="93" y="162"/>
                        </a:cxn>
                        <a:cxn ang="0">
                          <a:pos x="158" y="272"/>
                        </a:cxn>
                        <a:cxn ang="0">
                          <a:pos x="138" y="326"/>
                        </a:cxn>
                        <a:cxn ang="0">
                          <a:pos x="89" y="375"/>
                        </a:cxn>
                        <a:cxn ang="0">
                          <a:pos x="70" y="414"/>
                        </a:cxn>
                        <a:cxn ang="0">
                          <a:pos x="94" y="449"/>
                        </a:cxn>
                        <a:cxn ang="0">
                          <a:pos x="168" y="522"/>
                        </a:cxn>
                        <a:cxn ang="0">
                          <a:pos x="150" y="638"/>
                        </a:cxn>
                        <a:cxn ang="0">
                          <a:pos x="115" y="750"/>
                        </a:cxn>
                        <a:cxn ang="0">
                          <a:pos x="70" y="804"/>
                        </a:cxn>
                        <a:cxn ang="0">
                          <a:pos x="53" y="835"/>
                        </a:cxn>
                        <a:cxn ang="0">
                          <a:pos x="75" y="868"/>
                        </a:cxn>
                        <a:cxn ang="0">
                          <a:pos x="34" y="905"/>
                        </a:cxn>
                        <a:cxn ang="0">
                          <a:pos x="8" y="942"/>
                        </a:cxn>
                        <a:cxn ang="0">
                          <a:pos x="15" y="999"/>
                        </a:cxn>
                        <a:cxn ang="0">
                          <a:pos x="0" y="1121"/>
                        </a:cxn>
                        <a:cxn ang="0">
                          <a:pos x="69" y="1163"/>
                        </a:cxn>
                        <a:cxn ang="0">
                          <a:pos x="171" y="1189"/>
                        </a:cxn>
                        <a:cxn ang="0">
                          <a:pos x="285" y="1193"/>
                        </a:cxn>
                        <a:cxn ang="0">
                          <a:pos x="393" y="1175"/>
                        </a:cxn>
                        <a:cxn ang="0">
                          <a:pos x="474" y="1129"/>
                        </a:cxn>
                        <a:cxn ang="0">
                          <a:pos x="484" y="1032"/>
                        </a:cxn>
                        <a:cxn ang="0">
                          <a:pos x="489" y="965"/>
                        </a:cxn>
                        <a:cxn ang="0">
                          <a:pos x="470" y="921"/>
                        </a:cxn>
                        <a:cxn ang="0">
                          <a:pos x="441" y="870"/>
                        </a:cxn>
                        <a:cxn ang="0">
                          <a:pos x="449" y="832"/>
                        </a:cxn>
                        <a:cxn ang="0">
                          <a:pos x="425" y="805"/>
                        </a:cxn>
                        <a:cxn ang="0">
                          <a:pos x="373" y="713"/>
                        </a:cxn>
                        <a:cxn ang="0">
                          <a:pos x="349" y="609"/>
                        </a:cxn>
                        <a:cxn ang="0">
                          <a:pos x="344" y="485"/>
                        </a:cxn>
                        <a:cxn ang="0">
                          <a:pos x="417" y="446"/>
                        </a:cxn>
                        <a:cxn ang="0">
                          <a:pos x="436" y="411"/>
                        </a:cxn>
                        <a:cxn ang="0">
                          <a:pos x="414" y="374"/>
                        </a:cxn>
                        <a:cxn ang="0">
                          <a:pos x="379" y="343"/>
                        </a:cxn>
                        <a:cxn ang="0">
                          <a:pos x="393" y="306"/>
                        </a:cxn>
                        <a:cxn ang="0">
                          <a:pos x="376" y="273"/>
                        </a:cxn>
                        <a:cxn ang="0">
                          <a:pos x="409" y="192"/>
                        </a:cxn>
                        <a:cxn ang="0">
                          <a:pos x="432" y="139"/>
                        </a:cxn>
                        <a:cxn ang="0">
                          <a:pos x="416" y="110"/>
                        </a:cxn>
                        <a:cxn ang="0">
                          <a:pos x="349" y="77"/>
                        </a:cxn>
                        <a:cxn ang="0">
                          <a:pos x="322" y="42"/>
                        </a:cxn>
                        <a:cxn ang="0">
                          <a:pos x="309" y="16"/>
                        </a:cxn>
                        <a:cxn ang="0">
                          <a:pos x="281" y="2"/>
                        </a:cxn>
                        <a:cxn ang="0">
                          <a:pos x="243" y="3"/>
                        </a:cxn>
                        <a:cxn ang="0">
                          <a:pos x="215" y="27"/>
                        </a:cxn>
                      </a:cxnLst>
                      <a:rect l="0" t="0" r="r" b="b"/>
                      <a:pathLst>
                        <a:path w="493" h="1194">
                          <a:moveTo>
                            <a:pt x="208" y="62"/>
                          </a:moveTo>
                          <a:lnTo>
                            <a:pt x="167" y="83"/>
                          </a:lnTo>
                          <a:lnTo>
                            <a:pt x="145" y="87"/>
                          </a:lnTo>
                          <a:lnTo>
                            <a:pt x="125" y="93"/>
                          </a:lnTo>
                          <a:lnTo>
                            <a:pt x="110" y="100"/>
                          </a:lnTo>
                          <a:lnTo>
                            <a:pt x="99" y="110"/>
                          </a:lnTo>
                          <a:lnTo>
                            <a:pt x="92" y="124"/>
                          </a:lnTo>
                          <a:lnTo>
                            <a:pt x="90" y="141"/>
                          </a:lnTo>
                          <a:lnTo>
                            <a:pt x="93" y="162"/>
                          </a:lnTo>
                          <a:lnTo>
                            <a:pt x="104" y="187"/>
                          </a:lnTo>
                          <a:lnTo>
                            <a:pt x="158" y="242"/>
                          </a:lnTo>
                          <a:lnTo>
                            <a:pt x="158" y="272"/>
                          </a:lnTo>
                          <a:lnTo>
                            <a:pt x="140" y="282"/>
                          </a:lnTo>
                          <a:lnTo>
                            <a:pt x="135" y="302"/>
                          </a:lnTo>
                          <a:lnTo>
                            <a:pt x="138" y="326"/>
                          </a:lnTo>
                          <a:lnTo>
                            <a:pt x="147" y="346"/>
                          </a:lnTo>
                          <a:lnTo>
                            <a:pt x="104" y="360"/>
                          </a:lnTo>
                          <a:lnTo>
                            <a:pt x="89" y="375"/>
                          </a:lnTo>
                          <a:lnTo>
                            <a:pt x="77" y="389"/>
                          </a:lnTo>
                          <a:lnTo>
                            <a:pt x="71" y="402"/>
                          </a:lnTo>
                          <a:lnTo>
                            <a:pt x="70" y="414"/>
                          </a:lnTo>
                          <a:lnTo>
                            <a:pt x="74" y="426"/>
                          </a:lnTo>
                          <a:lnTo>
                            <a:pt x="82" y="437"/>
                          </a:lnTo>
                          <a:lnTo>
                            <a:pt x="94" y="449"/>
                          </a:lnTo>
                          <a:lnTo>
                            <a:pt x="113" y="459"/>
                          </a:lnTo>
                          <a:lnTo>
                            <a:pt x="173" y="480"/>
                          </a:lnTo>
                          <a:lnTo>
                            <a:pt x="168" y="522"/>
                          </a:lnTo>
                          <a:lnTo>
                            <a:pt x="162" y="562"/>
                          </a:lnTo>
                          <a:lnTo>
                            <a:pt x="156" y="601"/>
                          </a:lnTo>
                          <a:lnTo>
                            <a:pt x="150" y="638"/>
                          </a:lnTo>
                          <a:lnTo>
                            <a:pt x="140" y="676"/>
                          </a:lnTo>
                          <a:lnTo>
                            <a:pt x="129" y="713"/>
                          </a:lnTo>
                          <a:lnTo>
                            <a:pt x="115" y="750"/>
                          </a:lnTo>
                          <a:lnTo>
                            <a:pt x="98" y="789"/>
                          </a:lnTo>
                          <a:lnTo>
                            <a:pt x="83" y="796"/>
                          </a:lnTo>
                          <a:lnTo>
                            <a:pt x="70" y="804"/>
                          </a:lnTo>
                          <a:lnTo>
                            <a:pt x="61" y="814"/>
                          </a:lnTo>
                          <a:lnTo>
                            <a:pt x="55" y="823"/>
                          </a:lnTo>
                          <a:lnTo>
                            <a:pt x="53" y="835"/>
                          </a:lnTo>
                          <a:lnTo>
                            <a:pt x="55" y="845"/>
                          </a:lnTo>
                          <a:lnTo>
                            <a:pt x="62" y="857"/>
                          </a:lnTo>
                          <a:lnTo>
                            <a:pt x="75" y="868"/>
                          </a:lnTo>
                          <a:lnTo>
                            <a:pt x="78" y="889"/>
                          </a:lnTo>
                          <a:lnTo>
                            <a:pt x="53" y="896"/>
                          </a:lnTo>
                          <a:lnTo>
                            <a:pt x="34" y="905"/>
                          </a:lnTo>
                          <a:lnTo>
                            <a:pt x="21" y="916"/>
                          </a:lnTo>
                          <a:lnTo>
                            <a:pt x="13" y="928"/>
                          </a:lnTo>
                          <a:lnTo>
                            <a:pt x="8" y="942"/>
                          </a:lnTo>
                          <a:lnTo>
                            <a:pt x="8" y="959"/>
                          </a:lnTo>
                          <a:lnTo>
                            <a:pt x="10" y="978"/>
                          </a:lnTo>
                          <a:lnTo>
                            <a:pt x="15" y="999"/>
                          </a:lnTo>
                          <a:lnTo>
                            <a:pt x="19" y="1032"/>
                          </a:lnTo>
                          <a:lnTo>
                            <a:pt x="0" y="1057"/>
                          </a:lnTo>
                          <a:lnTo>
                            <a:pt x="0" y="1121"/>
                          </a:lnTo>
                          <a:lnTo>
                            <a:pt x="18" y="1137"/>
                          </a:lnTo>
                          <a:lnTo>
                            <a:pt x="41" y="1151"/>
                          </a:lnTo>
                          <a:lnTo>
                            <a:pt x="69" y="1163"/>
                          </a:lnTo>
                          <a:lnTo>
                            <a:pt x="101" y="1174"/>
                          </a:lnTo>
                          <a:lnTo>
                            <a:pt x="135" y="1182"/>
                          </a:lnTo>
                          <a:lnTo>
                            <a:pt x="171" y="1189"/>
                          </a:lnTo>
                          <a:lnTo>
                            <a:pt x="208" y="1192"/>
                          </a:lnTo>
                          <a:lnTo>
                            <a:pt x="246" y="1194"/>
                          </a:lnTo>
                          <a:lnTo>
                            <a:pt x="285" y="1193"/>
                          </a:lnTo>
                          <a:lnTo>
                            <a:pt x="322" y="1190"/>
                          </a:lnTo>
                          <a:lnTo>
                            <a:pt x="359" y="1184"/>
                          </a:lnTo>
                          <a:lnTo>
                            <a:pt x="393" y="1175"/>
                          </a:lnTo>
                          <a:lnTo>
                            <a:pt x="424" y="1162"/>
                          </a:lnTo>
                          <a:lnTo>
                            <a:pt x="451" y="1147"/>
                          </a:lnTo>
                          <a:lnTo>
                            <a:pt x="474" y="1129"/>
                          </a:lnTo>
                          <a:lnTo>
                            <a:pt x="493" y="1107"/>
                          </a:lnTo>
                          <a:lnTo>
                            <a:pt x="493" y="1069"/>
                          </a:lnTo>
                          <a:lnTo>
                            <a:pt x="484" y="1032"/>
                          </a:lnTo>
                          <a:lnTo>
                            <a:pt x="487" y="1005"/>
                          </a:lnTo>
                          <a:lnTo>
                            <a:pt x="489" y="984"/>
                          </a:lnTo>
                          <a:lnTo>
                            <a:pt x="489" y="965"/>
                          </a:lnTo>
                          <a:lnTo>
                            <a:pt x="486" y="950"/>
                          </a:lnTo>
                          <a:lnTo>
                            <a:pt x="480" y="936"/>
                          </a:lnTo>
                          <a:lnTo>
                            <a:pt x="470" y="921"/>
                          </a:lnTo>
                          <a:lnTo>
                            <a:pt x="454" y="906"/>
                          </a:lnTo>
                          <a:lnTo>
                            <a:pt x="433" y="888"/>
                          </a:lnTo>
                          <a:lnTo>
                            <a:pt x="441" y="870"/>
                          </a:lnTo>
                          <a:lnTo>
                            <a:pt x="446" y="855"/>
                          </a:lnTo>
                          <a:lnTo>
                            <a:pt x="449" y="842"/>
                          </a:lnTo>
                          <a:lnTo>
                            <a:pt x="449" y="832"/>
                          </a:lnTo>
                          <a:lnTo>
                            <a:pt x="444" y="823"/>
                          </a:lnTo>
                          <a:lnTo>
                            <a:pt x="438" y="814"/>
                          </a:lnTo>
                          <a:lnTo>
                            <a:pt x="425" y="805"/>
                          </a:lnTo>
                          <a:lnTo>
                            <a:pt x="409" y="793"/>
                          </a:lnTo>
                          <a:lnTo>
                            <a:pt x="389" y="751"/>
                          </a:lnTo>
                          <a:lnTo>
                            <a:pt x="373" y="713"/>
                          </a:lnTo>
                          <a:lnTo>
                            <a:pt x="362" y="677"/>
                          </a:lnTo>
                          <a:lnTo>
                            <a:pt x="355" y="644"/>
                          </a:lnTo>
                          <a:lnTo>
                            <a:pt x="349" y="609"/>
                          </a:lnTo>
                          <a:lnTo>
                            <a:pt x="345" y="572"/>
                          </a:lnTo>
                          <a:lnTo>
                            <a:pt x="344" y="531"/>
                          </a:lnTo>
                          <a:lnTo>
                            <a:pt x="344" y="485"/>
                          </a:lnTo>
                          <a:lnTo>
                            <a:pt x="379" y="471"/>
                          </a:lnTo>
                          <a:lnTo>
                            <a:pt x="404" y="455"/>
                          </a:lnTo>
                          <a:lnTo>
                            <a:pt x="417" y="446"/>
                          </a:lnTo>
                          <a:lnTo>
                            <a:pt x="426" y="435"/>
                          </a:lnTo>
                          <a:lnTo>
                            <a:pt x="433" y="423"/>
                          </a:lnTo>
                          <a:lnTo>
                            <a:pt x="436" y="411"/>
                          </a:lnTo>
                          <a:lnTo>
                            <a:pt x="434" y="398"/>
                          </a:lnTo>
                          <a:lnTo>
                            <a:pt x="427" y="386"/>
                          </a:lnTo>
                          <a:lnTo>
                            <a:pt x="414" y="374"/>
                          </a:lnTo>
                          <a:lnTo>
                            <a:pt x="394" y="364"/>
                          </a:lnTo>
                          <a:lnTo>
                            <a:pt x="368" y="356"/>
                          </a:lnTo>
                          <a:lnTo>
                            <a:pt x="379" y="343"/>
                          </a:lnTo>
                          <a:lnTo>
                            <a:pt x="386" y="330"/>
                          </a:lnTo>
                          <a:lnTo>
                            <a:pt x="390" y="318"/>
                          </a:lnTo>
                          <a:lnTo>
                            <a:pt x="393" y="306"/>
                          </a:lnTo>
                          <a:lnTo>
                            <a:pt x="390" y="295"/>
                          </a:lnTo>
                          <a:lnTo>
                            <a:pt x="386" y="283"/>
                          </a:lnTo>
                          <a:lnTo>
                            <a:pt x="376" y="273"/>
                          </a:lnTo>
                          <a:lnTo>
                            <a:pt x="364" y="261"/>
                          </a:lnTo>
                          <a:lnTo>
                            <a:pt x="389" y="227"/>
                          </a:lnTo>
                          <a:lnTo>
                            <a:pt x="409" y="192"/>
                          </a:lnTo>
                          <a:lnTo>
                            <a:pt x="420" y="170"/>
                          </a:lnTo>
                          <a:lnTo>
                            <a:pt x="428" y="153"/>
                          </a:lnTo>
                          <a:lnTo>
                            <a:pt x="432" y="139"/>
                          </a:lnTo>
                          <a:lnTo>
                            <a:pt x="432" y="128"/>
                          </a:lnTo>
                          <a:lnTo>
                            <a:pt x="426" y="118"/>
                          </a:lnTo>
                          <a:lnTo>
                            <a:pt x="416" y="110"/>
                          </a:lnTo>
                          <a:lnTo>
                            <a:pt x="400" y="102"/>
                          </a:lnTo>
                          <a:lnTo>
                            <a:pt x="378" y="92"/>
                          </a:lnTo>
                          <a:lnTo>
                            <a:pt x="349" y="77"/>
                          </a:lnTo>
                          <a:lnTo>
                            <a:pt x="320" y="68"/>
                          </a:lnTo>
                          <a:lnTo>
                            <a:pt x="322" y="54"/>
                          </a:lnTo>
                          <a:lnTo>
                            <a:pt x="322" y="42"/>
                          </a:lnTo>
                          <a:lnTo>
                            <a:pt x="320" y="32"/>
                          </a:lnTo>
                          <a:lnTo>
                            <a:pt x="315" y="23"/>
                          </a:lnTo>
                          <a:lnTo>
                            <a:pt x="309" y="16"/>
                          </a:lnTo>
                          <a:lnTo>
                            <a:pt x="300" y="10"/>
                          </a:lnTo>
                          <a:lnTo>
                            <a:pt x="291" y="5"/>
                          </a:lnTo>
                          <a:lnTo>
                            <a:pt x="281" y="2"/>
                          </a:lnTo>
                          <a:lnTo>
                            <a:pt x="268" y="0"/>
                          </a:lnTo>
                          <a:lnTo>
                            <a:pt x="256" y="1"/>
                          </a:lnTo>
                          <a:lnTo>
                            <a:pt x="243" y="3"/>
                          </a:lnTo>
                          <a:lnTo>
                            <a:pt x="233" y="8"/>
                          </a:lnTo>
                          <a:lnTo>
                            <a:pt x="222" y="16"/>
                          </a:lnTo>
                          <a:lnTo>
                            <a:pt x="215" y="27"/>
                          </a:lnTo>
                          <a:lnTo>
                            <a:pt x="211" y="42"/>
                          </a:lnTo>
                          <a:lnTo>
                            <a:pt x="208" y="6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rgbClr val="E6E6E6"/>
                        </a:gs>
                        <a:gs pos="44000">
                          <a:srgbClr val="080808"/>
                        </a:gs>
                        <a:gs pos="48000">
                          <a:srgbClr val="080808"/>
                        </a:gs>
                      </a:gsLst>
                      <a:lin ang="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" lastClr="FFFFFF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263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335932" y="3681941"/>
                      <a:ext cx="369185" cy="112226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8"/>
                        </a:cxn>
                        <a:cxn ang="0">
                          <a:pos x="0" y="22"/>
                        </a:cxn>
                        <a:cxn ang="0">
                          <a:pos x="8" y="43"/>
                        </a:cxn>
                        <a:cxn ang="0">
                          <a:pos x="28" y="49"/>
                        </a:cxn>
                        <a:cxn ang="0">
                          <a:pos x="53" y="54"/>
                        </a:cxn>
                        <a:cxn ang="0">
                          <a:pos x="81" y="58"/>
                        </a:cxn>
                        <a:cxn ang="0">
                          <a:pos x="108" y="56"/>
                        </a:cxn>
                        <a:cxn ang="0">
                          <a:pos x="135" y="53"/>
                        </a:cxn>
                        <a:cxn ang="0">
                          <a:pos x="159" y="46"/>
                        </a:cxn>
                        <a:cxn ang="0">
                          <a:pos x="176" y="33"/>
                        </a:cxn>
                        <a:cxn ang="0">
                          <a:pos x="185" y="16"/>
                        </a:cxn>
                        <a:cxn ang="0">
                          <a:pos x="160" y="6"/>
                        </a:cxn>
                        <a:cxn ang="0">
                          <a:pos x="144" y="0"/>
                        </a:cxn>
                        <a:cxn ang="0">
                          <a:pos x="139" y="15"/>
                        </a:cxn>
                        <a:cxn ang="0">
                          <a:pos x="127" y="24"/>
                        </a:cxn>
                        <a:cxn ang="0">
                          <a:pos x="109" y="29"/>
                        </a:cxn>
                        <a:cxn ang="0">
                          <a:pos x="89" y="29"/>
                        </a:cxn>
                        <a:cxn ang="0">
                          <a:pos x="68" y="25"/>
                        </a:cxn>
                        <a:cxn ang="0">
                          <a:pos x="51" y="20"/>
                        </a:cxn>
                        <a:cxn ang="0">
                          <a:pos x="38" y="11"/>
                        </a:cxn>
                        <a:cxn ang="0">
                          <a:pos x="33" y="1"/>
                        </a:cxn>
                        <a:cxn ang="0">
                          <a:pos x="13" y="8"/>
                        </a:cxn>
                      </a:cxnLst>
                      <a:rect l="0" t="0" r="r" b="b"/>
                      <a:pathLst>
                        <a:path w="185" h="58">
                          <a:moveTo>
                            <a:pt x="13" y="8"/>
                          </a:moveTo>
                          <a:lnTo>
                            <a:pt x="0" y="22"/>
                          </a:lnTo>
                          <a:lnTo>
                            <a:pt x="8" y="43"/>
                          </a:lnTo>
                          <a:lnTo>
                            <a:pt x="28" y="49"/>
                          </a:lnTo>
                          <a:lnTo>
                            <a:pt x="53" y="54"/>
                          </a:lnTo>
                          <a:lnTo>
                            <a:pt x="81" y="58"/>
                          </a:lnTo>
                          <a:lnTo>
                            <a:pt x="108" y="56"/>
                          </a:lnTo>
                          <a:lnTo>
                            <a:pt x="135" y="53"/>
                          </a:lnTo>
                          <a:lnTo>
                            <a:pt x="159" y="46"/>
                          </a:lnTo>
                          <a:lnTo>
                            <a:pt x="176" y="33"/>
                          </a:lnTo>
                          <a:lnTo>
                            <a:pt x="185" y="16"/>
                          </a:lnTo>
                          <a:lnTo>
                            <a:pt x="160" y="6"/>
                          </a:lnTo>
                          <a:lnTo>
                            <a:pt x="144" y="0"/>
                          </a:lnTo>
                          <a:lnTo>
                            <a:pt x="139" y="15"/>
                          </a:lnTo>
                          <a:lnTo>
                            <a:pt x="127" y="24"/>
                          </a:lnTo>
                          <a:lnTo>
                            <a:pt x="109" y="29"/>
                          </a:lnTo>
                          <a:lnTo>
                            <a:pt x="89" y="29"/>
                          </a:lnTo>
                          <a:lnTo>
                            <a:pt x="68" y="25"/>
                          </a:lnTo>
                          <a:lnTo>
                            <a:pt x="51" y="20"/>
                          </a:lnTo>
                          <a:lnTo>
                            <a:pt x="38" y="11"/>
                          </a:lnTo>
                          <a:lnTo>
                            <a:pt x="33" y="1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64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183925" y="3738054"/>
                      <a:ext cx="629767" cy="196404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10"/>
                        </a:cxn>
                        <a:cxn ang="0">
                          <a:pos x="1" y="26"/>
                        </a:cxn>
                        <a:cxn ang="0">
                          <a:pos x="0" y="43"/>
                        </a:cxn>
                        <a:cxn ang="0">
                          <a:pos x="3" y="60"/>
                        </a:cxn>
                        <a:cxn ang="0">
                          <a:pos x="14" y="71"/>
                        </a:cxn>
                        <a:cxn ang="0">
                          <a:pos x="27" y="81"/>
                        </a:cxn>
                        <a:cxn ang="0">
                          <a:pos x="46" y="90"/>
                        </a:cxn>
                        <a:cxn ang="0">
                          <a:pos x="67" y="95"/>
                        </a:cxn>
                        <a:cxn ang="0">
                          <a:pos x="91" y="100"/>
                        </a:cxn>
                        <a:cxn ang="0">
                          <a:pos x="117" y="102"/>
                        </a:cxn>
                        <a:cxn ang="0">
                          <a:pos x="144" y="102"/>
                        </a:cxn>
                        <a:cxn ang="0">
                          <a:pos x="171" y="102"/>
                        </a:cxn>
                        <a:cxn ang="0">
                          <a:pos x="199" y="100"/>
                        </a:cxn>
                        <a:cxn ang="0">
                          <a:pos x="225" y="98"/>
                        </a:cxn>
                        <a:cxn ang="0">
                          <a:pos x="251" y="94"/>
                        </a:cxn>
                        <a:cxn ang="0">
                          <a:pos x="273" y="90"/>
                        </a:cxn>
                        <a:cxn ang="0">
                          <a:pos x="292" y="85"/>
                        </a:cxn>
                        <a:cxn ang="0">
                          <a:pos x="308" y="79"/>
                        </a:cxn>
                        <a:cxn ang="0">
                          <a:pos x="319" y="71"/>
                        </a:cxn>
                        <a:cxn ang="0">
                          <a:pos x="326" y="61"/>
                        </a:cxn>
                        <a:cxn ang="0">
                          <a:pos x="329" y="50"/>
                        </a:cxn>
                        <a:cxn ang="0">
                          <a:pos x="329" y="39"/>
                        </a:cxn>
                        <a:cxn ang="0">
                          <a:pos x="325" y="28"/>
                        </a:cxn>
                        <a:cxn ang="0">
                          <a:pos x="316" y="18"/>
                        </a:cxn>
                        <a:cxn ang="0">
                          <a:pos x="303" y="8"/>
                        </a:cxn>
                        <a:cxn ang="0">
                          <a:pos x="285" y="0"/>
                        </a:cxn>
                        <a:cxn ang="0">
                          <a:pos x="269" y="18"/>
                        </a:cxn>
                        <a:cxn ang="0">
                          <a:pos x="252" y="31"/>
                        </a:cxn>
                        <a:cxn ang="0">
                          <a:pos x="234" y="39"/>
                        </a:cxn>
                        <a:cxn ang="0">
                          <a:pos x="215" y="43"/>
                        </a:cxn>
                        <a:cxn ang="0">
                          <a:pos x="194" y="45"/>
                        </a:cxn>
                        <a:cxn ang="0">
                          <a:pos x="173" y="43"/>
                        </a:cxn>
                        <a:cxn ang="0">
                          <a:pos x="148" y="41"/>
                        </a:cxn>
                        <a:cxn ang="0">
                          <a:pos x="122" y="40"/>
                        </a:cxn>
                        <a:cxn ang="0">
                          <a:pos x="67" y="30"/>
                        </a:cxn>
                        <a:cxn ang="0">
                          <a:pos x="49" y="3"/>
                        </a:cxn>
                        <a:cxn ang="0">
                          <a:pos x="32" y="10"/>
                        </a:cxn>
                      </a:cxnLst>
                      <a:rect l="0" t="0" r="r" b="b"/>
                      <a:pathLst>
                        <a:path w="329" h="102">
                          <a:moveTo>
                            <a:pt x="32" y="10"/>
                          </a:moveTo>
                          <a:lnTo>
                            <a:pt x="1" y="26"/>
                          </a:lnTo>
                          <a:lnTo>
                            <a:pt x="0" y="43"/>
                          </a:lnTo>
                          <a:lnTo>
                            <a:pt x="3" y="60"/>
                          </a:lnTo>
                          <a:lnTo>
                            <a:pt x="14" y="71"/>
                          </a:lnTo>
                          <a:lnTo>
                            <a:pt x="27" y="81"/>
                          </a:lnTo>
                          <a:lnTo>
                            <a:pt x="46" y="90"/>
                          </a:lnTo>
                          <a:lnTo>
                            <a:pt x="67" y="95"/>
                          </a:lnTo>
                          <a:lnTo>
                            <a:pt x="91" y="100"/>
                          </a:lnTo>
                          <a:lnTo>
                            <a:pt x="117" y="102"/>
                          </a:lnTo>
                          <a:lnTo>
                            <a:pt x="144" y="102"/>
                          </a:lnTo>
                          <a:lnTo>
                            <a:pt x="171" y="102"/>
                          </a:lnTo>
                          <a:lnTo>
                            <a:pt x="199" y="100"/>
                          </a:lnTo>
                          <a:lnTo>
                            <a:pt x="225" y="98"/>
                          </a:lnTo>
                          <a:lnTo>
                            <a:pt x="251" y="94"/>
                          </a:lnTo>
                          <a:lnTo>
                            <a:pt x="273" y="90"/>
                          </a:lnTo>
                          <a:lnTo>
                            <a:pt x="292" y="85"/>
                          </a:lnTo>
                          <a:lnTo>
                            <a:pt x="308" y="79"/>
                          </a:lnTo>
                          <a:lnTo>
                            <a:pt x="319" y="71"/>
                          </a:lnTo>
                          <a:lnTo>
                            <a:pt x="326" y="61"/>
                          </a:lnTo>
                          <a:lnTo>
                            <a:pt x="329" y="50"/>
                          </a:lnTo>
                          <a:lnTo>
                            <a:pt x="329" y="39"/>
                          </a:lnTo>
                          <a:lnTo>
                            <a:pt x="325" y="28"/>
                          </a:lnTo>
                          <a:lnTo>
                            <a:pt x="316" y="18"/>
                          </a:lnTo>
                          <a:lnTo>
                            <a:pt x="303" y="8"/>
                          </a:lnTo>
                          <a:lnTo>
                            <a:pt x="285" y="0"/>
                          </a:lnTo>
                          <a:lnTo>
                            <a:pt x="269" y="18"/>
                          </a:lnTo>
                          <a:lnTo>
                            <a:pt x="252" y="31"/>
                          </a:lnTo>
                          <a:lnTo>
                            <a:pt x="234" y="39"/>
                          </a:lnTo>
                          <a:lnTo>
                            <a:pt x="215" y="43"/>
                          </a:lnTo>
                          <a:lnTo>
                            <a:pt x="194" y="45"/>
                          </a:lnTo>
                          <a:lnTo>
                            <a:pt x="173" y="43"/>
                          </a:lnTo>
                          <a:lnTo>
                            <a:pt x="148" y="41"/>
                          </a:lnTo>
                          <a:lnTo>
                            <a:pt x="122" y="40"/>
                          </a:lnTo>
                          <a:lnTo>
                            <a:pt x="67" y="30"/>
                          </a:lnTo>
                          <a:lnTo>
                            <a:pt x="49" y="3"/>
                          </a:lnTo>
                          <a:lnTo>
                            <a:pt x="32" y="1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65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292500" y="4186958"/>
                      <a:ext cx="412617" cy="56113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0"/>
                        </a:cxn>
                        <a:cxn ang="0">
                          <a:pos x="24" y="6"/>
                        </a:cxn>
                        <a:cxn ang="0">
                          <a:pos x="35" y="12"/>
                        </a:cxn>
                        <a:cxn ang="0">
                          <a:pos x="47" y="15"/>
                        </a:cxn>
                        <a:cxn ang="0">
                          <a:pos x="58" y="17"/>
                        </a:cxn>
                        <a:cxn ang="0">
                          <a:pos x="70" y="20"/>
                        </a:cxn>
                        <a:cxn ang="0">
                          <a:pos x="82" y="21"/>
                        </a:cxn>
                        <a:cxn ang="0">
                          <a:pos x="94" y="22"/>
                        </a:cxn>
                        <a:cxn ang="0">
                          <a:pos x="106" y="21"/>
                        </a:cxn>
                        <a:cxn ang="0">
                          <a:pos x="119" y="20"/>
                        </a:cxn>
                        <a:cxn ang="0">
                          <a:pos x="131" y="19"/>
                        </a:cxn>
                        <a:cxn ang="0">
                          <a:pos x="143" y="16"/>
                        </a:cxn>
                        <a:cxn ang="0">
                          <a:pos x="156" y="14"/>
                        </a:cxn>
                        <a:cxn ang="0">
                          <a:pos x="167" y="12"/>
                        </a:cxn>
                        <a:cxn ang="0">
                          <a:pos x="180" y="8"/>
                        </a:cxn>
                        <a:cxn ang="0">
                          <a:pos x="192" y="6"/>
                        </a:cxn>
                        <a:cxn ang="0">
                          <a:pos x="204" y="2"/>
                        </a:cxn>
                        <a:cxn ang="0">
                          <a:pos x="204" y="14"/>
                        </a:cxn>
                        <a:cxn ang="0">
                          <a:pos x="196" y="17"/>
                        </a:cxn>
                        <a:cxn ang="0">
                          <a:pos x="188" y="21"/>
                        </a:cxn>
                        <a:cxn ang="0">
                          <a:pos x="178" y="24"/>
                        </a:cxn>
                        <a:cxn ang="0">
                          <a:pos x="167" y="27"/>
                        </a:cxn>
                        <a:cxn ang="0">
                          <a:pos x="155" y="30"/>
                        </a:cxn>
                        <a:cxn ang="0">
                          <a:pos x="143" y="32"/>
                        </a:cxn>
                        <a:cxn ang="0">
                          <a:pos x="129" y="35"/>
                        </a:cxn>
                        <a:cxn ang="0">
                          <a:pos x="117" y="37"/>
                        </a:cxn>
                        <a:cxn ang="0">
                          <a:pos x="102" y="37"/>
                        </a:cxn>
                        <a:cxn ang="0">
                          <a:pos x="88" y="37"/>
                        </a:cxn>
                        <a:cxn ang="0">
                          <a:pos x="73" y="36"/>
                        </a:cxn>
                        <a:cxn ang="0">
                          <a:pos x="58" y="34"/>
                        </a:cxn>
                        <a:cxn ang="0">
                          <a:pos x="44" y="29"/>
                        </a:cxn>
                        <a:cxn ang="0">
                          <a:pos x="29" y="24"/>
                        </a:cxn>
                        <a:cxn ang="0">
                          <a:pos x="14" y="17"/>
                        </a:cxn>
                        <a:cxn ang="0">
                          <a:pos x="0" y="8"/>
                        </a:cxn>
                        <a:cxn ang="0">
                          <a:pos x="12" y="0"/>
                        </a:cxn>
                      </a:cxnLst>
                      <a:rect l="0" t="0" r="r" b="b"/>
                      <a:pathLst>
                        <a:path w="204" h="37">
                          <a:moveTo>
                            <a:pt x="12" y="0"/>
                          </a:moveTo>
                          <a:lnTo>
                            <a:pt x="24" y="6"/>
                          </a:lnTo>
                          <a:lnTo>
                            <a:pt x="35" y="12"/>
                          </a:lnTo>
                          <a:lnTo>
                            <a:pt x="47" y="15"/>
                          </a:lnTo>
                          <a:lnTo>
                            <a:pt x="58" y="17"/>
                          </a:lnTo>
                          <a:lnTo>
                            <a:pt x="70" y="20"/>
                          </a:lnTo>
                          <a:lnTo>
                            <a:pt x="82" y="21"/>
                          </a:lnTo>
                          <a:lnTo>
                            <a:pt x="94" y="22"/>
                          </a:lnTo>
                          <a:lnTo>
                            <a:pt x="106" y="21"/>
                          </a:lnTo>
                          <a:lnTo>
                            <a:pt x="119" y="20"/>
                          </a:lnTo>
                          <a:lnTo>
                            <a:pt x="131" y="19"/>
                          </a:lnTo>
                          <a:lnTo>
                            <a:pt x="143" y="16"/>
                          </a:lnTo>
                          <a:lnTo>
                            <a:pt x="156" y="14"/>
                          </a:lnTo>
                          <a:lnTo>
                            <a:pt x="167" y="12"/>
                          </a:lnTo>
                          <a:lnTo>
                            <a:pt x="180" y="8"/>
                          </a:lnTo>
                          <a:lnTo>
                            <a:pt x="192" y="6"/>
                          </a:lnTo>
                          <a:lnTo>
                            <a:pt x="204" y="2"/>
                          </a:lnTo>
                          <a:lnTo>
                            <a:pt x="204" y="14"/>
                          </a:lnTo>
                          <a:lnTo>
                            <a:pt x="196" y="17"/>
                          </a:lnTo>
                          <a:lnTo>
                            <a:pt x="188" y="21"/>
                          </a:lnTo>
                          <a:lnTo>
                            <a:pt x="178" y="24"/>
                          </a:lnTo>
                          <a:lnTo>
                            <a:pt x="167" y="27"/>
                          </a:lnTo>
                          <a:lnTo>
                            <a:pt x="155" y="30"/>
                          </a:lnTo>
                          <a:lnTo>
                            <a:pt x="143" y="32"/>
                          </a:lnTo>
                          <a:lnTo>
                            <a:pt x="129" y="35"/>
                          </a:lnTo>
                          <a:lnTo>
                            <a:pt x="117" y="37"/>
                          </a:lnTo>
                          <a:lnTo>
                            <a:pt x="102" y="37"/>
                          </a:lnTo>
                          <a:lnTo>
                            <a:pt x="88" y="37"/>
                          </a:lnTo>
                          <a:lnTo>
                            <a:pt x="73" y="36"/>
                          </a:lnTo>
                          <a:lnTo>
                            <a:pt x="58" y="34"/>
                          </a:lnTo>
                          <a:lnTo>
                            <a:pt x="44" y="29"/>
                          </a:lnTo>
                          <a:lnTo>
                            <a:pt x="29" y="24"/>
                          </a:lnTo>
                          <a:lnTo>
                            <a:pt x="14" y="17"/>
                          </a:lnTo>
                          <a:lnTo>
                            <a:pt x="0" y="8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66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118769" y="4243071"/>
                      <a:ext cx="694923" cy="196404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0"/>
                        </a:cxn>
                        <a:cxn ang="0">
                          <a:pos x="19" y="9"/>
                        </a:cxn>
                        <a:cxn ang="0">
                          <a:pos x="6" y="20"/>
                        </a:cxn>
                        <a:cxn ang="0">
                          <a:pos x="0" y="30"/>
                        </a:cxn>
                        <a:cxn ang="0">
                          <a:pos x="0" y="42"/>
                        </a:cxn>
                        <a:cxn ang="0">
                          <a:pos x="7" y="53"/>
                        </a:cxn>
                        <a:cxn ang="0">
                          <a:pos x="17" y="65"/>
                        </a:cxn>
                        <a:cxn ang="0">
                          <a:pos x="32" y="75"/>
                        </a:cxn>
                        <a:cxn ang="0">
                          <a:pos x="50" y="85"/>
                        </a:cxn>
                        <a:cxn ang="0">
                          <a:pos x="66" y="89"/>
                        </a:cxn>
                        <a:cxn ang="0">
                          <a:pos x="82" y="92"/>
                        </a:cxn>
                        <a:cxn ang="0">
                          <a:pos x="97" y="95"/>
                        </a:cxn>
                        <a:cxn ang="0">
                          <a:pos x="113" y="96"/>
                        </a:cxn>
                        <a:cxn ang="0">
                          <a:pos x="128" y="98"/>
                        </a:cxn>
                        <a:cxn ang="0">
                          <a:pos x="144" y="99"/>
                        </a:cxn>
                        <a:cxn ang="0">
                          <a:pos x="159" y="99"/>
                        </a:cxn>
                        <a:cxn ang="0">
                          <a:pos x="174" y="100"/>
                        </a:cxn>
                        <a:cxn ang="0">
                          <a:pos x="189" y="100"/>
                        </a:cxn>
                        <a:cxn ang="0">
                          <a:pos x="205" y="100"/>
                        </a:cxn>
                        <a:cxn ang="0">
                          <a:pos x="220" y="99"/>
                        </a:cxn>
                        <a:cxn ang="0">
                          <a:pos x="236" y="99"/>
                        </a:cxn>
                        <a:cxn ang="0">
                          <a:pos x="251" y="98"/>
                        </a:cxn>
                        <a:cxn ang="0">
                          <a:pos x="267" y="97"/>
                        </a:cxn>
                        <a:cxn ang="0">
                          <a:pos x="284" y="95"/>
                        </a:cxn>
                        <a:cxn ang="0">
                          <a:pos x="300" y="94"/>
                        </a:cxn>
                        <a:cxn ang="0">
                          <a:pos x="323" y="81"/>
                        </a:cxn>
                        <a:cxn ang="0">
                          <a:pos x="339" y="68"/>
                        </a:cxn>
                        <a:cxn ang="0">
                          <a:pos x="349" y="56"/>
                        </a:cxn>
                        <a:cxn ang="0">
                          <a:pos x="351" y="43"/>
                        </a:cxn>
                        <a:cxn ang="0">
                          <a:pos x="348" y="31"/>
                        </a:cxn>
                        <a:cxn ang="0">
                          <a:pos x="338" y="21"/>
                        </a:cxn>
                        <a:cxn ang="0">
                          <a:pos x="320" y="12"/>
                        </a:cxn>
                        <a:cxn ang="0">
                          <a:pos x="296" y="5"/>
                        </a:cxn>
                        <a:cxn ang="0">
                          <a:pos x="298" y="15"/>
                        </a:cxn>
                        <a:cxn ang="0">
                          <a:pos x="294" y="23"/>
                        </a:cxn>
                        <a:cxn ang="0">
                          <a:pos x="284" y="30"/>
                        </a:cxn>
                        <a:cxn ang="0">
                          <a:pos x="272" y="37"/>
                        </a:cxn>
                        <a:cxn ang="0">
                          <a:pos x="258" y="38"/>
                        </a:cxn>
                        <a:cxn ang="0">
                          <a:pos x="245" y="39"/>
                        </a:cxn>
                        <a:cxn ang="0">
                          <a:pos x="234" y="41"/>
                        </a:cxn>
                        <a:cxn ang="0">
                          <a:pos x="222" y="42"/>
                        </a:cxn>
                        <a:cxn ang="0">
                          <a:pos x="211" y="43"/>
                        </a:cxn>
                        <a:cxn ang="0">
                          <a:pos x="199" y="43"/>
                        </a:cxn>
                        <a:cxn ang="0">
                          <a:pos x="188" y="44"/>
                        </a:cxn>
                        <a:cxn ang="0">
                          <a:pos x="178" y="44"/>
                        </a:cxn>
                        <a:cxn ang="0">
                          <a:pos x="166" y="44"/>
                        </a:cxn>
                        <a:cxn ang="0">
                          <a:pos x="155" y="44"/>
                        </a:cxn>
                        <a:cxn ang="0">
                          <a:pos x="143" y="44"/>
                        </a:cxn>
                        <a:cxn ang="0">
                          <a:pos x="133" y="43"/>
                        </a:cxn>
                        <a:cxn ang="0">
                          <a:pos x="120" y="42"/>
                        </a:cxn>
                        <a:cxn ang="0">
                          <a:pos x="108" y="41"/>
                        </a:cxn>
                        <a:cxn ang="0">
                          <a:pos x="96" y="39"/>
                        </a:cxn>
                        <a:cxn ang="0">
                          <a:pos x="82" y="37"/>
                        </a:cxn>
                        <a:cxn ang="0">
                          <a:pos x="73" y="32"/>
                        </a:cxn>
                        <a:cxn ang="0">
                          <a:pos x="65" y="28"/>
                        </a:cxn>
                        <a:cxn ang="0">
                          <a:pos x="58" y="23"/>
                        </a:cxn>
                        <a:cxn ang="0">
                          <a:pos x="52" y="19"/>
                        </a:cxn>
                        <a:cxn ang="0">
                          <a:pos x="47" y="14"/>
                        </a:cxn>
                        <a:cxn ang="0">
                          <a:pos x="44" y="11"/>
                        </a:cxn>
                        <a:cxn ang="0">
                          <a:pos x="42" y="5"/>
                        </a:cxn>
                        <a:cxn ang="0">
                          <a:pos x="40" y="0"/>
                        </a:cxn>
                      </a:cxnLst>
                      <a:rect l="0" t="0" r="r" b="b"/>
                      <a:pathLst>
                        <a:path w="351" h="100">
                          <a:moveTo>
                            <a:pt x="40" y="0"/>
                          </a:moveTo>
                          <a:lnTo>
                            <a:pt x="19" y="9"/>
                          </a:lnTo>
                          <a:lnTo>
                            <a:pt x="6" y="20"/>
                          </a:lnTo>
                          <a:lnTo>
                            <a:pt x="0" y="30"/>
                          </a:lnTo>
                          <a:lnTo>
                            <a:pt x="0" y="42"/>
                          </a:lnTo>
                          <a:lnTo>
                            <a:pt x="7" y="53"/>
                          </a:lnTo>
                          <a:lnTo>
                            <a:pt x="17" y="65"/>
                          </a:lnTo>
                          <a:lnTo>
                            <a:pt x="32" y="75"/>
                          </a:lnTo>
                          <a:lnTo>
                            <a:pt x="50" y="85"/>
                          </a:lnTo>
                          <a:lnTo>
                            <a:pt x="66" y="89"/>
                          </a:lnTo>
                          <a:lnTo>
                            <a:pt x="82" y="92"/>
                          </a:lnTo>
                          <a:lnTo>
                            <a:pt x="97" y="95"/>
                          </a:lnTo>
                          <a:lnTo>
                            <a:pt x="113" y="96"/>
                          </a:lnTo>
                          <a:lnTo>
                            <a:pt x="128" y="98"/>
                          </a:lnTo>
                          <a:lnTo>
                            <a:pt x="144" y="99"/>
                          </a:lnTo>
                          <a:lnTo>
                            <a:pt x="159" y="99"/>
                          </a:lnTo>
                          <a:lnTo>
                            <a:pt x="174" y="100"/>
                          </a:lnTo>
                          <a:lnTo>
                            <a:pt x="189" y="100"/>
                          </a:lnTo>
                          <a:lnTo>
                            <a:pt x="205" y="100"/>
                          </a:lnTo>
                          <a:lnTo>
                            <a:pt x="220" y="99"/>
                          </a:lnTo>
                          <a:lnTo>
                            <a:pt x="236" y="99"/>
                          </a:lnTo>
                          <a:lnTo>
                            <a:pt x="251" y="98"/>
                          </a:lnTo>
                          <a:lnTo>
                            <a:pt x="267" y="97"/>
                          </a:lnTo>
                          <a:lnTo>
                            <a:pt x="284" y="95"/>
                          </a:lnTo>
                          <a:lnTo>
                            <a:pt x="300" y="94"/>
                          </a:lnTo>
                          <a:lnTo>
                            <a:pt x="323" y="81"/>
                          </a:lnTo>
                          <a:lnTo>
                            <a:pt x="339" y="68"/>
                          </a:lnTo>
                          <a:lnTo>
                            <a:pt x="349" y="56"/>
                          </a:lnTo>
                          <a:lnTo>
                            <a:pt x="351" y="43"/>
                          </a:lnTo>
                          <a:lnTo>
                            <a:pt x="348" y="31"/>
                          </a:lnTo>
                          <a:lnTo>
                            <a:pt x="338" y="21"/>
                          </a:lnTo>
                          <a:lnTo>
                            <a:pt x="320" y="12"/>
                          </a:lnTo>
                          <a:lnTo>
                            <a:pt x="296" y="5"/>
                          </a:lnTo>
                          <a:lnTo>
                            <a:pt x="298" y="15"/>
                          </a:lnTo>
                          <a:lnTo>
                            <a:pt x="294" y="23"/>
                          </a:lnTo>
                          <a:lnTo>
                            <a:pt x="284" y="30"/>
                          </a:lnTo>
                          <a:lnTo>
                            <a:pt x="272" y="37"/>
                          </a:lnTo>
                          <a:lnTo>
                            <a:pt x="258" y="38"/>
                          </a:lnTo>
                          <a:lnTo>
                            <a:pt x="245" y="39"/>
                          </a:lnTo>
                          <a:lnTo>
                            <a:pt x="234" y="41"/>
                          </a:lnTo>
                          <a:lnTo>
                            <a:pt x="222" y="42"/>
                          </a:lnTo>
                          <a:lnTo>
                            <a:pt x="211" y="43"/>
                          </a:lnTo>
                          <a:lnTo>
                            <a:pt x="199" y="43"/>
                          </a:lnTo>
                          <a:lnTo>
                            <a:pt x="188" y="44"/>
                          </a:lnTo>
                          <a:lnTo>
                            <a:pt x="178" y="44"/>
                          </a:lnTo>
                          <a:lnTo>
                            <a:pt x="166" y="44"/>
                          </a:lnTo>
                          <a:lnTo>
                            <a:pt x="155" y="44"/>
                          </a:lnTo>
                          <a:lnTo>
                            <a:pt x="143" y="44"/>
                          </a:lnTo>
                          <a:lnTo>
                            <a:pt x="133" y="43"/>
                          </a:lnTo>
                          <a:lnTo>
                            <a:pt x="120" y="42"/>
                          </a:lnTo>
                          <a:lnTo>
                            <a:pt x="108" y="41"/>
                          </a:lnTo>
                          <a:lnTo>
                            <a:pt x="96" y="39"/>
                          </a:lnTo>
                          <a:lnTo>
                            <a:pt x="82" y="37"/>
                          </a:lnTo>
                          <a:lnTo>
                            <a:pt x="73" y="32"/>
                          </a:lnTo>
                          <a:lnTo>
                            <a:pt x="65" y="28"/>
                          </a:lnTo>
                          <a:lnTo>
                            <a:pt x="58" y="23"/>
                          </a:lnTo>
                          <a:lnTo>
                            <a:pt x="52" y="19"/>
                          </a:lnTo>
                          <a:lnTo>
                            <a:pt x="47" y="14"/>
                          </a:lnTo>
                          <a:lnTo>
                            <a:pt x="44" y="11"/>
                          </a:lnTo>
                          <a:lnTo>
                            <a:pt x="42" y="5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67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118769" y="5140879"/>
                      <a:ext cx="738356" cy="196404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4"/>
                        </a:cxn>
                        <a:cxn ang="0">
                          <a:pos x="68" y="40"/>
                        </a:cxn>
                        <a:cxn ang="0">
                          <a:pos x="89" y="44"/>
                        </a:cxn>
                        <a:cxn ang="0">
                          <a:pos x="108" y="48"/>
                        </a:cxn>
                        <a:cxn ang="0">
                          <a:pos x="127" y="53"/>
                        </a:cxn>
                        <a:cxn ang="0">
                          <a:pos x="144" y="55"/>
                        </a:cxn>
                        <a:cxn ang="0">
                          <a:pos x="160" y="57"/>
                        </a:cxn>
                        <a:cxn ang="0">
                          <a:pos x="176" y="59"/>
                        </a:cxn>
                        <a:cxn ang="0">
                          <a:pos x="192" y="59"/>
                        </a:cxn>
                        <a:cxn ang="0">
                          <a:pos x="207" y="59"/>
                        </a:cxn>
                        <a:cxn ang="0">
                          <a:pos x="222" y="58"/>
                        </a:cxn>
                        <a:cxn ang="0">
                          <a:pos x="237" y="57"/>
                        </a:cxn>
                        <a:cxn ang="0">
                          <a:pos x="253" y="54"/>
                        </a:cxn>
                        <a:cxn ang="0">
                          <a:pos x="270" y="50"/>
                        </a:cxn>
                        <a:cxn ang="0">
                          <a:pos x="286" y="46"/>
                        </a:cxn>
                        <a:cxn ang="0">
                          <a:pos x="304" y="39"/>
                        </a:cxn>
                        <a:cxn ang="0">
                          <a:pos x="323" y="32"/>
                        </a:cxn>
                        <a:cxn ang="0">
                          <a:pos x="342" y="23"/>
                        </a:cxn>
                        <a:cxn ang="0">
                          <a:pos x="348" y="10"/>
                        </a:cxn>
                        <a:cxn ang="0">
                          <a:pos x="352" y="3"/>
                        </a:cxn>
                        <a:cxn ang="0">
                          <a:pos x="356" y="0"/>
                        </a:cxn>
                        <a:cxn ang="0">
                          <a:pos x="359" y="1"/>
                        </a:cxn>
                        <a:cxn ang="0">
                          <a:pos x="363" y="4"/>
                        </a:cxn>
                        <a:cxn ang="0">
                          <a:pos x="367" y="11"/>
                        </a:cxn>
                        <a:cxn ang="0">
                          <a:pos x="374" y="20"/>
                        </a:cxn>
                        <a:cxn ang="0">
                          <a:pos x="382" y="32"/>
                        </a:cxn>
                        <a:cxn ang="0">
                          <a:pos x="366" y="55"/>
                        </a:cxn>
                        <a:cxn ang="0">
                          <a:pos x="349" y="65"/>
                        </a:cxn>
                        <a:cxn ang="0">
                          <a:pos x="329" y="73"/>
                        </a:cxn>
                        <a:cxn ang="0">
                          <a:pos x="310" y="80"/>
                        </a:cxn>
                        <a:cxn ang="0">
                          <a:pos x="288" y="86"/>
                        </a:cxn>
                        <a:cxn ang="0">
                          <a:pos x="266" y="91"/>
                        </a:cxn>
                        <a:cxn ang="0">
                          <a:pos x="243" y="94"/>
                        </a:cxn>
                        <a:cxn ang="0">
                          <a:pos x="219" y="96"/>
                        </a:cxn>
                        <a:cxn ang="0">
                          <a:pos x="196" y="96"/>
                        </a:cxn>
                        <a:cxn ang="0">
                          <a:pos x="172" y="96"/>
                        </a:cxn>
                        <a:cxn ang="0">
                          <a:pos x="147" y="95"/>
                        </a:cxn>
                        <a:cxn ang="0">
                          <a:pos x="124" y="92"/>
                        </a:cxn>
                        <a:cxn ang="0">
                          <a:pos x="101" y="88"/>
                        </a:cxn>
                        <a:cxn ang="0">
                          <a:pos x="78" y="84"/>
                        </a:cxn>
                        <a:cxn ang="0">
                          <a:pos x="58" y="79"/>
                        </a:cxn>
                        <a:cxn ang="0">
                          <a:pos x="37" y="72"/>
                        </a:cxn>
                        <a:cxn ang="0">
                          <a:pos x="18" y="65"/>
                        </a:cxn>
                        <a:cxn ang="0">
                          <a:pos x="12" y="56"/>
                        </a:cxn>
                        <a:cxn ang="0">
                          <a:pos x="6" y="47"/>
                        </a:cxn>
                        <a:cxn ang="0">
                          <a:pos x="2" y="38"/>
                        </a:cxn>
                        <a:cxn ang="0">
                          <a:pos x="0" y="28"/>
                        </a:cxn>
                        <a:cxn ang="0">
                          <a:pos x="0" y="20"/>
                        </a:cxn>
                        <a:cxn ang="0">
                          <a:pos x="5" y="13"/>
                        </a:cxn>
                        <a:cxn ang="0">
                          <a:pos x="12" y="8"/>
                        </a:cxn>
                        <a:cxn ang="0">
                          <a:pos x="24" y="4"/>
                        </a:cxn>
                      </a:cxnLst>
                      <a:rect l="0" t="0" r="r" b="b"/>
                      <a:pathLst>
                        <a:path w="382" h="96">
                          <a:moveTo>
                            <a:pt x="24" y="4"/>
                          </a:moveTo>
                          <a:lnTo>
                            <a:pt x="68" y="40"/>
                          </a:lnTo>
                          <a:lnTo>
                            <a:pt x="89" y="44"/>
                          </a:lnTo>
                          <a:lnTo>
                            <a:pt x="108" y="48"/>
                          </a:lnTo>
                          <a:lnTo>
                            <a:pt x="127" y="53"/>
                          </a:lnTo>
                          <a:lnTo>
                            <a:pt x="144" y="55"/>
                          </a:lnTo>
                          <a:lnTo>
                            <a:pt x="160" y="57"/>
                          </a:lnTo>
                          <a:lnTo>
                            <a:pt x="176" y="59"/>
                          </a:lnTo>
                          <a:lnTo>
                            <a:pt x="192" y="59"/>
                          </a:lnTo>
                          <a:lnTo>
                            <a:pt x="207" y="59"/>
                          </a:lnTo>
                          <a:lnTo>
                            <a:pt x="222" y="58"/>
                          </a:lnTo>
                          <a:lnTo>
                            <a:pt x="237" y="57"/>
                          </a:lnTo>
                          <a:lnTo>
                            <a:pt x="253" y="54"/>
                          </a:lnTo>
                          <a:lnTo>
                            <a:pt x="270" y="50"/>
                          </a:lnTo>
                          <a:lnTo>
                            <a:pt x="286" y="46"/>
                          </a:lnTo>
                          <a:lnTo>
                            <a:pt x="304" y="39"/>
                          </a:lnTo>
                          <a:lnTo>
                            <a:pt x="323" y="32"/>
                          </a:lnTo>
                          <a:lnTo>
                            <a:pt x="342" y="23"/>
                          </a:lnTo>
                          <a:lnTo>
                            <a:pt x="348" y="10"/>
                          </a:lnTo>
                          <a:lnTo>
                            <a:pt x="352" y="3"/>
                          </a:lnTo>
                          <a:lnTo>
                            <a:pt x="356" y="0"/>
                          </a:lnTo>
                          <a:lnTo>
                            <a:pt x="359" y="1"/>
                          </a:lnTo>
                          <a:lnTo>
                            <a:pt x="363" y="4"/>
                          </a:lnTo>
                          <a:lnTo>
                            <a:pt x="367" y="11"/>
                          </a:lnTo>
                          <a:lnTo>
                            <a:pt x="374" y="20"/>
                          </a:lnTo>
                          <a:lnTo>
                            <a:pt x="382" y="32"/>
                          </a:lnTo>
                          <a:lnTo>
                            <a:pt x="366" y="55"/>
                          </a:lnTo>
                          <a:lnTo>
                            <a:pt x="349" y="65"/>
                          </a:lnTo>
                          <a:lnTo>
                            <a:pt x="329" y="73"/>
                          </a:lnTo>
                          <a:lnTo>
                            <a:pt x="310" y="80"/>
                          </a:lnTo>
                          <a:lnTo>
                            <a:pt x="288" y="86"/>
                          </a:lnTo>
                          <a:lnTo>
                            <a:pt x="266" y="91"/>
                          </a:lnTo>
                          <a:lnTo>
                            <a:pt x="243" y="94"/>
                          </a:lnTo>
                          <a:lnTo>
                            <a:pt x="219" y="96"/>
                          </a:lnTo>
                          <a:lnTo>
                            <a:pt x="196" y="96"/>
                          </a:lnTo>
                          <a:lnTo>
                            <a:pt x="172" y="96"/>
                          </a:lnTo>
                          <a:lnTo>
                            <a:pt x="147" y="95"/>
                          </a:lnTo>
                          <a:lnTo>
                            <a:pt x="124" y="92"/>
                          </a:lnTo>
                          <a:lnTo>
                            <a:pt x="101" y="88"/>
                          </a:lnTo>
                          <a:lnTo>
                            <a:pt x="78" y="84"/>
                          </a:lnTo>
                          <a:lnTo>
                            <a:pt x="58" y="79"/>
                          </a:lnTo>
                          <a:lnTo>
                            <a:pt x="37" y="72"/>
                          </a:lnTo>
                          <a:lnTo>
                            <a:pt x="18" y="65"/>
                          </a:lnTo>
                          <a:lnTo>
                            <a:pt x="12" y="56"/>
                          </a:lnTo>
                          <a:lnTo>
                            <a:pt x="6" y="47"/>
                          </a:lnTo>
                          <a:lnTo>
                            <a:pt x="2" y="38"/>
                          </a:lnTo>
                          <a:lnTo>
                            <a:pt x="0" y="28"/>
                          </a:lnTo>
                          <a:lnTo>
                            <a:pt x="0" y="20"/>
                          </a:lnTo>
                          <a:lnTo>
                            <a:pt x="5" y="13"/>
                          </a:lnTo>
                          <a:lnTo>
                            <a:pt x="12" y="8"/>
                          </a:lnTo>
                          <a:lnTo>
                            <a:pt x="24" y="4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68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-33239" y="5253104"/>
                      <a:ext cx="998952" cy="392791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02"/>
                        </a:cxn>
                        <a:cxn ang="0">
                          <a:pos x="18" y="116"/>
                        </a:cxn>
                        <a:cxn ang="0">
                          <a:pos x="34" y="130"/>
                        </a:cxn>
                        <a:cxn ang="0">
                          <a:pos x="55" y="143"/>
                        </a:cxn>
                        <a:cxn ang="0">
                          <a:pos x="80" y="155"/>
                        </a:cxn>
                        <a:cxn ang="0">
                          <a:pos x="109" y="165"/>
                        </a:cxn>
                        <a:cxn ang="0">
                          <a:pos x="141" y="173"/>
                        </a:cxn>
                        <a:cxn ang="0">
                          <a:pos x="176" y="179"/>
                        </a:cxn>
                        <a:cxn ang="0">
                          <a:pos x="211" y="182"/>
                        </a:cxn>
                        <a:cxn ang="0">
                          <a:pos x="248" y="184"/>
                        </a:cxn>
                        <a:cxn ang="0">
                          <a:pos x="285" y="183"/>
                        </a:cxn>
                        <a:cxn ang="0">
                          <a:pos x="323" y="180"/>
                        </a:cxn>
                        <a:cxn ang="0">
                          <a:pos x="359" y="173"/>
                        </a:cxn>
                        <a:cxn ang="0">
                          <a:pos x="393" y="164"/>
                        </a:cxn>
                        <a:cxn ang="0">
                          <a:pos x="427" y="151"/>
                        </a:cxn>
                        <a:cxn ang="0">
                          <a:pos x="455" y="135"/>
                        </a:cxn>
                        <a:cxn ang="0">
                          <a:pos x="482" y="115"/>
                        </a:cxn>
                        <a:cxn ang="0">
                          <a:pos x="483" y="93"/>
                        </a:cxn>
                        <a:cxn ang="0">
                          <a:pos x="483" y="77"/>
                        </a:cxn>
                        <a:cxn ang="0">
                          <a:pos x="482" y="65"/>
                        </a:cxn>
                        <a:cxn ang="0">
                          <a:pos x="478" y="54"/>
                        </a:cxn>
                        <a:cxn ang="0">
                          <a:pos x="473" y="44"/>
                        </a:cxn>
                        <a:cxn ang="0">
                          <a:pos x="463" y="34"/>
                        </a:cxn>
                        <a:cxn ang="0">
                          <a:pos x="451" y="22"/>
                        </a:cxn>
                        <a:cxn ang="0">
                          <a:pos x="435" y="7"/>
                        </a:cxn>
                        <a:cxn ang="0">
                          <a:pos x="416" y="23"/>
                        </a:cxn>
                        <a:cxn ang="0">
                          <a:pos x="396" y="37"/>
                        </a:cxn>
                        <a:cxn ang="0">
                          <a:pos x="375" y="50"/>
                        </a:cxn>
                        <a:cxn ang="0">
                          <a:pos x="353" y="59"/>
                        </a:cxn>
                        <a:cxn ang="0">
                          <a:pos x="330" y="67"/>
                        </a:cxn>
                        <a:cxn ang="0">
                          <a:pos x="307" y="73"/>
                        </a:cxn>
                        <a:cxn ang="0">
                          <a:pos x="284" y="76"/>
                        </a:cxn>
                        <a:cxn ang="0">
                          <a:pos x="260" y="78"/>
                        </a:cxn>
                        <a:cxn ang="0">
                          <a:pos x="235" y="78"/>
                        </a:cxn>
                        <a:cxn ang="0">
                          <a:pos x="211" y="76"/>
                        </a:cxn>
                        <a:cxn ang="0">
                          <a:pos x="187" y="73"/>
                        </a:cxn>
                        <a:cxn ang="0">
                          <a:pos x="163" y="68"/>
                        </a:cxn>
                        <a:cxn ang="0">
                          <a:pos x="140" y="61"/>
                        </a:cxn>
                        <a:cxn ang="0">
                          <a:pos x="116" y="53"/>
                        </a:cxn>
                        <a:cxn ang="0">
                          <a:pos x="94" y="44"/>
                        </a:cxn>
                        <a:cxn ang="0">
                          <a:pos x="72" y="32"/>
                        </a:cxn>
                        <a:cxn ang="0">
                          <a:pos x="66" y="0"/>
                        </a:cxn>
                        <a:cxn ang="0">
                          <a:pos x="56" y="5"/>
                        </a:cxn>
                        <a:cxn ang="0">
                          <a:pos x="42" y="12"/>
                        </a:cxn>
                        <a:cxn ang="0">
                          <a:pos x="29" y="20"/>
                        </a:cxn>
                        <a:cxn ang="0">
                          <a:pos x="17" y="30"/>
                        </a:cxn>
                        <a:cxn ang="0">
                          <a:pos x="7" y="43"/>
                        </a:cxn>
                        <a:cxn ang="0">
                          <a:pos x="2" y="59"/>
                        </a:cxn>
                        <a:cxn ang="0">
                          <a:pos x="0" y="78"/>
                        </a:cxn>
                        <a:cxn ang="0">
                          <a:pos x="7" y="102"/>
                        </a:cxn>
                      </a:cxnLst>
                      <a:rect l="0" t="0" r="r" b="b"/>
                      <a:pathLst>
                        <a:path w="483" h="184">
                          <a:moveTo>
                            <a:pt x="7" y="102"/>
                          </a:moveTo>
                          <a:lnTo>
                            <a:pt x="18" y="116"/>
                          </a:lnTo>
                          <a:lnTo>
                            <a:pt x="34" y="130"/>
                          </a:lnTo>
                          <a:lnTo>
                            <a:pt x="55" y="143"/>
                          </a:lnTo>
                          <a:lnTo>
                            <a:pt x="80" y="155"/>
                          </a:lnTo>
                          <a:lnTo>
                            <a:pt x="109" y="165"/>
                          </a:lnTo>
                          <a:lnTo>
                            <a:pt x="141" y="173"/>
                          </a:lnTo>
                          <a:lnTo>
                            <a:pt x="176" y="179"/>
                          </a:lnTo>
                          <a:lnTo>
                            <a:pt x="211" y="182"/>
                          </a:lnTo>
                          <a:lnTo>
                            <a:pt x="248" y="184"/>
                          </a:lnTo>
                          <a:lnTo>
                            <a:pt x="285" y="183"/>
                          </a:lnTo>
                          <a:lnTo>
                            <a:pt x="323" y="180"/>
                          </a:lnTo>
                          <a:lnTo>
                            <a:pt x="359" y="173"/>
                          </a:lnTo>
                          <a:lnTo>
                            <a:pt x="393" y="164"/>
                          </a:lnTo>
                          <a:lnTo>
                            <a:pt x="427" y="151"/>
                          </a:lnTo>
                          <a:lnTo>
                            <a:pt x="455" y="135"/>
                          </a:lnTo>
                          <a:lnTo>
                            <a:pt x="482" y="115"/>
                          </a:lnTo>
                          <a:lnTo>
                            <a:pt x="483" y="93"/>
                          </a:lnTo>
                          <a:lnTo>
                            <a:pt x="483" y="77"/>
                          </a:lnTo>
                          <a:lnTo>
                            <a:pt x="482" y="65"/>
                          </a:lnTo>
                          <a:lnTo>
                            <a:pt x="478" y="54"/>
                          </a:lnTo>
                          <a:lnTo>
                            <a:pt x="473" y="44"/>
                          </a:lnTo>
                          <a:lnTo>
                            <a:pt x="463" y="34"/>
                          </a:lnTo>
                          <a:lnTo>
                            <a:pt x="451" y="22"/>
                          </a:lnTo>
                          <a:lnTo>
                            <a:pt x="435" y="7"/>
                          </a:lnTo>
                          <a:lnTo>
                            <a:pt x="416" y="23"/>
                          </a:lnTo>
                          <a:lnTo>
                            <a:pt x="396" y="37"/>
                          </a:lnTo>
                          <a:lnTo>
                            <a:pt x="375" y="50"/>
                          </a:lnTo>
                          <a:lnTo>
                            <a:pt x="353" y="59"/>
                          </a:lnTo>
                          <a:lnTo>
                            <a:pt x="330" y="67"/>
                          </a:lnTo>
                          <a:lnTo>
                            <a:pt x="307" y="73"/>
                          </a:lnTo>
                          <a:lnTo>
                            <a:pt x="284" y="76"/>
                          </a:lnTo>
                          <a:lnTo>
                            <a:pt x="260" y="78"/>
                          </a:lnTo>
                          <a:lnTo>
                            <a:pt x="235" y="78"/>
                          </a:lnTo>
                          <a:lnTo>
                            <a:pt x="211" y="76"/>
                          </a:lnTo>
                          <a:lnTo>
                            <a:pt x="187" y="73"/>
                          </a:lnTo>
                          <a:lnTo>
                            <a:pt x="163" y="68"/>
                          </a:lnTo>
                          <a:lnTo>
                            <a:pt x="140" y="61"/>
                          </a:lnTo>
                          <a:lnTo>
                            <a:pt x="116" y="53"/>
                          </a:lnTo>
                          <a:lnTo>
                            <a:pt x="94" y="44"/>
                          </a:lnTo>
                          <a:lnTo>
                            <a:pt x="72" y="32"/>
                          </a:lnTo>
                          <a:lnTo>
                            <a:pt x="66" y="0"/>
                          </a:lnTo>
                          <a:lnTo>
                            <a:pt x="56" y="5"/>
                          </a:lnTo>
                          <a:lnTo>
                            <a:pt x="42" y="12"/>
                          </a:lnTo>
                          <a:lnTo>
                            <a:pt x="29" y="20"/>
                          </a:lnTo>
                          <a:lnTo>
                            <a:pt x="17" y="30"/>
                          </a:lnTo>
                          <a:lnTo>
                            <a:pt x="7" y="43"/>
                          </a:lnTo>
                          <a:lnTo>
                            <a:pt x="2" y="59"/>
                          </a:lnTo>
                          <a:lnTo>
                            <a:pt x="0" y="78"/>
                          </a:lnTo>
                          <a:lnTo>
                            <a:pt x="7" y="102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69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379365" y="3541668"/>
                      <a:ext cx="217163" cy="140274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57" y="2"/>
                        </a:cxn>
                        <a:cxn ang="0">
                          <a:pos x="66" y="3"/>
                        </a:cxn>
                        <a:cxn ang="0">
                          <a:pos x="74" y="6"/>
                        </a:cxn>
                        <a:cxn ang="0">
                          <a:pos x="81" y="11"/>
                        </a:cxn>
                        <a:cxn ang="0">
                          <a:pos x="87" y="16"/>
                        </a:cxn>
                        <a:cxn ang="0">
                          <a:pos x="91" y="22"/>
                        </a:cxn>
                        <a:cxn ang="0">
                          <a:pos x="94" y="29"/>
                        </a:cxn>
                        <a:cxn ang="0">
                          <a:pos x="95" y="36"/>
                        </a:cxn>
                        <a:cxn ang="0">
                          <a:pos x="94" y="43"/>
                        </a:cxn>
                        <a:cxn ang="0">
                          <a:pos x="91" y="50"/>
                        </a:cxn>
                        <a:cxn ang="0">
                          <a:pos x="87" y="56"/>
                        </a:cxn>
                        <a:cxn ang="0">
                          <a:pos x="81" y="61"/>
                        </a:cxn>
                        <a:cxn ang="0">
                          <a:pos x="74" y="66"/>
                        </a:cxn>
                        <a:cxn ang="0">
                          <a:pos x="66" y="69"/>
                        </a:cxn>
                        <a:cxn ang="0">
                          <a:pos x="57" y="71"/>
                        </a:cxn>
                        <a:cxn ang="0">
                          <a:pos x="48" y="72"/>
                        </a:cxn>
                        <a:cxn ang="0">
                          <a:pos x="38" y="71"/>
                        </a:cxn>
                        <a:cxn ang="0">
                          <a:pos x="29" y="69"/>
                        </a:cxn>
                        <a:cxn ang="0">
                          <a:pos x="21" y="66"/>
                        </a:cxn>
                        <a:cxn ang="0">
                          <a:pos x="14" y="61"/>
                        </a:cxn>
                        <a:cxn ang="0">
                          <a:pos x="8" y="56"/>
                        </a:cxn>
                        <a:cxn ang="0">
                          <a:pos x="4" y="50"/>
                        </a:cxn>
                        <a:cxn ang="0">
                          <a:pos x="2" y="43"/>
                        </a:cxn>
                        <a:cxn ang="0">
                          <a:pos x="0" y="36"/>
                        </a:cxn>
                        <a:cxn ang="0">
                          <a:pos x="2" y="29"/>
                        </a:cxn>
                        <a:cxn ang="0">
                          <a:pos x="4" y="22"/>
                        </a:cxn>
                        <a:cxn ang="0">
                          <a:pos x="8" y="16"/>
                        </a:cxn>
                        <a:cxn ang="0">
                          <a:pos x="14" y="11"/>
                        </a:cxn>
                        <a:cxn ang="0">
                          <a:pos x="21" y="6"/>
                        </a:cxn>
                        <a:cxn ang="0">
                          <a:pos x="29" y="3"/>
                        </a:cxn>
                        <a:cxn ang="0">
                          <a:pos x="38" y="2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95" h="72">
                          <a:moveTo>
                            <a:pt x="48" y="0"/>
                          </a:moveTo>
                          <a:lnTo>
                            <a:pt x="57" y="2"/>
                          </a:lnTo>
                          <a:lnTo>
                            <a:pt x="66" y="3"/>
                          </a:lnTo>
                          <a:lnTo>
                            <a:pt x="74" y="6"/>
                          </a:lnTo>
                          <a:lnTo>
                            <a:pt x="81" y="11"/>
                          </a:lnTo>
                          <a:lnTo>
                            <a:pt x="87" y="16"/>
                          </a:lnTo>
                          <a:lnTo>
                            <a:pt x="91" y="22"/>
                          </a:lnTo>
                          <a:lnTo>
                            <a:pt x="94" y="29"/>
                          </a:lnTo>
                          <a:lnTo>
                            <a:pt x="95" y="36"/>
                          </a:lnTo>
                          <a:lnTo>
                            <a:pt x="94" y="43"/>
                          </a:lnTo>
                          <a:lnTo>
                            <a:pt x="91" y="50"/>
                          </a:lnTo>
                          <a:lnTo>
                            <a:pt x="87" y="56"/>
                          </a:lnTo>
                          <a:lnTo>
                            <a:pt x="81" y="61"/>
                          </a:lnTo>
                          <a:lnTo>
                            <a:pt x="74" y="66"/>
                          </a:lnTo>
                          <a:lnTo>
                            <a:pt x="66" y="69"/>
                          </a:lnTo>
                          <a:lnTo>
                            <a:pt x="57" y="71"/>
                          </a:lnTo>
                          <a:lnTo>
                            <a:pt x="48" y="72"/>
                          </a:lnTo>
                          <a:lnTo>
                            <a:pt x="38" y="71"/>
                          </a:lnTo>
                          <a:lnTo>
                            <a:pt x="29" y="69"/>
                          </a:lnTo>
                          <a:lnTo>
                            <a:pt x="21" y="66"/>
                          </a:lnTo>
                          <a:lnTo>
                            <a:pt x="14" y="61"/>
                          </a:lnTo>
                          <a:lnTo>
                            <a:pt x="8" y="56"/>
                          </a:lnTo>
                          <a:lnTo>
                            <a:pt x="4" y="50"/>
                          </a:lnTo>
                          <a:lnTo>
                            <a:pt x="2" y="43"/>
                          </a:lnTo>
                          <a:lnTo>
                            <a:pt x="0" y="36"/>
                          </a:lnTo>
                          <a:lnTo>
                            <a:pt x="2" y="29"/>
                          </a:lnTo>
                          <a:lnTo>
                            <a:pt x="4" y="22"/>
                          </a:lnTo>
                          <a:lnTo>
                            <a:pt x="8" y="16"/>
                          </a:lnTo>
                          <a:lnTo>
                            <a:pt x="14" y="11"/>
                          </a:lnTo>
                          <a:lnTo>
                            <a:pt x="21" y="6"/>
                          </a:lnTo>
                          <a:lnTo>
                            <a:pt x="29" y="3"/>
                          </a:lnTo>
                          <a:lnTo>
                            <a:pt x="38" y="2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  <p:grpSp>
                <p:nvGrpSpPr>
                  <p:cNvPr id="83" name="Gruppe 813"/>
                  <p:cNvGrpSpPr/>
                  <p:nvPr/>
                </p:nvGrpSpPr>
                <p:grpSpPr>
                  <a:xfrm>
                    <a:off x="1090613" y="3975112"/>
                    <a:ext cx="617921" cy="1727207"/>
                    <a:chOff x="3656013" y="3433763"/>
                    <a:chExt cx="684213" cy="1912498"/>
                  </a:xfrm>
                  <a:solidFill>
                    <a:srgbClr val="FFFFFF">
                      <a:alpha val="9000"/>
                    </a:srgbClr>
                  </a:solidFill>
                </p:grpSpPr>
                <p:sp>
                  <p:nvSpPr>
                    <p:cNvPr id="257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3824288" y="3986213"/>
                      <a:ext cx="365125" cy="65088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0"/>
                        </a:cxn>
                        <a:cxn ang="0">
                          <a:pos x="26" y="6"/>
                        </a:cxn>
                        <a:cxn ang="0">
                          <a:pos x="39" y="13"/>
                        </a:cxn>
                        <a:cxn ang="0">
                          <a:pos x="52" y="16"/>
                        </a:cxn>
                        <a:cxn ang="0">
                          <a:pos x="65" y="19"/>
                        </a:cxn>
                        <a:cxn ang="0">
                          <a:pos x="78" y="22"/>
                        </a:cxn>
                        <a:cxn ang="0">
                          <a:pos x="93" y="23"/>
                        </a:cxn>
                        <a:cxn ang="0">
                          <a:pos x="106" y="24"/>
                        </a:cxn>
                        <a:cxn ang="0">
                          <a:pos x="120" y="23"/>
                        </a:cxn>
                        <a:cxn ang="0">
                          <a:pos x="134" y="22"/>
                        </a:cxn>
                        <a:cxn ang="0">
                          <a:pos x="147" y="20"/>
                        </a:cxn>
                        <a:cxn ang="0">
                          <a:pos x="161" y="18"/>
                        </a:cxn>
                        <a:cxn ang="0">
                          <a:pos x="176" y="15"/>
                        </a:cxn>
                        <a:cxn ang="0">
                          <a:pos x="189" y="13"/>
                        </a:cxn>
                        <a:cxn ang="0">
                          <a:pos x="203" y="9"/>
                        </a:cxn>
                        <a:cxn ang="0">
                          <a:pos x="216" y="6"/>
                        </a:cxn>
                        <a:cxn ang="0">
                          <a:pos x="230" y="2"/>
                        </a:cxn>
                        <a:cxn ang="0">
                          <a:pos x="230" y="15"/>
                        </a:cxn>
                        <a:cxn ang="0">
                          <a:pos x="221" y="19"/>
                        </a:cxn>
                        <a:cxn ang="0">
                          <a:pos x="212" y="23"/>
                        </a:cxn>
                        <a:cxn ang="0">
                          <a:pos x="200" y="27"/>
                        </a:cxn>
                        <a:cxn ang="0">
                          <a:pos x="189" y="29"/>
                        </a:cxn>
                        <a:cxn ang="0">
                          <a:pos x="174" y="33"/>
                        </a:cxn>
                        <a:cxn ang="0">
                          <a:pos x="161" y="36"/>
                        </a:cxn>
                        <a:cxn ang="0">
                          <a:pos x="146" y="39"/>
                        </a:cxn>
                        <a:cxn ang="0">
                          <a:pos x="132" y="41"/>
                        </a:cxn>
                        <a:cxn ang="0">
                          <a:pos x="115" y="41"/>
                        </a:cxn>
                        <a:cxn ang="0">
                          <a:pos x="99" y="41"/>
                        </a:cxn>
                        <a:cxn ang="0">
                          <a:pos x="82" y="40"/>
                        </a:cxn>
                        <a:cxn ang="0">
                          <a:pos x="65" y="37"/>
                        </a:cxn>
                        <a:cxn ang="0">
                          <a:pos x="50" y="32"/>
                        </a:cxn>
                        <a:cxn ang="0">
                          <a:pos x="33" y="27"/>
                        </a:cxn>
                        <a:cxn ang="0">
                          <a:pos x="16" y="19"/>
                        </a:cxn>
                        <a:cxn ang="0">
                          <a:pos x="0" y="9"/>
                        </a:cxn>
                        <a:cxn ang="0">
                          <a:pos x="13" y="0"/>
                        </a:cxn>
                      </a:cxnLst>
                      <a:rect l="0" t="0" r="r" b="b"/>
                      <a:pathLst>
                        <a:path w="230" h="41">
                          <a:moveTo>
                            <a:pt x="13" y="0"/>
                          </a:moveTo>
                          <a:lnTo>
                            <a:pt x="26" y="6"/>
                          </a:lnTo>
                          <a:lnTo>
                            <a:pt x="39" y="13"/>
                          </a:lnTo>
                          <a:lnTo>
                            <a:pt x="52" y="16"/>
                          </a:lnTo>
                          <a:lnTo>
                            <a:pt x="65" y="19"/>
                          </a:lnTo>
                          <a:lnTo>
                            <a:pt x="78" y="22"/>
                          </a:lnTo>
                          <a:lnTo>
                            <a:pt x="93" y="23"/>
                          </a:lnTo>
                          <a:lnTo>
                            <a:pt x="106" y="24"/>
                          </a:lnTo>
                          <a:lnTo>
                            <a:pt x="120" y="23"/>
                          </a:lnTo>
                          <a:lnTo>
                            <a:pt x="134" y="22"/>
                          </a:lnTo>
                          <a:lnTo>
                            <a:pt x="147" y="20"/>
                          </a:lnTo>
                          <a:lnTo>
                            <a:pt x="161" y="18"/>
                          </a:lnTo>
                          <a:lnTo>
                            <a:pt x="176" y="15"/>
                          </a:lnTo>
                          <a:lnTo>
                            <a:pt x="189" y="13"/>
                          </a:lnTo>
                          <a:lnTo>
                            <a:pt x="203" y="9"/>
                          </a:lnTo>
                          <a:lnTo>
                            <a:pt x="216" y="6"/>
                          </a:lnTo>
                          <a:lnTo>
                            <a:pt x="230" y="2"/>
                          </a:lnTo>
                          <a:lnTo>
                            <a:pt x="230" y="15"/>
                          </a:lnTo>
                          <a:lnTo>
                            <a:pt x="221" y="19"/>
                          </a:lnTo>
                          <a:lnTo>
                            <a:pt x="212" y="23"/>
                          </a:lnTo>
                          <a:lnTo>
                            <a:pt x="200" y="27"/>
                          </a:lnTo>
                          <a:lnTo>
                            <a:pt x="189" y="29"/>
                          </a:lnTo>
                          <a:lnTo>
                            <a:pt x="174" y="33"/>
                          </a:lnTo>
                          <a:lnTo>
                            <a:pt x="161" y="36"/>
                          </a:lnTo>
                          <a:lnTo>
                            <a:pt x="146" y="39"/>
                          </a:lnTo>
                          <a:lnTo>
                            <a:pt x="132" y="41"/>
                          </a:lnTo>
                          <a:lnTo>
                            <a:pt x="115" y="41"/>
                          </a:lnTo>
                          <a:lnTo>
                            <a:pt x="99" y="41"/>
                          </a:lnTo>
                          <a:lnTo>
                            <a:pt x="82" y="40"/>
                          </a:lnTo>
                          <a:lnTo>
                            <a:pt x="65" y="37"/>
                          </a:lnTo>
                          <a:lnTo>
                            <a:pt x="50" y="32"/>
                          </a:lnTo>
                          <a:lnTo>
                            <a:pt x="33" y="27"/>
                          </a:lnTo>
                          <a:lnTo>
                            <a:pt x="16" y="19"/>
                          </a:lnTo>
                          <a:lnTo>
                            <a:pt x="0" y="9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58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3656013" y="4872038"/>
                      <a:ext cx="684213" cy="173038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5"/>
                        </a:cxn>
                        <a:cxn ang="0">
                          <a:pos x="77" y="45"/>
                        </a:cxn>
                        <a:cxn ang="0">
                          <a:pos x="100" y="51"/>
                        </a:cxn>
                        <a:cxn ang="0">
                          <a:pos x="122" y="54"/>
                        </a:cxn>
                        <a:cxn ang="0">
                          <a:pos x="143" y="60"/>
                        </a:cxn>
                        <a:cxn ang="0">
                          <a:pos x="162" y="62"/>
                        </a:cxn>
                        <a:cxn ang="0">
                          <a:pos x="180" y="65"/>
                        </a:cxn>
                        <a:cxn ang="0">
                          <a:pos x="199" y="67"/>
                        </a:cxn>
                        <a:cxn ang="0">
                          <a:pos x="217" y="67"/>
                        </a:cxn>
                        <a:cxn ang="0">
                          <a:pos x="234" y="67"/>
                        </a:cxn>
                        <a:cxn ang="0">
                          <a:pos x="251" y="66"/>
                        </a:cxn>
                        <a:cxn ang="0">
                          <a:pos x="267" y="65"/>
                        </a:cxn>
                        <a:cxn ang="0">
                          <a:pos x="286" y="61"/>
                        </a:cxn>
                        <a:cxn ang="0">
                          <a:pos x="304" y="57"/>
                        </a:cxn>
                        <a:cxn ang="0">
                          <a:pos x="322" y="52"/>
                        </a:cxn>
                        <a:cxn ang="0">
                          <a:pos x="343" y="44"/>
                        </a:cxn>
                        <a:cxn ang="0">
                          <a:pos x="363" y="36"/>
                        </a:cxn>
                        <a:cxn ang="0">
                          <a:pos x="386" y="26"/>
                        </a:cxn>
                        <a:cxn ang="0">
                          <a:pos x="392" y="12"/>
                        </a:cxn>
                        <a:cxn ang="0">
                          <a:pos x="397" y="4"/>
                        </a:cxn>
                        <a:cxn ang="0">
                          <a:pos x="401" y="0"/>
                        </a:cxn>
                        <a:cxn ang="0">
                          <a:pos x="405" y="1"/>
                        </a:cxn>
                        <a:cxn ang="0">
                          <a:pos x="409" y="5"/>
                        </a:cxn>
                        <a:cxn ang="0">
                          <a:pos x="414" y="13"/>
                        </a:cxn>
                        <a:cxn ang="0">
                          <a:pos x="422" y="23"/>
                        </a:cxn>
                        <a:cxn ang="0">
                          <a:pos x="431" y="36"/>
                        </a:cxn>
                        <a:cxn ang="0">
                          <a:pos x="413" y="62"/>
                        </a:cxn>
                        <a:cxn ang="0">
                          <a:pos x="393" y="74"/>
                        </a:cxn>
                        <a:cxn ang="0">
                          <a:pos x="371" y="83"/>
                        </a:cxn>
                        <a:cxn ang="0">
                          <a:pos x="349" y="91"/>
                        </a:cxn>
                        <a:cxn ang="0">
                          <a:pos x="325" y="97"/>
                        </a:cxn>
                        <a:cxn ang="0">
                          <a:pos x="300" y="103"/>
                        </a:cxn>
                        <a:cxn ang="0">
                          <a:pos x="274" y="106"/>
                        </a:cxn>
                        <a:cxn ang="0">
                          <a:pos x="247" y="109"/>
                        </a:cxn>
                        <a:cxn ang="0">
                          <a:pos x="221" y="109"/>
                        </a:cxn>
                        <a:cxn ang="0">
                          <a:pos x="193" y="109"/>
                        </a:cxn>
                        <a:cxn ang="0">
                          <a:pos x="166" y="108"/>
                        </a:cxn>
                        <a:cxn ang="0">
                          <a:pos x="140" y="104"/>
                        </a:cxn>
                        <a:cxn ang="0">
                          <a:pos x="114" y="100"/>
                        </a:cxn>
                        <a:cxn ang="0">
                          <a:pos x="88" y="95"/>
                        </a:cxn>
                        <a:cxn ang="0">
                          <a:pos x="65" y="90"/>
                        </a:cxn>
                        <a:cxn ang="0">
                          <a:pos x="42" y="82"/>
                        </a:cxn>
                        <a:cxn ang="0">
                          <a:pos x="21" y="74"/>
                        </a:cxn>
                        <a:cxn ang="0">
                          <a:pos x="13" y="64"/>
                        </a:cxn>
                        <a:cxn ang="0">
                          <a:pos x="7" y="53"/>
                        </a:cxn>
                        <a:cxn ang="0">
                          <a:pos x="3" y="43"/>
                        </a:cxn>
                        <a:cxn ang="0">
                          <a:pos x="0" y="32"/>
                        </a:cxn>
                        <a:cxn ang="0">
                          <a:pos x="0" y="23"/>
                        </a:cxn>
                        <a:cxn ang="0">
                          <a:pos x="5" y="16"/>
                        </a:cxn>
                        <a:cxn ang="0">
                          <a:pos x="13" y="9"/>
                        </a:cxn>
                        <a:cxn ang="0">
                          <a:pos x="27" y="5"/>
                        </a:cxn>
                      </a:cxnLst>
                      <a:rect l="0" t="0" r="r" b="b"/>
                      <a:pathLst>
                        <a:path w="431" h="109">
                          <a:moveTo>
                            <a:pt x="27" y="5"/>
                          </a:moveTo>
                          <a:lnTo>
                            <a:pt x="77" y="45"/>
                          </a:lnTo>
                          <a:lnTo>
                            <a:pt x="100" y="51"/>
                          </a:lnTo>
                          <a:lnTo>
                            <a:pt x="122" y="54"/>
                          </a:lnTo>
                          <a:lnTo>
                            <a:pt x="143" y="60"/>
                          </a:lnTo>
                          <a:lnTo>
                            <a:pt x="162" y="62"/>
                          </a:lnTo>
                          <a:lnTo>
                            <a:pt x="180" y="65"/>
                          </a:lnTo>
                          <a:lnTo>
                            <a:pt x="199" y="67"/>
                          </a:lnTo>
                          <a:lnTo>
                            <a:pt x="217" y="67"/>
                          </a:lnTo>
                          <a:lnTo>
                            <a:pt x="234" y="67"/>
                          </a:lnTo>
                          <a:lnTo>
                            <a:pt x="251" y="66"/>
                          </a:lnTo>
                          <a:lnTo>
                            <a:pt x="267" y="65"/>
                          </a:lnTo>
                          <a:lnTo>
                            <a:pt x="286" y="61"/>
                          </a:lnTo>
                          <a:lnTo>
                            <a:pt x="304" y="57"/>
                          </a:lnTo>
                          <a:lnTo>
                            <a:pt x="322" y="52"/>
                          </a:lnTo>
                          <a:lnTo>
                            <a:pt x="343" y="44"/>
                          </a:lnTo>
                          <a:lnTo>
                            <a:pt x="363" y="36"/>
                          </a:lnTo>
                          <a:lnTo>
                            <a:pt x="386" y="26"/>
                          </a:lnTo>
                          <a:lnTo>
                            <a:pt x="392" y="12"/>
                          </a:lnTo>
                          <a:lnTo>
                            <a:pt x="397" y="4"/>
                          </a:lnTo>
                          <a:lnTo>
                            <a:pt x="401" y="0"/>
                          </a:lnTo>
                          <a:lnTo>
                            <a:pt x="405" y="1"/>
                          </a:lnTo>
                          <a:lnTo>
                            <a:pt x="409" y="5"/>
                          </a:lnTo>
                          <a:lnTo>
                            <a:pt x="414" y="13"/>
                          </a:lnTo>
                          <a:lnTo>
                            <a:pt x="422" y="23"/>
                          </a:lnTo>
                          <a:lnTo>
                            <a:pt x="431" y="36"/>
                          </a:lnTo>
                          <a:lnTo>
                            <a:pt x="413" y="62"/>
                          </a:lnTo>
                          <a:lnTo>
                            <a:pt x="393" y="74"/>
                          </a:lnTo>
                          <a:lnTo>
                            <a:pt x="371" y="83"/>
                          </a:lnTo>
                          <a:lnTo>
                            <a:pt x="349" y="91"/>
                          </a:lnTo>
                          <a:lnTo>
                            <a:pt x="325" y="97"/>
                          </a:lnTo>
                          <a:lnTo>
                            <a:pt x="300" y="103"/>
                          </a:lnTo>
                          <a:lnTo>
                            <a:pt x="274" y="106"/>
                          </a:lnTo>
                          <a:lnTo>
                            <a:pt x="247" y="109"/>
                          </a:lnTo>
                          <a:lnTo>
                            <a:pt x="221" y="109"/>
                          </a:lnTo>
                          <a:lnTo>
                            <a:pt x="193" y="109"/>
                          </a:lnTo>
                          <a:lnTo>
                            <a:pt x="166" y="108"/>
                          </a:lnTo>
                          <a:lnTo>
                            <a:pt x="140" y="104"/>
                          </a:lnTo>
                          <a:lnTo>
                            <a:pt x="114" y="100"/>
                          </a:lnTo>
                          <a:lnTo>
                            <a:pt x="88" y="95"/>
                          </a:lnTo>
                          <a:lnTo>
                            <a:pt x="65" y="90"/>
                          </a:lnTo>
                          <a:lnTo>
                            <a:pt x="42" y="82"/>
                          </a:lnTo>
                          <a:lnTo>
                            <a:pt x="21" y="74"/>
                          </a:lnTo>
                          <a:lnTo>
                            <a:pt x="13" y="64"/>
                          </a:lnTo>
                          <a:lnTo>
                            <a:pt x="7" y="53"/>
                          </a:lnTo>
                          <a:lnTo>
                            <a:pt x="3" y="43"/>
                          </a:lnTo>
                          <a:lnTo>
                            <a:pt x="0" y="32"/>
                          </a:lnTo>
                          <a:lnTo>
                            <a:pt x="0" y="23"/>
                          </a:lnTo>
                          <a:lnTo>
                            <a:pt x="5" y="16"/>
                          </a:lnTo>
                          <a:lnTo>
                            <a:pt x="13" y="9"/>
                          </a:lnTo>
                          <a:lnTo>
                            <a:pt x="27" y="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59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3781425" y="5231961"/>
                      <a:ext cx="490538" cy="114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3" y="37"/>
                        </a:cxn>
                        <a:cxn ang="0">
                          <a:pos x="7" y="45"/>
                        </a:cxn>
                        <a:cxn ang="0">
                          <a:pos x="11" y="53"/>
                        </a:cxn>
                        <a:cxn ang="0">
                          <a:pos x="15" y="61"/>
                        </a:cxn>
                        <a:cxn ang="0">
                          <a:pos x="22" y="62"/>
                        </a:cxn>
                        <a:cxn ang="0">
                          <a:pos x="29" y="63"/>
                        </a:cxn>
                        <a:cxn ang="0">
                          <a:pos x="37" y="65"/>
                        </a:cxn>
                        <a:cxn ang="0">
                          <a:pos x="44" y="66"/>
                        </a:cxn>
                        <a:cxn ang="0">
                          <a:pos x="51" y="67"/>
                        </a:cxn>
                        <a:cxn ang="0">
                          <a:pos x="59" y="68"/>
                        </a:cxn>
                        <a:cxn ang="0">
                          <a:pos x="65" y="71"/>
                        </a:cxn>
                        <a:cxn ang="0">
                          <a:pos x="73" y="72"/>
                        </a:cxn>
                        <a:cxn ang="0">
                          <a:pos x="91" y="72"/>
                        </a:cxn>
                        <a:cxn ang="0">
                          <a:pos x="109" y="71"/>
                        </a:cxn>
                        <a:cxn ang="0">
                          <a:pos x="127" y="71"/>
                        </a:cxn>
                        <a:cxn ang="0">
                          <a:pos x="146" y="70"/>
                        </a:cxn>
                        <a:cxn ang="0">
                          <a:pos x="164" y="70"/>
                        </a:cxn>
                        <a:cxn ang="0">
                          <a:pos x="183" y="68"/>
                        </a:cxn>
                        <a:cxn ang="0">
                          <a:pos x="201" y="68"/>
                        </a:cxn>
                        <a:cxn ang="0">
                          <a:pos x="220" y="67"/>
                        </a:cxn>
                        <a:cxn ang="0">
                          <a:pos x="231" y="65"/>
                        </a:cxn>
                        <a:cxn ang="0">
                          <a:pos x="242" y="61"/>
                        </a:cxn>
                        <a:cxn ang="0">
                          <a:pos x="253" y="58"/>
                        </a:cxn>
                        <a:cxn ang="0">
                          <a:pos x="265" y="54"/>
                        </a:cxn>
                        <a:cxn ang="0">
                          <a:pos x="275" y="52"/>
                        </a:cxn>
                        <a:cxn ang="0">
                          <a:pos x="287" y="48"/>
                        </a:cxn>
                        <a:cxn ang="0">
                          <a:pos x="297" y="45"/>
                        </a:cxn>
                        <a:cxn ang="0">
                          <a:pos x="309" y="41"/>
                        </a:cxn>
                        <a:cxn ang="0">
                          <a:pos x="309" y="26"/>
                        </a:cxn>
                        <a:cxn ang="0">
                          <a:pos x="307" y="13"/>
                        </a:cxn>
                        <a:cxn ang="0">
                          <a:pos x="303" y="5"/>
                        </a:cxn>
                        <a:cxn ang="0">
                          <a:pos x="297" y="1"/>
                        </a:cxn>
                        <a:cxn ang="0">
                          <a:pos x="290" y="0"/>
                        </a:cxn>
                        <a:cxn ang="0">
                          <a:pos x="279" y="0"/>
                        </a:cxn>
                        <a:cxn ang="0">
                          <a:pos x="268" y="4"/>
                        </a:cxn>
                        <a:cxn ang="0">
                          <a:pos x="252" y="9"/>
                        </a:cxn>
                        <a:cxn ang="0">
                          <a:pos x="242" y="9"/>
                        </a:cxn>
                        <a:cxn ang="0">
                          <a:pos x="231" y="10"/>
                        </a:cxn>
                        <a:cxn ang="0">
                          <a:pos x="221" y="10"/>
                        </a:cxn>
                        <a:cxn ang="0">
                          <a:pos x="211" y="10"/>
                        </a:cxn>
                        <a:cxn ang="0">
                          <a:pos x="200" y="10"/>
                        </a:cxn>
                        <a:cxn ang="0">
                          <a:pos x="188" y="10"/>
                        </a:cxn>
                        <a:cxn ang="0">
                          <a:pos x="178" y="11"/>
                        </a:cxn>
                        <a:cxn ang="0">
                          <a:pos x="168" y="11"/>
                        </a:cxn>
                        <a:cxn ang="0">
                          <a:pos x="140" y="10"/>
                        </a:cxn>
                        <a:cxn ang="0">
                          <a:pos x="116" y="9"/>
                        </a:cxn>
                        <a:cxn ang="0">
                          <a:pos x="96" y="6"/>
                        </a:cxn>
                        <a:cxn ang="0">
                          <a:pos x="77" y="5"/>
                        </a:cxn>
                        <a:cxn ang="0">
                          <a:pos x="60" y="6"/>
                        </a:cxn>
                        <a:cxn ang="0">
                          <a:pos x="42" y="9"/>
                        </a:cxn>
                        <a:cxn ang="0">
                          <a:pos x="22" y="16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309" h="72">
                          <a:moveTo>
                            <a:pt x="0" y="29"/>
                          </a:moveTo>
                          <a:lnTo>
                            <a:pt x="3" y="37"/>
                          </a:lnTo>
                          <a:lnTo>
                            <a:pt x="7" y="45"/>
                          </a:lnTo>
                          <a:lnTo>
                            <a:pt x="11" y="53"/>
                          </a:lnTo>
                          <a:lnTo>
                            <a:pt x="15" y="61"/>
                          </a:lnTo>
                          <a:lnTo>
                            <a:pt x="22" y="62"/>
                          </a:lnTo>
                          <a:lnTo>
                            <a:pt x="29" y="63"/>
                          </a:lnTo>
                          <a:lnTo>
                            <a:pt x="37" y="65"/>
                          </a:lnTo>
                          <a:lnTo>
                            <a:pt x="44" y="66"/>
                          </a:lnTo>
                          <a:lnTo>
                            <a:pt x="51" y="67"/>
                          </a:lnTo>
                          <a:lnTo>
                            <a:pt x="59" y="68"/>
                          </a:lnTo>
                          <a:lnTo>
                            <a:pt x="65" y="71"/>
                          </a:lnTo>
                          <a:lnTo>
                            <a:pt x="73" y="72"/>
                          </a:lnTo>
                          <a:lnTo>
                            <a:pt x="91" y="72"/>
                          </a:lnTo>
                          <a:lnTo>
                            <a:pt x="109" y="71"/>
                          </a:lnTo>
                          <a:lnTo>
                            <a:pt x="127" y="71"/>
                          </a:lnTo>
                          <a:lnTo>
                            <a:pt x="146" y="70"/>
                          </a:lnTo>
                          <a:lnTo>
                            <a:pt x="164" y="70"/>
                          </a:lnTo>
                          <a:lnTo>
                            <a:pt x="183" y="68"/>
                          </a:lnTo>
                          <a:lnTo>
                            <a:pt x="201" y="68"/>
                          </a:lnTo>
                          <a:lnTo>
                            <a:pt x="220" y="67"/>
                          </a:lnTo>
                          <a:lnTo>
                            <a:pt x="231" y="65"/>
                          </a:lnTo>
                          <a:lnTo>
                            <a:pt x="242" y="61"/>
                          </a:lnTo>
                          <a:lnTo>
                            <a:pt x="253" y="58"/>
                          </a:lnTo>
                          <a:lnTo>
                            <a:pt x="265" y="54"/>
                          </a:lnTo>
                          <a:lnTo>
                            <a:pt x="275" y="52"/>
                          </a:lnTo>
                          <a:lnTo>
                            <a:pt x="287" y="48"/>
                          </a:lnTo>
                          <a:lnTo>
                            <a:pt x="297" y="45"/>
                          </a:lnTo>
                          <a:lnTo>
                            <a:pt x="309" y="41"/>
                          </a:lnTo>
                          <a:lnTo>
                            <a:pt x="309" y="26"/>
                          </a:lnTo>
                          <a:lnTo>
                            <a:pt x="307" y="13"/>
                          </a:lnTo>
                          <a:lnTo>
                            <a:pt x="303" y="5"/>
                          </a:lnTo>
                          <a:lnTo>
                            <a:pt x="297" y="1"/>
                          </a:lnTo>
                          <a:lnTo>
                            <a:pt x="290" y="0"/>
                          </a:lnTo>
                          <a:lnTo>
                            <a:pt x="279" y="0"/>
                          </a:lnTo>
                          <a:lnTo>
                            <a:pt x="268" y="4"/>
                          </a:lnTo>
                          <a:lnTo>
                            <a:pt x="252" y="9"/>
                          </a:lnTo>
                          <a:lnTo>
                            <a:pt x="242" y="9"/>
                          </a:lnTo>
                          <a:lnTo>
                            <a:pt x="231" y="10"/>
                          </a:lnTo>
                          <a:lnTo>
                            <a:pt x="221" y="10"/>
                          </a:lnTo>
                          <a:lnTo>
                            <a:pt x="211" y="10"/>
                          </a:lnTo>
                          <a:lnTo>
                            <a:pt x="200" y="10"/>
                          </a:lnTo>
                          <a:lnTo>
                            <a:pt x="188" y="10"/>
                          </a:lnTo>
                          <a:lnTo>
                            <a:pt x="178" y="11"/>
                          </a:lnTo>
                          <a:lnTo>
                            <a:pt x="168" y="11"/>
                          </a:lnTo>
                          <a:lnTo>
                            <a:pt x="140" y="10"/>
                          </a:lnTo>
                          <a:lnTo>
                            <a:pt x="116" y="9"/>
                          </a:lnTo>
                          <a:lnTo>
                            <a:pt x="96" y="6"/>
                          </a:lnTo>
                          <a:lnTo>
                            <a:pt x="77" y="5"/>
                          </a:lnTo>
                          <a:lnTo>
                            <a:pt x="60" y="6"/>
                          </a:lnTo>
                          <a:lnTo>
                            <a:pt x="42" y="9"/>
                          </a:lnTo>
                          <a:lnTo>
                            <a:pt x="22" y="16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60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3932238" y="4217988"/>
                      <a:ext cx="177800" cy="396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5" y="17"/>
                        </a:cxn>
                        <a:cxn ang="0">
                          <a:pos x="26" y="25"/>
                        </a:cxn>
                        <a:cxn ang="0">
                          <a:pos x="80" y="20"/>
                        </a:cxn>
                        <a:cxn ang="0">
                          <a:pos x="112" y="13"/>
                        </a:cxn>
                        <a:cxn ang="0">
                          <a:pos x="110" y="4"/>
                        </a:cxn>
                        <a:cxn ang="0">
                          <a:pos x="108" y="0"/>
                        </a:cxn>
                        <a:cxn ang="0">
                          <a:pos x="103" y="2"/>
                        </a:cxn>
                        <a:cxn ang="0">
                          <a:pos x="92" y="4"/>
                        </a:cxn>
                        <a:cxn ang="0">
                          <a:pos x="61" y="6"/>
                        </a:cxn>
                        <a:cxn ang="0">
                          <a:pos x="51" y="6"/>
                        </a:cxn>
                        <a:cxn ang="0">
                          <a:pos x="43" y="4"/>
                        </a:cxn>
                        <a:cxn ang="0">
                          <a:pos x="35" y="4"/>
                        </a:cxn>
                        <a:cxn ang="0">
                          <a:pos x="29" y="3"/>
                        </a:cxn>
                        <a:cxn ang="0">
                          <a:pos x="22" y="3"/>
                        </a:cxn>
                        <a:cxn ang="0">
                          <a:pos x="14" y="4"/>
                        </a:cxn>
                        <a:cxn ang="0">
                          <a:pos x="8" y="7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112" h="25">
                          <a:moveTo>
                            <a:pt x="0" y="11"/>
                          </a:moveTo>
                          <a:lnTo>
                            <a:pt x="5" y="17"/>
                          </a:lnTo>
                          <a:lnTo>
                            <a:pt x="26" y="25"/>
                          </a:lnTo>
                          <a:lnTo>
                            <a:pt x="80" y="20"/>
                          </a:lnTo>
                          <a:lnTo>
                            <a:pt x="112" y="13"/>
                          </a:lnTo>
                          <a:lnTo>
                            <a:pt x="110" y="4"/>
                          </a:lnTo>
                          <a:lnTo>
                            <a:pt x="108" y="0"/>
                          </a:lnTo>
                          <a:lnTo>
                            <a:pt x="103" y="2"/>
                          </a:lnTo>
                          <a:lnTo>
                            <a:pt x="92" y="4"/>
                          </a:lnTo>
                          <a:lnTo>
                            <a:pt x="61" y="6"/>
                          </a:lnTo>
                          <a:lnTo>
                            <a:pt x="51" y="6"/>
                          </a:lnTo>
                          <a:lnTo>
                            <a:pt x="43" y="4"/>
                          </a:lnTo>
                          <a:lnTo>
                            <a:pt x="35" y="4"/>
                          </a:lnTo>
                          <a:lnTo>
                            <a:pt x="29" y="3"/>
                          </a:lnTo>
                          <a:lnTo>
                            <a:pt x="22" y="3"/>
                          </a:lnTo>
                          <a:lnTo>
                            <a:pt x="14" y="4"/>
                          </a:lnTo>
                          <a:lnTo>
                            <a:pt x="8" y="7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61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3932238" y="3433763"/>
                      <a:ext cx="168275" cy="127000"/>
                    </a:xfrm>
                    <a:custGeom>
                      <a:avLst/>
                      <a:gdLst/>
                      <a:ahLst/>
                      <a:cxnLst>
                        <a:cxn ang="0">
                          <a:pos x="53" y="0"/>
                        </a:cxn>
                        <a:cxn ang="0">
                          <a:pos x="64" y="1"/>
                        </a:cxn>
                        <a:cxn ang="0">
                          <a:pos x="74" y="2"/>
                        </a:cxn>
                        <a:cxn ang="0">
                          <a:pos x="83" y="6"/>
                        </a:cxn>
                        <a:cxn ang="0">
                          <a:pos x="91" y="11"/>
                        </a:cxn>
                        <a:cxn ang="0">
                          <a:pos x="97" y="18"/>
                        </a:cxn>
                        <a:cxn ang="0">
                          <a:pos x="103" y="24"/>
                        </a:cxn>
                        <a:cxn ang="0">
                          <a:pos x="105" y="32"/>
                        </a:cxn>
                        <a:cxn ang="0">
                          <a:pos x="106" y="40"/>
                        </a:cxn>
                        <a:cxn ang="0">
                          <a:pos x="105" y="48"/>
                        </a:cxn>
                        <a:cxn ang="0">
                          <a:pos x="103" y="55"/>
                        </a:cxn>
                        <a:cxn ang="0">
                          <a:pos x="97" y="62"/>
                        </a:cxn>
                        <a:cxn ang="0">
                          <a:pos x="91" y="68"/>
                        </a:cxn>
                        <a:cxn ang="0">
                          <a:pos x="83" y="74"/>
                        </a:cxn>
                        <a:cxn ang="0">
                          <a:pos x="74" y="78"/>
                        </a:cxn>
                        <a:cxn ang="0">
                          <a:pos x="64" y="79"/>
                        </a:cxn>
                        <a:cxn ang="0">
                          <a:pos x="53" y="80"/>
                        </a:cxn>
                        <a:cxn ang="0">
                          <a:pos x="43" y="79"/>
                        </a:cxn>
                        <a:cxn ang="0">
                          <a:pos x="32" y="78"/>
                        </a:cxn>
                        <a:cxn ang="0">
                          <a:pos x="23" y="74"/>
                        </a:cxn>
                        <a:cxn ang="0">
                          <a:pos x="16" y="68"/>
                        </a:cxn>
                        <a:cxn ang="0">
                          <a:pos x="9" y="62"/>
                        </a:cxn>
                        <a:cxn ang="0">
                          <a:pos x="4" y="55"/>
                        </a:cxn>
                        <a:cxn ang="0">
                          <a:pos x="1" y="48"/>
                        </a:cxn>
                        <a:cxn ang="0">
                          <a:pos x="0" y="40"/>
                        </a:cxn>
                        <a:cxn ang="0">
                          <a:pos x="1" y="32"/>
                        </a:cxn>
                        <a:cxn ang="0">
                          <a:pos x="4" y="24"/>
                        </a:cxn>
                        <a:cxn ang="0">
                          <a:pos x="9" y="18"/>
                        </a:cxn>
                        <a:cxn ang="0">
                          <a:pos x="16" y="11"/>
                        </a:cxn>
                        <a:cxn ang="0">
                          <a:pos x="23" y="6"/>
                        </a:cxn>
                        <a:cxn ang="0">
                          <a:pos x="32" y="2"/>
                        </a:cxn>
                        <a:cxn ang="0">
                          <a:pos x="43" y="1"/>
                        </a:cxn>
                        <a:cxn ang="0">
                          <a:pos x="53" y="0"/>
                        </a:cxn>
                      </a:cxnLst>
                      <a:rect l="0" t="0" r="r" b="b"/>
                      <a:pathLst>
                        <a:path w="106" h="80">
                          <a:moveTo>
                            <a:pt x="53" y="0"/>
                          </a:moveTo>
                          <a:lnTo>
                            <a:pt x="64" y="1"/>
                          </a:lnTo>
                          <a:lnTo>
                            <a:pt x="74" y="2"/>
                          </a:lnTo>
                          <a:lnTo>
                            <a:pt x="83" y="6"/>
                          </a:lnTo>
                          <a:lnTo>
                            <a:pt x="91" y="11"/>
                          </a:lnTo>
                          <a:lnTo>
                            <a:pt x="97" y="18"/>
                          </a:lnTo>
                          <a:lnTo>
                            <a:pt x="103" y="24"/>
                          </a:lnTo>
                          <a:lnTo>
                            <a:pt x="105" y="32"/>
                          </a:lnTo>
                          <a:lnTo>
                            <a:pt x="106" y="40"/>
                          </a:lnTo>
                          <a:lnTo>
                            <a:pt x="105" y="48"/>
                          </a:lnTo>
                          <a:lnTo>
                            <a:pt x="103" y="55"/>
                          </a:lnTo>
                          <a:lnTo>
                            <a:pt x="97" y="62"/>
                          </a:lnTo>
                          <a:lnTo>
                            <a:pt x="91" y="68"/>
                          </a:lnTo>
                          <a:lnTo>
                            <a:pt x="83" y="74"/>
                          </a:lnTo>
                          <a:lnTo>
                            <a:pt x="74" y="78"/>
                          </a:lnTo>
                          <a:lnTo>
                            <a:pt x="64" y="79"/>
                          </a:lnTo>
                          <a:lnTo>
                            <a:pt x="53" y="80"/>
                          </a:lnTo>
                          <a:lnTo>
                            <a:pt x="43" y="79"/>
                          </a:lnTo>
                          <a:lnTo>
                            <a:pt x="32" y="78"/>
                          </a:lnTo>
                          <a:lnTo>
                            <a:pt x="23" y="74"/>
                          </a:lnTo>
                          <a:lnTo>
                            <a:pt x="16" y="68"/>
                          </a:lnTo>
                          <a:lnTo>
                            <a:pt x="9" y="62"/>
                          </a:lnTo>
                          <a:lnTo>
                            <a:pt x="4" y="55"/>
                          </a:lnTo>
                          <a:lnTo>
                            <a:pt x="1" y="48"/>
                          </a:lnTo>
                          <a:lnTo>
                            <a:pt x="0" y="40"/>
                          </a:lnTo>
                          <a:lnTo>
                            <a:pt x="1" y="32"/>
                          </a:lnTo>
                          <a:lnTo>
                            <a:pt x="4" y="24"/>
                          </a:lnTo>
                          <a:lnTo>
                            <a:pt x="9" y="18"/>
                          </a:lnTo>
                          <a:lnTo>
                            <a:pt x="16" y="11"/>
                          </a:lnTo>
                          <a:lnTo>
                            <a:pt x="23" y="6"/>
                          </a:lnTo>
                          <a:lnTo>
                            <a:pt x="32" y="2"/>
                          </a:lnTo>
                          <a:lnTo>
                            <a:pt x="43" y="1"/>
                          </a:lnTo>
                          <a:lnTo>
                            <a:pt x="5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</p:grpSp>
            <p:sp>
              <p:nvSpPr>
                <p:cNvPr id="254" name="Ellipse 253"/>
                <p:cNvSpPr/>
                <p:nvPr/>
              </p:nvSpPr>
              <p:spPr bwMode="auto">
                <a:xfrm>
                  <a:off x="2587337" y="4804618"/>
                  <a:ext cx="470017" cy="46430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E6E6E6"/>
                    </a:gs>
                    <a:gs pos="44000">
                      <a:srgbClr val="080808"/>
                    </a:gs>
                    <a:gs pos="48000">
                      <a:srgbClr val="080808"/>
                    </a:gs>
                  </a:gsLst>
                  <a:lin ang="0" scaled="1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grpSp>
          <p:nvGrpSpPr>
            <p:cNvPr id="14378" name="Gruppe 259"/>
            <p:cNvGrpSpPr>
              <a:grpSpLocks/>
            </p:cNvGrpSpPr>
            <p:nvPr/>
          </p:nvGrpSpPr>
          <p:grpSpPr bwMode="auto">
            <a:xfrm flipH="1">
              <a:off x="4262438" y="4317231"/>
              <a:ext cx="688975" cy="905644"/>
              <a:chOff x="2217739" y="4820467"/>
              <a:chExt cx="1096961" cy="1440633"/>
            </a:xfrm>
          </p:grpSpPr>
          <p:sp>
            <p:nvSpPr>
              <p:cNvPr id="233" name="Ellipse 232"/>
              <p:cNvSpPr/>
              <p:nvPr/>
            </p:nvSpPr>
            <p:spPr bwMode="auto">
              <a:xfrm>
                <a:off x="2217739" y="5953229"/>
                <a:ext cx="1096961" cy="307871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4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grpSp>
            <p:nvGrpSpPr>
              <p:cNvPr id="14433" name="Gruppe 850"/>
              <p:cNvGrpSpPr>
                <a:grpSpLocks/>
              </p:cNvGrpSpPr>
              <p:nvPr/>
            </p:nvGrpSpPr>
            <p:grpSpPr bwMode="auto">
              <a:xfrm>
                <a:off x="2508865" y="4820467"/>
                <a:ext cx="595705" cy="1321894"/>
                <a:chOff x="2508865" y="4820467"/>
                <a:chExt cx="595705" cy="1321894"/>
              </a:xfrm>
            </p:grpSpPr>
            <p:grpSp>
              <p:nvGrpSpPr>
                <p:cNvPr id="14434" name="Gruppe 823"/>
                <p:cNvGrpSpPr>
                  <a:grpSpLocks/>
                </p:cNvGrpSpPr>
                <p:nvPr/>
              </p:nvGrpSpPr>
              <p:grpSpPr bwMode="auto">
                <a:xfrm>
                  <a:off x="2508865" y="4876803"/>
                  <a:ext cx="595705" cy="1265558"/>
                  <a:chOff x="1023362" y="3975122"/>
                  <a:chExt cx="705973" cy="1846171"/>
                </a:xfrm>
              </p:grpSpPr>
              <p:grpSp>
                <p:nvGrpSpPr>
                  <p:cNvPr id="14436" name="Gruppe 605"/>
                  <p:cNvGrpSpPr>
                    <a:grpSpLocks/>
                  </p:cNvGrpSpPr>
                  <p:nvPr/>
                </p:nvGrpSpPr>
                <p:grpSpPr bwMode="auto">
                  <a:xfrm>
                    <a:off x="1023362" y="4085766"/>
                    <a:ext cx="705973" cy="1735527"/>
                    <a:chOff x="-4508" y="3491235"/>
                    <a:chExt cx="935798" cy="2300516"/>
                  </a:xfrm>
                </p:grpSpPr>
                <p:sp>
                  <p:nvSpPr>
                    <p:cNvPr id="243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-14928" y="3419658"/>
                      <a:ext cx="1001240" cy="2445140"/>
                    </a:xfrm>
                    <a:custGeom>
                      <a:avLst/>
                      <a:gdLst/>
                      <a:ahLst/>
                      <a:cxnLst>
                        <a:cxn ang="0">
                          <a:pos x="145" y="87"/>
                        </a:cxn>
                        <a:cxn ang="0">
                          <a:pos x="99" y="110"/>
                        </a:cxn>
                        <a:cxn ang="0">
                          <a:pos x="93" y="162"/>
                        </a:cxn>
                        <a:cxn ang="0">
                          <a:pos x="158" y="272"/>
                        </a:cxn>
                        <a:cxn ang="0">
                          <a:pos x="138" y="326"/>
                        </a:cxn>
                        <a:cxn ang="0">
                          <a:pos x="89" y="375"/>
                        </a:cxn>
                        <a:cxn ang="0">
                          <a:pos x="70" y="414"/>
                        </a:cxn>
                        <a:cxn ang="0">
                          <a:pos x="94" y="449"/>
                        </a:cxn>
                        <a:cxn ang="0">
                          <a:pos x="168" y="522"/>
                        </a:cxn>
                        <a:cxn ang="0">
                          <a:pos x="150" y="638"/>
                        </a:cxn>
                        <a:cxn ang="0">
                          <a:pos x="115" y="750"/>
                        </a:cxn>
                        <a:cxn ang="0">
                          <a:pos x="70" y="804"/>
                        </a:cxn>
                        <a:cxn ang="0">
                          <a:pos x="53" y="835"/>
                        </a:cxn>
                        <a:cxn ang="0">
                          <a:pos x="75" y="868"/>
                        </a:cxn>
                        <a:cxn ang="0">
                          <a:pos x="34" y="905"/>
                        </a:cxn>
                        <a:cxn ang="0">
                          <a:pos x="8" y="942"/>
                        </a:cxn>
                        <a:cxn ang="0">
                          <a:pos x="15" y="999"/>
                        </a:cxn>
                        <a:cxn ang="0">
                          <a:pos x="0" y="1121"/>
                        </a:cxn>
                        <a:cxn ang="0">
                          <a:pos x="69" y="1163"/>
                        </a:cxn>
                        <a:cxn ang="0">
                          <a:pos x="171" y="1189"/>
                        </a:cxn>
                        <a:cxn ang="0">
                          <a:pos x="285" y="1193"/>
                        </a:cxn>
                        <a:cxn ang="0">
                          <a:pos x="393" y="1175"/>
                        </a:cxn>
                        <a:cxn ang="0">
                          <a:pos x="474" y="1129"/>
                        </a:cxn>
                        <a:cxn ang="0">
                          <a:pos x="484" y="1032"/>
                        </a:cxn>
                        <a:cxn ang="0">
                          <a:pos x="489" y="965"/>
                        </a:cxn>
                        <a:cxn ang="0">
                          <a:pos x="470" y="921"/>
                        </a:cxn>
                        <a:cxn ang="0">
                          <a:pos x="441" y="870"/>
                        </a:cxn>
                        <a:cxn ang="0">
                          <a:pos x="449" y="832"/>
                        </a:cxn>
                        <a:cxn ang="0">
                          <a:pos x="425" y="805"/>
                        </a:cxn>
                        <a:cxn ang="0">
                          <a:pos x="373" y="713"/>
                        </a:cxn>
                        <a:cxn ang="0">
                          <a:pos x="349" y="609"/>
                        </a:cxn>
                        <a:cxn ang="0">
                          <a:pos x="344" y="485"/>
                        </a:cxn>
                        <a:cxn ang="0">
                          <a:pos x="417" y="446"/>
                        </a:cxn>
                        <a:cxn ang="0">
                          <a:pos x="436" y="411"/>
                        </a:cxn>
                        <a:cxn ang="0">
                          <a:pos x="414" y="374"/>
                        </a:cxn>
                        <a:cxn ang="0">
                          <a:pos x="379" y="343"/>
                        </a:cxn>
                        <a:cxn ang="0">
                          <a:pos x="393" y="306"/>
                        </a:cxn>
                        <a:cxn ang="0">
                          <a:pos x="376" y="273"/>
                        </a:cxn>
                        <a:cxn ang="0">
                          <a:pos x="409" y="192"/>
                        </a:cxn>
                        <a:cxn ang="0">
                          <a:pos x="432" y="139"/>
                        </a:cxn>
                        <a:cxn ang="0">
                          <a:pos x="416" y="110"/>
                        </a:cxn>
                        <a:cxn ang="0">
                          <a:pos x="349" y="77"/>
                        </a:cxn>
                        <a:cxn ang="0">
                          <a:pos x="322" y="42"/>
                        </a:cxn>
                        <a:cxn ang="0">
                          <a:pos x="309" y="16"/>
                        </a:cxn>
                        <a:cxn ang="0">
                          <a:pos x="281" y="2"/>
                        </a:cxn>
                        <a:cxn ang="0">
                          <a:pos x="243" y="3"/>
                        </a:cxn>
                        <a:cxn ang="0">
                          <a:pos x="215" y="27"/>
                        </a:cxn>
                      </a:cxnLst>
                      <a:rect l="0" t="0" r="r" b="b"/>
                      <a:pathLst>
                        <a:path w="493" h="1194">
                          <a:moveTo>
                            <a:pt x="208" y="62"/>
                          </a:moveTo>
                          <a:lnTo>
                            <a:pt x="167" y="83"/>
                          </a:lnTo>
                          <a:lnTo>
                            <a:pt x="145" y="87"/>
                          </a:lnTo>
                          <a:lnTo>
                            <a:pt x="125" y="93"/>
                          </a:lnTo>
                          <a:lnTo>
                            <a:pt x="110" y="100"/>
                          </a:lnTo>
                          <a:lnTo>
                            <a:pt x="99" y="110"/>
                          </a:lnTo>
                          <a:lnTo>
                            <a:pt x="92" y="124"/>
                          </a:lnTo>
                          <a:lnTo>
                            <a:pt x="90" y="141"/>
                          </a:lnTo>
                          <a:lnTo>
                            <a:pt x="93" y="162"/>
                          </a:lnTo>
                          <a:lnTo>
                            <a:pt x="104" y="187"/>
                          </a:lnTo>
                          <a:lnTo>
                            <a:pt x="158" y="242"/>
                          </a:lnTo>
                          <a:lnTo>
                            <a:pt x="158" y="272"/>
                          </a:lnTo>
                          <a:lnTo>
                            <a:pt x="140" y="282"/>
                          </a:lnTo>
                          <a:lnTo>
                            <a:pt x="135" y="302"/>
                          </a:lnTo>
                          <a:lnTo>
                            <a:pt x="138" y="326"/>
                          </a:lnTo>
                          <a:lnTo>
                            <a:pt x="147" y="346"/>
                          </a:lnTo>
                          <a:lnTo>
                            <a:pt x="104" y="360"/>
                          </a:lnTo>
                          <a:lnTo>
                            <a:pt x="89" y="375"/>
                          </a:lnTo>
                          <a:lnTo>
                            <a:pt x="77" y="389"/>
                          </a:lnTo>
                          <a:lnTo>
                            <a:pt x="71" y="402"/>
                          </a:lnTo>
                          <a:lnTo>
                            <a:pt x="70" y="414"/>
                          </a:lnTo>
                          <a:lnTo>
                            <a:pt x="74" y="426"/>
                          </a:lnTo>
                          <a:lnTo>
                            <a:pt x="82" y="437"/>
                          </a:lnTo>
                          <a:lnTo>
                            <a:pt x="94" y="449"/>
                          </a:lnTo>
                          <a:lnTo>
                            <a:pt x="113" y="459"/>
                          </a:lnTo>
                          <a:lnTo>
                            <a:pt x="173" y="480"/>
                          </a:lnTo>
                          <a:lnTo>
                            <a:pt x="168" y="522"/>
                          </a:lnTo>
                          <a:lnTo>
                            <a:pt x="162" y="562"/>
                          </a:lnTo>
                          <a:lnTo>
                            <a:pt x="156" y="601"/>
                          </a:lnTo>
                          <a:lnTo>
                            <a:pt x="150" y="638"/>
                          </a:lnTo>
                          <a:lnTo>
                            <a:pt x="140" y="676"/>
                          </a:lnTo>
                          <a:lnTo>
                            <a:pt x="129" y="713"/>
                          </a:lnTo>
                          <a:lnTo>
                            <a:pt x="115" y="750"/>
                          </a:lnTo>
                          <a:lnTo>
                            <a:pt x="98" y="789"/>
                          </a:lnTo>
                          <a:lnTo>
                            <a:pt x="83" y="796"/>
                          </a:lnTo>
                          <a:lnTo>
                            <a:pt x="70" y="804"/>
                          </a:lnTo>
                          <a:lnTo>
                            <a:pt x="61" y="814"/>
                          </a:lnTo>
                          <a:lnTo>
                            <a:pt x="55" y="823"/>
                          </a:lnTo>
                          <a:lnTo>
                            <a:pt x="53" y="835"/>
                          </a:lnTo>
                          <a:lnTo>
                            <a:pt x="55" y="845"/>
                          </a:lnTo>
                          <a:lnTo>
                            <a:pt x="62" y="857"/>
                          </a:lnTo>
                          <a:lnTo>
                            <a:pt x="75" y="868"/>
                          </a:lnTo>
                          <a:lnTo>
                            <a:pt x="78" y="889"/>
                          </a:lnTo>
                          <a:lnTo>
                            <a:pt x="53" y="896"/>
                          </a:lnTo>
                          <a:lnTo>
                            <a:pt x="34" y="905"/>
                          </a:lnTo>
                          <a:lnTo>
                            <a:pt x="21" y="916"/>
                          </a:lnTo>
                          <a:lnTo>
                            <a:pt x="13" y="928"/>
                          </a:lnTo>
                          <a:lnTo>
                            <a:pt x="8" y="942"/>
                          </a:lnTo>
                          <a:lnTo>
                            <a:pt x="8" y="959"/>
                          </a:lnTo>
                          <a:lnTo>
                            <a:pt x="10" y="978"/>
                          </a:lnTo>
                          <a:lnTo>
                            <a:pt x="15" y="999"/>
                          </a:lnTo>
                          <a:lnTo>
                            <a:pt x="19" y="1032"/>
                          </a:lnTo>
                          <a:lnTo>
                            <a:pt x="0" y="1057"/>
                          </a:lnTo>
                          <a:lnTo>
                            <a:pt x="0" y="1121"/>
                          </a:lnTo>
                          <a:lnTo>
                            <a:pt x="18" y="1137"/>
                          </a:lnTo>
                          <a:lnTo>
                            <a:pt x="41" y="1151"/>
                          </a:lnTo>
                          <a:lnTo>
                            <a:pt x="69" y="1163"/>
                          </a:lnTo>
                          <a:lnTo>
                            <a:pt x="101" y="1174"/>
                          </a:lnTo>
                          <a:lnTo>
                            <a:pt x="135" y="1182"/>
                          </a:lnTo>
                          <a:lnTo>
                            <a:pt x="171" y="1189"/>
                          </a:lnTo>
                          <a:lnTo>
                            <a:pt x="208" y="1192"/>
                          </a:lnTo>
                          <a:lnTo>
                            <a:pt x="246" y="1194"/>
                          </a:lnTo>
                          <a:lnTo>
                            <a:pt x="285" y="1193"/>
                          </a:lnTo>
                          <a:lnTo>
                            <a:pt x="322" y="1190"/>
                          </a:lnTo>
                          <a:lnTo>
                            <a:pt x="359" y="1184"/>
                          </a:lnTo>
                          <a:lnTo>
                            <a:pt x="393" y="1175"/>
                          </a:lnTo>
                          <a:lnTo>
                            <a:pt x="424" y="1162"/>
                          </a:lnTo>
                          <a:lnTo>
                            <a:pt x="451" y="1147"/>
                          </a:lnTo>
                          <a:lnTo>
                            <a:pt x="474" y="1129"/>
                          </a:lnTo>
                          <a:lnTo>
                            <a:pt x="493" y="1107"/>
                          </a:lnTo>
                          <a:lnTo>
                            <a:pt x="493" y="1069"/>
                          </a:lnTo>
                          <a:lnTo>
                            <a:pt x="484" y="1032"/>
                          </a:lnTo>
                          <a:lnTo>
                            <a:pt x="487" y="1005"/>
                          </a:lnTo>
                          <a:lnTo>
                            <a:pt x="489" y="984"/>
                          </a:lnTo>
                          <a:lnTo>
                            <a:pt x="489" y="965"/>
                          </a:lnTo>
                          <a:lnTo>
                            <a:pt x="486" y="950"/>
                          </a:lnTo>
                          <a:lnTo>
                            <a:pt x="480" y="936"/>
                          </a:lnTo>
                          <a:lnTo>
                            <a:pt x="470" y="921"/>
                          </a:lnTo>
                          <a:lnTo>
                            <a:pt x="454" y="906"/>
                          </a:lnTo>
                          <a:lnTo>
                            <a:pt x="433" y="888"/>
                          </a:lnTo>
                          <a:lnTo>
                            <a:pt x="441" y="870"/>
                          </a:lnTo>
                          <a:lnTo>
                            <a:pt x="446" y="855"/>
                          </a:lnTo>
                          <a:lnTo>
                            <a:pt x="449" y="842"/>
                          </a:lnTo>
                          <a:lnTo>
                            <a:pt x="449" y="832"/>
                          </a:lnTo>
                          <a:lnTo>
                            <a:pt x="444" y="823"/>
                          </a:lnTo>
                          <a:lnTo>
                            <a:pt x="438" y="814"/>
                          </a:lnTo>
                          <a:lnTo>
                            <a:pt x="425" y="805"/>
                          </a:lnTo>
                          <a:lnTo>
                            <a:pt x="409" y="793"/>
                          </a:lnTo>
                          <a:lnTo>
                            <a:pt x="389" y="751"/>
                          </a:lnTo>
                          <a:lnTo>
                            <a:pt x="373" y="713"/>
                          </a:lnTo>
                          <a:lnTo>
                            <a:pt x="362" y="677"/>
                          </a:lnTo>
                          <a:lnTo>
                            <a:pt x="355" y="644"/>
                          </a:lnTo>
                          <a:lnTo>
                            <a:pt x="349" y="609"/>
                          </a:lnTo>
                          <a:lnTo>
                            <a:pt x="345" y="572"/>
                          </a:lnTo>
                          <a:lnTo>
                            <a:pt x="344" y="531"/>
                          </a:lnTo>
                          <a:lnTo>
                            <a:pt x="344" y="485"/>
                          </a:lnTo>
                          <a:lnTo>
                            <a:pt x="379" y="471"/>
                          </a:lnTo>
                          <a:lnTo>
                            <a:pt x="404" y="455"/>
                          </a:lnTo>
                          <a:lnTo>
                            <a:pt x="417" y="446"/>
                          </a:lnTo>
                          <a:lnTo>
                            <a:pt x="426" y="435"/>
                          </a:lnTo>
                          <a:lnTo>
                            <a:pt x="433" y="423"/>
                          </a:lnTo>
                          <a:lnTo>
                            <a:pt x="436" y="411"/>
                          </a:lnTo>
                          <a:lnTo>
                            <a:pt x="434" y="398"/>
                          </a:lnTo>
                          <a:lnTo>
                            <a:pt x="427" y="386"/>
                          </a:lnTo>
                          <a:lnTo>
                            <a:pt x="414" y="374"/>
                          </a:lnTo>
                          <a:lnTo>
                            <a:pt x="394" y="364"/>
                          </a:lnTo>
                          <a:lnTo>
                            <a:pt x="368" y="356"/>
                          </a:lnTo>
                          <a:lnTo>
                            <a:pt x="379" y="343"/>
                          </a:lnTo>
                          <a:lnTo>
                            <a:pt x="386" y="330"/>
                          </a:lnTo>
                          <a:lnTo>
                            <a:pt x="390" y="318"/>
                          </a:lnTo>
                          <a:lnTo>
                            <a:pt x="393" y="306"/>
                          </a:lnTo>
                          <a:lnTo>
                            <a:pt x="390" y="295"/>
                          </a:lnTo>
                          <a:lnTo>
                            <a:pt x="386" y="283"/>
                          </a:lnTo>
                          <a:lnTo>
                            <a:pt x="376" y="273"/>
                          </a:lnTo>
                          <a:lnTo>
                            <a:pt x="364" y="261"/>
                          </a:lnTo>
                          <a:lnTo>
                            <a:pt x="389" y="227"/>
                          </a:lnTo>
                          <a:lnTo>
                            <a:pt x="409" y="192"/>
                          </a:lnTo>
                          <a:lnTo>
                            <a:pt x="420" y="170"/>
                          </a:lnTo>
                          <a:lnTo>
                            <a:pt x="428" y="153"/>
                          </a:lnTo>
                          <a:lnTo>
                            <a:pt x="432" y="139"/>
                          </a:lnTo>
                          <a:lnTo>
                            <a:pt x="432" y="128"/>
                          </a:lnTo>
                          <a:lnTo>
                            <a:pt x="426" y="118"/>
                          </a:lnTo>
                          <a:lnTo>
                            <a:pt x="416" y="110"/>
                          </a:lnTo>
                          <a:lnTo>
                            <a:pt x="400" y="102"/>
                          </a:lnTo>
                          <a:lnTo>
                            <a:pt x="378" y="92"/>
                          </a:lnTo>
                          <a:lnTo>
                            <a:pt x="349" y="77"/>
                          </a:lnTo>
                          <a:lnTo>
                            <a:pt x="320" y="68"/>
                          </a:lnTo>
                          <a:lnTo>
                            <a:pt x="322" y="54"/>
                          </a:lnTo>
                          <a:lnTo>
                            <a:pt x="322" y="42"/>
                          </a:lnTo>
                          <a:lnTo>
                            <a:pt x="320" y="32"/>
                          </a:lnTo>
                          <a:lnTo>
                            <a:pt x="315" y="23"/>
                          </a:lnTo>
                          <a:lnTo>
                            <a:pt x="309" y="16"/>
                          </a:lnTo>
                          <a:lnTo>
                            <a:pt x="300" y="10"/>
                          </a:lnTo>
                          <a:lnTo>
                            <a:pt x="291" y="5"/>
                          </a:lnTo>
                          <a:lnTo>
                            <a:pt x="281" y="2"/>
                          </a:lnTo>
                          <a:lnTo>
                            <a:pt x="268" y="0"/>
                          </a:lnTo>
                          <a:lnTo>
                            <a:pt x="256" y="1"/>
                          </a:lnTo>
                          <a:lnTo>
                            <a:pt x="243" y="3"/>
                          </a:lnTo>
                          <a:lnTo>
                            <a:pt x="233" y="8"/>
                          </a:lnTo>
                          <a:lnTo>
                            <a:pt x="222" y="16"/>
                          </a:lnTo>
                          <a:lnTo>
                            <a:pt x="215" y="27"/>
                          </a:lnTo>
                          <a:lnTo>
                            <a:pt x="211" y="42"/>
                          </a:lnTo>
                          <a:lnTo>
                            <a:pt x="208" y="6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rgbClr val="E6E6E6"/>
                        </a:gs>
                        <a:gs pos="69000">
                          <a:srgbClr val="E6E6E6">
                            <a:lumMod val="90000"/>
                          </a:srgbClr>
                        </a:gs>
                        <a:gs pos="0">
                          <a:srgbClr val="E6E6E6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" lastClr="FFFFFF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244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311570" y="3616385"/>
                      <a:ext cx="370017" cy="112421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8"/>
                        </a:cxn>
                        <a:cxn ang="0">
                          <a:pos x="0" y="22"/>
                        </a:cxn>
                        <a:cxn ang="0">
                          <a:pos x="8" y="43"/>
                        </a:cxn>
                        <a:cxn ang="0">
                          <a:pos x="28" y="49"/>
                        </a:cxn>
                        <a:cxn ang="0">
                          <a:pos x="53" y="54"/>
                        </a:cxn>
                        <a:cxn ang="0">
                          <a:pos x="81" y="58"/>
                        </a:cxn>
                        <a:cxn ang="0">
                          <a:pos x="108" y="56"/>
                        </a:cxn>
                        <a:cxn ang="0">
                          <a:pos x="135" y="53"/>
                        </a:cxn>
                        <a:cxn ang="0">
                          <a:pos x="159" y="46"/>
                        </a:cxn>
                        <a:cxn ang="0">
                          <a:pos x="176" y="33"/>
                        </a:cxn>
                        <a:cxn ang="0">
                          <a:pos x="185" y="16"/>
                        </a:cxn>
                        <a:cxn ang="0">
                          <a:pos x="160" y="6"/>
                        </a:cxn>
                        <a:cxn ang="0">
                          <a:pos x="144" y="0"/>
                        </a:cxn>
                        <a:cxn ang="0">
                          <a:pos x="139" y="15"/>
                        </a:cxn>
                        <a:cxn ang="0">
                          <a:pos x="127" y="24"/>
                        </a:cxn>
                        <a:cxn ang="0">
                          <a:pos x="109" y="29"/>
                        </a:cxn>
                        <a:cxn ang="0">
                          <a:pos x="89" y="29"/>
                        </a:cxn>
                        <a:cxn ang="0">
                          <a:pos x="68" y="25"/>
                        </a:cxn>
                        <a:cxn ang="0">
                          <a:pos x="51" y="20"/>
                        </a:cxn>
                        <a:cxn ang="0">
                          <a:pos x="38" y="11"/>
                        </a:cxn>
                        <a:cxn ang="0">
                          <a:pos x="33" y="1"/>
                        </a:cxn>
                        <a:cxn ang="0">
                          <a:pos x="13" y="8"/>
                        </a:cxn>
                      </a:cxnLst>
                      <a:rect l="0" t="0" r="r" b="b"/>
                      <a:pathLst>
                        <a:path w="185" h="58">
                          <a:moveTo>
                            <a:pt x="13" y="8"/>
                          </a:moveTo>
                          <a:lnTo>
                            <a:pt x="0" y="22"/>
                          </a:lnTo>
                          <a:lnTo>
                            <a:pt x="8" y="43"/>
                          </a:lnTo>
                          <a:lnTo>
                            <a:pt x="28" y="49"/>
                          </a:lnTo>
                          <a:lnTo>
                            <a:pt x="53" y="54"/>
                          </a:lnTo>
                          <a:lnTo>
                            <a:pt x="81" y="58"/>
                          </a:lnTo>
                          <a:lnTo>
                            <a:pt x="108" y="56"/>
                          </a:lnTo>
                          <a:lnTo>
                            <a:pt x="135" y="53"/>
                          </a:lnTo>
                          <a:lnTo>
                            <a:pt x="159" y="46"/>
                          </a:lnTo>
                          <a:lnTo>
                            <a:pt x="176" y="33"/>
                          </a:lnTo>
                          <a:lnTo>
                            <a:pt x="185" y="16"/>
                          </a:lnTo>
                          <a:lnTo>
                            <a:pt x="160" y="6"/>
                          </a:lnTo>
                          <a:lnTo>
                            <a:pt x="144" y="0"/>
                          </a:lnTo>
                          <a:lnTo>
                            <a:pt x="139" y="15"/>
                          </a:lnTo>
                          <a:lnTo>
                            <a:pt x="127" y="24"/>
                          </a:lnTo>
                          <a:lnTo>
                            <a:pt x="109" y="29"/>
                          </a:lnTo>
                          <a:lnTo>
                            <a:pt x="89" y="29"/>
                          </a:lnTo>
                          <a:lnTo>
                            <a:pt x="68" y="25"/>
                          </a:lnTo>
                          <a:lnTo>
                            <a:pt x="51" y="20"/>
                          </a:lnTo>
                          <a:lnTo>
                            <a:pt x="38" y="11"/>
                          </a:lnTo>
                          <a:lnTo>
                            <a:pt x="33" y="1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45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202733" y="3672595"/>
                      <a:ext cx="587691" cy="196745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10"/>
                        </a:cxn>
                        <a:cxn ang="0">
                          <a:pos x="1" y="26"/>
                        </a:cxn>
                        <a:cxn ang="0">
                          <a:pos x="0" y="43"/>
                        </a:cxn>
                        <a:cxn ang="0">
                          <a:pos x="3" y="60"/>
                        </a:cxn>
                        <a:cxn ang="0">
                          <a:pos x="14" y="71"/>
                        </a:cxn>
                        <a:cxn ang="0">
                          <a:pos x="27" y="81"/>
                        </a:cxn>
                        <a:cxn ang="0">
                          <a:pos x="46" y="90"/>
                        </a:cxn>
                        <a:cxn ang="0">
                          <a:pos x="67" y="95"/>
                        </a:cxn>
                        <a:cxn ang="0">
                          <a:pos x="91" y="100"/>
                        </a:cxn>
                        <a:cxn ang="0">
                          <a:pos x="117" y="102"/>
                        </a:cxn>
                        <a:cxn ang="0">
                          <a:pos x="144" y="102"/>
                        </a:cxn>
                        <a:cxn ang="0">
                          <a:pos x="171" y="102"/>
                        </a:cxn>
                        <a:cxn ang="0">
                          <a:pos x="199" y="100"/>
                        </a:cxn>
                        <a:cxn ang="0">
                          <a:pos x="225" y="98"/>
                        </a:cxn>
                        <a:cxn ang="0">
                          <a:pos x="251" y="94"/>
                        </a:cxn>
                        <a:cxn ang="0">
                          <a:pos x="273" y="90"/>
                        </a:cxn>
                        <a:cxn ang="0">
                          <a:pos x="292" y="85"/>
                        </a:cxn>
                        <a:cxn ang="0">
                          <a:pos x="308" y="79"/>
                        </a:cxn>
                        <a:cxn ang="0">
                          <a:pos x="319" y="71"/>
                        </a:cxn>
                        <a:cxn ang="0">
                          <a:pos x="326" y="61"/>
                        </a:cxn>
                        <a:cxn ang="0">
                          <a:pos x="329" y="50"/>
                        </a:cxn>
                        <a:cxn ang="0">
                          <a:pos x="329" y="39"/>
                        </a:cxn>
                        <a:cxn ang="0">
                          <a:pos x="325" y="28"/>
                        </a:cxn>
                        <a:cxn ang="0">
                          <a:pos x="316" y="18"/>
                        </a:cxn>
                        <a:cxn ang="0">
                          <a:pos x="303" y="8"/>
                        </a:cxn>
                        <a:cxn ang="0">
                          <a:pos x="285" y="0"/>
                        </a:cxn>
                        <a:cxn ang="0">
                          <a:pos x="269" y="18"/>
                        </a:cxn>
                        <a:cxn ang="0">
                          <a:pos x="252" y="31"/>
                        </a:cxn>
                        <a:cxn ang="0">
                          <a:pos x="234" y="39"/>
                        </a:cxn>
                        <a:cxn ang="0">
                          <a:pos x="215" y="43"/>
                        </a:cxn>
                        <a:cxn ang="0">
                          <a:pos x="194" y="45"/>
                        </a:cxn>
                        <a:cxn ang="0">
                          <a:pos x="173" y="43"/>
                        </a:cxn>
                        <a:cxn ang="0">
                          <a:pos x="148" y="41"/>
                        </a:cxn>
                        <a:cxn ang="0">
                          <a:pos x="122" y="40"/>
                        </a:cxn>
                        <a:cxn ang="0">
                          <a:pos x="67" y="30"/>
                        </a:cxn>
                        <a:cxn ang="0">
                          <a:pos x="49" y="3"/>
                        </a:cxn>
                        <a:cxn ang="0">
                          <a:pos x="32" y="10"/>
                        </a:cxn>
                      </a:cxnLst>
                      <a:rect l="0" t="0" r="r" b="b"/>
                      <a:pathLst>
                        <a:path w="329" h="102">
                          <a:moveTo>
                            <a:pt x="32" y="10"/>
                          </a:moveTo>
                          <a:lnTo>
                            <a:pt x="1" y="26"/>
                          </a:lnTo>
                          <a:lnTo>
                            <a:pt x="0" y="43"/>
                          </a:lnTo>
                          <a:lnTo>
                            <a:pt x="3" y="60"/>
                          </a:lnTo>
                          <a:lnTo>
                            <a:pt x="14" y="71"/>
                          </a:lnTo>
                          <a:lnTo>
                            <a:pt x="27" y="81"/>
                          </a:lnTo>
                          <a:lnTo>
                            <a:pt x="46" y="90"/>
                          </a:lnTo>
                          <a:lnTo>
                            <a:pt x="67" y="95"/>
                          </a:lnTo>
                          <a:lnTo>
                            <a:pt x="91" y="100"/>
                          </a:lnTo>
                          <a:lnTo>
                            <a:pt x="117" y="102"/>
                          </a:lnTo>
                          <a:lnTo>
                            <a:pt x="144" y="102"/>
                          </a:lnTo>
                          <a:lnTo>
                            <a:pt x="171" y="102"/>
                          </a:lnTo>
                          <a:lnTo>
                            <a:pt x="199" y="100"/>
                          </a:lnTo>
                          <a:lnTo>
                            <a:pt x="225" y="98"/>
                          </a:lnTo>
                          <a:lnTo>
                            <a:pt x="251" y="94"/>
                          </a:lnTo>
                          <a:lnTo>
                            <a:pt x="273" y="90"/>
                          </a:lnTo>
                          <a:lnTo>
                            <a:pt x="292" y="85"/>
                          </a:lnTo>
                          <a:lnTo>
                            <a:pt x="308" y="79"/>
                          </a:lnTo>
                          <a:lnTo>
                            <a:pt x="319" y="71"/>
                          </a:lnTo>
                          <a:lnTo>
                            <a:pt x="326" y="61"/>
                          </a:lnTo>
                          <a:lnTo>
                            <a:pt x="329" y="50"/>
                          </a:lnTo>
                          <a:lnTo>
                            <a:pt x="329" y="39"/>
                          </a:lnTo>
                          <a:lnTo>
                            <a:pt x="325" y="28"/>
                          </a:lnTo>
                          <a:lnTo>
                            <a:pt x="316" y="18"/>
                          </a:lnTo>
                          <a:lnTo>
                            <a:pt x="303" y="8"/>
                          </a:lnTo>
                          <a:lnTo>
                            <a:pt x="285" y="0"/>
                          </a:lnTo>
                          <a:lnTo>
                            <a:pt x="269" y="18"/>
                          </a:lnTo>
                          <a:lnTo>
                            <a:pt x="252" y="31"/>
                          </a:lnTo>
                          <a:lnTo>
                            <a:pt x="234" y="39"/>
                          </a:lnTo>
                          <a:lnTo>
                            <a:pt x="215" y="43"/>
                          </a:lnTo>
                          <a:lnTo>
                            <a:pt x="194" y="45"/>
                          </a:lnTo>
                          <a:lnTo>
                            <a:pt x="173" y="43"/>
                          </a:lnTo>
                          <a:lnTo>
                            <a:pt x="148" y="41"/>
                          </a:lnTo>
                          <a:lnTo>
                            <a:pt x="122" y="40"/>
                          </a:lnTo>
                          <a:lnTo>
                            <a:pt x="67" y="30"/>
                          </a:lnTo>
                          <a:lnTo>
                            <a:pt x="49" y="3"/>
                          </a:lnTo>
                          <a:lnTo>
                            <a:pt x="32" y="1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46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311570" y="4066067"/>
                      <a:ext cx="370017" cy="112421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0"/>
                        </a:cxn>
                        <a:cxn ang="0">
                          <a:pos x="24" y="6"/>
                        </a:cxn>
                        <a:cxn ang="0">
                          <a:pos x="35" y="12"/>
                        </a:cxn>
                        <a:cxn ang="0">
                          <a:pos x="47" y="15"/>
                        </a:cxn>
                        <a:cxn ang="0">
                          <a:pos x="58" y="17"/>
                        </a:cxn>
                        <a:cxn ang="0">
                          <a:pos x="70" y="20"/>
                        </a:cxn>
                        <a:cxn ang="0">
                          <a:pos x="82" y="21"/>
                        </a:cxn>
                        <a:cxn ang="0">
                          <a:pos x="94" y="22"/>
                        </a:cxn>
                        <a:cxn ang="0">
                          <a:pos x="106" y="21"/>
                        </a:cxn>
                        <a:cxn ang="0">
                          <a:pos x="119" y="20"/>
                        </a:cxn>
                        <a:cxn ang="0">
                          <a:pos x="131" y="19"/>
                        </a:cxn>
                        <a:cxn ang="0">
                          <a:pos x="143" y="16"/>
                        </a:cxn>
                        <a:cxn ang="0">
                          <a:pos x="156" y="14"/>
                        </a:cxn>
                        <a:cxn ang="0">
                          <a:pos x="167" y="12"/>
                        </a:cxn>
                        <a:cxn ang="0">
                          <a:pos x="180" y="8"/>
                        </a:cxn>
                        <a:cxn ang="0">
                          <a:pos x="192" y="6"/>
                        </a:cxn>
                        <a:cxn ang="0">
                          <a:pos x="204" y="2"/>
                        </a:cxn>
                        <a:cxn ang="0">
                          <a:pos x="204" y="14"/>
                        </a:cxn>
                        <a:cxn ang="0">
                          <a:pos x="196" y="17"/>
                        </a:cxn>
                        <a:cxn ang="0">
                          <a:pos x="188" y="21"/>
                        </a:cxn>
                        <a:cxn ang="0">
                          <a:pos x="178" y="24"/>
                        </a:cxn>
                        <a:cxn ang="0">
                          <a:pos x="167" y="27"/>
                        </a:cxn>
                        <a:cxn ang="0">
                          <a:pos x="155" y="30"/>
                        </a:cxn>
                        <a:cxn ang="0">
                          <a:pos x="143" y="32"/>
                        </a:cxn>
                        <a:cxn ang="0">
                          <a:pos x="129" y="35"/>
                        </a:cxn>
                        <a:cxn ang="0">
                          <a:pos x="117" y="37"/>
                        </a:cxn>
                        <a:cxn ang="0">
                          <a:pos x="102" y="37"/>
                        </a:cxn>
                        <a:cxn ang="0">
                          <a:pos x="88" y="37"/>
                        </a:cxn>
                        <a:cxn ang="0">
                          <a:pos x="73" y="36"/>
                        </a:cxn>
                        <a:cxn ang="0">
                          <a:pos x="58" y="34"/>
                        </a:cxn>
                        <a:cxn ang="0">
                          <a:pos x="44" y="29"/>
                        </a:cxn>
                        <a:cxn ang="0">
                          <a:pos x="29" y="24"/>
                        </a:cxn>
                        <a:cxn ang="0">
                          <a:pos x="14" y="17"/>
                        </a:cxn>
                        <a:cxn ang="0">
                          <a:pos x="0" y="8"/>
                        </a:cxn>
                        <a:cxn ang="0">
                          <a:pos x="12" y="0"/>
                        </a:cxn>
                      </a:cxnLst>
                      <a:rect l="0" t="0" r="r" b="b"/>
                      <a:pathLst>
                        <a:path w="204" h="37">
                          <a:moveTo>
                            <a:pt x="12" y="0"/>
                          </a:moveTo>
                          <a:lnTo>
                            <a:pt x="24" y="6"/>
                          </a:lnTo>
                          <a:lnTo>
                            <a:pt x="35" y="12"/>
                          </a:lnTo>
                          <a:lnTo>
                            <a:pt x="47" y="15"/>
                          </a:lnTo>
                          <a:lnTo>
                            <a:pt x="58" y="17"/>
                          </a:lnTo>
                          <a:lnTo>
                            <a:pt x="70" y="20"/>
                          </a:lnTo>
                          <a:lnTo>
                            <a:pt x="82" y="21"/>
                          </a:lnTo>
                          <a:lnTo>
                            <a:pt x="94" y="22"/>
                          </a:lnTo>
                          <a:lnTo>
                            <a:pt x="106" y="21"/>
                          </a:lnTo>
                          <a:lnTo>
                            <a:pt x="119" y="20"/>
                          </a:lnTo>
                          <a:lnTo>
                            <a:pt x="131" y="19"/>
                          </a:lnTo>
                          <a:lnTo>
                            <a:pt x="143" y="16"/>
                          </a:lnTo>
                          <a:lnTo>
                            <a:pt x="156" y="14"/>
                          </a:lnTo>
                          <a:lnTo>
                            <a:pt x="167" y="12"/>
                          </a:lnTo>
                          <a:lnTo>
                            <a:pt x="180" y="8"/>
                          </a:lnTo>
                          <a:lnTo>
                            <a:pt x="192" y="6"/>
                          </a:lnTo>
                          <a:lnTo>
                            <a:pt x="204" y="2"/>
                          </a:lnTo>
                          <a:lnTo>
                            <a:pt x="204" y="14"/>
                          </a:lnTo>
                          <a:lnTo>
                            <a:pt x="196" y="17"/>
                          </a:lnTo>
                          <a:lnTo>
                            <a:pt x="188" y="21"/>
                          </a:lnTo>
                          <a:lnTo>
                            <a:pt x="178" y="24"/>
                          </a:lnTo>
                          <a:lnTo>
                            <a:pt x="167" y="27"/>
                          </a:lnTo>
                          <a:lnTo>
                            <a:pt x="155" y="30"/>
                          </a:lnTo>
                          <a:lnTo>
                            <a:pt x="143" y="32"/>
                          </a:lnTo>
                          <a:lnTo>
                            <a:pt x="129" y="35"/>
                          </a:lnTo>
                          <a:lnTo>
                            <a:pt x="117" y="37"/>
                          </a:lnTo>
                          <a:lnTo>
                            <a:pt x="102" y="37"/>
                          </a:lnTo>
                          <a:lnTo>
                            <a:pt x="88" y="37"/>
                          </a:lnTo>
                          <a:lnTo>
                            <a:pt x="73" y="36"/>
                          </a:lnTo>
                          <a:lnTo>
                            <a:pt x="58" y="34"/>
                          </a:lnTo>
                          <a:lnTo>
                            <a:pt x="44" y="29"/>
                          </a:lnTo>
                          <a:lnTo>
                            <a:pt x="29" y="24"/>
                          </a:lnTo>
                          <a:lnTo>
                            <a:pt x="14" y="17"/>
                          </a:lnTo>
                          <a:lnTo>
                            <a:pt x="0" y="8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47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137441" y="4178488"/>
                      <a:ext cx="696515" cy="196745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0"/>
                        </a:cxn>
                        <a:cxn ang="0">
                          <a:pos x="19" y="9"/>
                        </a:cxn>
                        <a:cxn ang="0">
                          <a:pos x="6" y="20"/>
                        </a:cxn>
                        <a:cxn ang="0">
                          <a:pos x="0" y="30"/>
                        </a:cxn>
                        <a:cxn ang="0">
                          <a:pos x="0" y="42"/>
                        </a:cxn>
                        <a:cxn ang="0">
                          <a:pos x="7" y="53"/>
                        </a:cxn>
                        <a:cxn ang="0">
                          <a:pos x="17" y="65"/>
                        </a:cxn>
                        <a:cxn ang="0">
                          <a:pos x="32" y="75"/>
                        </a:cxn>
                        <a:cxn ang="0">
                          <a:pos x="50" y="85"/>
                        </a:cxn>
                        <a:cxn ang="0">
                          <a:pos x="66" y="89"/>
                        </a:cxn>
                        <a:cxn ang="0">
                          <a:pos x="82" y="92"/>
                        </a:cxn>
                        <a:cxn ang="0">
                          <a:pos x="97" y="95"/>
                        </a:cxn>
                        <a:cxn ang="0">
                          <a:pos x="113" y="96"/>
                        </a:cxn>
                        <a:cxn ang="0">
                          <a:pos x="128" y="98"/>
                        </a:cxn>
                        <a:cxn ang="0">
                          <a:pos x="144" y="99"/>
                        </a:cxn>
                        <a:cxn ang="0">
                          <a:pos x="159" y="99"/>
                        </a:cxn>
                        <a:cxn ang="0">
                          <a:pos x="174" y="100"/>
                        </a:cxn>
                        <a:cxn ang="0">
                          <a:pos x="189" y="100"/>
                        </a:cxn>
                        <a:cxn ang="0">
                          <a:pos x="205" y="100"/>
                        </a:cxn>
                        <a:cxn ang="0">
                          <a:pos x="220" y="99"/>
                        </a:cxn>
                        <a:cxn ang="0">
                          <a:pos x="236" y="99"/>
                        </a:cxn>
                        <a:cxn ang="0">
                          <a:pos x="251" y="98"/>
                        </a:cxn>
                        <a:cxn ang="0">
                          <a:pos x="267" y="97"/>
                        </a:cxn>
                        <a:cxn ang="0">
                          <a:pos x="284" y="95"/>
                        </a:cxn>
                        <a:cxn ang="0">
                          <a:pos x="300" y="94"/>
                        </a:cxn>
                        <a:cxn ang="0">
                          <a:pos x="323" y="81"/>
                        </a:cxn>
                        <a:cxn ang="0">
                          <a:pos x="339" y="68"/>
                        </a:cxn>
                        <a:cxn ang="0">
                          <a:pos x="349" y="56"/>
                        </a:cxn>
                        <a:cxn ang="0">
                          <a:pos x="351" y="43"/>
                        </a:cxn>
                        <a:cxn ang="0">
                          <a:pos x="348" y="31"/>
                        </a:cxn>
                        <a:cxn ang="0">
                          <a:pos x="338" y="21"/>
                        </a:cxn>
                        <a:cxn ang="0">
                          <a:pos x="320" y="12"/>
                        </a:cxn>
                        <a:cxn ang="0">
                          <a:pos x="296" y="5"/>
                        </a:cxn>
                        <a:cxn ang="0">
                          <a:pos x="298" y="15"/>
                        </a:cxn>
                        <a:cxn ang="0">
                          <a:pos x="294" y="23"/>
                        </a:cxn>
                        <a:cxn ang="0">
                          <a:pos x="284" y="30"/>
                        </a:cxn>
                        <a:cxn ang="0">
                          <a:pos x="272" y="37"/>
                        </a:cxn>
                        <a:cxn ang="0">
                          <a:pos x="258" y="38"/>
                        </a:cxn>
                        <a:cxn ang="0">
                          <a:pos x="245" y="39"/>
                        </a:cxn>
                        <a:cxn ang="0">
                          <a:pos x="234" y="41"/>
                        </a:cxn>
                        <a:cxn ang="0">
                          <a:pos x="222" y="42"/>
                        </a:cxn>
                        <a:cxn ang="0">
                          <a:pos x="211" y="43"/>
                        </a:cxn>
                        <a:cxn ang="0">
                          <a:pos x="199" y="43"/>
                        </a:cxn>
                        <a:cxn ang="0">
                          <a:pos x="188" y="44"/>
                        </a:cxn>
                        <a:cxn ang="0">
                          <a:pos x="178" y="44"/>
                        </a:cxn>
                        <a:cxn ang="0">
                          <a:pos x="166" y="44"/>
                        </a:cxn>
                        <a:cxn ang="0">
                          <a:pos x="155" y="44"/>
                        </a:cxn>
                        <a:cxn ang="0">
                          <a:pos x="143" y="44"/>
                        </a:cxn>
                        <a:cxn ang="0">
                          <a:pos x="133" y="43"/>
                        </a:cxn>
                        <a:cxn ang="0">
                          <a:pos x="120" y="42"/>
                        </a:cxn>
                        <a:cxn ang="0">
                          <a:pos x="108" y="41"/>
                        </a:cxn>
                        <a:cxn ang="0">
                          <a:pos x="96" y="39"/>
                        </a:cxn>
                        <a:cxn ang="0">
                          <a:pos x="82" y="37"/>
                        </a:cxn>
                        <a:cxn ang="0">
                          <a:pos x="73" y="32"/>
                        </a:cxn>
                        <a:cxn ang="0">
                          <a:pos x="65" y="28"/>
                        </a:cxn>
                        <a:cxn ang="0">
                          <a:pos x="58" y="23"/>
                        </a:cxn>
                        <a:cxn ang="0">
                          <a:pos x="52" y="19"/>
                        </a:cxn>
                        <a:cxn ang="0">
                          <a:pos x="47" y="14"/>
                        </a:cxn>
                        <a:cxn ang="0">
                          <a:pos x="44" y="11"/>
                        </a:cxn>
                        <a:cxn ang="0">
                          <a:pos x="42" y="5"/>
                        </a:cxn>
                        <a:cxn ang="0">
                          <a:pos x="40" y="0"/>
                        </a:cxn>
                      </a:cxnLst>
                      <a:rect l="0" t="0" r="r" b="b"/>
                      <a:pathLst>
                        <a:path w="351" h="100">
                          <a:moveTo>
                            <a:pt x="40" y="0"/>
                          </a:moveTo>
                          <a:lnTo>
                            <a:pt x="19" y="9"/>
                          </a:lnTo>
                          <a:lnTo>
                            <a:pt x="6" y="20"/>
                          </a:lnTo>
                          <a:lnTo>
                            <a:pt x="0" y="30"/>
                          </a:lnTo>
                          <a:lnTo>
                            <a:pt x="0" y="42"/>
                          </a:lnTo>
                          <a:lnTo>
                            <a:pt x="7" y="53"/>
                          </a:lnTo>
                          <a:lnTo>
                            <a:pt x="17" y="65"/>
                          </a:lnTo>
                          <a:lnTo>
                            <a:pt x="32" y="75"/>
                          </a:lnTo>
                          <a:lnTo>
                            <a:pt x="50" y="85"/>
                          </a:lnTo>
                          <a:lnTo>
                            <a:pt x="66" y="89"/>
                          </a:lnTo>
                          <a:lnTo>
                            <a:pt x="82" y="92"/>
                          </a:lnTo>
                          <a:lnTo>
                            <a:pt x="97" y="95"/>
                          </a:lnTo>
                          <a:lnTo>
                            <a:pt x="113" y="96"/>
                          </a:lnTo>
                          <a:lnTo>
                            <a:pt x="128" y="98"/>
                          </a:lnTo>
                          <a:lnTo>
                            <a:pt x="144" y="99"/>
                          </a:lnTo>
                          <a:lnTo>
                            <a:pt x="159" y="99"/>
                          </a:lnTo>
                          <a:lnTo>
                            <a:pt x="174" y="100"/>
                          </a:lnTo>
                          <a:lnTo>
                            <a:pt x="189" y="100"/>
                          </a:lnTo>
                          <a:lnTo>
                            <a:pt x="205" y="100"/>
                          </a:lnTo>
                          <a:lnTo>
                            <a:pt x="220" y="99"/>
                          </a:lnTo>
                          <a:lnTo>
                            <a:pt x="236" y="99"/>
                          </a:lnTo>
                          <a:lnTo>
                            <a:pt x="251" y="98"/>
                          </a:lnTo>
                          <a:lnTo>
                            <a:pt x="267" y="97"/>
                          </a:lnTo>
                          <a:lnTo>
                            <a:pt x="284" y="95"/>
                          </a:lnTo>
                          <a:lnTo>
                            <a:pt x="300" y="94"/>
                          </a:lnTo>
                          <a:lnTo>
                            <a:pt x="323" y="81"/>
                          </a:lnTo>
                          <a:lnTo>
                            <a:pt x="339" y="68"/>
                          </a:lnTo>
                          <a:lnTo>
                            <a:pt x="349" y="56"/>
                          </a:lnTo>
                          <a:lnTo>
                            <a:pt x="351" y="43"/>
                          </a:lnTo>
                          <a:lnTo>
                            <a:pt x="348" y="31"/>
                          </a:lnTo>
                          <a:lnTo>
                            <a:pt x="338" y="21"/>
                          </a:lnTo>
                          <a:lnTo>
                            <a:pt x="320" y="12"/>
                          </a:lnTo>
                          <a:lnTo>
                            <a:pt x="296" y="5"/>
                          </a:lnTo>
                          <a:lnTo>
                            <a:pt x="298" y="15"/>
                          </a:lnTo>
                          <a:lnTo>
                            <a:pt x="294" y="23"/>
                          </a:lnTo>
                          <a:lnTo>
                            <a:pt x="284" y="30"/>
                          </a:lnTo>
                          <a:lnTo>
                            <a:pt x="272" y="37"/>
                          </a:lnTo>
                          <a:lnTo>
                            <a:pt x="258" y="38"/>
                          </a:lnTo>
                          <a:lnTo>
                            <a:pt x="245" y="39"/>
                          </a:lnTo>
                          <a:lnTo>
                            <a:pt x="234" y="41"/>
                          </a:lnTo>
                          <a:lnTo>
                            <a:pt x="222" y="42"/>
                          </a:lnTo>
                          <a:lnTo>
                            <a:pt x="211" y="43"/>
                          </a:lnTo>
                          <a:lnTo>
                            <a:pt x="199" y="43"/>
                          </a:lnTo>
                          <a:lnTo>
                            <a:pt x="188" y="44"/>
                          </a:lnTo>
                          <a:lnTo>
                            <a:pt x="178" y="44"/>
                          </a:lnTo>
                          <a:lnTo>
                            <a:pt x="166" y="44"/>
                          </a:lnTo>
                          <a:lnTo>
                            <a:pt x="155" y="44"/>
                          </a:lnTo>
                          <a:lnTo>
                            <a:pt x="143" y="44"/>
                          </a:lnTo>
                          <a:lnTo>
                            <a:pt x="133" y="43"/>
                          </a:lnTo>
                          <a:lnTo>
                            <a:pt x="120" y="42"/>
                          </a:lnTo>
                          <a:lnTo>
                            <a:pt x="108" y="41"/>
                          </a:lnTo>
                          <a:lnTo>
                            <a:pt x="96" y="39"/>
                          </a:lnTo>
                          <a:lnTo>
                            <a:pt x="82" y="37"/>
                          </a:lnTo>
                          <a:lnTo>
                            <a:pt x="73" y="32"/>
                          </a:lnTo>
                          <a:lnTo>
                            <a:pt x="65" y="28"/>
                          </a:lnTo>
                          <a:lnTo>
                            <a:pt x="58" y="23"/>
                          </a:lnTo>
                          <a:lnTo>
                            <a:pt x="52" y="19"/>
                          </a:lnTo>
                          <a:lnTo>
                            <a:pt x="47" y="14"/>
                          </a:lnTo>
                          <a:lnTo>
                            <a:pt x="44" y="11"/>
                          </a:lnTo>
                          <a:lnTo>
                            <a:pt x="42" y="5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48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93909" y="5021643"/>
                      <a:ext cx="740047" cy="196745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4"/>
                        </a:cxn>
                        <a:cxn ang="0">
                          <a:pos x="68" y="40"/>
                        </a:cxn>
                        <a:cxn ang="0">
                          <a:pos x="89" y="44"/>
                        </a:cxn>
                        <a:cxn ang="0">
                          <a:pos x="108" y="48"/>
                        </a:cxn>
                        <a:cxn ang="0">
                          <a:pos x="127" y="53"/>
                        </a:cxn>
                        <a:cxn ang="0">
                          <a:pos x="144" y="55"/>
                        </a:cxn>
                        <a:cxn ang="0">
                          <a:pos x="160" y="57"/>
                        </a:cxn>
                        <a:cxn ang="0">
                          <a:pos x="176" y="59"/>
                        </a:cxn>
                        <a:cxn ang="0">
                          <a:pos x="192" y="59"/>
                        </a:cxn>
                        <a:cxn ang="0">
                          <a:pos x="207" y="59"/>
                        </a:cxn>
                        <a:cxn ang="0">
                          <a:pos x="222" y="58"/>
                        </a:cxn>
                        <a:cxn ang="0">
                          <a:pos x="237" y="57"/>
                        </a:cxn>
                        <a:cxn ang="0">
                          <a:pos x="253" y="54"/>
                        </a:cxn>
                        <a:cxn ang="0">
                          <a:pos x="270" y="50"/>
                        </a:cxn>
                        <a:cxn ang="0">
                          <a:pos x="286" y="46"/>
                        </a:cxn>
                        <a:cxn ang="0">
                          <a:pos x="304" y="39"/>
                        </a:cxn>
                        <a:cxn ang="0">
                          <a:pos x="323" y="32"/>
                        </a:cxn>
                        <a:cxn ang="0">
                          <a:pos x="342" y="23"/>
                        </a:cxn>
                        <a:cxn ang="0">
                          <a:pos x="348" y="10"/>
                        </a:cxn>
                        <a:cxn ang="0">
                          <a:pos x="352" y="3"/>
                        </a:cxn>
                        <a:cxn ang="0">
                          <a:pos x="356" y="0"/>
                        </a:cxn>
                        <a:cxn ang="0">
                          <a:pos x="359" y="1"/>
                        </a:cxn>
                        <a:cxn ang="0">
                          <a:pos x="363" y="4"/>
                        </a:cxn>
                        <a:cxn ang="0">
                          <a:pos x="367" y="11"/>
                        </a:cxn>
                        <a:cxn ang="0">
                          <a:pos x="374" y="20"/>
                        </a:cxn>
                        <a:cxn ang="0">
                          <a:pos x="382" y="32"/>
                        </a:cxn>
                        <a:cxn ang="0">
                          <a:pos x="366" y="55"/>
                        </a:cxn>
                        <a:cxn ang="0">
                          <a:pos x="349" y="65"/>
                        </a:cxn>
                        <a:cxn ang="0">
                          <a:pos x="329" y="73"/>
                        </a:cxn>
                        <a:cxn ang="0">
                          <a:pos x="310" y="80"/>
                        </a:cxn>
                        <a:cxn ang="0">
                          <a:pos x="288" y="86"/>
                        </a:cxn>
                        <a:cxn ang="0">
                          <a:pos x="266" y="91"/>
                        </a:cxn>
                        <a:cxn ang="0">
                          <a:pos x="243" y="94"/>
                        </a:cxn>
                        <a:cxn ang="0">
                          <a:pos x="219" y="96"/>
                        </a:cxn>
                        <a:cxn ang="0">
                          <a:pos x="196" y="96"/>
                        </a:cxn>
                        <a:cxn ang="0">
                          <a:pos x="172" y="96"/>
                        </a:cxn>
                        <a:cxn ang="0">
                          <a:pos x="147" y="95"/>
                        </a:cxn>
                        <a:cxn ang="0">
                          <a:pos x="124" y="92"/>
                        </a:cxn>
                        <a:cxn ang="0">
                          <a:pos x="101" y="88"/>
                        </a:cxn>
                        <a:cxn ang="0">
                          <a:pos x="78" y="84"/>
                        </a:cxn>
                        <a:cxn ang="0">
                          <a:pos x="58" y="79"/>
                        </a:cxn>
                        <a:cxn ang="0">
                          <a:pos x="37" y="72"/>
                        </a:cxn>
                        <a:cxn ang="0">
                          <a:pos x="18" y="65"/>
                        </a:cxn>
                        <a:cxn ang="0">
                          <a:pos x="12" y="56"/>
                        </a:cxn>
                        <a:cxn ang="0">
                          <a:pos x="6" y="47"/>
                        </a:cxn>
                        <a:cxn ang="0">
                          <a:pos x="2" y="38"/>
                        </a:cxn>
                        <a:cxn ang="0">
                          <a:pos x="0" y="28"/>
                        </a:cxn>
                        <a:cxn ang="0">
                          <a:pos x="0" y="20"/>
                        </a:cxn>
                        <a:cxn ang="0">
                          <a:pos x="5" y="13"/>
                        </a:cxn>
                        <a:cxn ang="0">
                          <a:pos x="12" y="8"/>
                        </a:cxn>
                        <a:cxn ang="0">
                          <a:pos x="24" y="4"/>
                        </a:cxn>
                      </a:cxnLst>
                      <a:rect l="0" t="0" r="r" b="b"/>
                      <a:pathLst>
                        <a:path w="382" h="96">
                          <a:moveTo>
                            <a:pt x="24" y="4"/>
                          </a:moveTo>
                          <a:lnTo>
                            <a:pt x="68" y="40"/>
                          </a:lnTo>
                          <a:lnTo>
                            <a:pt x="89" y="44"/>
                          </a:lnTo>
                          <a:lnTo>
                            <a:pt x="108" y="48"/>
                          </a:lnTo>
                          <a:lnTo>
                            <a:pt x="127" y="53"/>
                          </a:lnTo>
                          <a:lnTo>
                            <a:pt x="144" y="55"/>
                          </a:lnTo>
                          <a:lnTo>
                            <a:pt x="160" y="57"/>
                          </a:lnTo>
                          <a:lnTo>
                            <a:pt x="176" y="59"/>
                          </a:lnTo>
                          <a:lnTo>
                            <a:pt x="192" y="59"/>
                          </a:lnTo>
                          <a:lnTo>
                            <a:pt x="207" y="59"/>
                          </a:lnTo>
                          <a:lnTo>
                            <a:pt x="222" y="58"/>
                          </a:lnTo>
                          <a:lnTo>
                            <a:pt x="237" y="57"/>
                          </a:lnTo>
                          <a:lnTo>
                            <a:pt x="253" y="54"/>
                          </a:lnTo>
                          <a:lnTo>
                            <a:pt x="270" y="50"/>
                          </a:lnTo>
                          <a:lnTo>
                            <a:pt x="286" y="46"/>
                          </a:lnTo>
                          <a:lnTo>
                            <a:pt x="304" y="39"/>
                          </a:lnTo>
                          <a:lnTo>
                            <a:pt x="323" y="32"/>
                          </a:lnTo>
                          <a:lnTo>
                            <a:pt x="342" y="23"/>
                          </a:lnTo>
                          <a:lnTo>
                            <a:pt x="348" y="10"/>
                          </a:lnTo>
                          <a:lnTo>
                            <a:pt x="352" y="3"/>
                          </a:lnTo>
                          <a:lnTo>
                            <a:pt x="356" y="0"/>
                          </a:lnTo>
                          <a:lnTo>
                            <a:pt x="359" y="1"/>
                          </a:lnTo>
                          <a:lnTo>
                            <a:pt x="363" y="4"/>
                          </a:lnTo>
                          <a:lnTo>
                            <a:pt x="367" y="11"/>
                          </a:lnTo>
                          <a:lnTo>
                            <a:pt x="374" y="20"/>
                          </a:lnTo>
                          <a:lnTo>
                            <a:pt x="382" y="32"/>
                          </a:lnTo>
                          <a:lnTo>
                            <a:pt x="366" y="55"/>
                          </a:lnTo>
                          <a:lnTo>
                            <a:pt x="349" y="65"/>
                          </a:lnTo>
                          <a:lnTo>
                            <a:pt x="329" y="73"/>
                          </a:lnTo>
                          <a:lnTo>
                            <a:pt x="310" y="80"/>
                          </a:lnTo>
                          <a:lnTo>
                            <a:pt x="288" y="86"/>
                          </a:lnTo>
                          <a:lnTo>
                            <a:pt x="266" y="91"/>
                          </a:lnTo>
                          <a:lnTo>
                            <a:pt x="243" y="94"/>
                          </a:lnTo>
                          <a:lnTo>
                            <a:pt x="219" y="96"/>
                          </a:lnTo>
                          <a:lnTo>
                            <a:pt x="196" y="96"/>
                          </a:lnTo>
                          <a:lnTo>
                            <a:pt x="172" y="96"/>
                          </a:lnTo>
                          <a:lnTo>
                            <a:pt x="147" y="95"/>
                          </a:lnTo>
                          <a:lnTo>
                            <a:pt x="124" y="92"/>
                          </a:lnTo>
                          <a:lnTo>
                            <a:pt x="101" y="88"/>
                          </a:lnTo>
                          <a:lnTo>
                            <a:pt x="78" y="84"/>
                          </a:lnTo>
                          <a:lnTo>
                            <a:pt x="58" y="79"/>
                          </a:lnTo>
                          <a:lnTo>
                            <a:pt x="37" y="72"/>
                          </a:lnTo>
                          <a:lnTo>
                            <a:pt x="18" y="65"/>
                          </a:lnTo>
                          <a:lnTo>
                            <a:pt x="12" y="56"/>
                          </a:lnTo>
                          <a:lnTo>
                            <a:pt x="6" y="47"/>
                          </a:lnTo>
                          <a:lnTo>
                            <a:pt x="2" y="38"/>
                          </a:lnTo>
                          <a:lnTo>
                            <a:pt x="0" y="28"/>
                          </a:lnTo>
                          <a:lnTo>
                            <a:pt x="0" y="20"/>
                          </a:lnTo>
                          <a:lnTo>
                            <a:pt x="5" y="13"/>
                          </a:lnTo>
                          <a:lnTo>
                            <a:pt x="12" y="8"/>
                          </a:lnTo>
                          <a:lnTo>
                            <a:pt x="24" y="4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49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-14928" y="5218388"/>
                      <a:ext cx="1001240" cy="337262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02"/>
                        </a:cxn>
                        <a:cxn ang="0">
                          <a:pos x="18" y="116"/>
                        </a:cxn>
                        <a:cxn ang="0">
                          <a:pos x="34" y="130"/>
                        </a:cxn>
                        <a:cxn ang="0">
                          <a:pos x="55" y="143"/>
                        </a:cxn>
                        <a:cxn ang="0">
                          <a:pos x="80" y="155"/>
                        </a:cxn>
                        <a:cxn ang="0">
                          <a:pos x="109" y="165"/>
                        </a:cxn>
                        <a:cxn ang="0">
                          <a:pos x="141" y="173"/>
                        </a:cxn>
                        <a:cxn ang="0">
                          <a:pos x="176" y="179"/>
                        </a:cxn>
                        <a:cxn ang="0">
                          <a:pos x="211" y="182"/>
                        </a:cxn>
                        <a:cxn ang="0">
                          <a:pos x="248" y="184"/>
                        </a:cxn>
                        <a:cxn ang="0">
                          <a:pos x="285" y="183"/>
                        </a:cxn>
                        <a:cxn ang="0">
                          <a:pos x="323" y="180"/>
                        </a:cxn>
                        <a:cxn ang="0">
                          <a:pos x="359" y="173"/>
                        </a:cxn>
                        <a:cxn ang="0">
                          <a:pos x="393" y="164"/>
                        </a:cxn>
                        <a:cxn ang="0">
                          <a:pos x="427" y="151"/>
                        </a:cxn>
                        <a:cxn ang="0">
                          <a:pos x="455" y="135"/>
                        </a:cxn>
                        <a:cxn ang="0">
                          <a:pos x="482" y="115"/>
                        </a:cxn>
                        <a:cxn ang="0">
                          <a:pos x="483" y="93"/>
                        </a:cxn>
                        <a:cxn ang="0">
                          <a:pos x="483" y="77"/>
                        </a:cxn>
                        <a:cxn ang="0">
                          <a:pos x="482" y="65"/>
                        </a:cxn>
                        <a:cxn ang="0">
                          <a:pos x="478" y="54"/>
                        </a:cxn>
                        <a:cxn ang="0">
                          <a:pos x="473" y="44"/>
                        </a:cxn>
                        <a:cxn ang="0">
                          <a:pos x="463" y="34"/>
                        </a:cxn>
                        <a:cxn ang="0">
                          <a:pos x="451" y="22"/>
                        </a:cxn>
                        <a:cxn ang="0">
                          <a:pos x="435" y="7"/>
                        </a:cxn>
                        <a:cxn ang="0">
                          <a:pos x="416" y="23"/>
                        </a:cxn>
                        <a:cxn ang="0">
                          <a:pos x="396" y="37"/>
                        </a:cxn>
                        <a:cxn ang="0">
                          <a:pos x="375" y="50"/>
                        </a:cxn>
                        <a:cxn ang="0">
                          <a:pos x="353" y="59"/>
                        </a:cxn>
                        <a:cxn ang="0">
                          <a:pos x="330" y="67"/>
                        </a:cxn>
                        <a:cxn ang="0">
                          <a:pos x="307" y="73"/>
                        </a:cxn>
                        <a:cxn ang="0">
                          <a:pos x="284" y="76"/>
                        </a:cxn>
                        <a:cxn ang="0">
                          <a:pos x="260" y="78"/>
                        </a:cxn>
                        <a:cxn ang="0">
                          <a:pos x="235" y="78"/>
                        </a:cxn>
                        <a:cxn ang="0">
                          <a:pos x="211" y="76"/>
                        </a:cxn>
                        <a:cxn ang="0">
                          <a:pos x="187" y="73"/>
                        </a:cxn>
                        <a:cxn ang="0">
                          <a:pos x="163" y="68"/>
                        </a:cxn>
                        <a:cxn ang="0">
                          <a:pos x="140" y="61"/>
                        </a:cxn>
                        <a:cxn ang="0">
                          <a:pos x="116" y="53"/>
                        </a:cxn>
                        <a:cxn ang="0">
                          <a:pos x="94" y="44"/>
                        </a:cxn>
                        <a:cxn ang="0">
                          <a:pos x="72" y="32"/>
                        </a:cxn>
                        <a:cxn ang="0">
                          <a:pos x="66" y="0"/>
                        </a:cxn>
                        <a:cxn ang="0">
                          <a:pos x="56" y="5"/>
                        </a:cxn>
                        <a:cxn ang="0">
                          <a:pos x="42" y="12"/>
                        </a:cxn>
                        <a:cxn ang="0">
                          <a:pos x="29" y="20"/>
                        </a:cxn>
                        <a:cxn ang="0">
                          <a:pos x="17" y="30"/>
                        </a:cxn>
                        <a:cxn ang="0">
                          <a:pos x="7" y="43"/>
                        </a:cxn>
                        <a:cxn ang="0">
                          <a:pos x="2" y="59"/>
                        </a:cxn>
                        <a:cxn ang="0">
                          <a:pos x="0" y="78"/>
                        </a:cxn>
                        <a:cxn ang="0">
                          <a:pos x="7" y="102"/>
                        </a:cxn>
                      </a:cxnLst>
                      <a:rect l="0" t="0" r="r" b="b"/>
                      <a:pathLst>
                        <a:path w="483" h="184">
                          <a:moveTo>
                            <a:pt x="7" y="102"/>
                          </a:moveTo>
                          <a:lnTo>
                            <a:pt x="18" y="116"/>
                          </a:lnTo>
                          <a:lnTo>
                            <a:pt x="34" y="130"/>
                          </a:lnTo>
                          <a:lnTo>
                            <a:pt x="55" y="143"/>
                          </a:lnTo>
                          <a:lnTo>
                            <a:pt x="80" y="155"/>
                          </a:lnTo>
                          <a:lnTo>
                            <a:pt x="109" y="165"/>
                          </a:lnTo>
                          <a:lnTo>
                            <a:pt x="141" y="173"/>
                          </a:lnTo>
                          <a:lnTo>
                            <a:pt x="176" y="179"/>
                          </a:lnTo>
                          <a:lnTo>
                            <a:pt x="211" y="182"/>
                          </a:lnTo>
                          <a:lnTo>
                            <a:pt x="248" y="184"/>
                          </a:lnTo>
                          <a:lnTo>
                            <a:pt x="285" y="183"/>
                          </a:lnTo>
                          <a:lnTo>
                            <a:pt x="323" y="180"/>
                          </a:lnTo>
                          <a:lnTo>
                            <a:pt x="359" y="173"/>
                          </a:lnTo>
                          <a:lnTo>
                            <a:pt x="393" y="164"/>
                          </a:lnTo>
                          <a:lnTo>
                            <a:pt x="427" y="151"/>
                          </a:lnTo>
                          <a:lnTo>
                            <a:pt x="455" y="135"/>
                          </a:lnTo>
                          <a:lnTo>
                            <a:pt x="482" y="115"/>
                          </a:lnTo>
                          <a:lnTo>
                            <a:pt x="483" y="93"/>
                          </a:lnTo>
                          <a:lnTo>
                            <a:pt x="483" y="77"/>
                          </a:lnTo>
                          <a:lnTo>
                            <a:pt x="482" y="65"/>
                          </a:lnTo>
                          <a:lnTo>
                            <a:pt x="478" y="54"/>
                          </a:lnTo>
                          <a:lnTo>
                            <a:pt x="473" y="44"/>
                          </a:lnTo>
                          <a:lnTo>
                            <a:pt x="463" y="34"/>
                          </a:lnTo>
                          <a:lnTo>
                            <a:pt x="451" y="22"/>
                          </a:lnTo>
                          <a:lnTo>
                            <a:pt x="435" y="7"/>
                          </a:lnTo>
                          <a:lnTo>
                            <a:pt x="416" y="23"/>
                          </a:lnTo>
                          <a:lnTo>
                            <a:pt x="396" y="37"/>
                          </a:lnTo>
                          <a:lnTo>
                            <a:pt x="375" y="50"/>
                          </a:lnTo>
                          <a:lnTo>
                            <a:pt x="353" y="59"/>
                          </a:lnTo>
                          <a:lnTo>
                            <a:pt x="330" y="67"/>
                          </a:lnTo>
                          <a:lnTo>
                            <a:pt x="307" y="73"/>
                          </a:lnTo>
                          <a:lnTo>
                            <a:pt x="284" y="76"/>
                          </a:lnTo>
                          <a:lnTo>
                            <a:pt x="260" y="78"/>
                          </a:lnTo>
                          <a:lnTo>
                            <a:pt x="235" y="78"/>
                          </a:lnTo>
                          <a:lnTo>
                            <a:pt x="211" y="76"/>
                          </a:lnTo>
                          <a:lnTo>
                            <a:pt x="187" y="73"/>
                          </a:lnTo>
                          <a:lnTo>
                            <a:pt x="163" y="68"/>
                          </a:lnTo>
                          <a:lnTo>
                            <a:pt x="140" y="61"/>
                          </a:lnTo>
                          <a:lnTo>
                            <a:pt x="116" y="53"/>
                          </a:lnTo>
                          <a:lnTo>
                            <a:pt x="94" y="44"/>
                          </a:lnTo>
                          <a:lnTo>
                            <a:pt x="72" y="32"/>
                          </a:lnTo>
                          <a:lnTo>
                            <a:pt x="66" y="0"/>
                          </a:lnTo>
                          <a:lnTo>
                            <a:pt x="56" y="5"/>
                          </a:lnTo>
                          <a:lnTo>
                            <a:pt x="42" y="12"/>
                          </a:lnTo>
                          <a:lnTo>
                            <a:pt x="29" y="20"/>
                          </a:lnTo>
                          <a:lnTo>
                            <a:pt x="17" y="30"/>
                          </a:lnTo>
                          <a:lnTo>
                            <a:pt x="7" y="43"/>
                          </a:lnTo>
                          <a:lnTo>
                            <a:pt x="2" y="59"/>
                          </a:lnTo>
                          <a:lnTo>
                            <a:pt x="0" y="78"/>
                          </a:lnTo>
                          <a:lnTo>
                            <a:pt x="7" y="102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50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420394" y="3419658"/>
                      <a:ext cx="152370" cy="196727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57" y="2"/>
                        </a:cxn>
                        <a:cxn ang="0">
                          <a:pos x="66" y="3"/>
                        </a:cxn>
                        <a:cxn ang="0">
                          <a:pos x="74" y="6"/>
                        </a:cxn>
                        <a:cxn ang="0">
                          <a:pos x="81" y="11"/>
                        </a:cxn>
                        <a:cxn ang="0">
                          <a:pos x="87" y="16"/>
                        </a:cxn>
                        <a:cxn ang="0">
                          <a:pos x="91" y="22"/>
                        </a:cxn>
                        <a:cxn ang="0">
                          <a:pos x="94" y="29"/>
                        </a:cxn>
                        <a:cxn ang="0">
                          <a:pos x="95" y="36"/>
                        </a:cxn>
                        <a:cxn ang="0">
                          <a:pos x="94" y="43"/>
                        </a:cxn>
                        <a:cxn ang="0">
                          <a:pos x="91" y="50"/>
                        </a:cxn>
                        <a:cxn ang="0">
                          <a:pos x="87" y="56"/>
                        </a:cxn>
                        <a:cxn ang="0">
                          <a:pos x="81" y="61"/>
                        </a:cxn>
                        <a:cxn ang="0">
                          <a:pos x="74" y="66"/>
                        </a:cxn>
                        <a:cxn ang="0">
                          <a:pos x="66" y="69"/>
                        </a:cxn>
                        <a:cxn ang="0">
                          <a:pos x="57" y="71"/>
                        </a:cxn>
                        <a:cxn ang="0">
                          <a:pos x="48" y="72"/>
                        </a:cxn>
                        <a:cxn ang="0">
                          <a:pos x="38" y="71"/>
                        </a:cxn>
                        <a:cxn ang="0">
                          <a:pos x="29" y="69"/>
                        </a:cxn>
                        <a:cxn ang="0">
                          <a:pos x="21" y="66"/>
                        </a:cxn>
                        <a:cxn ang="0">
                          <a:pos x="14" y="61"/>
                        </a:cxn>
                        <a:cxn ang="0">
                          <a:pos x="8" y="56"/>
                        </a:cxn>
                        <a:cxn ang="0">
                          <a:pos x="4" y="50"/>
                        </a:cxn>
                        <a:cxn ang="0">
                          <a:pos x="2" y="43"/>
                        </a:cxn>
                        <a:cxn ang="0">
                          <a:pos x="0" y="36"/>
                        </a:cxn>
                        <a:cxn ang="0">
                          <a:pos x="2" y="29"/>
                        </a:cxn>
                        <a:cxn ang="0">
                          <a:pos x="4" y="22"/>
                        </a:cxn>
                        <a:cxn ang="0">
                          <a:pos x="8" y="16"/>
                        </a:cxn>
                        <a:cxn ang="0">
                          <a:pos x="14" y="11"/>
                        </a:cxn>
                        <a:cxn ang="0">
                          <a:pos x="21" y="6"/>
                        </a:cxn>
                        <a:cxn ang="0">
                          <a:pos x="29" y="3"/>
                        </a:cxn>
                        <a:cxn ang="0">
                          <a:pos x="38" y="2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95" h="72">
                          <a:moveTo>
                            <a:pt x="48" y="0"/>
                          </a:moveTo>
                          <a:lnTo>
                            <a:pt x="57" y="2"/>
                          </a:lnTo>
                          <a:lnTo>
                            <a:pt x="66" y="3"/>
                          </a:lnTo>
                          <a:lnTo>
                            <a:pt x="74" y="6"/>
                          </a:lnTo>
                          <a:lnTo>
                            <a:pt x="81" y="11"/>
                          </a:lnTo>
                          <a:lnTo>
                            <a:pt x="87" y="16"/>
                          </a:lnTo>
                          <a:lnTo>
                            <a:pt x="91" y="22"/>
                          </a:lnTo>
                          <a:lnTo>
                            <a:pt x="94" y="29"/>
                          </a:lnTo>
                          <a:lnTo>
                            <a:pt x="95" y="36"/>
                          </a:lnTo>
                          <a:lnTo>
                            <a:pt x="94" y="43"/>
                          </a:lnTo>
                          <a:lnTo>
                            <a:pt x="91" y="50"/>
                          </a:lnTo>
                          <a:lnTo>
                            <a:pt x="87" y="56"/>
                          </a:lnTo>
                          <a:lnTo>
                            <a:pt x="81" y="61"/>
                          </a:lnTo>
                          <a:lnTo>
                            <a:pt x="74" y="66"/>
                          </a:lnTo>
                          <a:lnTo>
                            <a:pt x="66" y="69"/>
                          </a:lnTo>
                          <a:lnTo>
                            <a:pt x="57" y="71"/>
                          </a:lnTo>
                          <a:lnTo>
                            <a:pt x="48" y="72"/>
                          </a:lnTo>
                          <a:lnTo>
                            <a:pt x="38" y="71"/>
                          </a:lnTo>
                          <a:lnTo>
                            <a:pt x="29" y="69"/>
                          </a:lnTo>
                          <a:lnTo>
                            <a:pt x="21" y="66"/>
                          </a:lnTo>
                          <a:lnTo>
                            <a:pt x="14" y="61"/>
                          </a:lnTo>
                          <a:lnTo>
                            <a:pt x="8" y="56"/>
                          </a:lnTo>
                          <a:lnTo>
                            <a:pt x="4" y="50"/>
                          </a:lnTo>
                          <a:lnTo>
                            <a:pt x="2" y="43"/>
                          </a:lnTo>
                          <a:lnTo>
                            <a:pt x="0" y="36"/>
                          </a:lnTo>
                          <a:lnTo>
                            <a:pt x="2" y="29"/>
                          </a:lnTo>
                          <a:lnTo>
                            <a:pt x="4" y="22"/>
                          </a:lnTo>
                          <a:lnTo>
                            <a:pt x="8" y="16"/>
                          </a:lnTo>
                          <a:lnTo>
                            <a:pt x="14" y="11"/>
                          </a:lnTo>
                          <a:lnTo>
                            <a:pt x="21" y="6"/>
                          </a:lnTo>
                          <a:lnTo>
                            <a:pt x="29" y="3"/>
                          </a:lnTo>
                          <a:lnTo>
                            <a:pt x="38" y="2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  <p:grpSp>
                <p:nvGrpSpPr>
                  <p:cNvPr id="95" name="Gruppe 813"/>
                  <p:cNvGrpSpPr/>
                  <p:nvPr/>
                </p:nvGrpSpPr>
                <p:grpSpPr>
                  <a:xfrm>
                    <a:off x="1203876" y="3975122"/>
                    <a:ext cx="443011" cy="1727207"/>
                    <a:chOff x="3781425" y="3433763"/>
                    <a:chExt cx="490538" cy="1912498"/>
                  </a:xfrm>
                  <a:solidFill>
                    <a:srgbClr val="FFFFFF">
                      <a:alpha val="9000"/>
                    </a:srgbClr>
                  </a:solidFill>
                </p:grpSpPr>
                <p:sp>
                  <p:nvSpPr>
                    <p:cNvPr id="239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3824288" y="3986213"/>
                      <a:ext cx="365125" cy="65088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0"/>
                        </a:cxn>
                        <a:cxn ang="0">
                          <a:pos x="26" y="6"/>
                        </a:cxn>
                        <a:cxn ang="0">
                          <a:pos x="39" y="13"/>
                        </a:cxn>
                        <a:cxn ang="0">
                          <a:pos x="52" y="16"/>
                        </a:cxn>
                        <a:cxn ang="0">
                          <a:pos x="65" y="19"/>
                        </a:cxn>
                        <a:cxn ang="0">
                          <a:pos x="78" y="22"/>
                        </a:cxn>
                        <a:cxn ang="0">
                          <a:pos x="93" y="23"/>
                        </a:cxn>
                        <a:cxn ang="0">
                          <a:pos x="106" y="24"/>
                        </a:cxn>
                        <a:cxn ang="0">
                          <a:pos x="120" y="23"/>
                        </a:cxn>
                        <a:cxn ang="0">
                          <a:pos x="134" y="22"/>
                        </a:cxn>
                        <a:cxn ang="0">
                          <a:pos x="147" y="20"/>
                        </a:cxn>
                        <a:cxn ang="0">
                          <a:pos x="161" y="18"/>
                        </a:cxn>
                        <a:cxn ang="0">
                          <a:pos x="176" y="15"/>
                        </a:cxn>
                        <a:cxn ang="0">
                          <a:pos x="189" y="13"/>
                        </a:cxn>
                        <a:cxn ang="0">
                          <a:pos x="203" y="9"/>
                        </a:cxn>
                        <a:cxn ang="0">
                          <a:pos x="216" y="6"/>
                        </a:cxn>
                        <a:cxn ang="0">
                          <a:pos x="230" y="2"/>
                        </a:cxn>
                        <a:cxn ang="0">
                          <a:pos x="230" y="15"/>
                        </a:cxn>
                        <a:cxn ang="0">
                          <a:pos x="221" y="19"/>
                        </a:cxn>
                        <a:cxn ang="0">
                          <a:pos x="212" y="23"/>
                        </a:cxn>
                        <a:cxn ang="0">
                          <a:pos x="200" y="27"/>
                        </a:cxn>
                        <a:cxn ang="0">
                          <a:pos x="189" y="29"/>
                        </a:cxn>
                        <a:cxn ang="0">
                          <a:pos x="174" y="33"/>
                        </a:cxn>
                        <a:cxn ang="0">
                          <a:pos x="161" y="36"/>
                        </a:cxn>
                        <a:cxn ang="0">
                          <a:pos x="146" y="39"/>
                        </a:cxn>
                        <a:cxn ang="0">
                          <a:pos x="132" y="41"/>
                        </a:cxn>
                        <a:cxn ang="0">
                          <a:pos x="115" y="41"/>
                        </a:cxn>
                        <a:cxn ang="0">
                          <a:pos x="99" y="41"/>
                        </a:cxn>
                        <a:cxn ang="0">
                          <a:pos x="82" y="40"/>
                        </a:cxn>
                        <a:cxn ang="0">
                          <a:pos x="65" y="37"/>
                        </a:cxn>
                        <a:cxn ang="0">
                          <a:pos x="50" y="32"/>
                        </a:cxn>
                        <a:cxn ang="0">
                          <a:pos x="33" y="27"/>
                        </a:cxn>
                        <a:cxn ang="0">
                          <a:pos x="16" y="19"/>
                        </a:cxn>
                        <a:cxn ang="0">
                          <a:pos x="0" y="9"/>
                        </a:cxn>
                        <a:cxn ang="0">
                          <a:pos x="13" y="0"/>
                        </a:cxn>
                      </a:cxnLst>
                      <a:rect l="0" t="0" r="r" b="b"/>
                      <a:pathLst>
                        <a:path w="230" h="41">
                          <a:moveTo>
                            <a:pt x="13" y="0"/>
                          </a:moveTo>
                          <a:lnTo>
                            <a:pt x="26" y="6"/>
                          </a:lnTo>
                          <a:lnTo>
                            <a:pt x="39" y="13"/>
                          </a:lnTo>
                          <a:lnTo>
                            <a:pt x="52" y="16"/>
                          </a:lnTo>
                          <a:lnTo>
                            <a:pt x="65" y="19"/>
                          </a:lnTo>
                          <a:lnTo>
                            <a:pt x="78" y="22"/>
                          </a:lnTo>
                          <a:lnTo>
                            <a:pt x="93" y="23"/>
                          </a:lnTo>
                          <a:lnTo>
                            <a:pt x="106" y="24"/>
                          </a:lnTo>
                          <a:lnTo>
                            <a:pt x="120" y="23"/>
                          </a:lnTo>
                          <a:lnTo>
                            <a:pt x="134" y="22"/>
                          </a:lnTo>
                          <a:lnTo>
                            <a:pt x="147" y="20"/>
                          </a:lnTo>
                          <a:lnTo>
                            <a:pt x="161" y="18"/>
                          </a:lnTo>
                          <a:lnTo>
                            <a:pt x="176" y="15"/>
                          </a:lnTo>
                          <a:lnTo>
                            <a:pt x="189" y="13"/>
                          </a:lnTo>
                          <a:lnTo>
                            <a:pt x="203" y="9"/>
                          </a:lnTo>
                          <a:lnTo>
                            <a:pt x="216" y="6"/>
                          </a:lnTo>
                          <a:lnTo>
                            <a:pt x="230" y="2"/>
                          </a:lnTo>
                          <a:lnTo>
                            <a:pt x="230" y="15"/>
                          </a:lnTo>
                          <a:lnTo>
                            <a:pt x="221" y="19"/>
                          </a:lnTo>
                          <a:lnTo>
                            <a:pt x="212" y="23"/>
                          </a:lnTo>
                          <a:lnTo>
                            <a:pt x="200" y="27"/>
                          </a:lnTo>
                          <a:lnTo>
                            <a:pt x="189" y="29"/>
                          </a:lnTo>
                          <a:lnTo>
                            <a:pt x="174" y="33"/>
                          </a:lnTo>
                          <a:lnTo>
                            <a:pt x="161" y="36"/>
                          </a:lnTo>
                          <a:lnTo>
                            <a:pt x="146" y="39"/>
                          </a:lnTo>
                          <a:lnTo>
                            <a:pt x="132" y="41"/>
                          </a:lnTo>
                          <a:lnTo>
                            <a:pt x="115" y="41"/>
                          </a:lnTo>
                          <a:lnTo>
                            <a:pt x="99" y="41"/>
                          </a:lnTo>
                          <a:lnTo>
                            <a:pt x="82" y="40"/>
                          </a:lnTo>
                          <a:lnTo>
                            <a:pt x="65" y="37"/>
                          </a:lnTo>
                          <a:lnTo>
                            <a:pt x="50" y="32"/>
                          </a:lnTo>
                          <a:lnTo>
                            <a:pt x="33" y="27"/>
                          </a:lnTo>
                          <a:lnTo>
                            <a:pt x="16" y="19"/>
                          </a:lnTo>
                          <a:lnTo>
                            <a:pt x="0" y="9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40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3781425" y="5231961"/>
                      <a:ext cx="490538" cy="114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3" y="37"/>
                        </a:cxn>
                        <a:cxn ang="0">
                          <a:pos x="7" y="45"/>
                        </a:cxn>
                        <a:cxn ang="0">
                          <a:pos x="11" y="53"/>
                        </a:cxn>
                        <a:cxn ang="0">
                          <a:pos x="15" y="61"/>
                        </a:cxn>
                        <a:cxn ang="0">
                          <a:pos x="22" y="62"/>
                        </a:cxn>
                        <a:cxn ang="0">
                          <a:pos x="29" y="63"/>
                        </a:cxn>
                        <a:cxn ang="0">
                          <a:pos x="37" y="65"/>
                        </a:cxn>
                        <a:cxn ang="0">
                          <a:pos x="44" y="66"/>
                        </a:cxn>
                        <a:cxn ang="0">
                          <a:pos x="51" y="67"/>
                        </a:cxn>
                        <a:cxn ang="0">
                          <a:pos x="59" y="68"/>
                        </a:cxn>
                        <a:cxn ang="0">
                          <a:pos x="65" y="71"/>
                        </a:cxn>
                        <a:cxn ang="0">
                          <a:pos x="73" y="72"/>
                        </a:cxn>
                        <a:cxn ang="0">
                          <a:pos x="91" y="72"/>
                        </a:cxn>
                        <a:cxn ang="0">
                          <a:pos x="109" y="71"/>
                        </a:cxn>
                        <a:cxn ang="0">
                          <a:pos x="127" y="71"/>
                        </a:cxn>
                        <a:cxn ang="0">
                          <a:pos x="146" y="70"/>
                        </a:cxn>
                        <a:cxn ang="0">
                          <a:pos x="164" y="70"/>
                        </a:cxn>
                        <a:cxn ang="0">
                          <a:pos x="183" y="68"/>
                        </a:cxn>
                        <a:cxn ang="0">
                          <a:pos x="201" y="68"/>
                        </a:cxn>
                        <a:cxn ang="0">
                          <a:pos x="220" y="67"/>
                        </a:cxn>
                        <a:cxn ang="0">
                          <a:pos x="231" y="65"/>
                        </a:cxn>
                        <a:cxn ang="0">
                          <a:pos x="242" y="61"/>
                        </a:cxn>
                        <a:cxn ang="0">
                          <a:pos x="253" y="58"/>
                        </a:cxn>
                        <a:cxn ang="0">
                          <a:pos x="265" y="54"/>
                        </a:cxn>
                        <a:cxn ang="0">
                          <a:pos x="275" y="52"/>
                        </a:cxn>
                        <a:cxn ang="0">
                          <a:pos x="287" y="48"/>
                        </a:cxn>
                        <a:cxn ang="0">
                          <a:pos x="297" y="45"/>
                        </a:cxn>
                        <a:cxn ang="0">
                          <a:pos x="309" y="41"/>
                        </a:cxn>
                        <a:cxn ang="0">
                          <a:pos x="309" y="26"/>
                        </a:cxn>
                        <a:cxn ang="0">
                          <a:pos x="307" y="13"/>
                        </a:cxn>
                        <a:cxn ang="0">
                          <a:pos x="303" y="5"/>
                        </a:cxn>
                        <a:cxn ang="0">
                          <a:pos x="297" y="1"/>
                        </a:cxn>
                        <a:cxn ang="0">
                          <a:pos x="290" y="0"/>
                        </a:cxn>
                        <a:cxn ang="0">
                          <a:pos x="279" y="0"/>
                        </a:cxn>
                        <a:cxn ang="0">
                          <a:pos x="268" y="4"/>
                        </a:cxn>
                        <a:cxn ang="0">
                          <a:pos x="252" y="9"/>
                        </a:cxn>
                        <a:cxn ang="0">
                          <a:pos x="242" y="9"/>
                        </a:cxn>
                        <a:cxn ang="0">
                          <a:pos x="231" y="10"/>
                        </a:cxn>
                        <a:cxn ang="0">
                          <a:pos x="221" y="10"/>
                        </a:cxn>
                        <a:cxn ang="0">
                          <a:pos x="211" y="10"/>
                        </a:cxn>
                        <a:cxn ang="0">
                          <a:pos x="200" y="10"/>
                        </a:cxn>
                        <a:cxn ang="0">
                          <a:pos x="188" y="10"/>
                        </a:cxn>
                        <a:cxn ang="0">
                          <a:pos x="178" y="11"/>
                        </a:cxn>
                        <a:cxn ang="0">
                          <a:pos x="168" y="11"/>
                        </a:cxn>
                        <a:cxn ang="0">
                          <a:pos x="140" y="10"/>
                        </a:cxn>
                        <a:cxn ang="0">
                          <a:pos x="116" y="9"/>
                        </a:cxn>
                        <a:cxn ang="0">
                          <a:pos x="96" y="6"/>
                        </a:cxn>
                        <a:cxn ang="0">
                          <a:pos x="77" y="5"/>
                        </a:cxn>
                        <a:cxn ang="0">
                          <a:pos x="60" y="6"/>
                        </a:cxn>
                        <a:cxn ang="0">
                          <a:pos x="42" y="9"/>
                        </a:cxn>
                        <a:cxn ang="0">
                          <a:pos x="22" y="16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309" h="72">
                          <a:moveTo>
                            <a:pt x="0" y="29"/>
                          </a:moveTo>
                          <a:lnTo>
                            <a:pt x="3" y="37"/>
                          </a:lnTo>
                          <a:lnTo>
                            <a:pt x="7" y="45"/>
                          </a:lnTo>
                          <a:lnTo>
                            <a:pt x="11" y="53"/>
                          </a:lnTo>
                          <a:lnTo>
                            <a:pt x="15" y="61"/>
                          </a:lnTo>
                          <a:lnTo>
                            <a:pt x="22" y="62"/>
                          </a:lnTo>
                          <a:lnTo>
                            <a:pt x="29" y="63"/>
                          </a:lnTo>
                          <a:lnTo>
                            <a:pt x="37" y="65"/>
                          </a:lnTo>
                          <a:lnTo>
                            <a:pt x="44" y="66"/>
                          </a:lnTo>
                          <a:lnTo>
                            <a:pt x="51" y="67"/>
                          </a:lnTo>
                          <a:lnTo>
                            <a:pt x="59" y="68"/>
                          </a:lnTo>
                          <a:lnTo>
                            <a:pt x="65" y="71"/>
                          </a:lnTo>
                          <a:lnTo>
                            <a:pt x="73" y="72"/>
                          </a:lnTo>
                          <a:lnTo>
                            <a:pt x="91" y="72"/>
                          </a:lnTo>
                          <a:lnTo>
                            <a:pt x="109" y="71"/>
                          </a:lnTo>
                          <a:lnTo>
                            <a:pt x="127" y="71"/>
                          </a:lnTo>
                          <a:lnTo>
                            <a:pt x="146" y="70"/>
                          </a:lnTo>
                          <a:lnTo>
                            <a:pt x="164" y="70"/>
                          </a:lnTo>
                          <a:lnTo>
                            <a:pt x="183" y="68"/>
                          </a:lnTo>
                          <a:lnTo>
                            <a:pt x="201" y="68"/>
                          </a:lnTo>
                          <a:lnTo>
                            <a:pt x="220" y="67"/>
                          </a:lnTo>
                          <a:lnTo>
                            <a:pt x="231" y="65"/>
                          </a:lnTo>
                          <a:lnTo>
                            <a:pt x="242" y="61"/>
                          </a:lnTo>
                          <a:lnTo>
                            <a:pt x="253" y="58"/>
                          </a:lnTo>
                          <a:lnTo>
                            <a:pt x="265" y="54"/>
                          </a:lnTo>
                          <a:lnTo>
                            <a:pt x="275" y="52"/>
                          </a:lnTo>
                          <a:lnTo>
                            <a:pt x="287" y="48"/>
                          </a:lnTo>
                          <a:lnTo>
                            <a:pt x="297" y="45"/>
                          </a:lnTo>
                          <a:lnTo>
                            <a:pt x="309" y="41"/>
                          </a:lnTo>
                          <a:lnTo>
                            <a:pt x="309" y="26"/>
                          </a:lnTo>
                          <a:lnTo>
                            <a:pt x="307" y="13"/>
                          </a:lnTo>
                          <a:lnTo>
                            <a:pt x="303" y="5"/>
                          </a:lnTo>
                          <a:lnTo>
                            <a:pt x="297" y="1"/>
                          </a:lnTo>
                          <a:lnTo>
                            <a:pt x="290" y="0"/>
                          </a:lnTo>
                          <a:lnTo>
                            <a:pt x="279" y="0"/>
                          </a:lnTo>
                          <a:lnTo>
                            <a:pt x="268" y="4"/>
                          </a:lnTo>
                          <a:lnTo>
                            <a:pt x="252" y="9"/>
                          </a:lnTo>
                          <a:lnTo>
                            <a:pt x="242" y="9"/>
                          </a:lnTo>
                          <a:lnTo>
                            <a:pt x="231" y="10"/>
                          </a:lnTo>
                          <a:lnTo>
                            <a:pt x="221" y="10"/>
                          </a:lnTo>
                          <a:lnTo>
                            <a:pt x="211" y="10"/>
                          </a:lnTo>
                          <a:lnTo>
                            <a:pt x="200" y="10"/>
                          </a:lnTo>
                          <a:lnTo>
                            <a:pt x="188" y="10"/>
                          </a:lnTo>
                          <a:lnTo>
                            <a:pt x="178" y="11"/>
                          </a:lnTo>
                          <a:lnTo>
                            <a:pt x="168" y="11"/>
                          </a:lnTo>
                          <a:lnTo>
                            <a:pt x="140" y="10"/>
                          </a:lnTo>
                          <a:lnTo>
                            <a:pt x="116" y="9"/>
                          </a:lnTo>
                          <a:lnTo>
                            <a:pt x="96" y="6"/>
                          </a:lnTo>
                          <a:lnTo>
                            <a:pt x="77" y="5"/>
                          </a:lnTo>
                          <a:lnTo>
                            <a:pt x="60" y="6"/>
                          </a:lnTo>
                          <a:lnTo>
                            <a:pt x="42" y="9"/>
                          </a:lnTo>
                          <a:lnTo>
                            <a:pt x="22" y="16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41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3932238" y="4217988"/>
                      <a:ext cx="177800" cy="396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5" y="17"/>
                        </a:cxn>
                        <a:cxn ang="0">
                          <a:pos x="26" y="25"/>
                        </a:cxn>
                        <a:cxn ang="0">
                          <a:pos x="80" y="20"/>
                        </a:cxn>
                        <a:cxn ang="0">
                          <a:pos x="112" y="13"/>
                        </a:cxn>
                        <a:cxn ang="0">
                          <a:pos x="110" y="4"/>
                        </a:cxn>
                        <a:cxn ang="0">
                          <a:pos x="108" y="0"/>
                        </a:cxn>
                        <a:cxn ang="0">
                          <a:pos x="103" y="2"/>
                        </a:cxn>
                        <a:cxn ang="0">
                          <a:pos x="92" y="4"/>
                        </a:cxn>
                        <a:cxn ang="0">
                          <a:pos x="61" y="6"/>
                        </a:cxn>
                        <a:cxn ang="0">
                          <a:pos x="51" y="6"/>
                        </a:cxn>
                        <a:cxn ang="0">
                          <a:pos x="43" y="4"/>
                        </a:cxn>
                        <a:cxn ang="0">
                          <a:pos x="35" y="4"/>
                        </a:cxn>
                        <a:cxn ang="0">
                          <a:pos x="29" y="3"/>
                        </a:cxn>
                        <a:cxn ang="0">
                          <a:pos x="22" y="3"/>
                        </a:cxn>
                        <a:cxn ang="0">
                          <a:pos x="14" y="4"/>
                        </a:cxn>
                        <a:cxn ang="0">
                          <a:pos x="8" y="7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112" h="25">
                          <a:moveTo>
                            <a:pt x="0" y="11"/>
                          </a:moveTo>
                          <a:lnTo>
                            <a:pt x="5" y="17"/>
                          </a:lnTo>
                          <a:lnTo>
                            <a:pt x="26" y="25"/>
                          </a:lnTo>
                          <a:lnTo>
                            <a:pt x="80" y="20"/>
                          </a:lnTo>
                          <a:lnTo>
                            <a:pt x="112" y="13"/>
                          </a:lnTo>
                          <a:lnTo>
                            <a:pt x="110" y="4"/>
                          </a:lnTo>
                          <a:lnTo>
                            <a:pt x="108" y="0"/>
                          </a:lnTo>
                          <a:lnTo>
                            <a:pt x="103" y="2"/>
                          </a:lnTo>
                          <a:lnTo>
                            <a:pt x="92" y="4"/>
                          </a:lnTo>
                          <a:lnTo>
                            <a:pt x="61" y="6"/>
                          </a:lnTo>
                          <a:lnTo>
                            <a:pt x="51" y="6"/>
                          </a:lnTo>
                          <a:lnTo>
                            <a:pt x="43" y="4"/>
                          </a:lnTo>
                          <a:lnTo>
                            <a:pt x="35" y="4"/>
                          </a:lnTo>
                          <a:lnTo>
                            <a:pt x="29" y="3"/>
                          </a:lnTo>
                          <a:lnTo>
                            <a:pt x="22" y="3"/>
                          </a:lnTo>
                          <a:lnTo>
                            <a:pt x="14" y="4"/>
                          </a:lnTo>
                          <a:lnTo>
                            <a:pt x="8" y="7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42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3932238" y="3433763"/>
                      <a:ext cx="168275" cy="127000"/>
                    </a:xfrm>
                    <a:custGeom>
                      <a:avLst/>
                      <a:gdLst/>
                      <a:ahLst/>
                      <a:cxnLst>
                        <a:cxn ang="0">
                          <a:pos x="53" y="0"/>
                        </a:cxn>
                        <a:cxn ang="0">
                          <a:pos x="64" y="1"/>
                        </a:cxn>
                        <a:cxn ang="0">
                          <a:pos x="74" y="2"/>
                        </a:cxn>
                        <a:cxn ang="0">
                          <a:pos x="83" y="6"/>
                        </a:cxn>
                        <a:cxn ang="0">
                          <a:pos x="91" y="11"/>
                        </a:cxn>
                        <a:cxn ang="0">
                          <a:pos x="97" y="18"/>
                        </a:cxn>
                        <a:cxn ang="0">
                          <a:pos x="103" y="24"/>
                        </a:cxn>
                        <a:cxn ang="0">
                          <a:pos x="105" y="32"/>
                        </a:cxn>
                        <a:cxn ang="0">
                          <a:pos x="106" y="40"/>
                        </a:cxn>
                        <a:cxn ang="0">
                          <a:pos x="105" y="48"/>
                        </a:cxn>
                        <a:cxn ang="0">
                          <a:pos x="103" y="55"/>
                        </a:cxn>
                        <a:cxn ang="0">
                          <a:pos x="97" y="62"/>
                        </a:cxn>
                        <a:cxn ang="0">
                          <a:pos x="91" y="68"/>
                        </a:cxn>
                        <a:cxn ang="0">
                          <a:pos x="83" y="74"/>
                        </a:cxn>
                        <a:cxn ang="0">
                          <a:pos x="74" y="78"/>
                        </a:cxn>
                        <a:cxn ang="0">
                          <a:pos x="64" y="79"/>
                        </a:cxn>
                        <a:cxn ang="0">
                          <a:pos x="53" y="80"/>
                        </a:cxn>
                        <a:cxn ang="0">
                          <a:pos x="43" y="79"/>
                        </a:cxn>
                        <a:cxn ang="0">
                          <a:pos x="32" y="78"/>
                        </a:cxn>
                        <a:cxn ang="0">
                          <a:pos x="23" y="74"/>
                        </a:cxn>
                        <a:cxn ang="0">
                          <a:pos x="16" y="68"/>
                        </a:cxn>
                        <a:cxn ang="0">
                          <a:pos x="9" y="62"/>
                        </a:cxn>
                        <a:cxn ang="0">
                          <a:pos x="4" y="55"/>
                        </a:cxn>
                        <a:cxn ang="0">
                          <a:pos x="1" y="48"/>
                        </a:cxn>
                        <a:cxn ang="0">
                          <a:pos x="0" y="40"/>
                        </a:cxn>
                        <a:cxn ang="0">
                          <a:pos x="1" y="32"/>
                        </a:cxn>
                        <a:cxn ang="0">
                          <a:pos x="4" y="24"/>
                        </a:cxn>
                        <a:cxn ang="0">
                          <a:pos x="9" y="18"/>
                        </a:cxn>
                        <a:cxn ang="0">
                          <a:pos x="16" y="11"/>
                        </a:cxn>
                        <a:cxn ang="0">
                          <a:pos x="23" y="6"/>
                        </a:cxn>
                        <a:cxn ang="0">
                          <a:pos x="32" y="2"/>
                        </a:cxn>
                        <a:cxn ang="0">
                          <a:pos x="43" y="1"/>
                        </a:cxn>
                        <a:cxn ang="0">
                          <a:pos x="53" y="0"/>
                        </a:cxn>
                      </a:cxnLst>
                      <a:rect l="0" t="0" r="r" b="b"/>
                      <a:pathLst>
                        <a:path w="106" h="80">
                          <a:moveTo>
                            <a:pt x="53" y="0"/>
                          </a:moveTo>
                          <a:lnTo>
                            <a:pt x="64" y="1"/>
                          </a:lnTo>
                          <a:lnTo>
                            <a:pt x="74" y="2"/>
                          </a:lnTo>
                          <a:lnTo>
                            <a:pt x="83" y="6"/>
                          </a:lnTo>
                          <a:lnTo>
                            <a:pt x="91" y="11"/>
                          </a:lnTo>
                          <a:lnTo>
                            <a:pt x="97" y="18"/>
                          </a:lnTo>
                          <a:lnTo>
                            <a:pt x="103" y="24"/>
                          </a:lnTo>
                          <a:lnTo>
                            <a:pt x="105" y="32"/>
                          </a:lnTo>
                          <a:lnTo>
                            <a:pt x="106" y="40"/>
                          </a:lnTo>
                          <a:lnTo>
                            <a:pt x="105" y="48"/>
                          </a:lnTo>
                          <a:lnTo>
                            <a:pt x="103" y="55"/>
                          </a:lnTo>
                          <a:lnTo>
                            <a:pt x="97" y="62"/>
                          </a:lnTo>
                          <a:lnTo>
                            <a:pt x="91" y="68"/>
                          </a:lnTo>
                          <a:lnTo>
                            <a:pt x="83" y="74"/>
                          </a:lnTo>
                          <a:lnTo>
                            <a:pt x="74" y="78"/>
                          </a:lnTo>
                          <a:lnTo>
                            <a:pt x="64" y="79"/>
                          </a:lnTo>
                          <a:lnTo>
                            <a:pt x="53" y="80"/>
                          </a:lnTo>
                          <a:lnTo>
                            <a:pt x="43" y="79"/>
                          </a:lnTo>
                          <a:lnTo>
                            <a:pt x="32" y="78"/>
                          </a:lnTo>
                          <a:lnTo>
                            <a:pt x="23" y="74"/>
                          </a:lnTo>
                          <a:lnTo>
                            <a:pt x="16" y="68"/>
                          </a:lnTo>
                          <a:lnTo>
                            <a:pt x="9" y="62"/>
                          </a:lnTo>
                          <a:lnTo>
                            <a:pt x="4" y="55"/>
                          </a:lnTo>
                          <a:lnTo>
                            <a:pt x="1" y="48"/>
                          </a:lnTo>
                          <a:lnTo>
                            <a:pt x="0" y="40"/>
                          </a:lnTo>
                          <a:lnTo>
                            <a:pt x="1" y="32"/>
                          </a:lnTo>
                          <a:lnTo>
                            <a:pt x="4" y="24"/>
                          </a:lnTo>
                          <a:lnTo>
                            <a:pt x="9" y="18"/>
                          </a:lnTo>
                          <a:lnTo>
                            <a:pt x="16" y="11"/>
                          </a:lnTo>
                          <a:lnTo>
                            <a:pt x="23" y="6"/>
                          </a:lnTo>
                          <a:lnTo>
                            <a:pt x="32" y="2"/>
                          </a:lnTo>
                          <a:lnTo>
                            <a:pt x="43" y="1"/>
                          </a:lnTo>
                          <a:lnTo>
                            <a:pt x="5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</p:grpSp>
            <p:sp>
              <p:nvSpPr>
                <p:cNvPr id="236" name="Ellipse 235"/>
                <p:cNvSpPr/>
                <p:nvPr/>
              </p:nvSpPr>
              <p:spPr bwMode="auto">
                <a:xfrm>
                  <a:off x="2599226" y="4813884"/>
                  <a:ext cx="443384" cy="436038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E6E6E6"/>
                    </a:gs>
                    <a:gs pos="69000">
                      <a:srgbClr val="E6E6E6">
                        <a:lumMod val="90000"/>
                      </a:srgbClr>
                    </a:gs>
                    <a:gs pos="0">
                      <a:srgbClr val="E6E6E6">
                        <a:lumMod val="75000"/>
                      </a:srgbClr>
                    </a:gs>
                  </a:gsLst>
                  <a:lin ang="0" scaled="1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grpSp>
          <p:nvGrpSpPr>
            <p:cNvPr id="14379" name="Gruppe 291"/>
            <p:cNvGrpSpPr>
              <a:grpSpLocks/>
            </p:cNvGrpSpPr>
            <p:nvPr/>
          </p:nvGrpSpPr>
          <p:grpSpPr bwMode="auto">
            <a:xfrm flipH="1">
              <a:off x="6938963" y="4275690"/>
              <a:ext cx="690562" cy="924959"/>
              <a:chOff x="2217739" y="4789742"/>
              <a:chExt cx="1096961" cy="1471358"/>
            </a:xfrm>
          </p:grpSpPr>
          <p:sp>
            <p:nvSpPr>
              <p:cNvPr id="215" name="Ellipse 214"/>
              <p:cNvSpPr/>
              <p:nvPr/>
            </p:nvSpPr>
            <p:spPr bwMode="auto">
              <a:xfrm>
                <a:off x="2217739" y="5953229"/>
                <a:ext cx="1096961" cy="307871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4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grpSp>
            <p:nvGrpSpPr>
              <p:cNvPr id="14417" name="Gruppe 850"/>
              <p:cNvGrpSpPr>
                <a:grpSpLocks/>
              </p:cNvGrpSpPr>
              <p:nvPr/>
            </p:nvGrpSpPr>
            <p:grpSpPr bwMode="auto">
              <a:xfrm>
                <a:off x="2503020" y="4789742"/>
                <a:ext cx="627360" cy="1354921"/>
                <a:chOff x="2503020" y="4789742"/>
                <a:chExt cx="627360" cy="1354921"/>
              </a:xfrm>
            </p:grpSpPr>
            <p:grpSp>
              <p:nvGrpSpPr>
                <p:cNvPr id="14418" name="Gruppe 823"/>
                <p:cNvGrpSpPr>
                  <a:grpSpLocks/>
                </p:cNvGrpSpPr>
                <p:nvPr/>
              </p:nvGrpSpPr>
              <p:grpSpPr bwMode="auto">
                <a:xfrm>
                  <a:off x="2503020" y="4876807"/>
                  <a:ext cx="627360" cy="1267856"/>
                  <a:chOff x="1016438" y="3975122"/>
                  <a:chExt cx="743489" cy="1849521"/>
                </a:xfrm>
              </p:grpSpPr>
              <p:grpSp>
                <p:nvGrpSpPr>
                  <p:cNvPr id="14420" name="Gruppe 605"/>
                  <p:cNvGrpSpPr>
                    <a:grpSpLocks/>
                  </p:cNvGrpSpPr>
                  <p:nvPr/>
                </p:nvGrpSpPr>
                <p:grpSpPr bwMode="auto">
                  <a:xfrm>
                    <a:off x="1016438" y="4040946"/>
                    <a:ext cx="743489" cy="1783697"/>
                    <a:chOff x="-13687" y="3431825"/>
                    <a:chExt cx="985526" cy="2364368"/>
                  </a:xfrm>
                </p:grpSpPr>
                <p:sp>
                  <p:nvSpPr>
                    <p:cNvPr id="225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43548" y="3431807"/>
                      <a:ext cx="933790" cy="2360827"/>
                    </a:xfrm>
                    <a:custGeom>
                      <a:avLst/>
                      <a:gdLst/>
                      <a:ahLst/>
                      <a:cxnLst>
                        <a:cxn ang="0">
                          <a:pos x="145" y="87"/>
                        </a:cxn>
                        <a:cxn ang="0">
                          <a:pos x="99" y="110"/>
                        </a:cxn>
                        <a:cxn ang="0">
                          <a:pos x="93" y="162"/>
                        </a:cxn>
                        <a:cxn ang="0">
                          <a:pos x="158" y="272"/>
                        </a:cxn>
                        <a:cxn ang="0">
                          <a:pos x="138" y="326"/>
                        </a:cxn>
                        <a:cxn ang="0">
                          <a:pos x="89" y="375"/>
                        </a:cxn>
                        <a:cxn ang="0">
                          <a:pos x="70" y="414"/>
                        </a:cxn>
                        <a:cxn ang="0">
                          <a:pos x="94" y="449"/>
                        </a:cxn>
                        <a:cxn ang="0">
                          <a:pos x="168" y="522"/>
                        </a:cxn>
                        <a:cxn ang="0">
                          <a:pos x="150" y="638"/>
                        </a:cxn>
                        <a:cxn ang="0">
                          <a:pos x="115" y="750"/>
                        </a:cxn>
                        <a:cxn ang="0">
                          <a:pos x="70" y="804"/>
                        </a:cxn>
                        <a:cxn ang="0">
                          <a:pos x="53" y="835"/>
                        </a:cxn>
                        <a:cxn ang="0">
                          <a:pos x="75" y="868"/>
                        </a:cxn>
                        <a:cxn ang="0">
                          <a:pos x="34" y="905"/>
                        </a:cxn>
                        <a:cxn ang="0">
                          <a:pos x="8" y="942"/>
                        </a:cxn>
                        <a:cxn ang="0">
                          <a:pos x="15" y="999"/>
                        </a:cxn>
                        <a:cxn ang="0">
                          <a:pos x="0" y="1121"/>
                        </a:cxn>
                        <a:cxn ang="0">
                          <a:pos x="69" y="1163"/>
                        </a:cxn>
                        <a:cxn ang="0">
                          <a:pos x="171" y="1189"/>
                        </a:cxn>
                        <a:cxn ang="0">
                          <a:pos x="285" y="1193"/>
                        </a:cxn>
                        <a:cxn ang="0">
                          <a:pos x="393" y="1175"/>
                        </a:cxn>
                        <a:cxn ang="0">
                          <a:pos x="474" y="1129"/>
                        </a:cxn>
                        <a:cxn ang="0">
                          <a:pos x="484" y="1032"/>
                        </a:cxn>
                        <a:cxn ang="0">
                          <a:pos x="489" y="965"/>
                        </a:cxn>
                        <a:cxn ang="0">
                          <a:pos x="470" y="921"/>
                        </a:cxn>
                        <a:cxn ang="0">
                          <a:pos x="441" y="870"/>
                        </a:cxn>
                        <a:cxn ang="0">
                          <a:pos x="449" y="832"/>
                        </a:cxn>
                        <a:cxn ang="0">
                          <a:pos x="425" y="805"/>
                        </a:cxn>
                        <a:cxn ang="0">
                          <a:pos x="373" y="713"/>
                        </a:cxn>
                        <a:cxn ang="0">
                          <a:pos x="349" y="609"/>
                        </a:cxn>
                        <a:cxn ang="0">
                          <a:pos x="344" y="485"/>
                        </a:cxn>
                        <a:cxn ang="0">
                          <a:pos x="417" y="446"/>
                        </a:cxn>
                        <a:cxn ang="0">
                          <a:pos x="436" y="411"/>
                        </a:cxn>
                        <a:cxn ang="0">
                          <a:pos x="414" y="374"/>
                        </a:cxn>
                        <a:cxn ang="0">
                          <a:pos x="379" y="343"/>
                        </a:cxn>
                        <a:cxn ang="0">
                          <a:pos x="393" y="306"/>
                        </a:cxn>
                        <a:cxn ang="0">
                          <a:pos x="376" y="273"/>
                        </a:cxn>
                        <a:cxn ang="0">
                          <a:pos x="409" y="192"/>
                        </a:cxn>
                        <a:cxn ang="0">
                          <a:pos x="432" y="139"/>
                        </a:cxn>
                        <a:cxn ang="0">
                          <a:pos x="416" y="110"/>
                        </a:cxn>
                        <a:cxn ang="0">
                          <a:pos x="349" y="77"/>
                        </a:cxn>
                        <a:cxn ang="0">
                          <a:pos x="322" y="42"/>
                        </a:cxn>
                        <a:cxn ang="0">
                          <a:pos x="309" y="16"/>
                        </a:cxn>
                        <a:cxn ang="0">
                          <a:pos x="281" y="2"/>
                        </a:cxn>
                        <a:cxn ang="0">
                          <a:pos x="243" y="3"/>
                        </a:cxn>
                        <a:cxn ang="0">
                          <a:pos x="215" y="27"/>
                        </a:cxn>
                      </a:cxnLst>
                      <a:rect l="0" t="0" r="r" b="b"/>
                      <a:pathLst>
                        <a:path w="493" h="1194">
                          <a:moveTo>
                            <a:pt x="208" y="62"/>
                          </a:moveTo>
                          <a:lnTo>
                            <a:pt x="167" y="83"/>
                          </a:lnTo>
                          <a:lnTo>
                            <a:pt x="145" y="87"/>
                          </a:lnTo>
                          <a:lnTo>
                            <a:pt x="125" y="93"/>
                          </a:lnTo>
                          <a:lnTo>
                            <a:pt x="110" y="100"/>
                          </a:lnTo>
                          <a:lnTo>
                            <a:pt x="99" y="110"/>
                          </a:lnTo>
                          <a:lnTo>
                            <a:pt x="92" y="124"/>
                          </a:lnTo>
                          <a:lnTo>
                            <a:pt x="90" y="141"/>
                          </a:lnTo>
                          <a:lnTo>
                            <a:pt x="93" y="162"/>
                          </a:lnTo>
                          <a:lnTo>
                            <a:pt x="104" y="187"/>
                          </a:lnTo>
                          <a:lnTo>
                            <a:pt x="158" y="242"/>
                          </a:lnTo>
                          <a:lnTo>
                            <a:pt x="158" y="272"/>
                          </a:lnTo>
                          <a:lnTo>
                            <a:pt x="140" y="282"/>
                          </a:lnTo>
                          <a:lnTo>
                            <a:pt x="135" y="302"/>
                          </a:lnTo>
                          <a:lnTo>
                            <a:pt x="138" y="326"/>
                          </a:lnTo>
                          <a:lnTo>
                            <a:pt x="147" y="346"/>
                          </a:lnTo>
                          <a:lnTo>
                            <a:pt x="104" y="360"/>
                          </a:lnTo>
                          <a:lnTo>
                            <a:pt x="89" y="375"/>
                          </a:lnTo>
                          <a:lnTo>
                            <a:pt x="77" y="389"/>
                          </a:lnTo>
                          <a:lnTo>
                            <a:pt x="71" y="402"/>
                          </a:lnTo>
                          <a:lnTo>
                            <a:pt x="70" y="414"/>
                          </a:lnTo>
                          <a:lnTo>
                            <a:pt x="74" y="426"/>
                          </a:lnTo>
                          <a:lnTo>
                            <a:pt x="82" y="437"/>
                          </a:lnTo>
                          <a:lnTo>
                            <a:pt x="94" y="449"/>
                          </a:lnTo>
                          <a:lnTo>
                            <a:pt x="113" y="459"/>
                          </a:lnTo>
                          <a:lnTo>
                            <a:pt x="173" y="480"/>
                          </a:lnTo>
                          <a:lnTo>
                            <a:pt x="168" y="522"/>
                          </a:lnTo>
                          <a:lnTo>
                            <a:pt x="162" y="562"/>
                          </a:lnTo>
                          <a:lnTo>
                            <a:pt x="156" y="601"/>
                          </a:lnTo>
                          <a:lnTo>
                            <a:pt x="150" y="638"/>
                          </a:lnTo>
                          <a:lnTo>
                            <a:pt x="140" y="676"/>
                          </a:lnTo>
                          <a:lnTo>
                            <a:pt x="129" y="713"/>
                          </a:lnTo>
                          <a:lnTo>
                            <a:pt x="115" y="750"/>
                          </a:lnTo>
                          <a:lnTo>
                            <a:pt x="98" y="789"/>
                          </a:lnTo>
                          <a:lnTo>
                            <a:pt x="83" y="796"/>
                          </a:lnTo>
                          <a:lnTo>
                            <a:pt x="70" y="804"/>
                          </a:lnTo>
                          <a:lnTo>
                            <a:pt x="61" y="814"/>
                          </a:lnTo>
                          <a:lnTo>
                            <a:pt x="55" y="823"/>
                          </a:lnTo>
                          <a:lnTo>
                            <a:pt x="53" y="835"/>
                          </a:lnTo>
                          <a:lnTo>
                            <a:pt x="55" y="845"/>
                          </a:lnTo>
                          <a:lnTo>
                            <a:pt x="62" y="857"/>
                          </a:lnTo>
                          <a:lnTo>
                            <a:pt x="75" y="868"/>
                          </a:lnTo>
                          <a:lnTo>
                            <a:pt x="78" y="889"/>
                          </a:lnTo>
                          <a:lnTo>
                            <a:pt x="53" y="896"/>
                          </a:lnTo>
                          <a:lnTo>
                            <a:pt x="34" y="905"/>
                          </a:lnTo>
                          <a:lnTo>
                            <a:pt x="21" y="916"/>
                          </a:lnTo>
                          <a:lnTo>
                            <a:pt x="13" y="928"/>
                          </a:lnTo>
                          <a:lnTo>
                            <a:pt x="8" y="942"/>
                          </a:lnTo>
                          <a:lnTo>
                            <a:pt x="8" y="959"/>
                          </a:lnTo>
                          <a:lnTo>
                            <a:pt x="10" y="978"/>
                          </a:lnTo>
                          <a:lnTo>
                            <a:pt x="15" y="999"/>
                          </a:lnTo>
                          <a:lnTo>
                            <a:pt x="19" y="1032"/>
                          </a:lnTo>
                          <a:lnTo>
                            <a:pt x="0" y="1057"/>
                          </a:lnTo>
                          <a:lnTo>
                            <a:pt x="0" y="1121"/>
                          </a:lnTo>
                          <a:lnTo>
                            <a:pt x="18" y="1137"/>
                          </a:lnTo>
                          <a:lnTo>
                            <a:pt x="41" y="1151"/>
                          </a:lnTo>
                          <a:lnTo>
                            <a:pt x="69" y="1163"/>
                          </a:lnTo>
                          <a:lnTo>
                            <a:pt x="101" y="1174"/>
                          </a:lnTo>
                          <a:lnTo>
                            <a:pt x="135" y="1182"/>
                          </a:lnTo>
                          <a:lnTo>
                            <a:pt x="171" y="1189"/>
                          </a:lnTo>
                          <a:lnTo>
                            <a:pt x="208" y="1192"/>
                          </a:lnTo>
                          <a:lnTo>
                            <a:pt x="246" y="1194"/>
                          </a:lnTo>
                          <a:lnTo>
                            <a:pt x="285" y="1193"/>
                          </a:lnTo>
                          <a:lnTo>
                            <a:pt x="322" y="1190"/>
                          </a:lnTo>
                          <a:lnTo>
                            <a:pt x="359" y="1184"/>
                          </a:lnTo>
                          <a:lnTo>
                            <a:pt x="393" y="1175"/>
                          </a:lnTo>
                          <a:lnTo>
                            <a:pt x="424" y="1162"/>
                          </a:lnTo>
                          <a:lnTo>
                            <a:pt x="451" y="1147"/>
                          </a:lnTo>
                          <a:lnTo>
                            <a:pt x="474" y="1129"/>
                          </a:lnTo>
                          <a:lnTo>
                            <a:pt x="493" y="1107"/>
                          </a:lnTo>
                          <a:lnTo>
                            <a:pt x="493" y="1069"/>
                          </a:lnTo>
                          <a:lnTo>
                            <a:pt x="484" y="1032"/>
                          </a:lnTo>
                          <a:lnTo>
                            <a:pt x="487" y="1005"/>
                          </a:lnTo>
                          <a:lnTo>
                            <a:pt x="489" y="984"/>
                          </a:lnTo>
                          <a:lnTo>
                            <a:pt x="489" y="965"/>
                          </a:lnTo>
                          <a:lnTo>
                            <a:pt x="486" y="950"/>
                          </a:lnTo>
                          <a:lnTo>
                            <a:pt x="480" y="936"/>
                          </a:lnTo>
                          <a:lnTo>
                            <a:pt x="470" y="921"/>
                          </a:lnTo>
                          <a:lnTo>
                            <a:pt x="454" y="906"/>
                          </a:lnTo>
                          <a:lnTo>
                            <a:pt x="433" y="888"/>
                          </a:lnTo>
                          <a:lnTo>
                            <a:pt x="441" y="870"/>
                          </a:lnTo>
                          <a:lnTo>
                            <a:pt x="446" y="855"/>
                          </a:lnTo>
                          <a:lnTo>
                            <a:pt x="449" y="842"/>
                          </a:lnTo>
                          <a:lnTo>
                            <a:pt x="449" y="832"/>
                          </a:lnTo>
                          <a:lnTo>
                            <a:pt x="444" y="823"/>
                          </a:lnTo>
                          <a:lnTo>
                            <a:pt x="438" y="814"/>
                          </a:lnTo>
                          <a:lnTo>
                            <a:pt x="425" y="805"/>
                          </a:lnTo>
                          <a:lnTo>
                            <a:pt x="409" y="793"/>
                          </a:lnTo>
                          <a:lnTo>
                            <a:pt x="389" y="751"/>
                          </a:lnTo>
                          <a:lnTo>
                            <a:pt x="373" y="713"/>
                          </a:lnTo>
                          <a:lnTo>
                            <a:pt x="362" y="677"/>
                          </a:lnTo>
                          <a:lnTo>
                            <a:pt x="355" y="644"/>
                          </a:lnTo>
                          <a:lnTo>
                            <a:pt x="349" y="609"/>
                          </a:lnTo>
                          <a:lnTo>
                            <a:pt x="345" y="572"/>
                          </a:lnTo>
                          <a:lnTo>
                            <a:pt x="344" y="531"/>
                          </a:lnTo>
                          <a:lnTo>
                            <a:pt x="344" y="485"/>
                          </a:lnTo>
                          <a:lnTo>
                            <a:pt x="379" y="471"/>
                          </a:lnTo>
                          <a:lnTo>
                            <a:pt x="404" y="455"/>
                          </a:lnTo>
                          <a:lnTo>
                            <a:pt x="417" y="446"/>
                          </a:lnTo>
                          <a:lnTo>
                            <a:pt x="426" y="435"/>
                          </a:lnTo>
                          <a:lnTo>
                            <a:pt x="433" y="423"/>
                          </a:lnTo>
                          <a:lnTo>
                            <a:pt x="436" y="411"/>
                          </a:lnTo>
                          <a:lnTo>
                            <a:pt x="434" y="398"/>
                          </a:lnTo>
                          <a:lnTo>
                            <a:pt x="427" y="386"/>
                          </a:lnTo>
                          <a:lnTo>
                            <a:pt x="414" y="374"/>
                          </a:lnTo>
                          <a:lnTo>
                            <a:pt x="394" y="364"/>
                          </a:lnTo>
                          <a:lnTo>
                            <a:pt x="368" y="356"/>
                          </a:lnTo>
                          <a:lnTo>
                            <a:pt x="379" y="343"/>
                          </a:lnTo>
                          <a:lnTo>
                            <a:pt x="386" y="330"/>
                          </a:lnTo>
                          <a:lnTo>
                            <a:pt x="390" y="318"/>
                          </a:lnTo>
                          <a:lnTo>
                            <a:pt x="393" y="306"/>
                          </a:lnTo>
                          <a:lnTo>
                            <a:pt x="390" y="295"/>
                          </a:lnTo>
                          <a:lnTo>
                            <a:pt x="386" y="283"/>
                          </a:lnTo>
                          <a:lnTo>
                            <a:pt x="376" y="273"/>
                          </a:lnTo>
                          <a:lnTo>
                            <a:pt x="364" y="261"/>
                          </a:lnTo>
                          <a:lnTo>
                            <a:pt x="389" y="227"/>
                          </a:lnTo>
                          <a:lnTo>
                            <a:pt x="409" y="192"/>
                          </a:lnTo>
                          <a:lnTo>
                            <a:pt x="420" y="170"/>
                          </a:lnTo>
                          <a:lnTo>
                            <a:pt x="428" y="153"/>
                          </a:lnTo>
                          <a:lnTo>
                            <a:pt x="432" y="139"/>
                          </a:lnTo>
                          <a:lnTo>
                            <a:pt x="432" y="128"/>
                          </a:lnTo>
                          <a:lnTo>
                            <a:pt x="426" y="118"/>
                          </a:lnTo>
                          <a:lnTo>
                            <a:pt x="416" y="110"/>
                          </a:lnTo>
                          <a:lnTo>
                            <a:pt x="400" y="102"/>
                          </a:lnTo>
                          <a:lnTo>
                            <a:pt x="378" y="92"/>
                          </a:lnTo>
                          <a:lnTo>
                            <a:pt x="349" y="77"/>
                          </a:lnTo>
                          <a:lnTo>
                            <a:pt x="320" y="68"/>
                          </a:lnTo>
                          <a:lnTo>
                            <a:pt x="322" y="54"/>
                          </a:lnTo>
                          <a:lnTo>
                            <a:pt x="322" y="42"/>
                          </a:lnTo>
                          <a:lnTo>
                            <a:pt x="320" y="32"/>
                          </a:lnTo>
                          <a:lnTo>
                            <a:pt x="315" y="23"/>
                          </a:lnTo>
                          <a:lnTo>
                            <a:pt x="309" y="16"/>
                          </a:lnTo>
                          <a:lnTo>
                            <a:pt x="300" y="10"/>
                          </a:lnTo>
                          <a:lnTo>
                            <a:pt x="291" y="5"/>
                          </a:lnTo>
                          <a:lnTo>
                            <a:pt x="281" y="2"/>
                          </a:lnTo>
                          <a:lnTo>
                            <a:pt x="268" y="0"/>
                          </a:lnTo>
                          <a:lnTo>
                            <a:pt x="256" y="1"/>
                          </a:lnTo>
                          <a:lnTo>
                            <a:pt x="243" y="3"/>
                          </a:lnTo>
                          <a:lnTo>
                            <a:pt x="233" y="8"/>
                          </a:lnTo>
                          <a:lnTo>
                            <a:pt x="222" y="16"/>
                          </a:lnTo>
                          <a:lnTo>
                            <a:pt x="215" y="27"/>
                          </a:lnTo>
                          <a:lnTo>
                            <a:pt x="211" y="42"/>
                          </a:lnTo>
                          <a:lnTo>
                            <a:pt x="208" y="6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rgbClr val="E6E6E6"/>
                        </a:gs>
                        <a:gs pos="69000">
                          <a:srgbClr val="E6E6E6">
                            <a:lumMod val="90000"/>
                          </a:srgbClr>
                        </a:gs>
                        <a:gs pos="0">
                          <a:srgbClr val="E6E6E6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" lastClr="FFFFFF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226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369284" y="3572324"/>
                      <a:ext cx="347459" cy="112420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8"/>
                        </a:cxn>
                        <a:cxn ang="0">
                          <a:pos x="0" y="22"/>
                        </a:cxn>
                        <a:cxn ang="0">
                          <a:pos x="8" y="43"/>
                        </a:cxn>
                        <a:cxn ang="0">
                          <a:pos x="28" y="49"/>
                        </a:cxn>
                        <a:cxn ang="0">
                          <a:pos x="53" y="54"/>
                        </a:cxn>
                        <a:cxn ang="0">
                          <a:pos x="81" y="58"/>
                        </a:cxn>
                        <a:cxn ang="0">
                          <a:pos x="108" y="56"/>
                        </a:cxn>
                        <a:cxn ang="0">
                          <a:pos x="135" y="53"/>
                        </a:cxn>
                        <a:cxn ang="0">
                          <a:pos x="159" y="46"/>
                        </a:cxn>
                        <a:cxn ang="0">
                          <a:pos x="176" y="33"/>
                        </a:cxn>
                        <a:cxn ang="0">
                          <a:pos x="185" y="16"/>
                        </a:cxn>
                        <a:cxn ang="0">
                          <a:pos x="160" y="6"/>
                        </a:cxn>
                        <a:cxn ang="0">
                          <a:pos x="144" y="0"/>
                        </a:cxn>
                        <a:cxn ang="0">
                          <a:pos x="139" y="15"/>
                        </a:cxn>
                        <a:cxn ang="0">
                          <a:pos x="127" y="24"/>
                        </a:cxn>
                        <a:cxn ang="0">
                          <a:pos x="109" y="29"/>
                        </a:cxn>
                        <a:cxn ang="0">
                          <a:pos x="89" y="29"/>
                        </a:cxn>
                        <a:cxn ang="0">
                          <a:pos x="68" y="25"/>
                        </a:cxn>
                        <a:cxn ang="0">
                          <a:pos x="51" y="20"/>
                        </a:cxn>
                        <a:cxn ang="0">
                          <a:pos x="38" y="11"/>
                        </a:cxn>
                        <a:cxn ang="0">
                          <a:pos x="33" y="1"/>
                        </a:cxn>
                        <a:cxn ang="0">
                          <a:pos x="13" y="8"/>
                        </a:cxn>
                      </a:cxnLst>
                      <a:rect l="0" t="0" r="r" b="b"/>
                      <a:pathLst>
                        <a:path w="185" h="58">
                          <a:moveTo>
                            <a:pt x="13" y="8"/>
                          </a:moveTo>
                          <a:lnTo>
                            <a:pt x="0" y="22"/>
                          </a:lnTo>
                          <a:lnTo>
                            <a:pt x="8" y="43"/>
                          </a:lnTo>
                          <a:lnTo>
                            <a:pt x="28" y="49"/>
                          </a:lnTo>
                          <a:lnTo>
                            <a:pt x="53" y="54"/>
                          </a:lnTo>
                          <a:lnTo>
                            <a:pt x="81" y="58"/>
                          </a:lnTo>
                          <a:lnTo>
                            <a:pt x="108" y="56"/>
                          </a:lnTo>
                          <a:lnTo>
                            <a:pt x="135" y="53"/>
                          </a:lnTo>
                          <a:lnTo>
                            <a:pt x="159" y="46"/>
                          </a:lnTo>
                          <a:lnTo>
                            <a:pt x="176" y="33"/>
                          </a:lnTo>
                          <a:lnTo>
                            <a:pt x="185" y="16"/>
                          </a:lnTo>
                          <a:lnTo>
                            <a:pt x="160" y="6"/>
                          </a:lnTo>
                          <a:lnTo>
                            <a:pt x="144" y="0"/>
                          </a:lnTo>
                          <a:lnTo>
                            <a:pt x="139" y="15"/>
                          </a:lnTo>
                          <a:lnTo>
                            <a:pt x="127" y="24"/>
                          </a:lnTo>
                          <a:lnTo>
                            <a:pt x="109" y="29"/>
                          </a:lnTo>
                          <a:lnTo>
                            <a:pt x="89" y="29"/>
                          </a:lnTo>
                          <a:lnTo>
                            <a:pt x="68" y="25"/>
                          </a:lnTo>
                          <a:lnTo>
                            <a:pt x="51" y="20"/>
                          </a:lnTo>
                          <a:lnTo>
                            <a:pt x="38" y="11"/>
                          </a:lnTo>
                          <a:lnTo>
                            <a:pt x="33" y="1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27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238987" y="3628534"/>
                      <a:ext cx="586344" cy="196744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10"/>
                        </a:cxn>
                        <a:cxn ang="0">
                          <a:pos x="1" y="26"/>
                        </a:cxn>
                        <a:cxn ang="0">
                          <a:pos x="0" y="43"/>
                        </a:cxn>
                        <a:cxn ang="0">
                          <a:pos x="3" y="60"/>
                        </a:cxn>
                        <a:cxn ang="0">
                          <a:pos x="14" y="71"/>
                        </a:cxn>
                        <a:cxn ang="0">
                          <a:pos x="27" y="81"/>
                        </a:cxn>
                        <a:cxn ang="0">
                          <a:pos x="46" y="90"/>
                        </a:cxn>
                        <a:cxn ang="0">
                          <a:pos x="67" y="95"/>
                        </a:cxn>
                        <a:cxn ang="0">
                          <a:pos x="91" y="100"/>
                        </a:cxn>
                        <a:cxn ang="0">
                          <a:pos x="117" y="102"/>
                        </a:cxn>
                        <a:cxn ang="0">
                          <a:pos x="144" y="102"/>
                        </a:cxn>
                        <a:cxn ang="0">
                          <a:pos x="171" y="102"/>
                        </a:cxn>
                        <a:cxn ang="0">
                          <a:pos x="199" y="100"/>
                        </a:cxn>
                        <a:cxn ang="0">
                          <a:pos x="225" y="98"/>
                        </a:cxn>
                        <a:cxn ang="0">
                          <a:pos x="251" y="94"/>
                        </a:cxn>
                        <a:cxn ang="0">
                          <a:pos x="273" y="90"/>
                        </a:cxn>
                        <a:cxn ang="0">
                          <a:pos x="292" y="85"/>
                        </a:cxn>
                        <a:cxn ang="0">
                          <a:pos x="308" y="79"/>
                        </a:cxn>
                        <a:cxn ang="0">
                          <a:pos x="319" y="71"/>
                        </a:cxn>
                        <a:cxn ang="0">
                          <a:pos x="326" y="61"/>
                        </a:cxn>
                        <a:cxn ang="0">
                          <a:pos x="329" y="50"/>
                        </a:cxn>
                        <a:cxn ang="0">
                          <a:pos x="329" y="39"/>
                        </a:cxn>
                        <a:cxn ang="0">
                          <a:pos x="325" y="28"/>
                        </a:cxn>
                        <a:cxn ang="0">
                          <a:pos x="316" y="18"/>
                        </a:cxn>
                        <a:cxn ang="0">
                          <a:pos x="303" y="8"/>
                        </a:cxn>
                        <a:cxn ang="0">
                          <a:pos x="285" y="0"/>
                        </a:cxn>
                        <a:cxn ang="0">
                          <a:pos x="269" y="18"/>
                        </a:cxn>
                        <a:cxn ang="0">
                          <a:pos x="252" y="31"/>
                        </a:cxn>
                        <a:cxn ang="0">
                          <a:pos x="234" y="39"/>
                        </a:cxn>
                        <a:cxn ang="0">
                          <a:pos x="215" y="43"/>
                        </a:cxn>
                        <a:cxn ang="0">
                          <a:pos x="194" y="45"/>
                        </a:cxn>
                        <a:cxn ang="0">
                          <a:pos x="173" y="43"/>
                        </a:cxn>
                        <a:cxn ang="0">
                          <a:pos x="148" y="41"/>
                        </a:cxn>
                        <a:cxn ang="0">
                          <a:pos x="122" y="40"/>
                        </a:cxn>
                        <a:cxn ang="0">
                          <a:pos x="67" y="30"/>
                        </a:cxn>
                        <a:cxn ang="0">
                          <a:pos x="49" y="3"/>
                        </a:cxn>
                        <a:cxn ang="0">
                          <a:pos x="32" y="10"/>
                        </a:cxn>
                      </a:cxnLst>
                      <a:rect l="0" t="0" r="r" b="b"/>
                      <a:pathLst>
                        <a:path w="329" h="102">
                          <a:moveTo>
                            <a:pt x="32" y="10"/>
                          </a:moveTo>
                          <a:lnTo>
                            <a:pt x="1" y="26"/>
                          </a:lnTo>
                          <a:lnTo>
                            <a:pt x="0" y="43"/>
                          </a:lnTo>
                          <a:lnTo>
                            <a:pt x="3" y="60"/>
                          </a:lnTo>
                          <a:lnTo>
                            <a:pt x="14" y="71"/>
                          </a:lnTo>
                          <a:lnTo>
                            <a:pt x="27" y="81"/>
                          </a:lnTo>
                          <a:lnTo>
                            <a:pt x="46" y="90"/>
                          </a:lnTo>
                          <a:lnTo>
                            <a:pt x="67" y="95"/>
                          </a:lnTo>
                          <a:lnTo>
                            <a:pt x="91" y="100"/>
                          </a:lnTo>
                          <a:lnTo>
                            <a:pt x="117" y="102"/>
                          </a:lnTo>
                          <a:lnTo>
                            <a:pt x="144" y="102"/>
                          </a:lnTo>
                          <a:lnTo>
                            <a:pt x="171" y="102"/>
                          </a:lnTo>
                          <a:lnTo>
                            <a:pt x="199" y="100"/>
                          </a:lnTo>
                          <a:lnTo>
                            <a:pt x="225" y="98"/>
                          </a:lnTo>
                          <a:lnTo>
                            <a:pt x="251" y="94"/>
                          </a:lnTo>
                          <a:lnTo>
                            <a:pt x="273" y="90"/>
                          </a:lnTo>
                          <a:lnTo>
                            <a:pt x="292" y="85"/>
                          </a:lnTo>
                          <a:lnTo>
                            <a:pt x="308" y="79"/>
                          </a:lnTo>
                          <a:lnTo>
                            <a:pt x="319" y="71"/>
                          </a:lnTo>
                          <a:lnTo>
                            <a:pt x="326" y="61"/>
                          </a:lnTo>
                          <a:lnTo>
                            <a:pt x="329" y="50"/>
                          </a:lnTo>
                          <a:lnTo>
                            <a:pt x="329" y="39"/>
                          </a:lnTo>
                          <a:lnTo>
                            <a:pt x="325" y="28"/>
                          </a:lnTo>
                          <a:lnTo>
                            <a:pt x="316" y="18"/>
                          </a:lnTo>
                          <a:lnTo>
                            <a:pt x="303" y="8"/>
                          </a:lnTo>
                          <a:lnTo>
                            <a:pt x="285" y="0"/>
                          </a:lnTo>
                          <a:lnTo>
                            <a:pt x="269" y="18"/>
                          </a:lnTo>
                          <a:lnTo>
                            <a:pt x="252" y="31"/>
                          </a:lnTo>
                          <a:lnTo>
                            <a:pt x="234" y="39"/>
                          </a:lnTo>
                          <a:lnTo>
                            <a:pt x="215" y="43"/>
                          </a:lnTo>
                          <a:lnTo>
                            <a:pt x="194" y="45"/>
                          </a:lnTo>
                          <a:lnTo>
                            <a:pt x="173" y="43"/>
                          </a:lnTo>
                          <a:lnTo>
                            <a:pt x="148" y="41"/>
                          </a:lnTo>
                          <a:lnTo>
                            <a:pt x="122" y="40"/>
                          </a:lnTo>
                          <a:lnTo>
                            <a:pt x="67" y="30"/>
                          </a:lnTo>
                          <a:lnTo>
                            <a:pt x="49" y="3"/>
                          </a:lnTo>
                          <a:lnTo>
                            <a:pt x="32" y="1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28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347575" y="4078215"/>
                      <a:ext cx="369169" cy="56210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0"/>
                        </a:cxn>
                        <a:cxn ang="0">
                          <a:pos x="24" y="6"/>
                        </a:cxn>
                        <a:cxn ang="0">
                          <a:pos x="35" y="12"/>
                        </a:cxn>
                        <a:cxn ang="0">
                          <a:pos x="47" y="15"/>
                        </a:cxn>
                        <a:cxn ang="0">
                          <a:pos x="58" y="17"/>
                        </a:cxn>
                        <a:cxn ang="0">
                          <a:pos x="70" y="20"/>
                        </a:cxn>
                        <a:cxn ang="0">
                          <a:pos x="82" y="21"/>
                        </a:cxn>
                        <a:cxn ang="0">
                          <a:pos x="94" y="22"/>
                        </a:cxn>
                        <a:cxn ang="0">
                          <a:pos x="106" y="21"/>
                        </a:cxn>
                        <a:cxn ang="0">
                          <a:pos x="119" y="20"/>
                        </a:cxn>
                        <a:cxn ang="0">
                          <a:pos x="131" y="19"/>
                        </a:cxn>
                        <a:cxn ang="0">
                          <a:pos x="143" y="16"/>
                        </a:cxn>
                        <a:cxn ang="0">
                          <a:pos x="156" y="14"/>
                        </a:cxn>
                        <a:cxn ang="0">
                          <a:pos x="167" y="12"/>
                        </a:cxn>
                        <a:cxn ang="0">
                          <a:pos x="180" y="8"/>
                        </a:cxn>
                        <a:cxn ang="0">
                          <a:pos x="192" y="6"/>
                        </a:cxn>
                        <a:cxn ang="0">
                          <a:pos x="204" y="2"/>
                        </a:cxn>
                        <a:cxn ang="0">
                          <a:pos x="204" y="14"/>
                        </a:cxn>
                        <a:cxn ang="0">
                          <a:pos x="196" y="17"/>
                        </a:cxn>
                        <a:cxn ang="0">
                          <a:pos x="188" y="21"/>
                        </a:cxn>
                        <a:cxn ang="0">
                          <a:pos x="178" y="24"/>
                        </a:cxn>
                        <a:cxn ang="0">
                          <a:pos x="167" y="27"/>
                        </a:cxn>
                        <a:cxn ang="0">
                          <a:pos x="155" y="30"/>
                        </a:cxn>
                        <a:cxn ang="0">
                          <a:pos x="143" y="32"/>
                        </a:cxn>
                        <a:cxn ang="0">
                          <a:pos x="129" y="35"/>
                        </a:cxn>
                        <a:cxn ang="0">
                          <a:pos x="117" y="37"/>
                        </a:cxn>
                        <a:cxn ang="0">
                          <a:pos x="102" y="37"/>
                        </a:cxn>
                        <a:cxn ang="0">
                          <a:pos x="88" y="37"/>
                        </a:cxn>
                        <a:cxn ang="0">
                          <a:pos x="73" y="36"/>
                        </a:cxn>
                        <a:cxn ang="0">
                          <a:pos x="58" y="34"/>
                        </a:cxn>
                        <a:cxn ang="0">
                          <a:pos x="44" y="29"/>
                        </a:cxn>
                        <a:cxn ang="0">
                          <a:pos x="29" y="24"/>
                        </a:cxn>
                        <a:cxn ang="0">
                          <a:pos x="14" y="17"/>
                        </a:cxn>
                        <a:cxn ang="0">
                          <a:pos x="0" y="8"/>
                        </a:cxn>
                        <a:cxn ang="0">
                          <a:pos x="12" y="0"/>
                        </a:cxn>
                      </a:cxnLst>
                      <a:rect l="0" t="0" r="r" b="b"/>
                      <a:pathLst>
                        <a:path w="204" h="37">
                          <a:moveTo>
                            <a:pt x="12" y="0"/>
                          </a:moveTo>
                          <a:lnTo>
                            <a:pt x="24" y="6"/>
                          </a:lnTo>
                          <a:lnTo>
                            <a:pt x="35" y="12"/>
                          </a:lnTo>
                          <a:lnTo>
                            <a:pt x="47" y="15"/>
                          </a:lnTo>
                          <a:lnTo>
                            <a:pt x="58" y="17"/>
                          </a:lnTo>
                          <a:lnTo>
                            <a:pt x="70" y="20"/>
                          </a:lnTo>
                          <a:lnTo>
                            <a:pt x="82" y="21"/>
                          </a:lnTo>
                          <a:lnTo>
                            <a:pt x="94" y="22"/>
                          </a:lnTo>
                          <a:lnTo>
                            <a:pt x="106" y="21"/>
                          </a:lnTo>
                          <a:lnTo>
                            <a:pt x="119" y="20"/>
                          </a:lnTo>
                          <a:lnTo>
                            <a:pt x="131" y="19"/>
                          </a:lnTo>
                          <a:lnTo>
                            <a:pt x="143" y="16"/>
                          </a:lnTo>
                          <a:lnTo>
                            <a:pt x="156" y="14"/>
                          </a:lnTo>
                          <a:lnTo>
                            <a:pt x="167" y="12"/>
                          </a:lnTo>
                          <a:lnTo>
                            <a:pt x="180" y="8"/>
                          </a:lnTo>
                          <a:lnTo>
                            <a:pt x="192" y="6"/>
                          </a:lnTo>
                          <a:lnTo>
                            <a:pt x="204" y="2"/>
                          </a:lnTo>
                          <a:lnTo>
                            <a:pt x="204" y="14"/>
                          </a:lnTo>
                          <a:lnTo>
                            <a:pt x="196" y="17"/>
                          </a:lnTo>
                          <a:lnTo>
                            <a:pt x="188" y="21"/>
                          </a:lnTo>
                          <a:lnTo>
                            <a:pt x="178" y="24"/>
                          </a:lnTo>
                          <a:lnTo>
                            <a:pt x="167" y="27"/>
                          </a:lnTo>
                          <a:lnTo>
                            <a:pt x="155" y="30"/>
                          </a:lnTo>
                          <a:lnTo>
                            <a:pt x="143" y="32"/>
                          </a:lnTo>
                          <a:lnTo>
                            <a:pt x="129" y="35"/>
                          </a:lnTo>
                          <a:lnTo>
                            <a:pt x="117" y="37"/>
                          </a:lnTo>
                          <a:lnTo>
                            <a:pt x="102" y="37"/>
                          </a:lnTo>
                          <a:lnTo>
                            <a:pt x="88" y="37"/>
                          </a:lnTo>
                          <a:lnTo>
                            <a:pt x="73" y="36"/>
                          </a:lnTo>
                          <a:lnTo>
                            <a:pt x="58" y="34"/>
                          </a:lnTo>
                          <a:lnTo>
                            <a:pt x="44" y="29"/>
                          </a:lnTo>
                          <a:lnTo>
                            <a:pt x="29" y="24"/>
                          </a:lnTo>
                          <a:lnTo>
                            <a:pt x="14" y="17"/>
                          </a:lnTo>
                          <a:lnTo>
                            <a:pt x="0" y="8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29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195555" y="4134426"/>
                      <a:ext cx="673209" cy="196744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0"/>
                        </a:cxn>
                        <a:cxn ang="0">
                          <a:pos x="19" y="9"/>
                        </a:cxn>
                        <a:cxn ang="0">
                          <a:pos x="6" y="20"/>
                        </a:cxn>
                        <a:cxn ang="0">
                          <a:pos x="0" y="30"/>
                        </a:cxn>
                        <a:cxn ang="0">
                          <a:pos x="0" y="42"/>
                        </a:cxn>
                        <a:cxn ang="0">
                          <a:pos x="7" y="53"/>
                        </a:cxn>
                        <a:cxn ang="0">
                          <a:pos x="17" y="65"/>
                        </a:cxn>
                        <a:cxn ang="0">
                          <a:pos x="32" y="75"/>
                        </a:cxn>
                        <a:cxn ang="0">
                          <a:pos x="50" y="85"/>
                        </a:cxn>
                        <a:cxn ang="0">
                          <a:pos x="66" y="89"/>
                        </a:cxn>
                        <a:cxn ang="0">
                          <a:pos x="82" y="92"/>
                        </a:cxn>
                        <a:cxn ang="0">
                          <a:pos x="97" y="95"/>
                        </a:cxn>
                        <a:cxn ang="0">
                          <a:pos x="113" y="96"/>
                        </a:cxn>
                        <a:cxn ang="0">
                          <a:pos x="128" y="98"/>
                        </a:cxn>
                        <a:cxn ang="0">
                          <a:pos x="144" y="99"/>
                        </a:cxn>
                        <a:cxn ang="0">
                          <a:pos x="159" y="99"/>
                        </a:cxn>
                        <a:cxn ang="0">
                          <a:pos x="174" y="100"/>
                        </a:cxn>
                        <a:cxn ang="0">
                          <a:pos x="189" y="100"/>
                        </a:cxn>
                        <a:cxn ang="0">
                          <a:pos x="205" y="100"/>
                        </a:cxn>
                        <a:cxn ang="0">
                          <a:pos x="220" y="99"/>
                        </a:cxn>
                        <a:cxn ang="0">
                          <a:pos x="236" y="99"/>
                        </a:cxn>
                        <a:cxn ang="0">
                          <a:pos x="251" y="98"/>
                        </a:cxn>
                        <a:cxn ang="0">
                          <a:pos x="267" y="97"/>
                        </a:cxn>
                        <a:cxn ang="0">
                          <a:pos x="284" y="95"/>
                        </a:cxn>
                        <a:cxn ang="0">
                          <a:pos x="300" y="94"/>
                        </a:cxn>
                        <a:cxn ang="0">
                          <a:pos x="323" y="81"/>
                        </a:cxn>
                        <a:cxn ang="0">
                          <a:pos x="339" y="68"/>
                        </a:cxn>
                        <a:cxn ang="0">
                          <a:pos x="349" y="56"/>
                        </a:cxn>
                        <a:cxn ang="0">
                          <a:pos x="351" y="43"/>
                        </a:cxn>
                        <a:cxn ang="0">
                          <a:pos x="348" y="31"/>
                        </a:cxn>
                        <a:cxn ang="0">
                          <a:pos x="338" y="21"/>
                        </a:cxn>
                        <a:cxn ang="0">
                          <a:pos x="320" y="12"/>
                        </a:cxn>
                        <a:cxn ang="0">
                          <a:pos x="296" y="5"/>
                        </a:cxn>
                        <a:cxn ang="0">
                          <a:pos x="298" y="15"/>
                        </a:cxn>
                        <a:cxn ang="0">
                          <a:pos x="294" y="23"/>
                        </a:cxn>
                        <a:cxn ang="0">
                          <a:pos x="284" y="30"/>
                        </a:cxn>
                        <a:cxn ang="0">
                          <a:pos x="272" y="37"/>
                        </a:cxn>
                        <a:cxn ang="0">
                          <a:pos x="258" y="38"/>
                        </a:cxn>
                        <a:cxn ang="0">
                          <a:pos x="245" y="39"/>
                        </a:cxn>
                        <a:cxn ang="0">
                          <a:pos x="234" y="41"/>
                        </a:cxn>
                        <a:cxn ang="0">
                          <a:pos x="222" y="42"/>
                        </a:cxn>
                        <a:cxn ang="0">
                          <a:pos x="211" y="43"/>
                        </a:cxn>
                        <a:cxn ang="0">
                          <a:pos x="199" y="43"/>
                        </a:cxn>
                        <a:cxn ang="0">
                          <a:pos x="188" y="44"/>
                        </a:cxn>
                        <a:cxn ang="0">
                          <a:pos x="178" y="44"/>
                        </a:cxn>
                        <a:cxn ang="0">
                          <a:pos x="166" y="44"/>
                        </a:cxn>
                        <a:cxn ang="0">
                          <a:pos x="155" y="44"/>
                        </a:cxn>
                        <a:cxn ang="0">
                          <a:pos x="143" y="44"/>
                        </a:cxn>
                        <a:cxn ang="0">
                          <a:pos x="133" y="43"/>
                        </a:cxn>
                        <a:cxn ang="0">
                          <a:pos x="120" y="42"/>
                        </a:cxn>
                        <a:cxn ang="0">
                          <a:pos x="108" y="41"/>
                        </a:cxn>
                        <a:cxn ang="0">
                          <a:pos x="96" y="39"/>
                        </a:cxn>
                        <a:cxn ang="0">
                          <a:pos x="82" y="37"/>
                        </a:cxn>
                        <a:cxn ang="0">
                          <a:pos x="73" y="32"/>
                        </a:cxn>
                        <a:cxn ang="0">
                          <a:pos x="65" y="28"/>
                        </a:cxn>
                        <a:cxn ang="0">
                          <a:pos x="58" y="23"/>
                        </a:cxn>
                        <a:cxn ang="0">
                          <a:pos x="52" y="19"/>
                        </a:cxn>
                        <a:cxn ang="0">
                          <a:pos x="47" y="14"/>
                        </a:cxn>
                        <a:cxn ang="0">
                          <a:pos x="44" y="11"/>
                        </a:cxn>
                        <a:cxn ang="0">
                          <a:pos x="42" y="5"/>
                        </a:cxn>
                        <a:cxn ang="0">
                          <a:pos x="40" y="0"/>
                        </a:cxn>
                      </a:cxnLst>
                      <a:rect l="0" t="0" r="r" b="b"/>
                      <a:pathLst>
                        <a:path w="351" h="100">
                          <a:moveTo>
                            <a:pt x="40" y="0"/>
                          </a:moveTo>
                          <a:lnTo>
                            <a:pt x="19" y="9"/>
                          </a:lnTo>
                          <a:lnTo>
                            <a:pt x="6" y="20"/>
                          </a:lnTo>
                          <a:lnTo>
                            <a:pt x="0" y="30"/>
                          </a:lnTo>
                          <a:lnTo>
                            <a:pt x="0" y="42"/>
                          </a:lnTo>
                          <a:lnTo>
                            <a:pt x="7" y="53"/>
                          </a:lnTo>
                          <a:lnTo>
                            <a:pt x="17" y="65"/>
                          </a:lnTo>
                          <a:lnTo>
                            <a:pt x="32" y="75"/>
                          </a:lnTo>
                          <a:lnTo>
                            <a:pt x="50" y="85"/>
                          </a:lnTo>
                          <a:lnTo>
                            <a:pt x="66" y="89"/>
                          </a:lnTo>
                          <a:lnTo>
                            <a:pt x="82" y="92"/>
                          </a:lnTo>
                          <a:lnTo>
                            <a:pt x="97" y="95"/>
                          </a:lnTo>
                          <a:lnTo>
                            <a:pt x="113" y="96"/>
                          </a:lnTo>
                          <a:lnTo>
                            <a:pt x="128" y="98"/>
                          </a:lnTo>
                          <a:lnTo>
                            <a:pt x="144" y="99"/>
                          </a:lnTo>
                          <a:lnTo>
                            <a:pt x="159" y="99"/>
                          </a:lnTo>
                          <a:lnTo>
                            <a:pt x="174" y="100"/>
                          </a:lnTo>
                          <a:lnTo>
                            <a:pt x="189" y="100"/>
                          </a:lnTo>
                          <a:lnTo>
                            <a:pt x="205" y="100"/>
                          </a:lnTo>
                          <a:lnTo>
                            <a:pt x="220" y="99"/>
                          </a:lnTo>
                          <a:lnTo>
                            <a:pt x="236" y="99"/>
                          </a:lnTo>
                          <a:lnTo>
                            <a:pt x="251" y="98"/>
                          </a:lnTo>
                          <a:lnTo>
                            <a:pt x="267" y="97"/>
                          </a:lnTo>
                          <a:lnTo>
                            <a:pt x="284" y="95"/>
                          </a:lnTo>
                          <a:lnTo>
                            <a:pt x="300" y="94"/>
                          </a:lnTo>
                          <a:lnTo>
                            <a:pt x="323" y="81"/>
                          </a:lnTo>
                          <a:lnTo>
                            <a:pt x="339" y="68"/>
                          </a:lnTo>
                          <a:lnTo>
                            <a:pt x="349" y="56"/>
                          </a:lnTo>
                          <a:lnTo>
                            <a:pt x="351" y="43"/>
                          </a:lnTo>
                          <a:lnTo>
                            <a:pt x="348" y="31"/>
                          </a:lnTo>
                          <a:lnTo>
                            <a:pt x="338" y="21"/>
                          </a:lnTo>
                          <a:lnTo>
                            <a:pt x="320" y="12"/>
                          </a:lnTo>
                          <a:lnTo>
                            <a:pt x="296" y="5"/>
                          </a:lnTo>
                          <a:lnTo>
                            <a:pt x="298" y="15"/>
                          </a:lnTo>
                          <a:lnTo>
                            <a:pt x="294" y="23"/>
                          </a:lnTo>
                          <a:lnTo>
                            <a:pt x="284" y="30"/>
                          </a:lnTo>
                          <a:lnTo>
                            <a:pt x="272" y="37"/>
                          </a:lnTo>
                          <a:lnTo>
                            <a:pt x="258" y="38"/>
                          </a:lnTo>
                          <a:lnTo>
                            <a:pt x="245" y="39"/>
                          </a:lnTo>
                          <a:lnTo>
                            <a:pt x="234" y="41"/>
                          </a:lnTo>
                          <a:lnTo>
                            <a:pt x="222" y="42"/>
                          </a:lnTo>
                          <a:lnTo>
                            <a:pt x="211" y="43"/>
                          </a:lnTo>
                          <a:lnTo>
                            <a:pt x="199" y="43"/>
                          </a:lnTo>
                          <a:lnTo>
                            <a:pt x="188" y="44"/>
                          </a:lnTo>
                          <a:lnTo>
                            <a:pt x="178" y="44"/>
                          </a:lnTo>
                          <a:lnTo>
                            <a:pt x="166" y="44"/>
                          </a:lnTo>
                          <a:lnTo>
                            <a:pt x="155" y="44"/>
                          </a:lnTo>
                          <a:lnTo>
                            <a:pt x="143" y="44"/>
                          </a:lnTo>
                          <a:lnTo>
                            <a:pt x="133" y="43"/>
                          </a:lnTo>
                          <a:lnTo>
                            <a:pt x="120" y="42"/>
                          </a:lnTo>
                          <a:lnTo>
                            <a:pt x="108" y="41"/>
                          </a:lnTo>
                          <a:lnTo>
                            <a:pt x="96" y="39"/>
                          </a:lnTo>
                          <a:lnTo>
                            <a:pt x="82" y="37"/>
                          </a:lnTo>
                          <a:lnTo>
                            <a:pt x="73" y="32"/>
                          </a:lnTo>
                          <a:lnTo>
                            <a:pt x="65" y="28"/>
                          </a:lnTo>
                          <a:lnTo>
                            <a:pt x="58" y="23"/>
                          </a:lnTo>
                          <a:lnTo>
                            <a:pt x="52" y="19"/>
                          </a:lnTo>
                          <a:lnTo>
                            <a:pt x="47" y="14"/>
                          </a:lnTo>
                          <a:lnTo>
                            <a:pt x="44" y="11"/>
                          </a:lnTo>
                          <a:lnTo>
                            <a:pt x="42" y="5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30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152122" y="5033788"/>
                      <a:ext cx="716642" cy="196744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4"/>
                        </a:cxn>
                        <a:cxn ang="0">
                          <a:pos x="68" y="40"/>
                        </a:cxn>
                        <a:cxn ang="0">
                          <a:pos x="89" y="44"/>
                        </a:cxn>
                        <a:cxn ang="0">
                          <a:pos x="108" y="48"/>
                        </a:cxn>
                        <a:cxn ang="0">
                          <a:pos x="127" y="53"/>
                        </a:cxn>
                        <a:cxn ang="0">
                          <a:pos x="144" y="55"/>
                        </a:cxn>
                        <a:cxn ang="0">
                          <a:pos x="160" y="57"/>
                        </a:cxn>
                        <a:cxn ang="0">
                          <a:pos x="176" y="59"/>
                        </a:cxn>
                        <a:cxn ang="0">
                          <a:pos x="192" y="59"/>
                        </a:cxn>
                        <a:cxn ang="0">
                          <a:pos x="207" y="59"/>
                        </a:cxn>
                        <a:cxn ang="0">
                          <a:pos x="222" y="58"/>
                        </a:cxn>
                        <a:cxn ang="0">
                          <a:pos x="237" y="57"/>
                        </a:cxn>
                        <a:cxn ang="0">
                          <a:pos x="253" y="54"/>
                        </a:cxn>
                        <a:cxn ang="0">
                          <a:pos x="270" y="50"/>
                        </a:cxn>
                        <a:cxn ang="0">
                          <a:pos x="286" y="46"/>
                        </a:cxn>
                        <a:cxn ang="0">
                          <a:pos x="304" y="39"/>
                        </a:cxn>
                        <a:cxn ang="0">
                          <a:pos x="323" y="32"/>
                        </a:cxn>
                        <a:cxn ang="0">
                          <a:pos x="342" y="23"/>
                        </a:cxn>
                        <a:cxn ang="0">
                          <a:pos x="348" y="10"/>
                        </a:cxn>
                        <a:cxn ang="0">
                          <a:pos x="352" y="3"/>
                        </a:cxn>
                        <a:cxn ang="0">
                          <a:pos x="356" y="0"/>
                        </a:cxn>
                        <a:cxn ang="0">
                          <a:pos x="359" y="1"/>
                        </a:cxn>
                        <a:cxn ang="0">
                          <a:pos x="363" y="4"/>
                        </a:cxn>
                        <a:cxn ang="0">
                          <a:pos x="367" y="11"/>
                        </a:cxn>
                        <a:cxn ang="0">
                          <a:pos x="374" y="20"/>
                        </a:cxn>
                        <a:cxn ang="0">
                          <a:pos x="382" y="32"/>
                        </a:cxn>
                        <a:cxn ang="0">
                          <a:pos x="366" y="55"/>
                        </a:cxn>
                        <a:cxn ang="0">
                          <a:pos x="349" y="65"/>
                        </a:cxn>
                        <a:cxn ang="0">
                          <a:pos x="329" y="73"/>
                        </a:cxn>
                        <a:cxn ang="0">
                          <a:pos x="310" y="80"/>
                        </a:cxn>
                        <a:cxn ang="0">
                          <a:pos x="288" y="86"/>
                        </a:cxn>
                        <a:cxn ang="0">
                          <a:pos x="266" y="91"/>
                        </a:cxn>
                        <a:cxn ang="0">
                          <a:pos x="243" y="94"/>
                        </a:cxn>
                        <a:cxn ang="0">
                          <a:pos x="219" y="96"/>
                        </a:cxn>
                        <a:cxn ang="0">
                          <a:pos x="196" y="96"/>
                        </a:cxn>
                        <a:cxn ang="0">
                          <a:pos x="172" y="96"/>
                        </a:cxn>
                        <a:cxn ang="0">
                          <a:pos x="147" y="95"/>
                        </a:cxn>
                        <a:cxn ang="0">
                          <a:pos x="124" y="92"/>
                        </a:cxn>
                        <a:cxn ang="0">
                          <a:pos x="101" y="88"/>
                        </a:cxn>
                        <a:cxn ang="0">
                          <a:pos x="78" y="84"/>
                        </a:cxn>
                        <a:cxn ang="0">
                          <a:pos x="58" y="79"/>
                        </a:cxn>
                        <a:cxn ang="0">
                          <a:pos x="37" y="72"/>
                        </a:cxn>
                        <a:cxn ang="0">
                          <a:pos x="18" y="65"/>
                        </a:cxn>
                        <a:cxn ang="0">
                          <a:pos x="12" y="56"/>
                        </a:cxn>
                        <a:cxn ang="0">
                          <a:pos x="6" y="47"/>
                        </a:cxn>
                        <a:cxn ang="0">
                          <a:pos x="2" y="38"/>
                        </a:cxn>
                        <a:cxn ang="0">
                          <a:pos x="0" y="28"/>
                        </a:cxn>
                        <a:cxn ang="0">
                          <a:pos x="0" y="20"/>
                        </a:cxn>
                        <a:cxn ang="0">
                          <a:pos x="5" y="13"/>
                        </a:cxn>
                        <a:cxn ang="0">
                          <a:pos x="12" y="8"/>
                        </a:cxn>
                        <a:cxn ang="0">
                          <a:pos x="24" y="4"/>
                        </a:cxn>
                      </a:cxnLst>
                      <a:rect l="0" t="0" r="r" b="b"/>
                      <a:pathLst>
                        <a:path w="382" h="96">
                          <a:moveTo>
                            <a:pt x="24" y="4"/>
                          </a:moveTo>
                          <a:lnTo>
                            <a:pt x="68" y="40"/>
                          </a:lnTo>
                          <a:lnTo>
                            <a:pt x="89" y="44"/>
                          </a:lnTo>
                          <a:lnTo>
                            <a:pt x="108" y="48"/>
                          </a:lnTo>
                          <a:lnTo>
                            <a:pt x="127" y="53"/>
                          </a:lnTo>
                          <a:lnTo>
                            <a:pt x="144" y="55"/>
                          </a:lnTo>
                          <a:lnTo>
                            <a:pt x="160" y="57"/>
                          </a:lnTo>
                          <a:lnTo>
                            <a:pt x="176" y="59"/>
                          </a:lnTo>
                          <a:lnTo>
                            <a:pt x="192" y="59"/>
                          </a:lnTo>
                          <a:lnTo>
                            <a:pt x="207" y="59"/>
                          </a:lnTo>
                          <a:lnTo>
                            <a:pt x="222" y="58"/>
                          </a:lnTo>
                          <a:lnTo>
                            <a:pt x="237" y="57"/>
                          </a:lnTo>
                          <a:lnTo>
                            <a:pt x="253" y="54"/>
                          </a:lnTo>
                          <a:lnTo>
                            <a:pt x="270" y="50"/>
                          </a:lnTo>
                          <a:lnTo>
                            <a:pt x="286" y="46"/>
                          </a:lnTo>
                          <a:lnTo>
                            <a:pt x="304" y="39"/>
                          </a:lnTo>
                          <a:lnTo>
                            <a:pt x="323" y="32"/>
                          </a:lnTo>
                          <a:lnTo>
                            <a:pt x="342" y="23"/>
                          </a:lnTo>
                          <a:lnTo>
                            <a:pt x="348" y="10"/>
                          </a:lnTo>
                          <a:lnTo>
                            <a:pt x="352" y="3"/>
                          </a:lnTo>
                          <a:lnTo>
                            <a:pt x="356" y="0"/>
                          </a:lnTo>
                          <a:lnTo>
                            <a:pt x="359" y="1"/>
                          </a:lnTo>
                          <a:lnTo>
                            <a:pt x="363" y="4"/>
                          </a:lnTo>
                          <a:lnTo>
                            <a:pt x="367" y="11"/>
                          </a:lnTo>
                          <a:lnTo>
                            <a:pt x="374" y="20"/>
                          </a:lnTo>
                          <a:lnTo>
                            <a:pt x="382" y="32"/>
                          </a:lnTo>
                          <a:lnTo>
                            <a:pt x="366" y="55"/>
                          </a:lnTo>
                          <a:lnTo>
                            <a:pt x="349" y="65"/>
                          </a:lnTo>
                          <a:lnTo>
                            <a:pt x="329" y="73"/>
                          </a:lnTo>
                          <a:lnTo>
                            <a:pt x="310" y="80"/>
                          </a:lnTo>
                          <a:lnTo>
                            <a:pt x="288" y="86"/>
                          </a:lnTo>
                          <a:lnTo>
                            <a:pt x="266" y="91"/>
                          </a:lnTo>
                          <a:lnTo>
                            <a:pt x="243" y="94"/>
                          </a:lnTo>
                          <a:lnTo>
                            <a:pt x="219" y="96"/>
                          </a:lnTo>
                          <a:lnTo>
                            <a:pt x="196" y="96"/>
                          </a:lnTo>
                          <a:lnTo>
                            <a:pt x="172" y="96"/>
                          </a:lnTo>
                          <a:lnTo>
                            <a:pt x="147" y="95"/>
                          </a:lnTo>
                          <a:lnTo>
                            <a:pt x="124" y="92"/>
                          </a:lnTo>
                          <a:lnTo>
                            <a:pt x="101" y="88"/>
                          </a:lnTo>
                          <a:lnTo>
                            <a:pt x="78" y="84"/>
                          </a:lnTo>
                          <a:lnTo>
                            <a:pt x="58" y="79"/>
                          </a:lnTo>
                          <a:lnTo>
                            <a:pt x="37" y="72"/>
                          </a:lnTo>
                          <a:lnTo>
                            <a:pt x="18" y="65"/>
                          </a:lnTo>
                          <a:lnTo>
                            <a:pt x="12" y="56"/>
                          </a:lnTo>
                          <a:lnTo>
                            <a:pt x="6" y="47"/>
                          </a:lnTo>
                          <a:lnTo>
                            <a:pt x="2" y="38"/>
                          </a:lnTo>
                          <a:lnTo>
                            <a:pt x="0" y="28"/>
                          </a:lnTo>
                          <a:lnTo>
                            <a:pt x="0" y="20"/>
                          </a:lnTo>
                          <a:lnTo>
                            <a:pt x="5" y="13"/>
                          </a:lnTo>
                          <a:lnTo>
                            <a:pt x="12" y="8"/>
                          </a:lnTo>
                          <a:lnTo>
                            <a:pt x="24" y="4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31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43548" y="5146209"/>
                      <a:ext cx="933790" cy="393471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02"/>
                        </a:cxn>
                        <a:cxn ang="0">
                          <a:pos x="18" y="116"/>
                        </a:cxn>
                        <a:cxn ang="0">
                          <a:pos x="34" y="130"/>
                        </a:cxn>
                        <a:cxn ang="0">
                          <a:pos x="55" y="143"/>
                        </a:cxn>
                        <a:cxn ang="0">
                          <a:pos x="80" y="155"/>
                        </a:cxn>
                        <a:cxn ang="0">
                          <a:pos x="109" y="165"/>
                        </a:cxn>
                        <a:cxn ang="0">
                          <a:pos x="141" y="173"/>
                        </a:cxn>
                        <a:cxn ang="0">
                          <a:pos x="176" y="179"/>
                        </a:cxn>
                        <a:cxn ang="0">
                          <a:pos x="211" y="182"/>
                        </a:cxn>
                        <a:cxn ang="0">
                          <a:pos x="248" y="184"/>
                        </a:cxn>
                        <a:cxn ang="0">
                          <a:pos x="285" y="183"/>
                        </a:cxn>
                        <a:cxn ang="0">
                          <a:pos x="323" y="180"/>
                        </a:cxn>
                        <a:cxn ang="0">
                          <a:pos x="359" y="173"/>
                        </a:cxn>
                        <a:cxn ang="0">
                          <a:pos x="393" y="164"/>
                        </a:cxn>
                        <a:cxn ang="0">
                          <a:pos x="427" y="151"/>
                        </a:cxn>
                        <a:cxn ang="0">
                          <a:pos x="455" y="135"/>
                        </a:cxn>
                        <a:cxn ang="0">
                          <a:pos x="482" y="115"/>
                        </a:cxn>
                        <a:cxn ang="0">
                          <a:pos x="483" y="93"/>
                        </a:cxn>
                        <a:cxn ang="0">
                          <a:pos x="483" y="77"/>
                        </a:cxn>
                        <a:cxn ang="0">
                          <a:pos x="482" y="65"/>
                        </a:cxn>
                        <a:cxn ang="0">
                          <a:pos x="478" y="54"/>
                        </a:cxn>
                        <a:cxn ang="0">
                          <a:pos x="473" y="44"/>
                        </a:cxn>
                        <a:cxn ang="0">
                          <a:pos x="463" y="34"/>
                        </a:cxn>
                        <a:cxn ang="0">
                          <a:pos x="451" y="22"/>
                        </a:cxn>
                        <a:cxn ang="0">
                          <a:pos x="435" y="7"/>
                        </a:cxn>
                        <a:cxn ang="0">
                          <a:pos x="416" y="23"/>
                        </a:cxn>
                        <a:cxn ang="0">
                          <a:pos x="396" y="37"/>
                        </a:cxn>
                        <a:cxn ang="0">
                          <a:pos x="375" y="50"/>
                        </a:cxn>
                        <a:cxn ang="0">
                          <a:pos x="353" y="59"/>
                        </a:cxn>
                        <a:cxn ang="0">
                          <a:pos x="330" y="67"/>
                        </a:cxn>
                        <a:cxn ang="0">
                          <a:pos x="307" y="73"/>
                        </a:cxn>
                        <a:cxn ang="0">
                          <a:pos x="284" y="76"/>
                        </a:cxn>
                        <a:cxn ang="0">
                          <a:pos x="260" y="78"/>
                        </a:cxn>
                        <a:cxn ang="0">
                          <a:pos x="235" y="78"/>
                        </a:cxn>
                        <a:cxn ang="0">
                          <a:pos x="211" y="76"/>
                        </a:cxn>
                        <a:cxn ang="0">
                          <a:pos x="187" y="73"/>
                        </a:cxn>
                        <a:cxn ang="0">
                          <a:pos x="163" y="68"/>
                        </a:cxn>
                        <a:cxn ang="0">
                          <a:pos x="140" y="61"/>
                        </a:cxn>
                        <a:cxn ang="0">
                          <a:pos x="116" y="53"/>
                        </a:cxn>
                        <a:cxn ang="0">
                          <a:pos x="94" y="44"/>
                        </a:cxn>
                        <a:cxn ang="0">
                          <a:pos x="72" y="32"/>
                        </a:cxn>
                        <a:cxn ang="0">
                          <a:pos x="66" y="0"/>
                        </a:cxn>
                        <a:cxn ang="0">
                          <a:pos x="56" y="5"/>
                        </a:cxn>
                        <a:cxn ang="0">
                          <a:pos x="42" y="12"/>
                        </a:cxn>
                        <a:cxn ang="0">
                          <a:pos x="29" y="20"/>
                        </a:cxn>
                        <a:cxn ang="0">
                          <a:pos x="17" y="30"/>
                        </a:cxn>
                        <a:cxn ang="0">
                          <a:pos x="7" y="43"/>
                        </a:cxn>
                        <a:cxn ang="0">
                          <a:pos x="2" y="59"/>
                        </a:cxn>
                        <a:cxn ang="0">
                          <a:pos x="0" y="78"/>
                        </a:cxn>
                        <a:cxn ang="0">
                          <a:pos x="7" y="102"/>
                        </a:cxn>
                      </a:cxnLst>
                      <a:rect l="0" t="0" r="r" b="b"/>
                      <a:pathLst>
                        <a:path w="483" h="184">
                          <a:moveTo>
                            <a:pt x="7" y="102"/>
                          </a:moveTo>
                          <a:lnTo>
                            <a:pt x="18" y="116"/>
                          </a:lnTo>
                          <a:lnTo>
                            <a:pt x="34" y="130"/>
                          </a:lnTo>
                          <a:lnTo>
                            <a:pt x="55" y="143"/>
                          </a:lnTo>
                          <a:lnTo>
                            <a:pt x="80" y="155"/>
                          </a:lnTo>
                          <a:lnTo>
                            <a:pt x="109" y="165"/>
                          </a:lnTo>
                          <a:lnTo>
                            <a:pt x="141" y="173"/>
                          </a:lnTo>
                          <a:lnTo>
                            <a:pt x="176" y="179"/>
                          </a:lnTo>
                          <a:lnTo>
                            <a:pt x="211" y="182"/>
                          </a:lnTo>
                          <a:lnTo>
                            <a:pt x="248" y="184"/>
                          </a:lnTo>
                          <a:lnTo>
                            <a:pt x="285" y="183"/>
                          </a:lnTo>
                          <a:lnTo>
                            <a:pt x="323" y="180"/>
                          </a:lnTo>
                          <a:lnTo>
                            <a:pt x="359" y="173"/>
                          </a:lnTo>
                          <a:lnTo>
                            <a:pt x="393" y="164"/>
                          </a:lnTo>
                          <a:lnTo>
                            <a:pt x="427" y="151"/>
                          </a:lnTo>
                          <a:lnTo>
                            <a:pt x="455" y="135"/>
                          </a:lnTo>
                          <a:lnTo>
                            <a:pt x="482" y="115"/>
                          </a:lnTo>
                          <a:lnTo>
                            <a:pt x="483" y="93"/>
                          </a:lnTo>
                          <a:lnTo>
                            <a:pt x="483" y="77"/>
                          </a:lnTo>
                          <a:lnTo>
                            <a:pt x="482" y="65"/>
                          </a:lnTo>
                          <a:lnTo>
                            <a:pt x="478" y="54"/>
                          </a:lnTo>
                          <a:lnTo>
                            <a:pt x="473" y="44"/>
                          </a:lnTo>
                          <a:lnTo>
                            <a:pt x="463" y="34"/>
                          </a:lnTo>
                          <a:lnTo>
                            <a:pt x="451" y="22"/>
                          </a:lnTo>
                          <a:lnTo>
                            <a:pt x="435" y="7"/>
                          </a:lnTo>
                          <a:lnTo>
                            <a:pt x="416" y="23"/>
                          </a:lnTo>
                          <a:lnTo>
                            <a:pt x="396" y="37"/>
                          </a:lnTo>
                          <a:lnTo>
                            <a:pt x="375" y="50"/>
                          </a:lnTo>
                          <a:lnTo>
                            <a:pt x="353" y="59"/>
                          </a:lnTo>
                          <a:lnTo>
                            <a:pt x="330" y="67"/>
                          </a:lnTo>
                          <a:lnTo>
                            <a:pt x="307" y="73"/>
                          </a:lnTo>
                          <a:lnTo>
                            <a:pt x="284" y="76"/>
                          </a:lnTo>
                          <a:lnTo>
                            <a:pt x="260" y="78"/>
                          </a:lnTo>
                          <a:lnTo>
                            <a:pt x="235" y="78"/>
                          </a:lnTo>
                          <a:lnTo>
                            <a:pt x="211" y="76"/>
                          </a:lnTo>
                          <a:lnTo>
                            <a:pt x="187" y="73"/>
                          </a:lnTo>
                          <a:lnTo>
                            <a:pt x="163" y="68"/>
                          </a:lnTo>
                          <a:lnTo>
                            <a:pt x="140" y="61"/>
                          </a:lnTo>
                          <a:lnTo>
                            <a:pt x="116" y="53"/>
                          </a:lnTo>
                          <a:lnTo>
                            <a:pt x="94" y="44"/>
                          </a:lnTo>
                          <a:lnTo>
                            <a:pt x="72" y="32"/>
                          </a:lnTo>
                          <a:lnTo>
                            <a:pt x="66" y="0"/>
                          </a:lnTo>
                          <a:lnTo>
                            <a:pt x="56" y="5"/>
                          </a:lnTo>
                          <a:lnTo>
                            <a:pt x="42" y="12"/>
                          </a:lnTo>
                          <a:lnTo>
                            <a:pt x="29" y="20"/>
                          </a:lnTo>
                          <a:lnTo>
                            <a:pt x="17" y="30"/>
                          </a:lnTo>
                          <a:lnTo>
                            <a:pt x="7" y="43"/>
                          </a:lnTo>
                          <a:lnTo>
                            <a:pt x="2" y="59"/>
                          </a:lnTo>
                          <a:lnTo>
                            <a:pt x="0" y="78"/>
                          </a:lnTo>
                          <a:lnTo>
                            <a:pt x="7" y="102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32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412717" y="3431807"/>
                      <a:ext cx="195453" cy="140517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57" y="2"/>
                        </a:cxn>
                        <a:cxn ang="0">
                          <a:pos x="66" y="3"/>
                        </a:cxn>
                        <a:cxn ang="0">
                          <a:pos x="74" y="6"/>
                        </a:cxn>
                        <a:cxn ang="0">
                          <a:pos x="81" y="11"/>
                        </a:cxn>
                        <a:cxn ang="0">
                          <a:pos x="87" y="16"/>
                        </a:cxn>
                        <a:cxn ang="0">
                          <a:pos x="91" y="22"/>
                        </a:cxn>
                        <a:cxn ang="0">
                          <a:pos x="94" y="29"/>
                        </a:cxn>
                        <a:cxn ang="0">
                          <a:pos x="95" y="36"/>
                        </a:cxn>
                        <a:cxn ang="0">
                          <a:pos x="94" y="43"/>
                        </a:cxn>
                        <a:cxn ang="0">
                          <a:pos x="91" y="50"/>
                        </a:cxn>
                        <a:cxn ang="0">
                          <a:pos x="87" y="56"/>
                        </a:cxn>
                        <a:cxn ang="0">
                          <a:pos x="81" y="61"/>
                        </a:cxn>
                        <a:cxn ang="0">
                          <a:pos x="74" y="66"/>
                        </a:cxn>
                        <a:cxn ang="0">
                          <a:pos x="66" y="69"/>
                        </a:cxn>
                        <a:cxn ang="0">
                          <a:pos x="57" y="71"/>
                        </a:cxn>
                        <a:cxn ang="0">
                          <a:pos x="48" y="72"/>
                        </a:cxn>
                        <a:cxn ang="0">
                          <a:pos x="38" y="71"/>
                        </a:cxn>
                        <a:cxn ang="0">
                          <a:pos x="29" y="69"/>
                        </a:cxn>
                        <a:cxn ang="0">
                          <a:pos x="21" y="66"/>
                        </a:cxn>
                        <a:cxn ang="0">
                          <a:pos x="14" y="61"/>
                        </a:cxn>
                        <a:cxn ang="0">
                          <a:pos x="8" y="56"/>
                        </a:cxn>
                        <a:cxn ang="0">
                          <a:pos x="4" y="50"/>
                        </a:cxn>
                        <a:cxn ang="0">
                          <a:pos x="2" y="43"/>
                        </a:cxn>
                        <a:cxn ang="0">
                          <a:pos x="0" y="36"/>
                        </a:cxn>
                        <a:cxn ang="0">
                          <a:pos x="2" y="29"/>
                        </a:cxn>
                        <a:cxn ang="0">
                          <a:pos x="4" y="22"/>
                        </a:cxn>
                        <a:cxn ang="0">
                          <a:pos x="8" y="16"/>
                        </a:cxn>
                        <a:cxn ang="0">
                          <a:pos x="14" y="11"/>
                        </a:cxn>
                        <a:cxn ang="0">
                          <a:pos x="21" y="6"/>
                        </a:cxn>
                        <a:cxn ang="0">
                          <a:pos x="29" y="3"/>
                        </a:cxn>
                        <a:cxn ang="0">
                          <a:pos x="38" y="2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95" h="72">
                          <a:moveTo>
                            <a:pt x="48" y="0"/>
                          </a:moveTo>
                          <a:lnTo>
                            <a:pt x="57" y="2"/>
                          </a:lnTo>
                          <a:lnTo>
                            <a:pt x="66" y="3"/>
                          </a:lnTo>
                          <a:lnTo>
                            <a:pt x="74" y="6"/>
                          </a:lnTo>
                          <a:lnTo>
                            <a:pt x="81" y="11"/>
                          </a:lnTo>
                          <a:lnTo>
                            <a:pt x="87" y="16"/>
                          </a:lnTo>
                          <a:lnTo>
                            <a:pt x="91" y="22"/>
                          </a:lnTo>
                          <a:lnTo>
                            <a:pt x="94" y="29"/>
                          </a:lnTo>
                          <a:lnTo>
                            <a:pt x="95" y="36"/>
                          </a:lnTo>
                          <a:lnTo>
                            <a:pt x="94" y="43"/>
                          </a:lnTo>
                          <a:lnTo>
                            <a:pt x="91" y="50"/>
                          </a:lnTo>
                          <a:lnTo>
                            <a:pt x="87" y="56"/>
                          </a:lnTo>
                          <a:lnTo>
                            <a:pt x="81" y="61"/>
                          </a:lnTo>
                          <a:lnTo>
                            <a:pt x="74" y="66"/>
                          </a:lnTo>
                          <a:lnTo>
                            <a:pt x="66" y="69"/>
                          </a:lnTo>
                          <a:lnTo>
                            <a:pt x="57" y="71"/>
                          </a:lnTo>
                          <a:lnTo>
                            <a:pt x="48" y="72"/>
                          </a:lnTo>
                          <a:lnTo>
                            <a:pt x="38" y="71"/>
                          </a:lnTo>
                          <a:lnTo>
                            <a:pt x="29" y="69"/>
                          </a:lnTo>
                          <a:lnTo>
                            <a:pt x="21" y="66"/>
                          </a:lnTo>
                          <a:lnTo>
                            <a:pt x="14" y="61"/>
                          </a:lnTo>
                          <a:lnTo>
                            <a:pt x="8" y="56"/>
                          </a:lnTo>
                          <a:lnTo>
                            <a:pt x="4" y="50"/>
                          </a:lnTo>
                          <a:lnTo>
                            <a:pt x="2" y="43"/>
                          </a:lnTo>
                          <a:lnTo>
                            <a:pt x="0" y="36"/>
                          </a:lnTo>
                          <a:lnTo>
                            <a:pt x="2" y="29"/>
                          </a:lnTo>
                          <a:lnTo>
                            <a:pt x="4" y="22"/>
                          </a:lnTo>
                          <a:lnTo>
                            <a:pt x="8" y="16"/>
                          </a:lnTo>
                          <a:lnTo>
                            <a:pt x="14" y="11"/>
                          </a:lnTo>
                          <a:lnTo>
                            <a:pt x="21" y="6"/>
                          </a:lnTo>
                          <a:lnTo>
                            <a:pt x="29" y="3"/>
                          </a:lnTo>
                          <a:lnTo>
                            <a:pt x="38" y="2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  <p:grpSp>
                <p:nvGrpSpPr>
                  <p:cNvPr id="100" name="Gruppe 813"/>
                  <p:cNvGrpSpPr/>
                  <p:nvPr/>
                </p:nvGrpSpPr>
                <p:grpSpPr>
                  <a:xfrm>
                    <a:off x="1203876" y="3975122"/>
                    <a:ext cx="443011" cy="1727207"/>
                    <a:chOff x="3781425" y="3433763"/>
                    <a:chExt cx="490538" cy="1912498"/>
                  </a:xfrm>
                  <a:solidFill>
                    <a:srgbClr val="FFFFFF">
                      <a:alpha val="9000"/>
                    </a:srgbClr>
                  </a:solidFill>
                </p:grpSpPr>
                <p:sp>
                  <p:nvSpPr>
                    <p:cNvPr id="221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3824288" y="3986213"/>
                      <a:ext cx="365125" cy="65088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0"/>
                        </a:cxn>
                        <a:cxn ang="0">
                          <a:pos x="26" y="6"/>
                        </a:cxn>
                        <a:cxn ang="0">
                          <a:pos x="39" y="13"/>
                        </a:cxn>
                        <a:cxn ang="0">
                          <a:pos x="52" y="16"/>
                        </a:cxn>
                        <a:cxn ang="0">
                          <a:pos x="65" y="19"/>
                        </a:cxn>
                        <a:cxn ang="0">
                          <a:pos x="78" y="22"/>
                        </a:cxn>
                        <a:cxn ang="0">
                          <a:pos x="93" y="23"/>
                        </a:cxn>
                        <a:cxn ang="0">
                          <a:pos x="106" y="24"/>
                        </a:cxn>
                        <a:cxn ang="0">
                          <a:pos x="120" y="23"/>
                        </a:cxn>
                        <a:cxn ang="0">
                          <a:pos x="134" y="22"/>
                        </a:cxn>
                        <a:cxn ang="0">
                          <a:pos x="147" y="20"/>
                        </a:cxn>
                        <a:cxn ang="0">
                          <a:pos x="161" y="18"/>
                        </a:cxn>
                        <a:cxn ang="0">
                          <a:pos x="176" y="15"/>
                        </a:cxn>
                        <a:cxn ang="0">
                          <a:pos x="189" y="13"/>
                        </a:cxn>
                        <a:cxn ang="0">
                          <a:pos x="203" y="9"/>
                        </a:cxn>
                        <a:cxn ang="0">
                          <a:pos x="216" y="6"/>
                        </a:cxn>
                        <a:cxn ang="0">
                          <a:pos x="230" y="2"/>
                        </a:cxn>
                        <a:cxn ang="0">
                          <a:pos x="230" y="15"/>
                        </a:cxn>
                        <a:cxn ang="0">
                          <a:pos x="221" y="19"/>
                        </a:cxn>
                        <a:cxn ang="0">
                          <a:pos x="212" y="23"/>
                        </a:cxn>
                        <a:cxn ang="0">
                          <a:pos x="200" y="27"/>
                        </a:cxn>
                        <a:cxn ang="0">
                          <a:pos x="189" y="29"/>
                        </a:cxn>
                        <a:cxn ang="0">
                          <a:pos x="174" y="33"/>
                        </a:cxn>
                        <a:cxn ang="0">
                          <a:pos x="161" y="36"/>
                        </a:cxn>
                        <a:cxn ang="0">
                          <a:pos x="146" y="39"/>
                        </a:cxn>
                        <a:cxn ang="0">
                          <a:pos x="132" y="41"/>
                        </a:cxn>
                        <a:cxn ang="0">
                          <a:pos x="115" y="41"/>
                        </a:cxn>
                        <a:cxn ang="0">
                          <a:pos x="99" y="41"/>
                        </a:cxn>
                        <a:cxn ang="0">
                          <a:pos x="82" y="40"/>
                        </a:cxn>
                        <a:cxn ang="0">
                          <a:pos x="65" y="37"/>
                        </a:cxn>
                        <a:cxn ang="0">
                          <a:pos x="50" y="32"/>
                        </a:cxn>
                        <a:cxn ang="0">
                          <a:pos x="33" y="27"/>
                        </a:cxn>
                        <a:cxn ang="0">
                          <a:pos x="16" y="19"/>
                        </a:cxn>
                        <a:cxn ang="0">
                          <a:pos x="0" y="9"/>
                        </a:cxn>
                        <a:cxn ang="0">
                          <a:pos x="13" y="0"/>
                        </a:cxn>
                      </a:cxnLst>
                      <a:rect l="0" t="0" r="r" b="b"/>
                      <a:pathLst>
                        <a:path w="230" h="41">
                          <a:moveTo>
                            <a:pt x="13" y="0"/>
                          </a:moveTo>
                          <a:lnTo>
                            <a:pt x="26" y="6"/>
                          </a:lnTo>
                          <a:lnTo>
                            <a:pt x="39" y="13"/>
                          </a:lnTo>
                          <a:lnTo>
                            <a:pt x="52" y="16"/>
                          </a:lnTo>
                          <a:lnTo>
                            <a:pt x="65" y="19"/>
                          </a:lnTo>
                          <a:lnTo>
                            <a:pt x="78" y="22"/>
                          </a:lnTo>
                          <a:lnTo>
                            <a:pt x="93" y="23"/>
                          </a:lnTo>
                          <a:lnTo>
                            <a:pt x="106" y="24"/>
                          </a:lnTo>
                          <a:lnTo>
                            <a:pt x="120" y="23"/>
                          </a:lnTo>
                          <a:lnTo>
                            <a:pt x="134" y="22"/>
                          </a:lnTo>
                          <a:lnTo>
                            <a:pt x="147" y="20"/>
                          </a:lnTo>
                          <a:lnTo>
                            <a:pt x="161" y="18"/>
                          </a:lnTo>
                          <a:lnTo>
                            <a:pt x="176" y="15"/>
                          </a:lnTo>
                          <a:lnTo>
                            <a:pt x="189" y="13"/>
                          </a:lnTo>
                          <a:lnTo>
                            <a:pt x="203" y="9"/>
                          </a:lnTo>
                          <a:lnTo>
                            <a:pt x="216" y="6"/>
                          </a:lnTo>
                          <a:lnTo>
                            <a:pt x="230" y="2"/>
                          </a:lnTo>
                          <a:lnTo>
                            <a:pt x="230" y="15"/>
                          </a:lnTo>
                          <a:lnTo>
                            <a:pt x="221" y="19"/>
                          </a:lnTo>
                          <a:lnTo>
                            <a:pt x="212" y="23"/>
                          </a:lnTo>
                          <a:lnTo>
                            <a:pt x="200" y="27"/>
                          </a:lnTo>
                          <a:lnTo>
                            <a:pt x="189" y="29"/>
                          </a:lnTo>
                          <a:lnTo>
                            <a:pt x="174" y="33"/>
                          </a:lnTo>
                          <a:lnTo>
                            <a:pt x="161" y="36"/>
                          </a:lnTo>
                          <a:lnTo>
                            <a:pt x="146" y="39"/>
                          </a:lnTo>
                          <a:lnTo>
                            <a:pt x="132" y="41"/>
                          </a:lnTo>
                          <a:lnTo>
                            <a:pt x="115" y="41"/>
                          </a:lnTo>
                          <a:lnTo>
                            <a:pt x="99" y="41"/>
                          </a:lnTo>
                          <a:lnTo>
                            <a:pt x="82" y="40"/>
                          </a:lnTo>
                          <a:lnTo>
                            <a:pt x="65" y="37"/>
                          </a:lnTo>
                          <a:lnTo>
                            <a:pt x="50" y="32"/>
                          </a:lnTo>
                          <a:lnTo>
                            <a:pt x="33" y="27"/>
                          </a:lnTo>
                          <a:lnTo>
                            <a:pt x="16" y="19"/>
                          </a:lnTo>
                          <a:lnTo>
                            <a:pt x="0" y="9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22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3781425" y="5231961"/>
                      <a:ext cx="490538" cy="114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3" y="37"/>
                        </a:cxn>
                        <a:cxn ang="0">
                          <a:pos x="7" y="45"/>
                        </a:cxn>
                        <a:cxn ang="0">
                          <a:pos x="11" y="53"/>
                        </a:cxn>
                        <a:cxn ang="0">
                          <a:pos x="15" y="61"/>
                        </a:cxn>
                        <a:cxn ang="0">
                          <a:pos x="22" y="62"/>
                        </a:cxn>
                        <a:cxn ang="0">
                          <a:pos x="29" y="63"/>
                        </a:cxn>
                        <a:cxn ang="0">
                          <a:pos x="37" y="65"/>
                        </a:cxn>
                        <a:cxn ang="0">
                          <a:pos x="44" y="66"/>
                        </a:cxn>
                        <a:cxn ang="0">
                          <a:pos x="51" y="67"/>
                        </a:cxn>
                        <a:cxn ang="0">
                          <a:pos x="59" y="68"/>
                        </a:cxn>
                        <a:cxn ang="0">
                          <a:pos x="65" y="71"/>
                        </a:cxn>
                        <a:cxn ang="0">
                          <a:pos x="73" y="72"/>
                        </a:cxn>
                        <a:cxn ang="0">
                          <a:pos x="91" y="72"/>
                        </a:cxn>
                        <a:cxn ang="0">
                          <a:pos x="109" y="71"/>
                        </a:cxn>
                        <a:cxn ang="0">
                          <a:pos x="127" y="71"/>
                        </a:cxn>
                        <a:cxn ang="0">
                          <a:pos x="146" y="70"/>
                        </a:cxn>
                        <a:cxn ang="0">
                          <a:pos x="164" y="70"/>
                        </a:cxn>
                        <a:cxn ang="0">
                          <a:pos x="183" y="68"/>
                        </a:cxn>
                        <a:cxn ang="0">
                          <a:pos x="201" y="68"/>
                        </a:cxn>
                        <a:cxn ang="0">
                          <a:pos x="220" y="67"/>
                        </a:cxn>
                        <a:cxn ang="0">
                          <a:pos x="231" y="65"/>
                        </a:cxn>
                        <a:cxn ang="0">
                          <a:pos x="242" y="61"/>
                        </a:cxn>
                        <a:cxn ang="0">
                          <a:pos x="253" y="58"/>
                        </a:cxn>
                        <a:cxn ang="0">
                          <a:pos x="265" y="54"/>
                        </a:cxn>
                        <a:cxn ang="0">
                          <a:pos x="275" y="52"/>
                        </a:cxn>
                        <a:cxn ang="0">
                          <a:pos x="287" y="48"/>
                        </a:cxn>
                        <a:cxn ang="0">
                          <a:pos x="297" y="45"/>
                        </a:cxn>
                        <a:cxn ang="0">
                          <a:pos x="309" y="41"/>
                        </a:cxn>
                        <a:cxn ang="0">
                          <a:pos x="309" y="26"/>
                        </a:cxn>
                        <a:cxn ang="0">
                          <a:pos x="307" y="13"/>
                        </a:cxn>
                        <a:cxn ang="0">
                          <a:pos x="303" y="5"/>
                        </a:cxn>
                        <a:cxn ang="0">
                          <a:pos x="297" y="1"/>
                        </a:cxn>
                        <a:cxn ang="0">
                          <a:pos x="290" y="0"/>
                        </a:cxn>
                        <a:cxn ang="0">
                          <a:pos x="279" y="0"/>
                        </a:cxn>
                        <a:cxn ang="0">
                          <a:pos x="268" y="4"/>
                        </a:cxn>
                        <a:cxn ang="0">
                          <a:pos x="252" y="9"/>
                        </a:cxn>
                        <a:cxn ang="0">
                          <a:pos x="242" y="9"/>
                        </a:cxn>
                        <a:cxn ang="0">
                          <a:pos x="231" y="10"/>
                        </a:cxn>
                        <a:cxn ang="0">
                          <a:pos x="221" y="10"/>
                        </a:cxn>
                        <a:cxn ang="0">
                          <a:pos x="211" y="10"/>
                        </a:cxn>
                        <a:cxn ang="0">
                          <a:pos x="200" y="10"/>
                        </a:cxn>
                        <a:cxn ang="0">
                          <a:pos x="188" y="10"/>
                        </a:cxn>
                        <a:cxn ang="0">
                          <a:pos x="178" y="11"/>
                        </a:cxn>
                        <a:cxn ang="0">
                          <a:pos x="168" y="11"/>
                        </a:cxn>
                        <a:cxn ang="0">
                          <a:pos x="140" y="10"/>
                        </a:cxn>
                        <a:cxn ang="0">
                          <a:pos x="116" y="9"/>
                        </a:cxn>
                        <a:cxn ang="0">
                          <a:pos x="96" y="6"/>
                        </a:cxn>
                        <a:cxn ang="0">
                          <a:pos x="77" y="5"/>
                        </a:cxn>
                        <a:cxn ang="0">
                          <a:pos x="60" y="6"/>
                        </a:cxn>
                        <a:cxn ang="0">
                          <a:pos x="42" y="9"/>
                        </a:cxn>
                        <a:cxn ang="0">
                          <a:pos x="22" y="16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309" h="72">
                          <a:moveTo>
                            <a:pt x="0" y="29"/>
                          </a:moveTo>
                          <a:lnTo>
                            <a:pt x="3" y="37"/>
                          </a:lnTo>
                          <a:lnTo>
                            <a:pt x="7" y="45"/>
                          </a:lnTo>
                          <a:lnTo>
                            <a:pt x="11" y="53"/>
                          </a:lnTo>
                          <a:lnTo>
                            <a:pt x="15" y="61"/>
                          </a:lnTo>
                          <a:lnTo>
                            <a:pt x="22" y="62"/>
                          </a:lnTo>
                          <a:lnTo>
                            <a:pt x="29" y="63"/>
                          </a:lnTo>
                          <a:lnTo>
                            <a:pt x="37" y="65"/>
                          </a:lnTo>
                          <a:lnTo>
                            <a:pt x="44" y="66"/>
                          </a:lnTo>
                          <a:lnTo>
                            <a:pt x="51" y="67"/>
                          </a:lnTo>
                          <a:lnTo>
                            <a:pt x="59" y="68"/>
                          </a:lnTo>
                          <a:lnTo>
                            <a:pt x="65" y="71"/>
                          </a:lnTo>
                          <a:lnTo>
                            <a:pt x="73" y="72"/>
                          </a:lnTo>
                          <a:lnTo>
                            <a:pt x="91" y="72"/>
                          </a:lnTo>
                          <a:lnTo>
                            <a:pt x="109" y="71"/>
                          </a:lnTo>
                          <a:lnTo>
                            <a:pt x="127" y="71"/>
                          </a:lnTo>
                          <a:lnTo>
                            <a:pt x="146" y="70"/>
                          </a:lnTo>
                          <a:lnTo>
                            <a:pt x="164" y="70"/>
                          </a:lnTo>
                          <a:lnTo>
                            <a:pt x="183" y="68"/>
                          </a:lnTo>
                          <a:lnTo>
                            <a:pt x="201" y="68"/>
                          </a:lnTo>
                          <a:lnTo>
                            <a:pt x="220" y="67"/>
                          </a:lnTo>
                          <a:lnTo>
                            <a:pt x="231" y="65"/>
                          </a:lnTo>
                          <a:lnTo>
                            <a:pt x="242" y="61"/>
                          </a:lnTo>
                          <a:lnTo>
                            <a:pt x="253" y="58"/>
                          </a:lnTo>
                          <a:lnTo>
                            <a:pt x="265" y="54"/>
                          </a:lnTo>
                          <a:lnTo>
                            <a:pt x="275" y="52"/>
                          </a:lnTo>
                          <a:lnTo>
                            <a:pt x="287" y="48"/>
                          </a:lnTo>
                          <a:lnTo>
                            <a:pt x="297" y="45"/>
                          </a:lnTo>
                          <a:lnTo>
                            <a:pt x="309" y="41"/>
                          </a:lnTo>
                          <a:lnTo>
                            <a:pt x="309" y="26"/>
                          </a:lnTo>
                          <a:lnTo>
                            <a:pt x="307" y="13"/>
                          </a:lnTo>
                          <a:lnTo>
                            <a:pt x="303" y="5"/>
                          </a:lnTo>
                          <a:lnTo>
                            <a:pt x="297" y="1"/>
                          </a:lnTo>
                          <a:lnTo>
                            <a:pt x="290" y="0"/>
                          </a:lnTo>
                          <a:lnTo>
                            <a:pt x="279" y="0"/>
                          </a:lnTo>
                          <a:lnTo>
                            <a:pt x="268" y="4"/>
                          </a:lnTo>
                          <a:lnTo>
                            <a:pt x="252" y="9"/>
                          </a:lnTo>
                          <a:lnTo>
                            <a:pt x="242" y="9"/>
                          </a:lnTo>
                          <a:lnTo>
                            <a:pt x="231" y="10"/>
                          </a:lnTo>
                          <a:lnTo>
                            <a:pt x="221" y="10"/>
                          </a:lnTo>
                          <a:lnTo>
                            <a:pt x="211" y="10"/>
                          </a:lnTo>
                          <a:lnTo>
                            <a:pt x="200" y="10"/>
                          </a:lnTo>
                          <a:lnTo>
                            <a:pt x="188" y="10"/>
                          </a:lnTo>
                          <a:lnTo>
                            <a:pt x="178" y="11"/>
                          </a:lnTo>
                          <a:lnTo>
                            <a:pt x="168" y="11"/>
                          </a:lnTo>
                          <a:lnTo>
                            <a:pt x="140" y="10"/>
                          </a:lnTo>
                          <a:lnTo>
                            <a:pt x="116" y="9"/>
                          </a:lnTo>
                          <a:lnTo>
                            <a:pt x="96" y="6"/>
                          </a:lnTo>
                          <a:lnTo>
                            <a:pt x="77" y="5"/>
                          </a:lnTo>
                          <a:lnTo>
                            <a:pt x="60" y="6"/>
                          </a:lnTo>
                          <a:lnTo>
                            <a:pt x="42" y="9"/>
                          </a:lnTo>
                          <a:lnTo>
                            <a:pt x="22" y="16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23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3932238" y="4217988"/>
                      <a:ext cx="177800" cy="396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5" y="17"/>
                        </a:cxn>
                        <a:cxn ang="0">
                          <a:pos x="26" y="25"/>
                        </a:cxn>
                        <a:cxn ang="0">
                          <a:pos x="80" y="20"/>
                        </a:cxn>
                        <a:cxn ang="0">
                          <a:pos x="112" y="13"/>
                        </a:cxn>
                        <a:cxn ang="0">
                          <a:pos x="110" y="4"/>
                        </a:cxn>
                        <a:cxn ang="0">
                          <a:pos x="108" y="0"/>
                        </a:cxn>
                        <a:cxn ang="0">
                          <a:pos x="103" y="2"/>
                        </a:cxn>
                        <a:cxn ang="0">
                          <a:pos x="92" y="4"/>
                        </a:cxn>
                        <a:cxn ang="0">
                          <a:pos x="61" y="6"/>
                        </a:cxn>
                        <a:cxn ang="0">
                          <a:pos x="51" y="6"/>
                        </a:cxn>
                        <a:cxn ang="0">
                          <a:pos x="43" y="4"/>
                        </a:cxn>
                        <a:cxn ang="0">
                          <a:pos x="35" y="4"/>
                        </a:cxn>
                        <a:cxn ang="0">
                          <a:pos x="29" y="3"/>
                        </a:cxn>
                        <a:cxn ang="0">
                          <a:pos x="22" y="3"/>
                        </a:cxn>
                        <a:cxn ang="0">
                          <a:pos x="14" y="4"/>
                        </a:cxn>
                        <a:cxn ang="0">
                          <a:pos x="8" y="7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112" h="25">
                          <a:moveTo>
                            <a:pt x="0" y="11"/>
                          </a:moveTo>
                          <a:lnTo>
                            <a:pt x="5" y="17"/>
                          </a:lnTo>
                          <a:lnTo>
                            <a:pt x="26" y="25"/>
                          </a:lnTo>
                          <a:lnTo>
                            <a:pt x="80" y="20"/>
                          </a:lnTo>
                          <a:lnTo>
                            <a:pt x="112" y="13"/>
                          </a:lnTo>
                          <a:lnTo>
                            <a:pt x="110" y="4"/>
                          </a:lnTo>
                          <a:lnTo>
                            <a:pt x="108" y="0"/>
                          </a:lnTo>
                          <a:lnTo>
                            <a:pt x="103" y="2"/>
                          </a:lnTo>
                          <a:lnTo>
                            <a:pt x="92" y="4"/>
                          </a:lnTo>
                          <a:lnTo>
                            <a:pt x="61" y="6"/>
                          </a:lnTo>
                          <a:lnTo>
                            <a:pt x="51" y="6"/>
                          </a:lnTo>
                          <a:lnTo>
                            <a:pt x="43" y="4"/>
                          </a:lnTo>
                          <a:lnTo>
                            <a:pt x="35" y="4"/>
                          </a:lnTo>
                          <a:lnTo>
                            <a:pt x="29" y="3"/>
                          </a:lnTo>
                          <a:lnTo>
                            <a:pt x="22" y="3"/>
                          </a:lnTo>
                          <a:lnTo>
                            <a:pt x="14" y="4"/>
                          </a:lnTo>
                          <a:lnTo>
                            <a:pt x="8" y="7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24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3932238" y="3433763"/>
                      <a:ext cx="168275" cy="127000"/>
                    </a:xfrm>
                    <a:custGeom>
                      <a:avLst/>
                      <a:gdLst/>
                      <a:ahLst/>
                      <a:cxnLst>
                        <a:cxn ang="0">
                          <a:pos x="53" y="0"/>
                        </a:cxn>
                        <a:cxn ang="0">
                          <a:pos x="64" y="1"/>
                        </a:cxn>
                        <a:cxn ang="0">
                          <a:pos x="74" y="2"/>
                        </a:cxn>
                        <a:cxn ang="0">
                          <a:pos x="83" y="6"/>
                        </a:cxn>
                        <a:cxn ang="0">
                          <a:pos x="91" y="11"/>
                        </a:cxn>
                        <a:cxn ang="0">
                          <a:pos x="97" y="18"/>
                        </a:cxn>
                        <a:cxn ang="0">
                          <a:pos x="103" y="24"/>
                        </a:cxn>
                        <a:cxn ang="0">
                          <a:pos x="105" y="32"/>
                        </a:cxn>
                        <a:cxn ang="0">
                          <a:pos x="106" y="40"/>
                        </a:cxn>
                        <a:cxn ang="0">
                          <a:pos x="105" y="48"/>
                        </a:cxn>
                        <a:cxn ang="0">
                          <a:pos x="103" y="55"/>
                        </a:cxn>
                        <a:cxn ang="0">
                          <a:pos x="97" y="62"/>
                        </a:cxn>
                        <a:cxn ang="0">
                          <a:pos x="91" y="68"/>
                        </a:cxn>
                        <a:cxn ang="0">
                          <a:pos x="83" y="74"/>
                        </a:cxn>
                        <a:cxn ang="0">
                          <a:pos x="74" y="78"/>
                        </a:cxn>
                        <a:cxn ang="0">
                          <a:pos x="64" y="79"/>
                        </a:cxn>
                        <a:cxn ang="0">
                          <a:pos x="53" y="80"/>
                        </a:cxn>
                        <a:cxn ang="0">
                          <a:pos x="43" y="79"/>
                        </a:cxn>
                        <a:cxn ang="0">
                          <a:pos x="32" y="78"/>
                        </a:cxn>
                        <a:cxn ang="0">
                          <a:pos x="23" y="74"/>
                        </a:cxn>
                        <a:cxn ang="0">
                          <a:pos x="16" y="68"/>
                        </a:cxn>
                        <a:cxn ang="0">
                          <a:pos x="9" y="62"/>
                        </a:cxn>
                        <a:cxn ang="0">
                          <a:pos x="4" y="55"/>
                        </a:cxn>
                        <a:cxn ang="0">
                          <a:pos x="1" y="48"/>
                        </a:cxn>
                        <a:cxn ang="0">
                          <a:pos x="0" y="40"/>
                        </a:cxn>
                        <a:cxn ang="0">
                          <a:pos x="1" y="32"/>
                        </a:cxn>
                        <a:cxn ang="0">
                          <a:pos x="4" y="24"/>
                        </a:cxn>
                        <a:cxn ang="0">
                          <a:pos x="9" y="18"/>
                        </a:cxn>
                        <a:cxn ang="0">
                          <a:pos x="16" y="11"/>
                        </a:cxn>
                        <a:cxn ang="0">
                          <a:pos x="23" y="6"/>
                        </a:cxn>
                        <a:cxn ang="0">
                          <a:pos x="32" y="2"/>
                        </a:cxn>
                        <a:cxn ang="0">
                          <a:pos x="43" y="1"/>
                        </a:cxn>
                        <a:cxn ang="0">
                          <a:pos x="53" y="0"/>
                        </a:cxn>
                      </a:cxnLst>
                      <a:rect l="0" t="0" r="r" b="b"/>
                      <a:pathLst>
                        <a:path w="106" h="80">
                          <a:moveTo>
                            <a:pt x="53" y="0"/>
                          </a:moveTo>
                          <a:lnTo>
                            <a:pt x="64" y="1"/>
                          </a:lnTo>
                          <a:lnTo>
                            <a:pt x="74" y="2"/>
                          </a:lnTo>
                          <a:lnTo>
                            <a:pt x="83" y="6"/>
                          </a:lnTo>
                          <a:lnTo>
                            <a:pt x="91" y="11"/>
                          </a:lnTo>
                          <a:lnTo>
                            <a:pt x="97" y="18"/>
                          </a:lnTo>
                          <a:lnTo>
                            <a:pt x="103" y="24"/>
                          </a:lnTo>
                          <a:lnTo>
                            <a:pt x="105" y="32"/>
                          </a:lnTo>
                          <a:lnTo>
                            <a:pt x="106" y="40"/>
                          </a:lnTo>
                          <a:lnTo>
                            <a:pt x="105" y="48"/>
                          </a:lnTo>
                          <a:lnTo>
                            <a:pt x="103" y="55"/>
                          </a:lnTo>
                          <a:lnTo>
                            <a:pt x="97" y="62"/>
                          </a:lnTo>
                          <a:lnTo>
                            <a:pt x="91" y="68"/>
                          </a:lnTo>
                          <a:lnTo>
                            <a:pt x="83" y="74"/>
                          </a:lnTo>
                          <a:lnTo>
                            <a:pt x="74" y="78"/>
                          </a:lnTo>
                          <a:lnTo>
                            <a:pt x="64" y="79"/>
                          </a:lnTo>
                          <a:lnTo>
                            <a:pt x="53" y="80"/>
                          </a:lnTo>
                          <a:lnTo>
                            <a:pt x="43" y="79"/>
                          </a:lnTo>
                          <a:lnTo>
                            <a:pt x="32" y="78"/>
                          </a:lnTo>
                          <a:lnTo>
                            <a:pt x="23" y="74"/>
                          </a:lnTo>
                          <a:lnTo>
                            <a:pt x="16" y="68"/>
                          </a:lnTo>
                          <a:lnTo>
                            <a:pt x="9" y="62"/>
                          </a:lnTo>
                          <a:lnTo>
                            <a:pt x="4" y="55"/>
                          </a:lnTo>
                          <a:lnTo>
                            <a:pt x="1" y="48"/>
                          </a:lnTo>
                          <a:lnTo>
                            <a:pt x="0" y="40"/>
                          </a:lnTo>
                          <a:lnTo>
                            <a:pt x="1" y="32"/>
                          </a:lnTo>
                          <a:lnTo>
                            <a:pt x="4" y="24"/>
                          </a:lnTo>
                          <a:lnTo>
                            <a:pt x="9" y="18"/>
                          </a:lnTo>
                          <a:lnTo>
                            <a:pt x="16" y="11"/>
                          </a:lnTo>
                          <a:lnTo>
                            <a:pt x="23" y="6"/>
                          </a:lnTo>
                          <a:lnTo>
                            <a:pt x="32" y="2"/>
                          </a:lnTo>
                          <a:lnTo>
                            <a:pt x="43" y="1"/>
                          </a:lnTo>
                          <a:lnTo>
                            <a:pt x="5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</p:grpSp>
            <p:sp>
              <p:nvSpPr>
                <p:cNvPr id="218" name="Ellipse 217"/>
                <p:cNvSpPr/>
                <p:nvPr/>
              </p:nvSpPr>
              <p:spPr bwMode="auto">
                <a:xfrm>
                  <a:off x="2636218" y="4791097"/>
                  <a:ext cx="428547" cy="465108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E6E6E6"/>
                    </a:gs>
                    <a:gs pos="69000">
                      <a:srgbClr val="E6E6E6">
                        <a:lumMod val="90000"/>
                      </a:srgbClr>
                    </a:gs>
                    <a:gs pos="0">
                      <a:srgbClr val="E6E6E6">
                        <a:lumMod val="75000"/>
                      </a:srgbClr>
                    </a:gs>
                  </a:gsLst>
                  <a:lin ang="0" scaled="1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grpSp>
          <p:nvGrpSpPr>
            <p:cNvPr id="14380" name="Gruppe 329"/>
            <p:cNvGrpSpPr>
              <a:grpSpLocks/>
            </p:cNvGrpSpPr>
            <p:nvPr/>
          </p:nvGrpSpPr>
          <p:grpSpPr bwMode="auto">
            <a:xfrm flipH="1">
              <a:off x="3249613" y="4254899"/>
              <a:ext cx="688975" cy="925110"/>
              <a:chOff x="2217739" y="4792052"/>
              <a:chExt cx="1096961" cy="1469048"/>
            </a:xfrm>
          </p:grpSpPr>
          <p:sp>
            <p:nvSpPr>
              <p:cNvPr id="197" name="Ellipse 196"/>
              <p:cNvSpPr/>
              <p:nvPr/>
            </p:nvSpPr>
            <p:spPr bwMode="auto">
              <a:xfrm>
                <a:off x="2217739" y="5953229"/>
                <a:ext cx="1096961" cy="307871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4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grpSp>
            <p:nvGrpSpPr>
              <p:cNvPr id="14401" name="Gruppe 850"/>
              <p:cNvGrpSpPr>
                <a:grpSpLocks/>
              </p:cNvGrpSpPr>
              <p:nvPr/>
            </p:nvGrpSpPr>
            <p:grpSpPr bwMode="auto">
              <a:xfrm>
                <a:off x="2517895" y="4792052"/>
                <a:ext cx="595705" cy="1352590"/>
                <a:chOff x="2517895" y="4792052"/>
                <a:chExt cx="595705" cy="1352590"/>
              </a:xfrm>
            </p:grpSpPr>
            <p:grpSp>
              <p:nvGrpSpPr>
                <p:cNvPr id="14402" name="Gruppe 823"/>
                <p:cNvGrpSpPr>
                  <a:grpSpLocks/>
                </p:cNvGrpSpPr>
                <p:nvPr/>
              </p:nvGrpSpPr>
              <p:grpSpPr bwMode="auto">
                <a:xfrm>
                  <a:off x="2517895" y="4876803"/>
                  <a:ext cx="595705" cy="1267839"/>
                  <a:chOff x="1034063" y="3975124"/>
                  <a:chExt cx="705973" cy="1849499"/>
                </a:xfrm>
              </p:grpSpPr>
              <p:grpSp>
                <p:nvGrpSpPr>
                  <p:cNvPr id="14404" name="Gruppe 605"/>
                  <p:cNvGrpSpPr>
                    <a:grpSpLocks/>
                  </p:cNvGrpSpPr>
                  <p:nvPr/>
                </p:nvGrpSpPr>
                <p:grpSpPr bwMode="auto">
                  <a:xfrm>
                    <a:off x="1034063" y="4092123"/>
                    <a:ext cx="705973" cy="1732500"/>
                    <a:chOff x="9675" y="3499663"/>
                    <a:chExt cx="935798" cy="2296505"/>
                  </a:xfrm>
                </p:grpSpPr>
                <p:sp>
                  <p:nvSpPr>
                    <p:cNvPr id="207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20274" y="3583842"/>
                      <a:ext cx="935949" cy="2216480"/>
                    </a:xfrm>
                    <a:custGeom>
                      <a:avLst/>
                      <a:gdLst/>
                      <a:ahLst/>
                      <a:cxnLst>
                        <a:cxn ang="0">
                          <a:pos x="145" y="87"/>
                        </a:cxn>
                        <a:cxn ang="0">
                          <a:pos x="99" y="110"/>
                        </a:cxn>
                        <a:cxn ang="0">
                          <a:pos x="93" y="162"/>
                        </a:cxn>
                        <a:cxn ang="0">
                          <a:pos x="158" y="272"/>
                        </a:cxn>
                        <a:cxn ang="0">
                          <a:pos x="138" y="326"/>
                        </a:cxn>
                        <a:cxn ang="0">
                          <a:pos x="89" y="375"/>
                        </a:cxn>
                        <a:cxn ang="0">
                          <a:pos x="70" y="414"/>
                        </a:cxn>
                        <a:cxn ang="0">
                          <a:pos x="94" y="449"/>
                        </a:cxn>
                        <a:cxn ang="0">
                          <a:pos x="168" y="522"/>
                        </a:cxn>
                        <a:cxn ang="0">
                          <a:pos x="150" y="638"/>
                        </a:cxn>
                        <a:cxn ang="0">
                          <a:pos x="115" y="750"/>
                        </a:cxn>
                        <a:cxn ang="0">
                          <a:pos x="70" y="804"/>
                        </a:cxn>
                        <a:cxn ang="0">
                          <a:pos x="53" y="835"/>
                        </a:cxn>
                        <a:cxn ang="0">
                          <a:pos x="75" y="868"/>
                        </a:cxn>
                        <a:cxn ang="0">
                          <a:pos x="34" y="905"/>
                        </a:cxn>
                        <a:cxn ang="0">
                          <a:pos x="8" y="942"/>
                        </a:cxn>
                        <a:cxn ang="0">
                          <a:pos x="15" y="999"/>
                        </a:cxn>
                        <a:cxn ang="0">
                          <a:pos x="0" y="1121"/>
                        </a:cxn>
                        <a:cxn ang="0">
                          <a:pos x="69" y="1163"/>
                        </a:cxn>
                        <a:cxn ang="0">
                          <a:pos x="171" y="1189"/>
                        </a:cxn>
                        <a:cxn ang="0">
                          <a:pos x="285" y="1193"/>
                        </a:cxn>
                        <a:cxn ang="0">
                          <a:pos x="393" y="1175"/>
                        </a:cxn>
                        <a:cxn ang="0">
                          <a:pos x="474" y="1129"/>
                        </a:cxn>
                        <a:cxn ang="0">
                          <a:pos x="484" y="1032"/>
                        </a:cxn>
                        <a:cxn ang="0">
                          <a:pos x="489" y="965"/>
                        </a:cxn>
                        <a:cxn ang="0">
                          <a:pos x="470" y="921"/>
                        </a:cxn>
                        <a:cxn ang="0">
                          <a:pos x="441" y="870"/>
                        </a:cxn>
                        <a:cxn ang="0">
                          <a:pos x="449" y="832"/>
                        </a:cxn>
                        <a:cxn ang="0">
                          <a:pos x="425" y="805"/>
                        </a:cxn>
                        <a:cxn ang="0">
                          <a:pos x="373" y="713"/>
                        </a:cxn>
                        <a:cxn ang="0">
                          <a:pos x="349" y="609"/>
                        </a:cxn>
                        <a:cxn ang="0">
                          <a:pos x="344" y="485"/>
                        </a:cxn>
                        <a:cxn ang="0">
                          <a:pos x="417" y="446"/>
                        </a:cxn>
                        <a:cxn ang="0">
                          <a:pos x="436" y="411"/>
                        </a:cxn>
                        <a:cxn ang="0">
                          <a:pos x="414" y="374"/>
                        </a:cxn>
                        <a:cxn ang="0">
                          <a:pos x="379" y="343"/>
                        </a:cxn>
                        <a:cxn ang="0">
                          <a:pos x="393" y="306"/>
                        </a:cxn>
                        <a:cxn ang="0">
                          <a:pos x="376" y="273"/>
                        </a:cxn>
                        <a:cxn ang="0">
                          <a:pos x="409" y="192"/>
                        </a:cxn>
                        <a:cxn ang="0">
                          <a:pos x="432" y="139"/>
                        </a:cxn>
                        <a:cxn ang="0">
                          <a:pos x="416" y="110"/>
                        </a:cxn>
                        <a:cxn ang="0">
                          <a:pos x="349" y="77"/>
                        </a:cxn>
                        <a:cxn ang="0">
                          <a:pos x="322" y="42"/>
                        </a:cxn>
                        <a:cxn ang="0">
                          <a:pos x="309" y="16"/>
                        </a:cxn>
                        <a:cxn ang="0">
                          <a:pos x="281" y="2"/>
                        </a:cxn>
                        <a:cxn ang="0">
                          <a:pos x="243" y="3"/>
                        </a:cxn>
                        <a:cxn ang="0">
                          <a:pos x="215" y="27"/>
                        </a:cxn>
                      </a:cxnLst>
                      <a:rect l="0" t="0" r="r" b="b"/>
                      <a:pathLst>
                        <a:path w="493" h="1194">
                          <a:moveTo>
                            <a:pt x="208" y="62"/>
                          </a:moveTo>
                          <a:lnTo>
                            <a:pt x="167" y="83"/>
                          </a:lnTo>
                          <a:lnTo>
                            <a:pt x="145" y="87"/>
                          </a:lnTo>
                          <a:lnTo>
                            <a:pt x="125" y="93"/>
                          </a:lnTo>
                          <a:lnTo>
                            <a:pt x="110" y="100"/>
                          </a:lnTo>
                          <a:lnTo>
                            <a:pt x="99" y="110"/>
                          </a:lnTo>
                          <a:lnTo>
                            <a:pt x="92" y="124"/>
                          </a:lnTo>
                          <a:lnTo>
                            <a:pt x="90" y="141"/>
                          </a:lnTo>
                          <a:lnTo>
                            <a:pt x="93" y="162"/>
                          </a:lnTo>
                          <a:lnTo>
                            <a:pt x="104" y="187"/>
                          </a:lnTo>
                          <a:lnTo>
                            <a:pt x="158" y="242"/>
                          </a:lnTo>
                          <a:lnTo>
                            <a:pt x="158" y="272"/>
                          </a:lnTo>
                          <a:lnTo>
                            <a:pt x="140" y="282"/>
                          </a:lnTo>
                          <a:lnTo>
                            <a:pt x="135" y="302"/>
                          </a:lnTo>
                          <a:lnTo>
                            <a:pt x="138" y="326"/>
                          </a:lnTo>
                          <a:lnTo>
                            <a:pt x="147" y="346"/>
                          </a:lnTo>
                          <a:lnTo>
                            <a:pt x="104" y="360"/>
                          </a:lnTo>
                          <a:lnTo>
                            <a:pt x="89" y="375"/>
                          </a:lnTo>
                          <a:lnTo>
                            <a:pt x="77" y="389"/>
                          </a:lnTo>
                          <a:lnTo>
                            <a:pt x="71" y="402"/>
                          </a:lnTo>
                          <a:lnTo>
                            <a:pt x="70" y="414"/>
                          </a:lnTo>
                          <a:lnTo>
                            <a:pt x="74" y="426"/>
                          </a:lnTo>
                          <a:lnTo>
                            <a:pt x="82" y="437"/>
                          </a:lnTo>
                          <a:lnTo>
                            <a:pt x="94" y="449"/>
                          </a:lnTo>
                          <a:lnTo>
                            <a:pt x="113" y="459"/>
                          </a:lnTo>
                          <a:lnTo>
                            <a:pt x="173" y="480"/>
                          </a:lnTo>
                          <a:lnTo>
                            <a:pt x="168" y="522"/>
                          </a:lnTo>
                          <a:lnTo>
                            <a:pt x="162" y="562"/>
                          </a:lnTo>
                          <a:lnTo>
                            <a:pt x="156" y="601"/>
                          </a:lnTo>
                          <a:lnTo>
                            <a:pt x="150" y="638"/>
                          </a:lnTo>
                          <a:lnTo>
                            <a:pt x="140" y="676"/>
                          </a:lnTo>
                          <a:lnTo>
                            <a:pt x="129" y="713"/>
                          </a:lnTo>
                          <a:lnTo>
                            <a:pt x="115" y="750"/>
                          </a:lnTo>
                          <a:lnTo>
                            <a:pt x="98" y="789"/>
                          </a:lnTo>
                          <a:lnTo>
                            <a:pt x="83" y="796"/>
                          </a:lnTo>
                          <a:lnTo>
                            <a:pt x="70" y="804"/>
                          </a:lnTo>
                          <a:lnTo>
                            <a:pt x="61" y="814"/>
                          </a:lnTo>
                          <a:lnTo>
                            <a:pt x="55" y="823"/>
                          </a:lnTo>
                          <a:lnTo>
                            <a:pt x="53" y="835"/>
                          </a:lnTo>
                          <a:lnTo>
                            <a:pt x="55" y="845"/>
                          </a:lnTo>
                          <a:lnTo>
                            <a:pt x="62" y="857"/>
                          </a:lnTo>
                          <a:lnTo>
                            <a:pt x="75" y="868"/>
                          </a:lnTo>
                          <a:lnTo>
                            <a:pt x="78" y="889"/>
                          </a:lnTo>
                          <a:lnTo>
                            <a:pt x="53" y="896"/>
                          </a:lnTo>
                          <a:lnTo>
                            <a:pt x="34" y="905"/>
                          </a:lnTo>
                          <a:lnTo>
                            <a:pt x="21" y="916"/>
                          </a:lnTo>
                          <a:lnTo>
                            <a:pt x="13" y="928"/>
                          </a:lnTo>
                          <a:lnTo>
                            <a:pt x="8" y="942"/>
                          </a:lnTo>
                          <a:lnTo>
                            <a:pt x="8" y="959"/>
                          </a:lnTo>
                          <a:lnTo>
                            <a:pt x="10" y="978"/>
                          </a:lnTo>
                          <a:lnTo>
                            <a:pt x="15" y="999"/>
                          </a:lnTo>
                          <a:lnTo>
                            <a:pt x="19" y="1032"/>
                          </a:lnTo>
                          <a:lnTo>
                            <a:pt x="0" y="1057"/>
                          </a:lnTo>
                          <a:lnTo>
                            <a:pt x="0" y="1121"/>
                          </a:lnTo>
                          <a:lnTo>
                            <a:pt x="18" y="1137"/>
                          </a:lnTo>
                          <a:lnTo>
                            <a:pt x="41" y="1151"/>
                          </a:lnTo>
                          <a:lnTo>
                            <a:pt x="69" y="1163"/>
                          </a:lnTo>
                          <a:lnTo>
                            <a:pt x="101" y="1174"/>
                          </a:lnTo>
                          <a:lnTo>
                            <a:pt x="135" y="1182"/>
                          </a:lnTo>
                          <a:lnTo>
                            <a:pt x="171" y="1189"/>
                          </a:lnTo>
                          <a:lnTo>
                            <a:pt x="208" y="1192"/>
                          </a:lnTo>
                          <a:lnTo>
                            <a:pt x="246" y="1194"/>
                          </a:lnTo>
                          <a:lnTo>
                            <a:pt x="285" y="1193"/>
                          </a:lnTo>
                          <a:lnTo>
                            <a:pt x="322" y="1190"/>
                          </a:lnTo>
                          <a:lnTo>
                            <a:pt x="359" y="1184"/>
                          </a:lnTo>
                          <a:lnTo>
                            <a:pt x="393" y="1175"/>
                          </a:lnTo>
                          <a:lnTo>
                            <a:pt x="424" y="1162"/>
                          </a:lnTo>
                          <a:lnTo>
                            <a:pt x="451" y="1147"/>
                          </a:lnTo>
                          <a:lnTo>
                            <a:pt x="474" y="1129"/>
                          </a:lnTo>
                          <a:lnTo>
                            <a:pt x="493" y="1107"/>
                          </a:lnTo>
                          <a:lnTo>
                            <a:pt x="493" y="1069"/>
                          </a:lnTo>
                          <a:lnTo>
                            <a:pt x="484" y="1032"/>
                          </a:lnTo>
                          <a:lnTo>
                            <a:pt x="487" y="1005"/>
                          </a:lnTo>
                          <a:lnTo>
                            <a:pt x="489" y="984"/>
                          </a:lnTo>
                          <a:lnTo>
                            <a:pt x="489" y="965"/>
                          </a:lnTo>
                          <a:lnTo>
                            <a:pt x="486" y="950"/>
                          </a:lnTo>
                          <a:lnTo>
                            <a:pt x="480" y="936"/>
                          </a:lnTo>
                          <a:lnTo>
                            <a:pt x="470" y="921"/>
                          </a:lnTo>
                          <a:lnTo>
                            <a:pt x="454" y="906"/>
                          </a:lnTo>
                          <a:lnTo>
                            <a:pt x="433" y="888"/>
                          </a:lnTo>
                          <a:lnTo>
                            <a:pt x="441" y="870"/>
                          </a:lnTo>
                          <a:lnTo>
                            <a:pt x="446" y="855"/>
                          </a:lnTo>
                          <a:lnTo>
                            <a:pt x="449" y="842"/>
                          </a:lnTo>
                          <a:lnTo>
                            <a:pt x="449" y="832"/>
                          </a:lnTo>
                          <a:lnTo>
                            <a:pt x="444" y="823"/>
                          </a:lnTo>
                          <a:lnTo>
                            <a:pt x="438" y="814"/>
                          </a:lnTo>
                          <a:lnTo>
                            <a:pt x="425" y="805"/>
                          </a:lnTo>
                          <a:lnTo>
                            <a:pt x="409" y="793"/>
                          </a:lnTo>
                          <a:lnTo>
                            <a:pt x="389" y="751"/>
                          </a:lnTo>
                          <a:lnTo>
                            <a:pt x="373" y="713"/>
                          </a:lnTo>
                          <a:lnTo>
                            <a:pt x="362" y="677"/>
                          </a:lnTo>
                          <a:lnTo>
                            <a:pt x="355" y="644"/>
                          </a:lnTo>
                          <a:lnTo>
                            <a:pt x="349" y="609"/>
                          </a:lnTo>
                          <a:lnTo>
                            <a:pt x="345" y="572"/>
                          </a:lnTo>
                          <a:lnTo>
                            <a:pt x="344" y="531"/>
                          </a:lnTo>
                          <a:lnTo>
                            <a:pt x="344" y="485"/>
                          </a:lnTo>
                          <a:lnTo>
                            <a:pt x="379" y="471"/>
                          </a:lnTo>
                          <a:lnTo>
                            <a:pt x="404" y="455"/>
                          </a:lnTo>
                          <a:lnTo>
                            <a:pt x="417" y="446"/>
                          </a:lnTo>
                          <a:lnTo>
                            <a:pt x="426" y="435"/>
                          </a:lnTo>
                          <a:lnTo>
                            <a:pt x="433" y="423"/>
                          </a:lnTo>
                          <a:lnTo>
                            <a:pt x="436" y="411"/>
                          </a:lnTo>
                          <a:lnTo>
                            <a:pt x="434" y="398"/>
                          </a:lnTo>
                          <a:lnTo>
                            <a:pt x="427" y="386"/>
                          </a:lnTo>
                          <a:lnTo>
                            <a:pt x="414" y="374"/>
                          </a:lnTo>
                          <a:lnTo>
                            <a:pt x="394" y="364"/>
                          </a:lnTo>
                          <a:lnTo>
                            <a:pt x="368" y="356"/>
                          </a:lnTo>
                          <a:lnTo>
                            <a:pt x="379" y="343"/>
                          </a:lnTo>
                          <a:lnTo>
                            <a:pt x="386" y="330"/>
                          </a:lnTo>
                          <a:lnTo>
                            <a:pt x="390" y="318"/>
                          </a:lnTo>
                          <a:lnTo>
                            <a:pt x="393" y="306"/>
                          </a:lnTo>
                          <a:lnTo>
                            <a:pt x="390" y="295"/>
                          </a:lnTo>
                          <a:lnTo>
                            <a:pt x="386" y="283"/>
                          </a:lnTo>
                          <a:lnTo>
                            <a:pt x="376" y="273"/>
                          </a:lnTo>
                          <a:lnTo>
                            <a:pt x="364" y="261"/>
                          </a:lnTo>
                          <a:lnTo>
                            <a:pt x="389" y="227"/>
                          </a:lnTo>
                          <a:lnTo>
                            <a:pt x="409" y="192"/>
                          </a:lnTo>
                          <a:lnTo>
                            <a:pt x="420" y="170"/>
                          </a:lnTo>
                          <a:lnTo>
                            <a:pt x="428" y="153"/>
                          </a:lnTo>
                          <a:lnTo>
                            <a:pt x="432" y="139"/>
                          </a:lnTo>
                          <a:lnTo>
                            <a:pt x="432" y="128"/>
                          </a:lnTo>
                          <a:lnTo>
                            <a:pt x="426" y="118"/>
                          </a:lnTo>
                          <a:lnTo>
                            <a:pt x="416" y="110"/>
                          </a:lnTo>
                          <a:lnTo>
                            <a:pt x="400" y="102"/>
                          </a:lnTo>
                          <a:lnTo>
                            <a:pt x="378" y="92"/>
                          </a:lnTo>
                          <a:lnTo>
                            <a:pt x="349" y="77"/>
                          </a:lnTo>
                          <a:lnTo>
                            <a:pt x="320" y="68"/>
                          </a:lnTo>
                          <a:lnTo>
                            <a:pt x="322" y="54"/>
                          </a:lnTo>
                          <a:lnTo>
                            <a:pt x="322" y="42"/>
                          </a:lnTo>
                          <a:lnTo>
                            <a:pt x="320" y="32"/>
                          </a:lnTo>
                          <a:lnTo>
                            <a:pt x="315" y="23"/>
                          </a:lnTo>
                          <a:lnTo>
                            <a:pt x="309" y="16"/>
                          </a:lnTo>
                          <a:lnTo>
                            <a:pt x="300" y="10"/>
                          </a:lnTo>
                          <a:lnTo>
                            <a:pt x="291" y="5"/>
                          </a:lnTo>
                          <a:lnTo>
                            <a:pt x="281" y="2"/>
                          </a:lnTo>
                          <a:lnTo>
                            <a:pt x="268" y="0"/>
                          </a:lnTo>
                          <a:lnTo>
                            <a:pt x="256" y="1"/>
                          </a:lnTo>
                          <a:lnTo>
                            <a:pt x="243" y="3"/>
                          </a:lnTo>
                          <a:lnTo>
                            <a:pt x="233" y="8"/>
                          </a:lnTo>
                          <a:lnTo>
                            <a:pt x="222" y="16"/>
                          </a:lnTo>
                          <a:lnTo>
                            <a:pt x="215" y="27"/>
                          </a:lnTo>
                          <a:lnTo>
                            <a:pt x="211" y="42"/>
                          </a:lnTo>
                          <a:lnTo>
                            <a:pt x="208" y="6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rgbClr val="E6E6E6"/>
                        </a:gs>
                        <a:gs pos="69000">
                          <a:srgbClr val="E6E6E6">
                            <a:lumMod val="90000"/>
                          </a:srgbClr>
                        </a:gs>
                        <a:gs pos="0">
                          <a:srgbClr val="E6E6E6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" lastClr="FFFFFF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208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324999" y="3724133"/>
                      <a:ext cx="370030" cy="112226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8"/>
                        </a:cxn>
                        <a:cxn ang="0">
                          <a:pos x="0" y="22"/>
                        </a:cxn>
                        <a:cxn ang="0">
                          <a:pos x="8" y="43"/>
                        </a:cxn>
                        <a:cxn ang="0">
                          <a:pos x="28" y="49"/>
                        </a:cxn>
                        <a:cxn ang="0">
                          <a:pos x="53" y="54"/>
                        </a:cxn>
                        <a:cxn ang="0">
                          <a:pos x="81" y="58"/>
                        </a:cxn>
                        <a:cxn ang="0">
                          <a:pos x="108" y="56"/>
                        </a:cxn>
                        <a:cxn ang="0">
                          <a:pos x="135" y="53"/>
                        </a:cxn>
                        <a:cxn ang="0">
                          <a:pos x="159" y="46"/>
                        </a:cxn>
                        <a:cxn ang="0">
                          <a:pos x="176" y="33"/>
                        </a:cxn>
                        <a:cxn ang="0">
                          <a:pos x="185" y="16"/>
                        </a:cxn>
                        <a:cxn ang="0">
                          <a:pos x="160" y="6"/>
                        </a:cxn>
                        <a:cxn ang="0">
                          <a:pos x="144" y="0"/>
                        </a:cxn>
                        <a:cxn ang="0">
                          <a:pos x="139" y="15"/>
                        </a:cxn>
                        <a:cxn ang="0">
                          <a:pos x="127" y="24"/>
                        </a:cxn>
                        <a:cxn ang="0">
                          <a:pos x="109" y="29"/>
                        </a:cxn>
                        <a:cxn ang="0">
                          <a:pos x="89" y="29"/>
                        </a:cxn>
                        <a:cxn ang="0">
                          <a:pos x="68" y="25"/>
                        </a:cxn>
                        <a:cxn ang="0">
                          <a:pos x="51" y="20"/>
                        </a:cxn>
                        <a:cxn ang="0">
                          <a:pos x="38" y="11"/>
                        </a:cxn>
                        <a:cxn ang="0">
                          <a:pos x="33" y="1"/>
                        </a:cxn>
                        <a:cxn ang="0">
                          <a:pos x="13" y="8"/>
                        </a:cxn>
                      </a:cxnLst>
                      <a:rect l="0" t="0" r="r" b="b"/>
                      <a:pathLst>
                        <a:path w="185" h="58">
                          <a:moveTo>
                            <a:pt x="13" y="8"/>
                          </a:moveTo>
                          <a:lnTo>
                            <a:pt x="0" y="22"/>
                          </a:lnTo>
                          <a:lnTo>
                            <a:pt x="8" y="43"/>
                          </a:lnTo>
                          <a:lnTo>
                            <a:pt x="28" y="49"/>
                          </a:lnTo>
                          <a:lnTo>
                            <a:pt x="53" y="54"/>
                          </a:lnTo>
                          <a:lnTo>
                            <a:pt x="81" y="58"/>
                          </a:lnTo>
                          <a:lnTo>
                            <a:pt x="108" y="56"/>
                          </a:lnTo>
                          <a:lnTo>
                            <a:pt x="135" y="53"/>
                          </a:lnTo>
                          <a:lnTo>
                            <a:pt x="159" y="46"/>
                          </a:lnTo>
                          <a:lnTo>
                            <a:pt x="176" y="33"/>
                          </a:lnTo>
                          <a:lnTo>
                            <a:pt x="185" y="16"/>
                          </a:lnTo>
                          <a:lnTo>
                            <a:pt x="160" y="6"/>
                          </a:lnTo>
                          <a:lnTo>
                            <a:pt x="144" y="0"/>
                          </a:lnTo>
                          <a:lnTo>
                            <a:pt x="139" y="15"/>
                          </a:lnTo>
                          <a:lnTo>
                            <a:pt x="127" y="24"/>
                          </a:lnTo>
                          <a:lnTo>
                            <a:pt x="109" y="29"/>
                          </a:lnTo>
                          <a:lnTo>
                            <a:pt x="89" y="29"/>
                          </a:lnTo>
                          <a:lnTo>
                            <a:pt x="68" y="25"/>
                          </a:lnTo>
                          <a:lnTo>
                            <a:pt x="51" y="20"/>
                          </a:lnTo>
                          <a:lnTo>
                            <a:pt x="38" y="11"/>
                          </a:lnTo>
                          <a:lnTo>
                            <a:pt x="33" y="1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09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237934" y="3780247"/>
                      <a:ext cx="565918" cy="196387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10"/>
                        </a:cxn>
                        <a:cxn ang="0">
                          <a:pos x="1" y="26"/>
                        </a:cxn>
                        <a:cxn ang="0">
                          <a:pos x="0" y="43"/>
                        </a:cxn>
                        <a:cxn ang="0">
                          <a:pos x="3" y="60"/>
                        </a:cxn>
                        <a:cxn ang="0">
                          <a:pos x="14" y="71"/>
                        </a:cxn>
                        <a:cxn ang="0">
                          <a:pos x="27" y="81"/>
                        </a:cxn>
                        <a:cxn ang="0">
                          <a:pos x="46" y="90"/>
                        </a:cxn>
                        <a:cxn ang="0">
                          <a:pos x="67" y="95"/>
                        </a:cxn>
                        <a:cxn ang="0">
                          <a:pos x="91" y="100"/>
                        </a:cxn>
                        <a:cxn ang="0">
                          <a:pos x="117" y="102"/>
                        </a:cxn>
                        <a:cxn ang="0">
                          <a:pos x="144" y="102"/>
                        </a:cxn>
                        <a:cxn ang="0">
                          <a:pos x="171" y="102"/>
                        </a:cxn>
                        <a:cxn ang="0">
                          <a:pos x="199" y="100"/>
                        </a:cxn>
                        <a:cxn ang="0">
                          <a:pos x="225" y="98"/>
                        </a:cxn>
                        <a:cxn ang="0">
                          <a:pos x="251" y="94"/>
                        </a:cxn>
                        <a:cxn ang="0">
                          <a:pos x="273" y="90"/>
                        </a:cxn>
                        <a:cxn ang="0">
                          <a:pos x="292" y="85"/>
                        </a:cxn>
                        <a:cxn ang="0">
                          <a:pos x="308" y="79"/>
                        </a:cxn>
                        <a:cxn ang="0">
                          <a:pos x="319" y="71"/>
                        </a:cxn>
                        <a:cxn ang="0">
                          <a:pos x="326" y="61"/>
                        </a:cxn>
                        <a:cxn ang="0">
                          <a:pos x="329" y="50"/>
                        </a:cxn>
                        <a:cxn ang="0">
                          <a:pos x="329" y="39"/>
                        </a:cxn>
                        <a:cxn ang="0">
                          <a:pos x="325" y="28"/>
                        </a:cxn>
                        <a:cxn ang="0">
                          <a:pos x="316" y="18"/>
                        </a:cxn>
                        <a:cxn ang="0">
                          <a:pos x="303" y="8"/>
                        </a:cxn>
                        <a:cxn ang="0">
                          <a:pos x="285" y="0"/>
                        </a:cxn>
                        <a:cxn ang="0">
                          <a:pos x="269" y="18"/>
                        </a:cxn>
                        <a:cxn ang="0">
                          <a:pos x="252" y="31"/>
                        </a:cxn>
                        <a:cxn ang="0">
                          <a:pos x="234" y="39"/>
                        </a:cxn>
                        <a:cxn ang="0">
                          <a:pos x="215" y="43"/>
                        </a:cxn>
                        <a:cxn ang="0">
                          <a:pos x="194" y="45"/>
                        </a:cxn>
                        <a:cxn ang="0">
                          <a:pos x="173" y="43"/>
                        </a:cxn>
                        <a:cxn ang="0">
                          <a:pos x="148" y="41"/>
                        </a:cxn>
                        <a:cxn ang="0">
                          <a:pos x="122" y="40"/>
                        </a:cxn>
                        <a:cxn ang="0">
                          <a:pos x="67" y="30"/>
                        </a:cxn>
                        <a:cxn ang="0">
                          <a:pos x="49" y="3"/>
                        </a:cxn>
                        <a:cxn ang="0">
                          <a:pos x="32" y="10"/>
                        </a:cxn>
                      </a:cxnLst>
                      <a:rect l="0" t="0" r="r" b="b"/>
                      <a:pathLst>
                        <a:path w="329" h="102">
                          <a:moveTo>
                            <a:pt x="32" y="10"/>
                          </a:moveTo>
                          <a:lnTo>
                            <a:pt x="1" y="26"/>
                          </a:lnTo>
                          <a:lnTo>
                            <a:pt x="0" y="43"/>
                          </a:lnTo>
                          <a:lnTo>
                            <a:pt x="3" y="60"/>
                          </a:lnTo>
                          <a:lnTo>
                            <a:pt x="14" y="71"/>
                          </a:lnTo>
                          <a:lnTo>
                            <a:pt x="27" y="81"/>
                          </a:lnTo>
                          <a:lnTo>
                            <a:pt x="46" y="90"/>
                          </a:lnTo>
                          <a:lnTo>
                            <a:pt x="67" y="95"/>
                          </a:lnTo>
                          <a:lnTo>
                            <a:pt x="91" y="100"/>
                          </a:lnTo>
                          <a:lnTo>
                            <a:pt x="117" y="102"/>
                          </a:lnTo>
                          <a:lnTo>
                            <a:pt x="144" y="102"/>
                          </a:lnTo>
                          <a:lnTo>
                            <a:pt x="171" y="102"/>
                          </a:lnTo>
                          <a:lnTo>
                            <a:pt x="199" y="100"/>
                          </a:lnTo>
                          <a:lnTo>
                            <a:pt x="225" y="98"/>
                          </a:lnTo>
                          <a:lnTo>
                            <a:pt x="251" y="94"/>
                          </a:lnTo>
                          <a:lnTo>
                            <a:pt x="273" y="90"/>
                          </a:lnTo>
                          <a:lnTo>
                            <a:pt x="292" y="85"/>
                          </a:lnTo>
                          <a:lnTo>
                            <a:pt x="308" y="79"/>
                          </a:lnTo>
                          <a:lnTo>
                            <a:pt x="319" y="71"/>
                          </a:lnTo>
                          <a:lnTo>
                            <a:pt x="326" y="61"/>
                          </a:lnTo>
                          <a:lnTo>
                            <a:pt x="329" y="50"/>
                          </a:lnTo>
                          <a:lnTo>
                            <a:pt x="329" y="39"/>
                          </a:lnTo>
                          <a:lnTo>
                            <a:pt x="325" y="28"/>
                          </a:lnTo>
                          <a:lnTo>
                            <a:pt x="316" y="18"/>
                          </a:lnTo>
                          <a:lnTo>
                            <a:pt x="303" y="8"/>
                          </a:lnTo>
                          <a:lnTo>
                            <a:pt x="285" y="0"/>
                          </a:lnTo>
                          <a:lnTo>
                            <a:pt x="269" y="18"/>
                          </a:lnTo>
                          <a:lnTo>
                            <a:pt x="252" y="31"/>
                          </a:lnTo>
                          <a:lnTo>
                            <a:pt x="234" y="39"/>
                          </a:lnTo>
                          <a:lnTo>
                            <a:pt x="215" y="43"/>
                          </a:lnTo>
                          <a:lnTo>
                            <a:pt x="194" y="45"/>
                          </a:lnTo>
                          <a:lnTo>
                            <a:pt x="173" y="43"/>
                          </a:lnTo>
                          <a:lnTo>
                            <a:pt x="148" y="41"/>
                          </a:lnTo>
                          <a:lnTo>
                            <a:pt x="122" y="40"/>
                          </a:lnTo>
                          <a:lnTo>
                            <a:pt x="67" y="30"/>
                          </a:lnTo>
                          <a:lnTo>
                            <a:pt x="49" y="3"/>
                          </a:lnTo>
                          <a:lnTo>
                            <a:pt x="32" y="1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10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324999" y="4229152"/>
                      <a:ext cx="370030" cy="0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0"/>
                        </a:cxn>
                        <a:cxn ang="0">
                          <a:pos x="24" y="6"/>
                        </a:cxn>
                        <a:cxn ang="0">
                          <a:pos x="35" y="12"/>
                        </a:cxn>
                        <a:cxn ang="0">
                          <a:pos x="47" y="15"/>
                        </a:cxn>
                        <a:cxn ang="0">
                          <a:pos x="58" y="17"/>
                        </a:cxn>
                        <a:cxn ang="0">
                          <a:pos x="70" y="20"/>
                        </a:cxn>
                        <a:cxn ang="0">
                          <a:pos x="82" y="21"/>
                        </a:cxn>
                        <a:cxn ang="0">
                          <a:pos x="94" y="22"/>
                        </a:cxn>
                        <a:cxn ang="0">
                          <a:pos x="106" y="21"/>
                        </a:cxn>
                        <a:cxn ang="0">
                          <a:pos x="119" y="20"/>
                        </a:cxn>
                        <a:cxn ang="0">
                          <a:pos x="131" y="19"/>
                        </a:cxn>
                        <a:cxn ang="0">
                          <a:pos x="143" y="16"/>
                        </a:cxn>
                        <a:cxn ang="0">
                          <a:pos x="156" y="14"/>
                        </a:cxn>
                        <a:cxn ang="0">
                          <a:pos x="167" y="12"/>
                        </a:cxn>
                        <a:cxn ang="0">
                          <a:pos x="180" y="8"/>
                        </a:cxn>
                        <a:cxn ang="0">
                          <a:pos x="192" y="6"/>
                        </a:cxn>
                        <a:cxn ang="0">
                          <a:pos x="204" y="2"/>
                        </a:cxn>
                        <a:cxn ang="0">
                          <a:pos x="204" y="14"/>
                        </a:cxn>
                        <a:cxn ang="0">
                          <a:pos x="196" y="17"/>
                        </a:cxn>
                        <a:cxn ang="0">
                          <a:pos x="188" y="21"/>
                        </a:cxn>
                        <a:cxn ang="0">
                          <a:pos x="178" y="24"/>
                        </a:cxn>
                        <a:cxn ang="0">
                          <a:pos x="167" y="27"/>
                        </a:cxn>
                        <a:cxn ang="0">
                          <a:pos x="155" y="30"/>
                        </a:cxn>
                        <a:cxn ang="0">
                          <a:pos x="143" y="32"/>
                        </a:cxn>
                        <a:cxn ang="0">
                          <a:pos x="129" y="35"/>
                        </a:cxn>
                        <a:cxn ang="0">
                          <a:pos x="117" y="37"/>
                        </a:cxn>
                        <a:cxn ang="0">
                          <a:pos x="102" y="37"/>
                        </a:cxn>
                        <a:cxn ang="0">
                          <a:pos x="88" y="37"/>
                        </a:cxn>
                        <a:cxn ang="0">
                          <a:pos x="73" y="36"/>
                        </a:cxn>
                        <a:cxn ang="0">
                          <a:pos x="58" y="34"/>
                        </a:cxn>
                        <a:cxn ang="0">
                          <a:pos x="44" y="29"/>
                        </a:cxn>
                        <a:cxn ang="0">
                          <a:pos x="29" y="24"/>
                        </a:cxn>
                        <a:cxn ang="0">
                          <a:pos x="14" y="17"/>
                        </a:cxn>
                        <a:cxn ang="0">
                          <a:pos x="0" y="8"/>
                        </a:cxn>
                        <a:cxn ang="0">
                          <a:pos x="12" y="0"/>
                        </a:cxn>
                      </a:cxnLst>
                      <a:rect l="0" t="0" r="r" b="b"/>
                      <a:pathLst>
                        <a:path w="204" h="37">
                          <a:moveTo>
                            <a:pt x="12" y="0"/>
                          </a:moveTo>
                          <a:lnTo>
                            <a:pt x="24" y="6"/>
                          </a:lnTo>
                          <a:lnTo>
                            <a:pt x="35" y="12"/>
                          </a:lnTo>
                          <a:lnTo>
                            <a:pt x="47" y="15"/>
                          </a:lnTo>
                          <a:lnTo>
                            <a:pt x="58" y="17"/>
                          </a:lnTo>
                          <a:lnTo>
                            <a:pt x="70" y="20"/>
                          </a:lnTo>
                          <a:lnTo>
                            <a:pt x="82" y="21"/>
                          </a:lnTo>
                          <a:lnTo>
                            <a:pt x="94" y="22"/>
                          </a:lnTo>
                          <a:lnTo>
                            <a:pt x="106" y="21"/>
                          </a:lnTo>
                          <a:lnTo>
                            <a:pt x="119" y="20"/>
                          </a:lnTo>
                          <a:lnTo>
                            <a:pt x="131" y="19"/>
                          </a:lnTo>
                          <a:lnTo>
                            <a:pt x="143" y="16"/>
                          </a:lnTo>
                          <a:lnTo>
                            <a:pt x="156" y="14"/>
                          </a:lnTo>
                          <a:lnTo>
                            <a:pt x="167" y="12"/>
                          </a:lnTo>
                          <a:lnTo>
                            <a:pt x="180" y="8"/>
                          </a:lnTo>
                          <a:lnTo>
                            <a:pt x="192" y="6"/>
                          </a:lnTo>
                          <a:lnTo>
                            <a:pt x="204" y="2"/>
                          </a:lnTo>
                          <a:lnTo>
                            <a:pt x="204" y="14"/>
                          </a:lnTo>
                          <a:lnTo>
                            <a:pt x="196" y="17"/>
                          </a:lnTo>
                          <a:lnTo>
                            <a:pt x="188" y="21"/>
                          </a:lnTo>
                          <a:lnTo>
                            <a:pt x="178" y="24"/>
                          </a:lnTo>
                          <a:lnTo>
                            <a:pt x="167" y="27"/>
                          </a:lnTo>
                          <a:lnTo>
                            <a:pt x="155" y="30"/>
                          </a:lnTo>
                          <a:lnTo>
                            <a:pt x="143" y="32"/>
                          </a:lnTo>
                          <a:lnTo>
                            <a:pt x="129" y="35"/>
                          </a:lnTo>
                          <a:lnTo>
                            <a:pt x="117" y="37"/>
                          </a:lnTo>
                          <a:lnTo>
                            <a:pt x="102" y="37"/>
                          </a:lnTo>
                          <a:lnTo>
                            <a:pt x="88" y="37"/>
                          </a:lnTo>
                          <a:lnTo>
                            <a:pt x="73" y="36"/>
                          </a:lnTo>
                          <a:lnTo>
                            <a:pt x="58" y="34"/>
                          </a:lnTo>
                          <a:lnTo>
                            <a:pt x="44" y="29"/>
                          </a:lnTo>
                          <a:lnTo>
                            <a:pt x="29" y="24"/>
                          </a:lnTo>
                          <a:lnTo>
                            <a:pt x="14" y="17"/>
                          </a:lnTo>
                          <a:lnTo>
                            <a:pt x="0" y="8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11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172643" y="4285265"/>
                      <a:ext cx="674742" cy="196387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0"/>
                        </a:cxn>
                        <a:cxn ang="0">
                          <a:pos x="19" y="9"/>
                        </a:cxn>
                        <a:cxn ang="0">
                          <a:pos x="6" y="20"/>
                        </a:cxn>
                        <a:cxn ang="0">
                          <a:pos x="0" y="30"/>
                        </a:cxn>
                        <a:cxn ang="0">
                          <a:pos x="0" y="42"/>
                        </a:cxn>
                        <a:cxn ang="0">
                          <a:pos x="7" y="53"/>
                        </a:cxn>
                        <a:cxn ang="0">
                          <a:pos x="17" y="65"/>
                        </a:cxn>
                        <a:cxn ang="0">
                          <a:pos x="32" y="75"/>
                        </a:cxn>
                        <a:cxn ang="0">
                          <a:pos x="50" y="85"/>
                        </a:cxn>
                        <a:cxn ang="0">
                          <a:pos x="66" y="89"/>
                        </a:cxn>
                        <a:cxn ang="0">
                          <a:pos x="82" y="92"/>
                        </a:cxn>
                        <a:cxn ang="0">
                          <a:pos x="97" y="95"/>
                        </a:cxn>
                        <a:cxn ang="0">
                          <a:pos x="113" y="96"/>
                        </a:cxn>
                        <a:cxn ang="0">
                          <a:pos x="128" y="98"/>
                        </a:cxn>
                        <a:cxn ang="0">
                          <a:pos x="144" y="99"/>
                        </a:cxn>
                        <a:cxn ang="0">
                          <a:pos x="159" y="99"/>
                        </a:cxn>
                        <a:cxn ang="0">
                          <a:pos x="174" y="100"/>
                        </a:cxn>
                        <a:cxn ang="0">
                          <a:pos x="189" y="100"/>
                        </a:cxn>
                        <a:cxn ang="0">
                          <a:pos x="205" y="100"/>
                        </a:cxn>
                        <a:cxn ang="0">
                          <a:pos x="220" y="99"/>
                        </a:cxn>
                        <a:cxn ang="0">
                          <a:pos x="236" y="99"/>
                        </a:cxn>
                        <a:cxn ang="0">
                          <a:pos x="251" y="98"/>
                        </a:cxn>
                        <a:cxn ang="0">
                          <a:pos x="267" y="97"/>
                        </a:cxn>
                        <a:cxn ang="0">
                          <a:pos x="284" y="95"/>
                        </a:cxn>
                        <a:cxn ang="0">
                          <a:pos x="300" y="94"/>
                        </a:cxn>
                        <a:cxn ang="0">
                          <a:pos x="323" y="81"/>
                        </a:cxn>
                        <a:cxn ang="0">
                          <a:pos x="339" y="68"/>
                        </a:cxn>
                        <a:cxn ang="0">
                          <a:pos x="349" y="56"/>
                        </a:cxn>
                        <a:cxn ang="0">
                          <a:pos x="351" y="43"/>
                        </a:cxn>
                        <a:cxn ang="0">
                          <a:pos x="348" y="31"/>
                        </a:cxn>
                        <a:cxn ang="0">
                          <a:pos x="338" y="21"/>
                        </a:cxn>
                        <a:cxn ang="0">
                          <a:pos x="320" y="12"/>
                        </a:cxn>
                        <a:cxn ang="0">
                          <a:pos x="296" y="5"/>
                        </a:cxn>
                        <a:cxn ang="0">
                          <a:pos x="298" y="15"/>
                        </a:cxn>
                        <a:cxn ang="0">
                          <a:pos x="294" y="23"/>
                        </a:cxn>
                        <a:cxn ang="0">
                          <a:pos x="284" y="30"/>
                        </a:cxn>
                        <a:cxn ang="0">
                          <a:pos x="272" y="37"/>
                        </a:cxn>
                        <a:cxn ang="0">
                          <a:pos x="258" y="38"/>
                        </a:cxn>
                        <a:cxn ang="0">
                          <a:pos x="245" y="39"/>
                        </a:cxn>
                        <a:cxn ang="0">
                          <a:pos x="234" y="41"/>
                        </a:cxn>
                        <a:cxn ang="0">
                          <a:pos x="222" y="42"/>
                        </a:cxn>
                        <a:cxn ang="0">
                          <a:pos x="211" y="43"/>
                        </a:cxn>
                        <a:cxn ang="0">
                          <a:pos x="199" y="43"/>
                        </a:cxn>
                        <a:cxn ang="0">
                          <a:pos x="188" y="44"/>
                        </a:cxn>
                        <a:cxn ang="0">
                          <a:pos x="178" y="44"/>
                        </a:cxn>
                        <a:cxn ang="0">
                          <a:pos x="166" y="44"/>
                        </a:cxn>
                        <a:cxn ang="0">
                          <a:pos x="155" y="44"/>
                        </a:cxn>
                        <a:cxn ang="0">
                          <a:pos x="143" y="44"/>
                        </a:cxn>
                        <a:cxn ang="0">
                          <a:pos x="133" y="43"/>
                        </a:cxn>
                        <a:cxn ang="0">
                          <a:pos x="120" y="42"/>
                        </a:cxn>
                        <a:cxn ang="0">
                          <a:pos x="108" y="41"/>
                        </a:cxn>
                        <a:cxn ang="0">
                          <a:pos x="96" y="39"/>
                        </a:cxn>
                        <a:cxn ang="0">
                          <a:pos x="82" y="37"/>
                        </a:cxn>
                        <a:cxn ang="0">
                          <a:pos x="73" y="32"/>
                        </a:cxn>
                        <a:cxn ang="0">
                          <a:pos x="65" y="28"/>
                        </a:cxn>
                        <a:cxn ang="0">
                          <a:pos x="58" y="23"/>
                        </a:cxn>
                        <a:cxn ang="0">
                          <a:pos x="52" y="19"/>
                        </a:cxn>
                        <a:cxn ang="0">
                          <a:pos x="47" y="14"/>
                        </a:cxn>
                        <a:cxn ang="0">
                          <a:pos x="44" y="11"/>
                        </a:cxn>
                        <a:cxn ang="0">
                          <a:pos x="42" y="5"/>
                        </a:cxn>
                        <a:cxn ang="0">
                          <a:pos x="40" y="0"/>
                        </a:cxn>
                      </a:cxnLst>
                      <a:rect l="0" t="0" r="r" b="b"/>
                      <a:pathLst>
                        <a:path w="351" h="100">
                          <a:moveTo>
                            <a:pt x="40" y="0"/>
                          </a:moveTo>
                          <a:lnTo>
                            <a:pt x="19" y="9"/>
                          </a:lnTo>
                          <a:lnTo>
                            <a:pt x="6" y="20"/>
                          </a:lnTo>
                          <a:lnTo>
                            <a:pt x="0" y="30"/>
                          </a:lnTo>
                          <a:lnTo>
                            <a:pt x="0" y="42"/>
                          </a:lnTo>
                          <a:lnTo>
                            <a:pt x="7" y="53"/>
                          </a:lnTo>
                          <a:lnTo>
                            <a:pt x="17" y="65"/>
                          </a:lnTo>
                          <a:lnTo>
                            <a:pt x="32" y="75"/>
                          </a:lnTo>
                          <a:lnTo>
                            <a:pt x="50" y="85"/>
                          </a:lnTo>
                          <a:lnTo>
                            <a:pt x="66" y="89"/>
                          </a:lnTo>
                          <a:lnTo>
                            <a:pt x="82" y="92"/>
                          </a:lnTo>
                          <a:lnTo>
                            <a:pt x="97" y="95"/>
                          </a:lnTo>
                          <a:lnTo>
                            <a:pt x="113" y="96"/>
                          </a:lnTo>
                          <a:lnTo>
                            <a:pt x="128" y="98"/>
                          </a:lnTo>
                          <a:lnTo>
                            <a:pt x="144" y="99"/>
                          </a:lnTo>
                          <a:lnTo>
                            <a:pt x="159" y="99"/>
                          </a:lnTo>
                          <a:lnTo>
                            <a:pt x="174" y="100"/>
                          </a:lnTo>
                          <a:lnTo>
                            <a:pt x="189" y="100"/>
                          </a:lnTo>
                          <a:lnTo>
                            <a:pt x="205" y="100"/>
                          </a:lnTo>
                          <a:lnTo>
                            <a:pt x="220" y="99"/>
                          </a:lnTo>
                          <a:lnTo>
                            <a:pt x="236" y="99"/>
                          </a:lnTo>
                          <a:lnTo>
                            <a:pt x="251" y="98"/>
                          </a:lnTo>
                          <a:lnTo>
                            <a:pt x="267" y="97"/>
                          </a:lnTo>
                          <a:lnTo>
                            <a:pt x="284" y="95"/>
                          </a:lnTo>
                          <a:lnTo>
                            <a:pt x="300" y="94"/>
                          </a:lnTo>
                          <a:lnTo>
                            <a:pt x="323" y="81"/>
                          </a:lnTo>
                          <a:lnTo>
                            <a:pt x="339" y="68"/>
                          </a:lnTo>
                          <a:lnTo>
                            <a:pt x="349" y="56"/>
                          </a:lnTo>
                          <a:lnTo>
                            <a:pt x="351" y="43"/>
                          </a:lnTo>
                          <a:lnTo>
                            <a:pt x="348" y="31"/>
                          </a:lnTo>
                          <a:lnTo>
                            <a:pt x="338" y="21"/>
                          </a:lnTo>
                          <a:lnTo>
                            <a:pt x="320" y="12"/>
                          </a:lnTo>
                          <a:lnTo>
                            <a:pt x="296" y="5"/>
                          </a:lnTo>
                          <a:lnTo>
                            <a:pt x="298" y="15"/>
                          </a:lnTo>
                          <a:lnTo>
                            <a:pt x="294" y="23"/>
                          </a:lnTo>
                          <a:lnTo>
                            <a:pt x="284" y="30"/>
                          </a:lnTo>
                          <a:lnTo>
                            <a:pt x="272" y="37"/>
                          </a:lnTo>
                          <a:lnTo>
                            <a:pt x="258" y="38"/>
                          </a:lnTo>
                          <a:lnTo>
                            <a:pt x="245" y="39"/>
                          </a:lnTo>
                          <a:lnTo>
                            <a:pt x="234" y="41"/>
                          </a:lnTo>
                          <a:lnTo>
                            <a:pt x="222" y="42"/>
                          </a:lnTo>
                          <a:lnTo>
                            <a:pt x="211" y="43"/>
                          </a:lnTo>
                          <a:lnTo>
                            <a:pt x="199" y="43"/>
                          </a:lnTo>
                          <a:lnTo>
                            <a:pt x="188" y="44"/>
                          </a:lnTo>
                          <a:lnTo>
                            <a:pt x="178" y="44"/>
                          </a:lnTo>
                          <a:lnTo>
                            <a:pt x="166" y="44"/>
                          </a:lnTo>
                          <a:lnTo>
                            <a:pt x="155" y="44"/>
                          </a:lnTo>
                          <a:lnTo>
                            <a:pt x="143" y="44"/>
                          </a:lnTo>
                          <a:lnTo>
                            <a:pt x="133" y="43"/>
                          </a:lnTo>
                          <a:lnTo>
                            <a:pt x="120" y="42"/>
                          </a:lnTo>
                          <a:lnTo>
                            <a:pt x="108" y="41"/>
                          </a:lnTo>
                          <a:lnTo>
                            <a:pt x="96" y="39"/>
                          </a:lnTo>
                          <a:lnTo>
                            <a:pt x="82" y="37"/>
                          </a:lnTo>
                          <a:lnTo>
                            <a:pt x="73" y="32"/>
                          </a:lnTo>
                          <a:lnTo>
                            <a:pt x="65" y="28"/>
                          </a:lnTo>
                          <a:lnTo>
                            <a:pt x="58" y="23"/>
                          </a:lnTo>
                          <a:lnTo>
                            <a:pt x="52" y="19"/>
                          </a:lnTo>
                          <a:lnTo>
                            <a:pt x="47" y="14"/>
                          </a:lnTo>
                          <a:lnTo>
                            <a:pt x="44" y="11"/>
                          </a:lnTo>
                          <a:lnTo>
                            <a:pt x="42" y="5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12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129111" y="5042784"/>
                      <a:ext cx="718274" cy="196405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4"/>
                        </a:cxn>
                        <a:cxn ang="0">
                          <a:pos x="68" y="40"/>
                        </a:cxn>
                        <a:cxn ang="0">
                          <a:pos x="89" y="44"/>
                        </a:cxn>
                        <a:cxn ang="0">
                          <a:pos x="108" y="48"/>
                        </a:cxn>
                        <a:cxn ang="0">
                          <a:pos x="127" y="53"/>
                        </a:cxn>
                        <a:cxn ang="0">
                          <a:pos x="144" y="55"/>
                        </a:cxn>
                        <a:cxn ang="0">
                          <a:pos x="160" y="57"/>
                        </a:cxn>
                        <a:cxn ang="0">
                          <a:pos x="176" y="59"/>
                        </a:cxn>
                        <a:cxn ang="0">
                          <a:pos x="192" y="59"/>
                        </a:cxn>
                        <a:cxn ang="0">
                          <a:pos x="207" y="59"/>
                        </a:cxn>
                        <a:cxn ang="0">
                          <a:pos x="222" y="58"/>
                        </a:cxn>
                        <a:cxn ang="0">
                          <a:pos x="237" y="57"/>
                        </a:cxn>
                        <a:cxn ang="0">
                          <a:pos x="253" y="54"/>
                        </a:cxn>
                        <a:cxn ang="0">
                          <a:pos x="270" y="50"/>
                        </a:cxn>
                        <a:cxn ang="0">
                          <a:pos x="286" y="46"/>
                        </a:cxn>
                        <a:cxn ang="0">
                          <a:pos x="304" y="39"/>
                        </a:cxn>
                        <a:cxn ang="0">
                          <a:pos x="323" y="32"/>
                        </a:cxn>
                        <a:cxn ang="0">
                          <a:pos x="342" y="23"/>
                        </a:cxn>
                        <a:cxn ang="0">
                          <a:pos x="348" y="10"/>
                        </a:cxn>
                        <a:cxn ang="0">
                          <a:pos x="352" y="3"/>
                        </a:cxn>
                        <a:cxn ang="0">
                          <a:pos x="356" y="0"/>
                        </a:cxn>
                        <a:cxn ang="0">
                          <a:pos x="359" y="1"/>
                        </a:cxn>
                        <a:cxn ang="0">
                          <a:pos x="363" y="4"/>
                        </a:cxn>
                        <a:cxn ang="0">
                          <a:pos x="367" y="11"/>
                        </a:cxn>
                        <a:cxn ang="0">
                          <a:pos x="374" y="20"/>
                        </a:cxn>
                        <a:cxn ang="0">
                          <a:pos x="382" y="32"/>
                        </a:cxn>
                        <a:cxn ang="0">
                          <a:pos x="366" y="55"/>
                        </a:cxn>
                        <a:cxn ang="0">
                          <a:pos x="349" y="65"/>
                        </a:cxn>
                        <a:cxn ang="0">
                          <a:pos x="329" y="73"/>
                        </a:cxn>
                        <a:cxn ang="0">
                          <a:pos x="310" y="80"/>
                        </a:cxn>
                        <a:cxn ang="0">
                          <a:pos x="288" y="86"/>
                        </a:cxn>
                        <a:cxn ang="0">
                          <a:pos x="266" y="91"/>
                        </a:cxn>
                        <a:cxn ang="0">
                          <a:pos x="243" y="94"/>
                        </a:cxn>
                        <a:cxn ang="0">
                          <a:pos x="219" y="96"/>
                        </a:cxn>
                        <a:cxn ang="0">
                          <a:pos x="196" y="96"/>
                        </a:cxn>
                        <a:cxn ang="0">
                          <a:pos x="172" y="96"/>
                        </a:cxn>
                        <a:cxn ang="0">
                          <a:pos x="147" y="95"/>
                        </a:cxn>
                        <a:cxn ang="0">
                          <a:pos x="124" y="92"/>
                        </a:cxn>
                        <a:cxn ang="0">
                          <a:pos x="101" y="88"/>
                        </a:cxn>
                        <a:cxn ang="0">
                          <a:pos x="78" y="84"/>
                        </a:cxn>
                        <a:cxn ang="0">
                          <a:pos x="58" y="79"/>
                        </a:cxn>
                        <a:cxn ang="0">
                          <a:pos x="37" y="72"/>
                        </a:cxn>
                        <a:cxn ang="0">
                          <a:pos x="18" y="65"/>
                        </a:cxn>
                        <a:cxn ang="0">
                          <a:pos x="12" y="56"/>
                        </a:cxn>
                        <a:cxn ang="0">
                          <a:pos x="6" y="47"/>
                        </a:cxn>
                        <a:cxn ang="0">
                          <a:pos x="2" y="38"/>
                        </a:cxn>
                        <a:cxn ang="0">
                          <a:pos x="0" y="28"/>
                        </a:cxn>
                        <a:cxn ang="0">
                          <a:pos x="0" y="20"/>
                        </a:cxn>
                        <a:cxn ang="0">
                          <a:pos x="5" y="13"/>
                        </a:cxn>
                        <a:cxn ang="0">
                          <a:pos x="12" y="8"/>
                        </a:cxn>
                        <a:cxn ang="0">
                          <a:pos x="24" y="4"/>
                        </a:cxn>
                      </a:cxnLst>
                      <a:rect l="0" t="0" r="r" b="b"/>
                      <a:pathLst>
                        <a:path w="382" h="96">
                          <a:moveTo>
                            <a:pt x="24" y="4"/>
                          </a:moveTo>
                          <a:lnTo>
                            <a:pt x="68" y="40"/>
                          </a:lnTo>
                          <a:lnTo>
                            <a:pt x="89" y="44"/>
                          </a:lnTo>
                          <a:lnTo>
                            <a:pt x="108" y="48"/>
                          </a:lnTo>
                          <a:lnTo>
                            <a:pt x="127" y="53"/>
                          </a:lnTo>
                          <a:lnTo>
                            <a:pt x="144" y="55"/>
                          </a:lnTo>
                          <a:lnTo>
                            <a:pt x="160" y="57"/>
                          </a:lnTo>
                          <a:lnTo>
                            <a:pt x="176" y="59"/>
                          </a:lnTo>
                          <a:lnTo>
                            <a:pt x="192" y="59"/>
                          </a:lnTo>
                          <a:lnTo>
                            <a:pt x="207" y="59"/>
                          </a:lnTo>
                          <a:lnTo>
                            <a:pt x="222" y="58"/>
                          </a:lnTo>
                          <a:lnTo>
                            <a:pt x="237" y="57"/>
                          </a:lnTo>
                          <a:lnTo>
                            <a:pt x="253" y="54"/>
                          </a:lnTo>
                          <a:lnTo>
                            <a:pt x="270" y="50"/>
                          </a:lnTo>
                          <a:lnTo>
                            <a:pt x="286" y="46"/>
                          </a:lnTo>
                          <a:lnTo>
                            <a:pt x="304" y="39"/>
                          </a:lnTo>
                          <a:lnTo>
                            <a:pt x="323" y="32"/>
                          </a:lnTo>
                          <a:lnTo>
                            <a:pt x="342" y="23"/>
                          </a:lnTo>
                          <a:lnTo>
                            <a:pt x="348" y="10"/>
                          </a:lnTo>
                          <a:lnTo>
                            <a:pt x="352" y="3"/>
                          </a:lnTo>
                          <a:lnTo>
                            <a:pt x="356" y="0"/>
                          </a:lnTo>
                          <a:lnTo>
                            <a:pt x="359" y="1"/>
                          </a:lnTo>
                          <a:lnTo>
                            <a:pt x="363" y="4"/>
                          </a:lnTo>
                          <a:lnTo>
                            <a:pt x="367" y="11"/>
                          </a:lnTo>
                          <a:lnTo>
                            <a:pt x="374" y="20"/>
                          </a:lnTo>
                          <a:lnTo>
                            <a:pt x="382" y="32"/>
                          </a:lnTo>
                          <a:lnTo>
                            <a:pt x="366" y="55"/>
                          </a:lnTo>
                          <a:lnTo>
                            <a:pt x="349" y="65"/>
                          </a:lnTo>
                          <a:lnTo>
                            <a:pt x="329" y="73"/>
                          </a:lnTo>
                          <a:lnTo>
                            <a:pt x="310" y="80"/>
                          </a:lnTo>
                          <a:lnTo>
                            <a:pt x="288" y="86"/>
                          </a:lnTo>
                          <a:lnTo>
                            <a:pt x="266" y="91"/>
                          </a:lnTo>
                          <a:lnTo>
                            <a:pt x="243" y="94"/>
                          </a:lnTo>
                          <a:lnTo>
                            <a:pt x="219" y="96"/>
                          </a:lnTo>
                          <a:lnTo>
                            <a:pt x="196" y="96"/>
                          </a:lnTo>
                          <a:lnTo>
                            <a:pt x="172" y="96"/>
                          </a:lnTo>
                          <a:lnTo>
                            <a:pt x="147" y="95"/>
                          </a:lnTo>
                          <a:lnTo>
                            <a:pt x="124" y="92"/>
                          </a:lnTo>
                          <a:lnTo>
                            <a:pt x="101" y="88"/>
                          </a:lnTo>
                          <a:lnTo>
                            <a:pt x="78" y="84"/>
                          </a:lnTo>
                          <a:lnTo>
                            <a:pt x="58" y="79"/>
                          </a:lnTo>
                          <a:lnTo>
                            <a:pt x="37" y="72"/>
                          </a:lnTo>
                          <a:lnTo>
                            <a:pt x="18" y="65"/>
                          </a:lnTo>
                          <a:lnTo>
                            <a:pt x="12" y="56"/>
                          </a:lnTo>
                          <a:lnTo>
                            <a:pt x="6" y="47"/>
                          </a:lnTo>
                          <a:lnTo>
                            <a:pt x="2" y="38"/>
                          </a:lnTo>
                          <a:lnTo>
                            <a:pt x="0" y="28"/>
                          </a:lnTo>
                          <a:lnTo>
                            <a:pt x="0" y="20"/>
                          </a:lnTo>
                          <a:lnTo>
                            <a:pt x="5" y="13"/>
                          </a:lnTo>
                          <a:lnTo>
                            <a:pt x="12" y="8"/>
                          </a:lnTo>
                          <a:lnTo>
                            <a:pt x="24" y="4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13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0274" y="5183076"/>
                      <a:ext cx="935949" cy="364727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02"/>
                        </a:cxn>
                        <a:cxn ang="0">
                          <a:pos x="18" y="116"/>
                        </a:cxn>
                        <a:cxn ang="0">
                          <a:pos x="34" y="130"/>
                        </a:cxn>
                        <a:cxn ang="0">
                          <a:pos x="55" y="143"/>
                        </a:cxn>
                        <a:cxn ang="0">
                          <a:pos x="80" y="155"/>
                        </a:cxn>
                        <a:cxn ang="0">
                          <a:pos x="109" y="165"/>
                        </a:cxn>
                        <a:cxn ang="0">
                          <a:pos x="141" y="173"/>
                        </a:cxn>
                        <a:cxn ang="0">
                          <a:pos x="176" y="179"/>
                        </a:cxn>
                        <a:cxn ang="0">
                          <a:pos x="211" y="182"/>
                        </a:cxn>
                        <a:cxn ang="0">
                          <a:pos x="248" y="184"/>
                        </a:cxn>
                        <a:cxn ang="0">
                          <a:pos x="285" y="183"/>
                        </a:cxn>
                        <a:cxn ang="0">
                          <a:pos x="323" y="180"/>
                        </a:cxn>
                        <a:cxn ang="0">
                          <a:pos x="359" y="173"/>
                        </a:cxn>
                        <a:cxn ang="0">
                          <a:pos x="393" y="164"/>
                        </a:cxn>
                        <a:cxn ang="0">
                          <a:pos x="427" y="151"/>
                        </a:cxn>
                        <a:cxn ang="0">
                          <a:pos x="455" y="135"/>
                        </a:cxn>
                        <a:cxn ang="0">
                          <a:pos x="482" y="115"/>
                        </a:cxn>
                        <a:cxn ang="0">
                          <a:pos x="483" y="93"/>
                        </a:cxn>
                        <a:cxn ang="0">
                          <a:pos x="483" y="77"/>
                        </a:cxn>
                        <a:cxn ang="0">
                          <a:pos x="482" y="65"/>
                        </a:cxn>
                        <a:cxn ang="0">
                          <a:pos x="478" y="54"/>
                        </a:cxn>
                        <a:cxn ang="0">
                          <a:pos x="473" y="44"/>
                        </a:cxn>
                        <a:cxn ang="0">
                          <a:pos x="463" y="34"/>
                        </a:cxn>
                        <a:cxn ang="0">
                          <a:pos x="451" y="22"/>
                        </a:cxn>
                        <a:cxn ang="0">
                          <a:pos x="435" y="7"/>
                        </a:cxn>
                        <a:cxn ang="0">
                          <a:pos x="416" y="23"/>
                        </a:cxn>
                        <a:cxn ang="0">
                          <a:pos x="396" y="37"/>
                        </a:cxn>
                        <a:cxn ang="0">
                          <a:pos x="375" y="50"/>
                        </a:cxn>
                        <a:cxn ang="0">
                          <a:pos x="353" y="59"/>
                        </a:cxn>
                        <a:cxn ang="0">
                          <a:pos x="330" y="67"/>
                        </a:cxn>
                        <a:cxn ang="0">
                          <a:pos x="307" y="73"/>
                        </a:cxn>
                        <a:cxn ang="0">
                          <a:pos x="284" y="76"/>
                        </a:cxn>
                        <a:cxn ang="0">
                          <a:pos x="260" y="78"/>
                        </a:cxn>
                        <a:cxn ang="0">
                          <a:pos x="235" y="78"/>
                        </a:cxn>
                        <a:cxn ang="0">
                          <a:pos x="211" y="76"/>
                        </a:cxn>
                        <a:cxn ang="0">
                          <a:pos x="187" y="73"/>
                        </a:cxn>
                        <a:cxn ang="0">
                          <a:pos x="163" y="68"/>
                        </a:cxn>
                        <a:cxn ang="0">
                          <a:pos x="140" y="61"/>
                        </a:cxn>
                        <a:cxn ang="0">
                          <a:pos x="116" y="53"/>
                        </a:cxn>
                        <a:cxn ang="0">
                          <a:pos x="94" y="44"/>
                        </a:cxn>
                        <a:cxn ang="0">
                          <a:pos x="72" y="32"/>
                        </a:cxn>
                        <a:cxn ang="0">
                          <a:pos x="66" y="0"/>
                        </a:cxn>
                        <a:cxn ang="0">
                          <a:pos x="56" y="5"/>
                        </a:cxn>
                        <a:cxn ang="0">
                          <a:pos x="42" y="12"/>
                        </a:cxn>
                        <a:cxn ang="0">
                          <a:pos x="29" y="20"/>
                        </a:cxn>
                        <a:cxn ang="0">
                          <a:pos x="17" y="30"/>
                        </a:cxn>
                        <a:cxn ang="0">
                          <a:pos x="7" y="43"/>
                        </a:cxn>
                        <a:cxn ang="0">
                          <a:pos x="2" y="59"/>
                        </a:cxn>
                        <a:cxn ang="0">
                          <a:pos x="0" y="78"/>
                        </a:cxn>
                        <a:cxn ang="0">
                          <a:pos x="7" y="102"/>
                        </a:cxn>
                      </a:cxnLst>
                      <a:rect l="0" t="0" r="r" b="b"/>
                      <a:pathLst>
                        <a:path w="483" h="184">
                          <a:moveTo>
                            <a:pt x="7" y="102"/>
                          </a:moveTo>
                          <a:lnTo>
                            <a:pt x="18" y="116"/>
                          </a:lnTo>
                          <a:lnTo>
                            <a:pt x="34" y="130"/>
                          </a:lnTo>
                          <a:lnTo>
                            <a:pt x="55" y="143"/>
                          </a:lnTo>
                          <a:lnTo>
                            <a:pt x="80" y="155"/>
                          </a:lnTo>
                          <a:lnTo>
                            <a:pt x="109" y="165"/>
                          </a:lnTo>
                          <a:lnTo>
                            <a:pt x="141" y="173"/>
                          </a:lnTo>
                          <a:lnTo>
                            <a:pt x="176" y="179"/>
                          </a:lnTo>
                          <a:lnTo>
                            <a:pt x="211" y="182"/>
                          </a:lnTo>
                          <a:lnTo>
                            <a:pt x="248" y="184"/>
                          </a:lnTo>
                          <a:lnTo>
                            <a:pt x="285" y="183"/>
                          </a:lnTo>
                          <a:lnTo>
                            <a:pt x="323" y="180"/>
                          </a:lnTo>
                          <a:lnTo>
                            <a:pt x="359" y="173"/>
                          </a:lnTo>
                          <a:lnTo>
                            <a:pt x="393" y="164"/>
                          </a:lnTo>
                          <a:lnTo>
                            <a:pt x="427" y="151"/>
                          </a:lnTo>
                          <a:lnTo>
                            <a:pt x="455" y="135"/>
                          </a:lnTo>
                          <a:lnTo>
                            <a:pt x="482" y="115"/>
                          </a:lnTo>
                          <a:lnTo>
                            <a:pt x="483" y="93"/>
                          </a:lnTo>
                          <a:lnTo>
                            <a:pt x="483" y="77"/>
                          </a:lnTo>
                          <a:lnTo>
                            <a:pt x="482" y="65"/>
                          </a:lnTo>
                          <a:lnTo>
                            <a:pt x="478" y="54"/>
                          </a:lnTo>
                          <a:lnTo>
                            <a:pt x="473" y="44"/>
                          </a:lnTo>
                          <a:lnTo>
                            <a:pt x="463" y="34"/>
                          </a:lnTo>
                          <a:lnTo>
                            <a:pt x="451" y="22"/>
                          </a:lnTo>
                          <a:lnTo>
                            <a:pt x="435" y="7"/>
                          </a:lnTo>
                          <a:lnTo>
                            <a:pt x="416" y="23"/>
                          </a:lnTo>
                          <a:lnTo>
                            <a:pt x="396" y="37"/>
                          </a:lnTo>
                          <a:lnTo>
                            <a:pt x="375" y="50"/>
                          </a:lnTo>
                          <a:lnTo>
                            <a:pt x="353" y="59"/>
                          </a:lnTo>
                          <a:lnTo>
                            <a:pt x="330" y="67"/>
                          </a:lnTo>
                          <a:lnTo>
                            <a:pt x="307" y="73"/>
                          </a:lnTo>
                          <a:lnTo>
                            <a:pt x="284" y="76"/>
                          </a:lnTo>
                          <a:lnTo>
                            <a:pt x="260" y="78"/>
                          </a:lnTo>
                          <a:lnTo>
                            <a:pt x="235" y="78"/>
                          </a:lnTo>
                          <a:lnTo>
                            <a:pt x="211" y="76"/>
                          </a:lnTo>
                          <a:lnTo>
                            <a:pt x="187" y="73"/>
                          </a:lnTo>
                          <a:lnTo>
                            <a:pt x="163" y="68"/>
                          </a:lnTo>
                          <a:lnTo>
                            <a:pt x="140" y="61"/>
                          </a:lnTo>
                          <a:lnTo>
                            <a:pt x="116" y="53"/>
                          </a:lnTo>
                          <a:lnTo>
                            <a:pt x="94" y="44"/>
                          </a:lnTo>
                          <a:lnTo>
                            <a:pt x="72" y="32"/>
                          </a:lnTo>
                          <a:lnTo>
                            <a:pt x="66" y="0"/>
                          </a:lnTo>
                          <a:lnTo>
                            <a:pt x="56" y="5"/>
                          </a:lnTo>
                          <a:lnTo>
                            <a:pt x="42" y="12"/>
                          </a:lnTo>
                          <a:lnTo>
                            <a:pt x="29" y="20"/>
                          </a:lnTo>
                          <a:lnTo>
                            <a:pt x="17" y="30"/>
                          </a:lnTo>
                          <a:lnTo>
                            <a:pt x="7" y="43"/>
                          </a:lnTo>
                          <a:lnTo>
                            <a:pt x="2" y="59"/>
                          </a:lnTo>
                          <a:lnTo>
                            <a:pt x="0" y="78"/>
                          </a:lnTo>
                          <a:lnTo>
                            <a:pt x="7" y="102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14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433836" y="3583842"/>
                      <a:ext cx="152356" cy="140292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57" y="2"/>
                        </a:cxn>
                        <a:cxn ang="0">
                          <a:pos x="66" y="3"/>
                        </a:cxn>
                        <a:cxn ang="0">
                          <a:pos x="74" y="6"/>
                        </a:cxn>
                        <a:cxn ang="0">
                          <a:pos x="81" y="11"/>
                        </a:cxn>
                        <a:cxn ang="0">
                          <a:pos x="87" y="16"/>
                        </a:cxn>
                        <a:cxn ang="0">
                          <a:pos x="91" y="22"/>
                        </a:cxn>
                        <a:cxn ang="0">
                          <a:pos x="94" y="29"/>
                        </a:cxn>
                        <a:cxn ang="0">
                          <a:pos x="95" y="36"/>
                        </a:cxn>
                        <a:cxn ang="0">
                          <a:pos x="94" y="43"/>
                        </a:cxn>
                        <a:cxn ang="0">
                          <a:pos x="91" y="50"/>
                        </a:cxn>
                        <a:cxn ang="0">
                          <a:pos x="87" y="56"/>
                        </a:cxn>
                        <a:cxn ang="0">
                          <a:pos x="81" y="61"/>
                        </a:cxn>
                        <a:cxn ang="0">
                          <a:pos x="74" y="66"/>
                        </a:cxn>
                        <a:cxn ang="0">
                          <a:pos x="66" y="69"/>
                        </a:cxn>
                        <a:cxn ang="0">
                          <a:pos x="57" y="71"/>
                        </a:cxn>
                        <a:cxn ang="0">
                          <a:pos x="48" y="72"/>
                        </a:cxn>
                        <a:cxn ang="0">
                          <a:pos x="38" y="71"/>
                        </a:cxn>
                        <a:cxn ang="0">
                          <a:pos x="29" y="69"/>
                        </a:cxn>
                        <a:cxn ang="0">
                          <a:pos x="21" y="66"/>
                        </a:cxn>
                        <a:cxn ang="0">
                          <a:pos x="14" y="61"/>
                        </a:cxn>
                        <a:cxn ang="0">
                          <a:pos x="8" y="56"/>
                        </a:cxn>
                        <a:cxn ang="0">
                          <a:pos x="4" y="50"/>
                        </a:cxn>
                        <a:cxn ang="0">
                          <a:pos x="2" y="43"/>
                        </a:cxn>
                        <a:cxn ang="0">
                          <a:pos x="0" y="36"/>
                        </a:cxn>
                        <a:cxn ang="0">
                          <a:pos x="2" y="29"/>
                        </a:cxn>
                        <a:cxn ang="0">
                          <a:pos x="4" y="22"/>
                        </a:cxn>
                        <a:cxn ang="0">
                          <a:pos x="8" y="16"/>
                        </a:cxn>
                        <a:cxn ang="0">
                          <a:pos x="14" y="11"/>
                        </a:cxn>
                        <a:cxn ang="0">
                          <a:pos x="21" y="6"/>
                        </a:cxn>
                        <a:cxn ang="0">
                          <a:pos x="29" y="3"/>
                        </a:cxn>
                        <a:cxn ang="0">
                          <a:pos x="38" y="2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95" h="72">
                          <a:moveTo>
                            <a:pt x="48" y="0"/>
                          </a:moveTo>
                          <a:lnTo>
                            <a:pt x="57" y="2"/>
                          </a:lnTo>
                          <a:lnTo>
                            <a:pt x="66" y="3"/>
                          </a:lnTo>
                          <a:lnTo>
                            <a:pt x="74" y="6"/>
                          </a:lnTo>
                          <a:lnTo>
                            <a:pt x="81" y="11"/>
                          </a:lnTo>
                          <a:lnTo>
                            <a:pt x="87" y="16"/>
                          </a:lnTo>
                          <a:lnTo>
                            <a:pt x="91" y="22"/>
                          </a:lnTo>
                          <a:lnTo>
                            <a:pt x="94" y="29"/>
                          </a:lnTo>
                          <a:lnTo>
                            <a:pt x="95" y="36"/>
                          </a:lnTo>
                          <a:lnTo>
                            <a:pt x="94" y="43"/>
                          </a:lnTo>
                          <a:lnTo>
                            <a:pt x="91" y="50"/>
                          </a:lnTo>
                          <a:lnTo>
                            <a:pt x="87" y="56"/>
                          </a:lnTo>
                          <a:lnTo>
                            <a:pt x="81" y="61"/>
                          </a:lnTo>
                          <a:lnTo>
                            <a:pt x="74" y="66"/>
                          </a:lnTo>
                          <a:lnTo>
                            <a:pt x="66" y="69"/>
                          </a:lnTo>
                          <a:lnTo>
                            <a:pt x="57" y="71"/>
                          </a:lnTo>
                          <a:lnTo>
                            <a:pt x="48" y="72"/>
                          </a:lnTo>
                          <a:lnTo>
                            <a:pt x="38" y="71"/>
                          </a:lnTo>
                          <a:lnTo>
                            <a:pt x="29" y="69"/>
                          </a:lnTo>
                          <a:lnTo>
                            <a:pt x="21" y="66"/>
                          </a:lnTo>
                          <a:lnTo>
                            <a:pt x="14" y="61"/>
                          </a:lnTo>
                          <a:lnTo>
                            <a:pt x="8" y="56"/>
                          </a:lnTo>
                          <a:lnTo>
                            <a:pt x="4" y="50"/>
                          </a:lnTo>
                          <a:lnTo>
                            <a:pt x="2" y="43"/>
                          </a:lnTo>
                          <a:lnTo>
                            <a:pt x="0" y="36"/>
                          </a:lnTo>
                          <a:lnTo>
                            <a:pt x="2" y="29"/>
                          </a:lnTo>
                          <a:lnTo>
                            <a:pt x="4" y="22"/>
                          </a:lnTo>
                          <a:lnTo>
                            <a:pt x="8" y="16"/>
                          </a:lnTo>
                          <a:lnTo>
                            <a:pt x="14" y="11"/>
                          </a:lnTo>
                          <a:lnTo>
                            <a:pt x="21" y="6"/>
                          </a:lnTo>
                          <a:lnTo>
                            <a:pt x="29" y="3"/>
                          </a:lnTo>
                          <a:lnTo>
                            <a:pt x="38" y="2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  <p:grpSp>
                <p:nvGrpSpPr>
                  <p:cNvPr id="105" name="Gruppe 813"/>
                  <p:cNvGrpSpPr/>
                  <p:nvPr/>
                </p:nvGrpSpPr>
                <p:grpSpPr>
                  <a:xfrm>
                    <a:off x="1203876" y="3975124"/>
                    <a:ext cx="443011" cy="1727207"/>
                    <a:chOff x="3781425" y="3433763"/>
                    <a:chExt cx="490538" cy="1912498"/>
                  </a:xfrm>
                  <a:solidFill>
                    <a:srgbClr val="FFFFFF">
                      <a:alpha val="9000"/>
                    </a:srgbClr>
                  </a:solidFill>
                </p:grpSpPr>
                <p:sp>
                  <p:nvSpPr>
                    <p:cNvPr id="203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3824288" y="3986213"/>
                      <a:ext cx="365125" cy="65088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0"/>
                        </a:cxn>
                        <a:cxn ang="0">
                          <a:pos x="26" y="6"/>
                        </a:cxn>
                        <a:cxn ang="0">
                          <a:pos x="39" y="13"/>
                        </a:cxn>
                        <a:cxn ang="0">
                          <a:pos x="52" y="16"/>
                        </a:cxn>
                        <a:cxn ang="0">
                          <a:pos x="65" y="19"/>
                        </a:cxn>
                        <a:cxn ang="0">
                          <a:pos x="78" y="22"/>
                        </a:cxn>
                        <a:cxn ang="0">
                          <a:pos x="93" y="23"/>
                        </a:cxn>
                        <a:cxn ang="0">
                          <a:pos x="106" y="24"/>
                        </a:cxn>
                        <a:cxn ang="0">
                          <a:pos x="120" y="23"/>
                        </a:cxn>
                        <a:cxn ang="0">
                          <a:pos x="134" y="22"/>
                        </a:cxn>
                        <a:cxn ang="0">
                          <a:pos x="147" y="20"/>
                        </a:cxn>
                        <a:cxn ang="0">
                          <a:pos x="161" y="18"/>
                        </a:cxn>
                        <a:cxn ang="0">
                          <a:pos x="176" y="15"/>
                        </a:cxn>
                        <a:cxn ang="0">
                          <a:pos x="189" y="13"/>
                        </a:cxn>
                        <a:cxn ang="0">
                          <a:pos x="203" y="9"/>
                        </a:cxn>
                        <a:cxn ang="0">
                          <a:pos x="216" y="6"/>
                        </a:cxn>
                        <a:cxn ang="0">
                          <a:pos x="230" y="2"/>
                        </a:cxn>
                        <a:cxn ang="0">
                          <a:pos x="230" y="15"/>
                        </a:cxn>
                        <a:cxn ang="0">
                          <a:pos x="221" y="19"/>
                        </a:cxn>
                        <a:cxn ang="0">
                          <a:pos x="212" y="23"/>
                        </a:cxn>
                        <a:cxn ang="0">
                          <a:pos x="200" y="27"/>
                        </a:cxn>
                        <a:cxn ang="0">
                          <a:pos x="189" y="29"/>
                        </a:cxn>
                        <a:cxn ang="0">
                          <a:pos x="174" y="33"/>
                        </a:cxn>
                        <a:cxn ang="0">
                          <a:pos x="161" y="36"/>
                        </a:cxn>
                        <a:cxn ang="0">
                          <a:pos x="146" y="39"/>
                        </a:cxn>
                        <a:cxn ang="0">
                          <a:pos x="132" y="41"/>
                        </a:cxn>
                        <a:cxn ang="0">
                          <a:pos x="115" y="41"/>
                        </a:cxn>
                        <a:cxn ang="0">
                          <a:pos x="99" y="41"/>
                        </a:cxn>
                        <a:cxn ang="0">
                          <a:pos x="82" y="40"/>
                        </a:cxn>
                        <a:cxn ang="0">
                          <a:pos x="65" y="37"/>
                        </a:cxn>
                        <a:cxn ang="0">
                          <a:pos x="50" y="32"/>
                        </a:cxn>
                        <a:cxn ang="0">
                          <a:pos x="33" y="27"/>
                        </a:cxn>
                        <a:cxn ang="0">
                          <a:pos x="16" y="19"/>
                        </a:cxn>
                        <a:cxn ang="0">
                          <a:pos x="0" y="9"/>
                        </a:cxn>
                        <a:cxn ang="0">
                          <a:pos x="13" y="0"/>
                        </a:cxn>
                      </a:cxnLst>
                      <a:rect l="0" t="0" r="r" b="b"/>
                      <a:pathLst>
                        <a:path w="230" h="41">
                          <a:moveTo>
                            <a:pt x="13" y="0"/>
                          </a:moveTo>
                          <a:lnTo>
                            <a:pt x="26" y="6"/>
                          </a:lnTo>
                          <a:lnTo>
                            <a:pt x="39" y="13"/>
                          </a:lnTo>
                          <a:lnTo>
                            <a:pt x="52" y="16"/>
                          </a:lnTo>
                          <a:lnTo>
                            <a:pt x="65" y="19"/>
                          </a:lnTo>
                          <a:lnTo>
                            <a:pt x="78" y="22"/>
                          </a:lnTo>
                          <a:lnTo>
                            <a:pt x="93" y="23"/>
                          </a:lnTo>
                          <a:lnTo>
                            <a:pt x="106" y="24"/>
                          </a:lnTo>
                          <a:lnTo>
                            <a:pt x="120" y="23"/>
                          </a:lnTo>
                          <a:lnTo>
                            <a:pt x="134" y="22"/>
                          </a:lnTo>
                          <a:lnTo>
                            <a:pt x="147" y="20"/>
                          </a:lnTo>
                          <a:lnTo>
                            <a:pt x="161" y="18"/>
                          </a:lnTo>
                          <a:lnTo>
                            <a:pt x="176" y="15"/>
                          </a:lnTo>
                          <a:lnTo>
                            <a:pt x="189" y="13"/>
                          </a:lnTo>
                          <a:lnTo>
                            <a:pt x="203" y="9"/>
                          </a:lnTo>
                          <a:lnTo>
                            <a:pt x="216" y="6"/>
                          </a:lnTo>
                          <a:lnTo>
                            <a:pt x="230" y="2"/>
                          </a:lnTo>
                          <a:lnTo>
                            <a:pt x="230" y="15"/>
                          </a:lnTo>
                          <a:lnTo>
                            <a:pt x="221" y="19"/>
                          </a:lnTo>
                          <a:lnTo>
                            <a:pt x="212" y="23"/>
                          </a:lnTo>
                          <a:lnTo>
                            <a:pt x="200" y="27"/>
                          </a:lnTo>
                          <a:lnTo>
                            <a:pt x="189" y="29"/>
                          </a:lnTo>
                          <a:lnTo>
                            <a:pt x="174" y="33"/>
                          </a:lnTo>
                          <a:lnTo>
                            <a:pt x="161" y="36"/>
                          </a:lnTo>
                          <a:lnTo>
                            <a:pt x="146" y="39"/>
                          </a:lnTo>
                          <a:lnTo>
                            <a:pt x="132" y="41"/>
                          </a:lnTo>
                          <a:lnTo>
                            <a:pt x="115" y="41"/>
                          </a:lnTo>
                          <a:lnTo>
                            <a:pt x="99" y="41"/>
                          </a:lnTo>
                          <a:lnTo>
                            <a:pt x="82" y="40"/>
                          </a:lnTo>
                          <a:lnTo>
                            <a:pt x="65" y="37"/>
                          </a:lnTo>
                          <a:lnTo>
                            <a:pt x="50" y="32"/>
                          </a:lnTo>
                          <a:lnTo>
                            <a:pt x="33" y="27"/>
                          </a:lnTo>
                          <a:lnTo>
                            <a:pt x="16" y="19"/>
                          </a:lnTo>
                          <a:lnTo>
                            <a:pt x="0" y="9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04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3781425" y="5231961"/>
                      <a:ext cx="490538" cy="114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3" y="37"/>
                        </a:cxn>
                        <a:cxn ang="0">
                          <a:pos x="7" y="45"/>
                        </a:cxn>
                        <a:cxn ang="0">
                          <a:pos x="11" y="53"/>
                        </a:cxn>
                        <a:cxn ang="0">
                          <a:pos x="15" y="61"/>
                        </a:cxn>
                        <a:cxn ang="0">
                          <a:pos x="22" y="62"/>
                        </a:cxn>
                        <a:cxn ang="0">
                          <a:pos x="29" y="63"/>
                        </a:cxn>
                        <a:cxn ang="0">
                          <a:pos x="37" y="65"/>
                        </a:cxn>
                        <a:cxn ang="0">
                          <a:pos x="44" y="66"/>
                        </a:cxn>
                        <a:cxn ang="0">
                          <a:pos x="51" y="67"/>
                        </a:cxn>
                        <a:cxn ang="0">
                          <a:pos x="59" y="68"/>
                        </a:cxn>
                        <a:cxn ang="0">
                          <a:pos x="65" y="71"/>
                        </a:cxn>
                        <a:cxn ang="0">
                          <a:pos x="73" y="72"/>
                        </a:cxn>
                        <a:cxn ang="0">
                          <a:pos x="91" y="72"/>
                        </a:cxn>
                        <a:cxn ang="0">
                          <a:pos x="109" y="71"/>
                        </a:cxn>
                        <a:cxn ang="0">
                          <a:pos x="127" y="71"/>
                        </a:cxn>
                        <a:cxn ang="0">
                          <a:pos x="146" y="70"/>
                        </a:cxn>
                        <a:cxn ang="0">
                          <a:pos x="164" y="70"/>
                        </a:cxn>
                        <a:cxn ang="0">
                          <a:pos x="183" y="68"/>
                        </a:cxn>
                        <a:cxn ang="0">
                          <a:pos x="201" y="68"/>
                        </a:cxn>
                        <a:cxn ang="0">
                          <a:pos x="220" y="67"/>
                        </a:cxn>
                        <a:cxn ang="0">
                          <a:pos x="231" y="65"/>
                        </a:cxn>
                        <a:cxn ang="0">
                          <a:pos x="242" y="61"/>
                        </a:cxn>
                        <a:cxn ang="0">
                          <a:pos x="253" y="58"/>
                        </a:cxn>
                        <a:cxn ang="0">
                          <a:pos x="265" y="54"/>
                        </a:cxn>
                        <a:cxn ang="0">
                          <a:pos x="275" y="52"/>
                        </a:cxn>
                        <a:cxn ang="0">
                          <a:pos x="287" y="48"/>
                        </a:cxn>
                        <a:cxn ang="0">
                          <a:pos x="297" y="45"/>
                        </a:cxn>
                        <a:cxn ang="0">
                          <a:pos x="309" y="41"/>
                        </a:cxn>
                        <a:cxn ang="0">
                          <a:pos x="309" y="26"/>
                        </a:cxn>
                        <a:cxn ang="0">
                          <a:pos x="307" y="13"/>
                        </a:cxn>
                        <a:cxn ang="0">
                          <a:pos x="303" y="5"/>
                        </a:cxn>
                        <a:cxn ang="0">
                          <a:pos x="297" y="1"/>
                        </a:cxn>
                        <a:cxn ang="0">
                          <a:pos x="290" y="0"/>
                        </a:cxn>
                        <a:cxn ang="0">
                          <a:pos x="279" y="0"/>
                        </a:cxn>
                        <a:cxn ang="0">
                          <a:pos x="268" y="4"/>
                        </a:cxn>
                        <a:cxn ang="0">
                          <a:pos x="252" y="9"/>
                        </a:cxn>
                        <a:cxn ang="0">
                          <a:pos x="242" y="9"/>
                        </a:cxn>
                        <a:cxn ang="0">
                          <a:pos x="231" y="10"/>
                        </a:cxn>
                        <a:cxn ang="0">
                          <a:pos x="221" y="10"/>
                        </a:cxn>
                        <a:cxn ang="0">
                          <a:pos x="211" y="10"/>
                        </a:cxn>
                        <a:cxn ang="0">
                          <a:pos x="200" y="10"/>
                        </a:cxn>
                        <a:cxn ang="0">
                          <a:pos x="188" y="10"/>
                        </a:cxn>
                        <a:cxn ang="0">
                          <a:pos x="178" y="11"/>
                        </a:cxn>
                        <a:cxn ang="0">
                          <a:pos x="168" y="11"/>
                        </a:cxn>
                        <a:cxn ang="0">
                          <a:pos x="140" y="10"/>
                        </a:cxn>
                        <a:cxn ang="0">
                          <a:pos x="116" y="9"/>
                        </a:cxn>
                        <a:cxn ang="0">
                          <a:pos x="96" y="6"/>
                        </a:cxn>
                        <a:cxn ang="0">
                          <a:pos x="77" y="5"/>
                        </a:cxn>
                        <a:cxn ang="0">
                          <a:pos x="60" y="6"/>
                        </a:cxn>
                        <a:cxn ang="0">
                          <a:pos x="42" y="9"/>
                        </a:cxn>
                        <a:cxn ang="0">
                          <a:pos x="22" y="16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309" h="72">
                          <a:moveTo>
                            <a:pt x="0" y="29"/>
                          </a:moveTo>
                          <a:lnTo>
                            <a:pt x="3" y="37"/>
                          </a:lnTo>
                          <a:lnTo>
                            <a:pt x="7" y="45"/>
                          </a:lnTo>
                          <a:lnTo>
                            <a:pt x="11" y="53"/>
                          </a:lnTo>
                          <a:lnTo>
                            <a:pt x="15" y="61"/>
                          </a:lnTo>
                          <a:lnTo>
                            <a:pt x="22" y="62"/>
                          </a:lnTo>
                          <a:lnTo>
                            <a:pt x="29" y="63"/>
                          </a:lnTo>
                          <a:lnTo>
                            <a:pt x="37" y="65"/>
                          </a:lnTo>
                          <a:lnTo>
                            <a:pt x="44" y="66"/>
                          </a:lnTo>
                          <a:lnTo>
                            <a:pt x="51" y="67"/>
                          </a:lnTo>
                          <a:lnTo>
                            <a:pt x="59" y="68"/>
                          </a:lnTo>
                          <a:lnTo>
                            <a:pt x="65" y="71"/>
                          </a:lnTo>
                          <a:lnTo>
                            <a:pt x="73" y="72"/>
                          </a:lnTo>
                          <a:lnTo>
                            <a:pt x="91" y="72"/>
                          </a:lnTo>
                          <a:lnTo>
                            <a:pt x="109" y="71"/>
                          </a:lnTo>
                          <a:lnTo>
                            <a:pt x="127" y="71"/>
                          </a:lnTo>
                          <a:lnTo>
                            <a:pt x="146" y="70"/>
                          </a:lnTo>
                          <a:lnTo>
                            <a:pt x="164" y="70"/>
                          </a:lnTo>
                          <a:lnTo>
                            <a:pt x="183" y="68"/>
                          </a:lnTo>
                          <a:lnTo>
                            <a:pt x="201" y="68"/>
                          </a:lnTo>
                          <a:lnTo>
                            <a:pt x="220" y="67"/>
                          </a:lnTo>
                          <a:lnTo>
                            <a:pt x="231" y="65"/>
                          </a:lnTo>
                          <a:lnTo>
                            <a:pt x="242" y="61"/>
                          </a:lnTo>
                          <a:lnTo>
                            <a:pt x="253" y="58"/>
                          </a:lnTo>
                          <a:lnTo>
                            <a:pt x="265" y="54"/>
                          </a:lnTo>
                          <a:lnTo>
                            <a:pt x="275" y="52"/>
                          </a:lnTo>
                          <a:lnTo>
                            <a:pt x="287" y="48"/>
                          </a:lnTo>
                          <a:lnTo>
                            <a:pt x="297" y="45"/>
                          </a:lnTo>
                          <a:lnTo>
                            <a:pt x="309" y="41"/>
                          </a:lnTo>
                          <a:lnTo>
                            <a:pt x="309" y="26"/>
                          </a:lnTo>
                          <a:lnTo>
                            <a:pt x="307" y="13"/>
                          </a:lnTo>
                          <a:lnTo>
                            <a:pt x="303" y="5"/>
                          </a:lnTo>
                          <a:lnTo>
                            <a:pt x="297" y="1"/>
                          </a:lnTo>
                          <a:lnTo>
                            <a:pt x="290" y="0"/>
                          </a:lnTo>
                          <a:lnTo>
                            <a:pt x="279" y="0"/>
                          </a:lnTo>
                          <a:lnTo>
                            <a:pt x="268" y="4"/>
                          </a:lnTo>
                          <a:lnTo>
                            <a:pt x="252" y="9"/>
                          </a:lnTo>
                          <a:lnTo>
                            <a:pt x="242" y="9"/>
                          </a:lnTo>
                          <a:lnTo>
                            <a:pt x="231" y="10"/>
                          </a:lnTo>
                          <a:lnTo>
                            <a:pt x="221" y="10"/>
                          </a:lnTo>
                          <a:lnTo>
                            <a:pt x="211" y="10"/>
                          </a:lnTo>
                          <a:lnTo>
                            <a:pt x="200" y="10"/>
                          </a:lnTo>
                          <a:lnTo>
                            <a:pt x="188" y="10"/>
                          </a:lnTo>
                          <a:lnTo>
                            <a:pt x="178" y="11"/>
                          </a:lnTo>
                          <a:lnTo>
                            <a:pt x="168" y="11"/>
                          </a:lnTo>
                          <a:lnTo>
                            <a:pt x="140" y="10"/>
                          </a:lnTo>
                          <a:lnTo>
                            <a:pt x="116" y="9"/>
                          </a:lnTo>
                          <a:lnTo>
                            <a:pt x="96" y="6"/>
                          </a:lnTo>
                          <a:lnTo>
                            <a:pt x="77" y="5"/>
                          </a:lnTo>
                          <a:lnTo>
                            <a:pt x="60" y="6"/>
                          </a:lnTo>
                          <a:lnTo>
                            <a:pt x="42" y="9"/>
                          </a:lnTo>
                          <a:lnTo>
                            <a:pt x="22" y="16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05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3932238" y="4217988"/>
                      <a:ext cx="177800" cy="396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5" y="17"/>
                        </a:cxn>
                        <a:cxn ang="0">
                          <a:pos x="26" y="25"/>
                        </a:cxn>
                        <a:cxn ang="0">
                          <a:pos x="80" y="20"/>
                        </a:cxn>
                        <a:cxn ang="0">
                          <a:pos x="112" y="13"/>
                        </a:cxn>
                        <a:cxn ang="0">
                          <a:pos x="110" y="4"/>
                        </a:cxn>
                        <a:cxn ang="0">
                          <a:pos x="108" y="0"/>
                        </a:cxn>
                        <a:cxn ang="0">
                          <a:pos x="103" y="2"/>
                        </a:cxn>
                        <a:cxn ang="0">
                          <a:pos x="92" y="4"/>
                        </a:cxn>
                        <a:cxn ang="0">
                          <a:pos x="61" y="6"/>
                        </a:cxn>
                        <a:cxn ang="0">
                          <a:pos x="51" y="6"/>
                        </a:cxn>
                        <a:cxn ang="0">
                          <a:pos x="43" y="4"/>
                        </a:cxn>
                        <a:cxn ang="0">
                          <a:pos x="35" y="4"/>
                        </a:cxn>
                        <a:cxn ang="0">
                          <a:pos x="29" y="3"/>
                        </a:cxn>
                        <a:cxn ang="0">
                          <a:pos x="22" y="3"/>
                        </a:cxn>
                        <a:cxn ang="0">
                          <a:pos x="14" y="4"/>
                        </a:cxn>
                        <a:cxn ang="0">
                          <a:pos x="8" y="7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112" h="25">
                          <a:moveTo>
                            <a:pt x="0" y="11"/>
                          </a:moveTo>
                          <a:lnTo>
                            <a:pt x="5" y="17"/>
                          </a:lnTo>
                          <a:lnTo>
                            <a:pt x="26" y="25"/>
                          </a:lnTo>
                          <a:lnTo>
                            <a:pt x="80" y="20"/>
                          </a:lnTo>
                          <a:lnTo>
                            <a:pt x="112" y="13"/>
                          </a:lnTo>
                          <a:lnTo>
                            <a:pt x="110" y="4"/>
                          </a:lnTo>
                          <a:lnTo>
                            <a:pt x="108" y="0"/>
                          </a:lnTo>
                          <a:lnTo>
                            <a:pt x="103" y="2"/>
                          </a:lnTo>
                          <a:lnTo>
                            <a:pt x="92" y="4"/>
                          </a:lnTo>
                          <a:lnTo>
                            <a:pt x="61" y="6"/>
                          </a:lnTo>
                          <a:lnTo>
                            <a:pt x="51" y="6"/>
                          </a:lnTo>
                          <a:lnTo>
                            <a:pt x="43" y="4"/>
                          </a:lnTo>
                          <a:lnTo>
                            <a:pt x="35" y="4"/>
                          </a:lnTo>
                          <a:lnTo>
                            <a:pt x="29" y="3"/>
                          </a:lnTo>
                          <a:lnTo>
                            <a:pt x="22" y="3"/>
                          </a:lnTo>
                          <a:lnTo>
                            <a:pt x="14" y="4"/>
                          </a:lnTo>
                          <a:lnTo>
                            <a:pt x="8" y="7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206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3932238" y="3433763"/>
                      <a:ext cx="168275" cy="127000"/>
                    </a:xfrm>
                    <a:custGeom>
                      <a:avLst/>
                      <a:gdLst/>
                      <a:ahLst/>
                      <a:cxnLst>
                        <a:cxn ang="0">
                          <a:pos x="53" y="0"/>
                        </a:cxn>
                        <a:cxn ang="0">
                          <a:pos x="64" y="1"/>
                        </a:cxn>
                        <a:cxn ang="0">
                          <a:pos x="74" y="2"/>
                        </a:cxn>
                        <a:cxn ang="0">
                          <a:pos x="83" y="6"/>
                        </a:cxn>
                        <a:cxn ang="0">
                          <a:pos x="91" y="11"/>
                        </a:cxn>
                        <a:cxn ang="0">
                          <a:pos x="97" y="18"/>
                        </a:cxn>
                        <a:cxn ang="0">
                          <a:pos x="103" y="24"/>
                        </a:cxn>
                        <a:cxn ang="0">
                          <a:pos x="105" y="32"/>
                        </a:cxn>
                        <a:cxn ang="0">
                          <a:pos x="106" y="40"/>
                        </a:cxn>
                        <a:cxn ang="0">
                          <a:pos x="105" y="48"/>
                        </a:cxn>
                        <a:cxn ang="0">
                          <a:pos x="103" y="55"/>
                        </a:cxn>
                        <a:cxn ang="0">
                          <a:pos x="97" y="62"/>
                        </a:cxn>
                        <a:cxn ang="0">
                          <a:pos x="91" y="68"/>
                        </a:cxn>
                        <a:cxn ang="0">
                          <a:pos x="83" y="74"/>
                        </a:cxn>
                        <a:cxn ang="0">
                          <a:pos x="74" y="78"/>
                        </a:cxn>
                        <a:cxn ang="0">
                          <a:pos x="64" y="79"/>
                        </a:cxn>
                        <a:cxn ang="0">
                          <a:pos x="53" y="80"/>
                        </a:cxn>
                        <a:cxn ang="0">
                          <a:pos x="43" y="79"/>
                        </a:cxn>
                        <a:cxn ang="0">
                          <a:pos x="32" y="78"/>
                        </a:cxn>
                        <a:cxn ang="0">
                          <a:pos x="23" y="74"/>
                        </a:cxn>
                        <a:cxn ang="0">
                          <a:pos x="16" y="68"/>
                        </a:cxn>
                        <a:cxn ang="0">
                          <a:pos x="9" y="62"/>
                        </a:cxn>
                        <a:cxn ang="0">
                          <a:pos x="4" y="55"/>
                        </a:cxn>
                        <a:cxn ang="0">
                          <a:pos x="1" y="48"/>
                        </a:cxn>
                        <a:cxn ang="0">
                          <a:pos x="0" y="40"/>
                        </a:cxn>
                        <a:cxn ang="0">
                          <a:pos x="1" y="32"/>
                        </a:cxn>
                        <a:cxn ang="0">
                          <a:pos x="4" y="24"/>
                        </a:cxn>
                        <a:cxn ang="0">
                          <a:pos x="9" y="18"/>
                        </a:cxn>
                        <a:cxn ang="0">
                          <a:pos x="16" y="11"/>
                        </a:cxn>
                        <a:cxn ang="0">
                          <a:pos x="23" y="6"/>
                        </a:cxn>
                        <a:cxn ang="0">
                          <a:pos x="32" y="2"/>
                        </a:cxn>
                        <a:cxn ang="0">
                          <a:pos x="43" y="1"/>
                        </a:cxn>
                        <a:cxn ang="0">
                          <a:pos x="53" y="0"/>
                        </a:cxn>
                      </a:cxnLst>
                      <a:rect l="0" t="0" r="r" b="b"/>
                      <a:pathLst>
                        <a:path w="106" h="80">
                          <a:moveTo>
                            <a:pt x="53" y="0"/>
                          </a:moveTo>
                          <a:lnTo>
                            <a:pt x="64" y="1"/>
                          </a:lnTo>
                          <a:lnTo>
                            <a:pt x="74" y="2"/>
                          </a:lnTo>
                          <a:lnTo>
                            <a:pt x="83" y="6"/>
                          </a:lnTo>
                          <a:lnTo>
                            <a:pt x="91" y="11"/>
                          </a:lnTo>
                          <a:lnTo>
                            <a:pt x="97" y="18"/>
                          </a:lnTo>
                          <a:lnTo>
                            <a:pt x="103" y="24"/>
                          </a:lnTo>
                          <a:lnTo>
                            <a:pt x="105" y="32"/>
                          </a:lnTo>
                          <a:lnTo>
                            <a:pt x="106" y="40"/>
                          </a:lnTo>
                          <a:lnTo>
                            <a:pt x="105" y="48"/>
                          </a:lnTo>
                          <a:lnTo>
                            <a:pt x="103" y="55"/>
                          </a:lnTo>
                          <a:lnTo>
                            <a:pt x="97" y="62"/>
                          </a:lnTo>
                          <a:lnTo>
                            <a:pt x="91" y="68"/>
                          </a:lnTo>
                          <a:lnTo>
                            <a:pt x="83" y="74"/>
                          </a:lnTo>
                          <a:lnTo>
                            <a:pt x="74" y="78"/>
                          </a:lnTo>
                          <a:lnTo>
                            <a:pt x="64" y="79"/>
                          </a:lnTo>
                          <a:lnTo>
                            <a:pt x="53" y="80"/>
                          </a:lnTo>
                          <a:lnTo>
                            <a:pt x="43" y="79"/>
                          </a:lnTo>
                          <a:lnTo>
                            <a:pt x="32" y="78"/>
                          </a:lnTo>
                          <a:lnTo>
                            <a:pt x="23" y="74"/>
                          </a:lnTo>
                          <a:lnTo>
                            <a:pt x="16" y="68"/>
                          </a:lnTo>
                          <a:lnTo>
                            <a:pt x="9" y="62"/>
                          </a:lnTo>
                          <a:lnTo>
                            <a:pt x="4" y="55"/>
                          </a:lnTo>
                          <a:lnTo>
                            <a:pt x="1" y="48"/>
                          </a:lnTo>
                          <a:lnTo>
                            <a:pt x="0" y="40"/>
                          </a:lnTo>
                          <a:lnTo>
                            <a:pt x="1" y="32"/>
                          </a:lnTo>
                          <a:lnTo>
                            <a:pt x="4" y="24"/>
                          </a:lnTo>
                          <a:lnTo>
                            <a:pt x="9" y="18"/>
                          </a:lnTo>
                          <a:lnTo>
                            <a:pt x="16" y="11"/>
                          </a:lnTo>
                          <a:lnTo>
                            <a:pt x="23" y="6"/>
                          </a:lnTo>
                          <a:lnTo>
                            <a:pt x="32" y="2"/>
                          </a:lnTo>
                          <a:lnTo>
                            <a:pt x="43" y="1"/>
                          </a:lnTo>
                          <a:lnTo>
                            <a:pt x="5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</p:grpSp>
            <p:sp>
              <p:nvSpPr>
                <p:cNvPr id="200" name="Ellipse 199"/>
                <p:cNvSpPr/>
                <p:nvPr/>
              </p:nvSpPr>
              <p:spPr bwMode="auto">
                <a:xfrm>
                  <a:off x="2621636" y="4797408"/>
                  <a:ext cx="429523" cy="464302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E6E6E6"/>
                    </a:gs>
                    <a:gs pos="69000">
                      <a:srgbClr val="E6E6E6">
                        <a:lumMod val="90000"/>
                      </a:srgbClr>
                    </a:gs>
                    <a:gs pos="0">
                      <a:srgbClr val="E6E6E6">
                        <a:lumMod val="75000"/>
                      </a:srgbClr>
                    </a:gs>
                  </a:gsLst>
                  <a:lin ang="0" scaled="1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grpSp>
          <p:nvGrpSpPr>
            <p:cNvPr id="14381" name="Gruppe 348"/>
            <p:cNvGrpSpPr>
              <a:grpSpLocks/>
            </p:cNvGrpSpPr>
            <p:nvPr/>
          </p:nvGrpSpPr>
          <p:grpSpPr bwMode="auto">
            <a:xfrm flipH="1">
              <a:off x="2824163" y="3797863"/>
              <a:ext cx="690562" cy="913835"/>
              <a:chOff x="2217739" y="4807437"/>
              <a:chExt cx="1096961" cy="1453663"/>
            </a:xfrm>
          </p:grpSpPr>
          <p:sp>
            <p:nvSpPr>
              <p:cNvPr id="179" name="Ellipse 178"/>
              <p:cNvSpPr/>
              <p:nvPr/>
            </p:nvSpPr>
            <p:spPr bwMode="auto">
              <a:xfrm>
                <a:off x="2217739" y="5953229"/>
                <a:ext cx="1096961" cy="307871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4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grpSp>
            <p:nvGrpSpPr>
              <p:cNvPr id="14385" name="Gruppe 850"/>
              <p:cNvGrpSpPr>
                <a:grpSpLocks/>
              </p:cNvGrpSpPr>
              <p:nvPr/>
            </p:nvGrpSpPr>
            <p:grpSpPr bwMode="auto">
              <a:xfrm>
                <a:off x="2504276" y="4807437"/>
                <a:ext cx="594331" cy="1354940"/>
                <a:chOff x="2504276" y="4807437"/>
                <a:chExt cx="594331" cy="1354940"/>
              </a:xfrm>
            </p:grpSpPr>
            <p:grpSp>
              <p:nvGrpSpPr>
                <p:cNvPr id="14386" name="Gruppe 823"/>
                <p:cNvGrpSpPr>
                  <a:grpSpLocks/>
                </p:cNvGrpSpPr>
                <p:nvPr/>
              </p:nvGrpSpPr>
              <p:grpSpPr bwMode="auto">
                <a:xfrm>
                  <a:off x="2504276" y="4876804"/>
                  <a:ext cx="594331" cy="1285573"/>
                  <a:chOff x="1017927" y="3975124"/>
                  <a:chExt cx="704346" cy="1875368"/>
                </a:xfrm>
              </p:grpSpPr>
              <p:grpSp>
                <p:nvGrpSpPr>
                  <p:cNvPr id="14388" name="Gruppe 605"/>
                  <p:cNvGrpSpPr>
                    <a:grpSpLocks/>
                  </p:cNvGrpSpPr>
                  <p:nvPr/>
                </p:nvGrpSpPr>
                <p:grpSpPr bwMode="auto">
                  <a:xfrm>
                    <a:off x="1017927" y="4066757"/>
                    <a:ext cx="704346" cy="1783735"/>
                    <a:chOff x="-11712" y="3466037"/>
                    <a:chExt cx="933640" cy="2364417"/>
                  </a:xfrm>
                </p:grpSpPr>
                <p:sp>
                  <p:nvSpPr>
                    <p:cNvPr id="189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47274" y="3474323"/>
                      <a:ext cx="868649" cy="2360841"/>
                    </a:xfrm>
                    <a:custGeom>
                      <a:avLst/>
                      <a:gdLst/>
                      <a:ahLst/>
                      <a:cxnLst>
                        <a:cxn ang="0">
                          <a:pos x="145" y="87"/>
                        </a:cxn>
                        <a:cxn ang="0">
                          <a:pos x="99" y="110"/>
                        </a:cxn>
                        <a:cxn ang="0">
                          <a:pos x="93" y="162"/>
                        </a:cxn>
                        <a:cxn ang="0">
                          <a:pos x="158" y="272"/>
                        </a:cxn>
                        <a:cxn ang="0">
                          <a:pos x="138" y="326"/>
                        </a:cxn>
                        <a:cxn ang="0">
                          <a:pos x="89" y="375"/>
                        </a:cxn>
                        <a:cxn ang="0">
                          <a:pos x="70" y="414"/>
                        </a:cxn>
                        <a:cxn ang="0">
                          <a:pos x="94" y="449"/>
                        </a:cxn>
                        <a:cxn ang="0">
                          <a:pos x="168" y="522"/>
                        </a:cxn>
                        <a:cxn ang="0">
                          <a:pos x="150" y="638"/>
                        </a:cxn>
                        <a:cxn ang="0">
                          <a:pos x="115" y="750"/>
                        </a:cxn>
                        <a:cxn ang="0">
                          <a:pos x="70" y="804"/>
                        </a:cxn>
                        <a:cxn ang="0">
                          <a:pos x="53" y="835"/>
                        </a:cxn>
                        <a:cxn ang="0">
                          <a:pos x="75" y="868"/>
                        </a:cxn>
                        <a:cxn ang="0">
                          <a:pos x="34" y="905"/>
                        </a:cxn>
                        <a:cxn ang="0">
                          <a:pos x="8" y="942"/>
                        </a:cxn>
                        <a:cxn ang="0">
                          <a:pos x="15" y="999"/>
                        </a:cxn>
                        <a:cxn ang="0">
                          <a:pos x="0" y="1121"/>
                        </a:cxn>
                        <a:cxn ang="0">
                          <a:pos x="69" y="1163"/>
                        </a:cxn>
                        <a:cxn ang="0">
                          <a:pos x="171" y="1189"/>
                        </a:cxn>
                        <a:cxn ang="0">
                          <a:pos x="285" y="1193"/>
                        </a:cxn>
                        <a:cxn ang="0">
                          <a:pos x="393" y="1175"/>
                        </a:cxn>
                        <a:cxn ang="0">
                          <a:pos x="474" y="1129"/>
                        </a:cxn>
                        <a:cxn ang="0">
                          <a:pos x="484" y="1032"/>
                        </a:cxn>
                        <a:cxn ang="0">
                          <a:pos x="489" y="965"/>
                        </a:cxn>
                        <a:cxn ang="0">
                          <a:pos x="470" y="921"/>
                        </a:cxn>
                        <a:cxn ang="0">
                          <a:pos x="441" y="870"/>
                        </a:cxn>
                        <a:cxn ang="0">
                          <a:pos x="449" y="832"/>
                        </a:cxn>
                        <a:cxn ang="0">
                          <a:pos x="425" y="805"/>
                        </a:cxn>
                        <a:cxn ang="0">
                          <a:pos x="373" y="713"/>
                        </a:cxn>
                        <a:cxn ang="0">
                          <a:pos x="349" y="609"/>
                        </a:cxn>
                        <a:cxn ang="0">
                          <a:pos x="344" y="485"/>
                        </a:cxn>
                        <a:cxn ang="0">
                          <a:pos x="417" y="446"/>
                        </a:cxn>
                        <a:cxn ang="0">
                          <a:pos x="436" y="411"/>
                        </a:cxn>
                        <a:cxn ang="0">
                          <a:pos x="414" y="374"/>
                        </a:cxn>
                        <a:cxn ang="0">
                          <a:pos x="379" y="343"/>
                        </a:cxn>
                        <a:cxn ang="0">
                          <a:pos x="393" y="306"/>
                        </a:cxn>
                        <a:cxn ang="0">
                          <a:pos x="376" y="273"/>
                        </a:cxn>
                        <a:cxn ang="0">
                          <a:pos x="409" y="192"/>
                        </a:cxn>
                        <a:cxn ang="0">
                          <a:pos x="432" y="139"/>
                        </a:cxn>
                        <a:cxn ang="0">
                          <a:pos x="416" y="110"/>
                        </a:cxn>
                        <a:cxn ang="0">
                          <a:pos x="349" y="77"/>
                        </a:cxn>
                        <a:cxn ang="0">
                          <a:pos x="322" y="42"/>
                        </a:cxn>
                        <a:cxn ang="0">
                          <a:pos x="309" y="16"/>
                        </a:cxn>
                        <a:cxn ang="0">
                          <a:pos x="281" y="2"/>
                        </a:cxn>
                        <a:cxn ang="0">
                          <a:pos x="243" y="3"/>
                        </a:cxn>
                        <a:cxn ang="0">
                          <a:pos x="215" y="27"/>
                        </a:cxn>
                      </a:cxnLst>
                      <a:rect l="0" t="0" r="r" b="b"/>
                      <a:pathLst>
                        <a:path w="493" h="1194">
                          <a:moveTo>
                            <a:pt x="208" y="62"/>
                          </a:moveTo>
                          <a:lnTo>
                            <a:pt x="167" y="83"/>
                          </a:lnTo>
                          <a:lnTo>
                            <a:pt x="145" y="87"/>
                          </a:lnTo>
                          <a:lnTo>
                            <a:pt x="125" y="93"/>
                          </a:lnTo>
                          <a:lnTo>
                            <a:pt x="110" y="100"/>
                          </a:lnTo>
                          <a:lnTo>
                            <a:pt x="99" y="110"/>
                          </a:lnTo>
                          <a:lnTo>
                            <a:pt x="92" y="124"/>
                          </a:lnTo>
                          <a:lnTo>
                            <a:pt x="90" y="141"/>
                          </a:lnTo>
                          <a:lnTo>
                            <a:pt x="93" y="162"/>
                          </a:lnTo>
                          <a:lnTo>
                            <a:pt x="104" y="187"/>
                          </a:lnTo>
                          <a:lnTo>
                            <a:pt x="158" y="242"/>
                          </a:lnTo>
                          <a:lnTo>
                            <a:pt x="158" y="272"/>
                          </a:lnTo>
                          <a:lnTo>
                            <a:pt x="140" y="282"/>
                          </a:lnTo>
                          <a:lnTo>
                            <a:pt x="135" y="302"/>
                          </a:lnTo>
                          <a:lnTo>
                            <a:pt x="138" y="326"/>
                          </a:lnTo>
                          <a:lnTo>
                            <a:pt x="147" y="346"/>
                          </a:lnTo>
                          <a:lnTo>
                            <a:pt x="104" y="360"/>
                          </a:lnTo>
                          <a:lnTo>
                            <a:pt x="89" y="375"/>
                          </a:lnTo>
                          <a:lnTo>
                            <a:pt x="77" y="389"/>
                          </a:lnTo>
                          <a:lnTo>
                            <a:pt x="71" y="402"/>
                          </a:lnTo>
                          <a:lnTo>
                            <a:pt x="70" y="414"/>
                          </a:lnTo>
                          <a:lnTo>
                            <a:pt x="74" y="426"/>
                          </a:lnTo>
                          <a:lnTo>
                            <a:pt x="82" y="437"/>
                          </a:lnTo>
                          <a:lnTo>
                            <a:pt x="94" y="449"/>
                          </a:lnTo>
                          <a:lnTo>
                            <a:pt x="113" y="459"/>
                          </a:lnTo>
                          <a:lnTo>
                            <a:pt x="173" y="480"/>
                          </a:lnTo>
                          <a:lnTo>
                            <a:pt x="168" y="522"/>
                          </a:lnTo>
                          <a:lnTo>
                            <a:pt x="162" y="562"/>
                          </a:lnTo>
                          <a:lnTo>
                            <a:pt x="156" y="601"/>
                          </a:lnTo>
                          <a:lnTo>
                            <a:pt x="150" y="638"/>
                          </a:lnTo>
                          <a:lnTo>
                            <a:pt x="140" y="676"/>
                          </a:lnTo>
                          <a:lnTo>
                            <a:pt x="129" y="713"/>
                          </a:lnTo>
                          <a:lnTo>
                            <a:pt x="115" y="750"/>
                          </a:lnTo>
                          <a:lnTo>
                            <a:pt x="98" y="789"/>
                          </a:lnTo>
                          <a:lnTo>
                            <a:pt x="83" y="796"/>
                          </a:lnTo>
                          <a:lnTo>
                            <a:pt x="70" y="804"/>
                          </a:lnTo>
                          <a:lnTo>
                            <a:pt x="61" y="814"/>
                          </a:lnTo>
                          <a:lnTo>
                            <a:pt x="55" y="823"/>
                          </a:lnTo>
                          <a:lnTo>
                            <a:pt x="53" y="835"/>
                          </a:lnTo>
                          <a:lnTo>
                            <a:pt x="55" y="845"/>
                          </a:lnTo>
                          <a:lnTo>
                            <a:pt x="62" y="857"/>
                          </a:lnTo>
                          <a:lnTo>
                            <a:pt x="75" y="868"/>
                          </a:lnTo>
                          <a:lnTo>
                            <a:pt x="78" y="889"/>
                          </a:lnTo>
                          <a:lnTo>
                            <a:pt x="53" y="896"/>
                          </a:lnTo>
                          <a:lnTo>
                            <a:pt x="34" y="905"/>
                          </a:lnTo>
                          <a:lnTo>
                            <a:pt x="21" y="916"/>
                          </a:lnTo>
                          <a:lnTo>
                            <a:pt x="13" y="928"/>
                          </a:lnTo>
                          <a:lnTo>
                            <a:pt x="8" y="942"/>
                          </a:lnTo>
                          <a:lnTo>
                            <a:pt x="8" y="959"/>
                          </a:lnTo>
                          <a:lnTo>
                            <a:pt x="10" y="978"/>
                          </a:lnTo>
                          <a:lnTo>
                            <a:pt x="15" y="999"/>
                          </a:lnTo>
                          <a:lnTo>
                            <a:pt x="19" y="1032"/>
                          </a:lnTo>
                          <a:lnTo>
                            <a:pt x="0" y="1057"/>
                          </a:lnTo>
                          <a:lnTo>
                            <a:pt x="0" y="1121"/>
                          </a:lnTo>
                          <a:lnTo>
                            <a:pt x="18" y="1137"/>
                          </a:lnTo>
                          <a:lnTo>
                            <a:pt x="41" y="1151"/>
                          </a:lnTo>
                          <a:lnTo>
                            <a:pt x="69" y="1163"/>
                          </a:lnTo>
                          <a:lnTo>
                            <a:pt x="101" y="1174"/>
                          </a:lnTo>
                          <a:lnTo>
                            <a:pt x="135" y="1182"/>
                          </a:lnTo>
                          <a:lnTo>
                            <a:pt x="171" y="1189"/>
                          </a:lnTo>
                          <a:lnTo>
                            <a:pt x="208" y="1192"/>
                          </a:lnTo>
                          <a:lnTo>
                            <a:pt x="246" y="1194"/>
                          </a:lnTo>
                          <a:lnTo>
                            <a:pt x="285" y="1193"/>
                          </a:lnTo>
                          <a:lnTo>
                            <a:pt x="322" y="1190"/>
                          </a:lnTo>
                          <a:lnTo>
                            <a:pt x="359" y="1184"/>
                          </a:lnTo>
                          <a:lnTo>
                            <a:pt x="393" y="1175"/>
                          </a:lnTo>
                          <a:lnTo>
                            <a:pt x="424" y="1162"/>
                          </a:lnTo>
                          <a:lnTo>
                            <a:pt x="451" y="1147"/>
                          </a:lnTo>
                          <a:lnTo>
                            <a:pt x="474" y="1129"/>
                          </a:lnTo>
                          <a:lnTo>
                            <a:pt x="493" y="1107"/>
                          </a:lnTo>
                          <a:lnTo>
                            <a:pt x="493" y="1069"/>
                          </a:lnTo>
                          <a:lnTo>
                            <a:pt x="484" y="1032"/>
                          </a:lnTo>
                          <a:lnTo>
                            <a:pt x="487" y="1005"/>
                          </a:lnTo>
                          <a:lnTo>
                            <a:pt x="489" y="984"/>
                          </a:lnTo>
                          <a:lnTo>
                            <a:pt x="489" y="965"/>
                          </a:lnTo>
                          <a:lnTo>
                            <a:pt x="486" y="950"/>
                          </a:lnTo>
                          <a:lnTo>
                            <a:pt x="480" y="936"/>
                          </a:lnTo>
                          <a:lnTo>
                            <a:pt x="470" y="921"/>
                          </a:lnTo>
                          <a:lnTo>
                            <a:pt x="454" y="906"/>
                          </a:lnTo>
                          <a:lnTo>
                            <a:pt x="433" y="888"/>
                          </a:lnTo>
                          <a:lnTo>
                            <a:pt x="441" y="870"/>
                          </a:lnTo>
                          <a:lnTo>
                            <a:pt x="446" y="855"/>
                          </a:lnTo>
                          <a:lnTo>
                            <a:pt x="449" y="842"/>
                          </a:lnTo>
                          <a:lnTo>
                            <a:pt x="449" y="832"/>
                          </a:lnTo>
                          <a:lnTo>
                            <a:pt x="444" y="823"/>
                          </a:lnTo>
                          <a:lnTo>
                            <a:pt x="438" y="814"/>
                          </a:lnTo>
                          <a:lnTo>
                            <a:pt x="425" y="805"/>
                          </a:lnTo>
                          <a:lnTo>
                            <a:pt x="409" y="793"/>
                          </a:lnTo>
                          <a:lnTo>
                            <a:pt x="389" y="751"/>
                          </a:lnTo>
                          <a:lnTo>
                            <a:pt x="373" y="713"/>
                          </a:lnTo>
                          <a:lnTo>
                            <a:pt x="362" y="677"/>
                          </a:lnTo>
                          <a:lnTo>
                            <a:pt x="355" y="644"/>
                          </a:lnTo>
                          <a:lnTo>
                            <a:pt x="349" y="609"/>
                          </a:lnTo>
                          <a:lnTo>
                            <a:pt x="345" y="572"/>
                          </a:lnTo>
                          <a:lnTo>
                            <a:pt x="344" y="531"/>
                          </a:lnTo>
                          <a:lnTo>
                            <a:pt x="344" y="485"/>
                          </a:lnTo>
                          <a:lnTo>
                            <a:pt x="379" y="471"/>
                          </a:lnTo>
                          <a:lnTo>
                            <a:pt x="404" y="455"/>
                          </a:lnTo>
                          <a:lnTo>
                            <a:pt x="417" y="446"/>
                          </a:lnTo>
                          <a:lnTo>
                            <a:pt x="426" y="435"/>
                          </a:lnTo>
                          <a:lnTo>
                            <a:pt x="433" y="423"/>
                          </a:lnTo>
                          <a:lnTo>
                            <a:pt x="436" y="411"/>
                          </a:lnTo>
                          <a:lnTo>
                            <a:pt x="434" y="398"/>
                          </a:lnTo>
                          <a:lnTo>
                            <a:pt x="427" y="386"/>
                          </a:lnTo>
                          <a:lnTo>
                            <a:pt x="414" y="374"/>
                          </a:lnTo>
                          <a:lnTo>
                            <a:pt x="394" y="364"/>
                          </a:lnTo>
                          <a:lnTo>
                            <a:pt x="368" y="356"/>
                          </a:lnTo>
                          <a:lnTo>
                            <a:pt x="379" y="343"/>
                          </a:lnTo>
                          <a:lnTo>
                            <a:pt x="386" y="330"/>
                          </a:lnTo>
                          <a:lnTo>
                            <a:pt x="390" y="318"/>
                          </a:lnTo>
                          <a:lnTo>
                            <a:pt x="393" y="306"/>
                          </a:lnTo>
                          <a:lnTo>
                            <a:pt x="390" y="295"/>
                          </a:lnTo>
                          <a:lnTo>
                            <a:pt x="386" y="283"/>
                          </a:lnTo>
                          <a:lnTo>
                            <a:pt x="376" y="273"/>
                          </a:lnTo>
                          <a:lnTo>
                            <a:pt x="364" y="261"/>
                          </a:lnTo>
                          <a:lnTo>
                            <a:pt x="389" y="227"/>
                          </a:lnTo>
                          <a:lnTo>
                            <a:pt x="409" y="192"/>
                          </a:lnTo>
                          <a:lnTo>
                            <a:pt x="420" y="170"/>
                          </a:lnTo>
                          <a:lnTo>
                            <a:pt x="428" y="153"/>
                          </a:lnTo>
                          <a:lnTo>
                            <a:pt x="432" y="139"/>
                          </a:lnTo>
                          <a:lnTo>
                            <a:pt x="432" y="128"/>
                          </a:lnTo>
                          <a:lnTo>
                            <a:pt x="426" y="118"/>
                          </a:lnTo>
                          <a:lnTo>
                            <a:pt x="416" y="110"/>
                          </a:lnTo>
                          <a:lnTo>
                            <a:pt x="400" y="102"/>
                          </a:lnTo>
                          <a:lnTo>
                            <a:pt x="378" y="92"/>
                          </a:lnTo>
                          <a:lnTo>
                            <a:pt x="349" y="77"/>
                          </a:lnTo>
                          <a:lnTo>
                            <a:pt x="320" y="68"/>
                          </a:lnTo>
                          <a:lnTo>
                            <a:pt x="322" y="54"/>
                          </a:lnTo>
                          <a:lnTo>
                            <a:pt x="322" y="42"/>
                          </a:lnTo>
                          <a:lnTo>
                            <a:pt x="320" y="32"/>
                          </a:lnTo>
                          <a:lnTo>
                            <a:pt x="315" y="23"/>
                          </a:lnTo>
                          <a:lnTo>
                            <a:pt x="309" y="16"/>
                          </a:lnTo>
                          <a:lnTo>
                            <a:pt x="300" y="10"/>
                          </a:lnTo>
                          <a:lnTo>
                            <a:pt x="291" y="5"/>
                          </a:lnTo>
                          <a:lnTo>
                            <a:pt x="281" y="2"/>
                          </a:lnTo>
                          <a:lnTo>
                            <a:pt x="268" y="0"/>
                          </a:lnTo>
                          <a:lnTo>
                            <a:pt x="256" y="1"/>
                          </a:lnTo>
                          <a:lnTo>
                            <a:pt x="243" y="3"/>
                          </a:lnTo>
                          <a:lnTo>
                            <a:pt x="233" y="8"/>
                          </a:lnTo>
                          <a:lnTo>
                            <a:pt x="222" y="16"/>
                          </a:lnTo>
                          <a:lnTo>
                            <a:pt x="215" y="27"/>
                          </a:lnTo>
                          <a:lnTo>
                            <a:pt x="211" y="42"/>
                          </a:lnTo>
                          <a:lnTo>
                            <a:pt x="208" y="6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rgbClr val="E6E6E6"/>
                        </a:gs>
                        <a:gs pos="69000">
                          <a:srgbClr val="E6E6E6">
                            <a:lumMod val="90000"/>
                          </a:srgbClr>
                        </a:gs>
                        <a:gs pos="0">
                          <a:srgbClr val="E6E6E6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" lastClr="FFFFFF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90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307869" y="3614840"/>
                      <a:ext cx="347459" cy="112421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8"/>
                        </a:cxn>
                        <a:cxn ang="0">
                          <a:pos x="0" y="22"/>
                        </a:cxn>
                        <a:cxn ang="0">
                          <a:pos x="8" y="43"/>
                        </a:cxn>
                        <a:cxn ang="0">
                          <a:pos x="28" y="49"/>
                        </a:cxn>
                        <a:cxn ang="0">
                          <a:pos x="53" y="54"/>
                        </a:cxn>
                        <a:cxn ang="0">
                          <a:pos x="81" y="58"/>
                        </a:cxn>
                        <a:cxn ang="0">
                          <a:pos x="108" y="56"/>
                        </a:cxn>
                        <a:cxn ang="0">
                          <a:pos x="135" y="53"/>
                        </a:cxn>
                        <a:cxn ang="0">
                          <a:pos x="159" y="46"/>
                        </a:cxn>
                        <a:cxn ang="0">
                          <a:pos x="176" y="33"/>
                        </a:cxn>
                        <a:cxn ang="0">
                          <a:pos x="185" y="16"/>
                        </a:cxn>
                        <a:cxn ang="0">
                          <a:pos x="160" y="6"/>
                        </a:cxn>
                        <a:cxn ang="0">
                          <a:pos x="144" y="0"/>
                        </a:cxn>
                        <a:cxn ang="0">
                          <a:pos x="139" y="15"/>
                        </a:cxn>
                        <a:cxn ang="0">
                          <a:pos x="127" y="24"/>
                        </a:cxn>
                        <a:cxn ang="0">
                          <a:pos x="109" y="29"/>
                        </a:cxn>
                        <a:cxn ang="0">
                          <a:pos x="89" y="29"/>
                        </a:cxn>
                        <a:cxn ang="0">
                          <a:pos x="68" y="25"/>
                        </a:cxn>
                        <a:cxn ang="0">
                          <a:pos x="51" y="20"/>
                        </a:cxn>
                        <a:cxn ang="0">
                          <a:pos x="38" y="11"/>
                        </a:cxn>
                        <a:cxn ang="0">
                          <a:pos x="33" y="1"/>
                        </a:cxn>
                        <a:cxn ang="0">
                          <a:pos x="13" y="8"/>
                        </a:cxn>
                      </a:cxnLst>
                      <a:rect l="0" t="0" r="r" b="b"/>
                      <a:pathLst>
                        <a:path w="185" h="58">
                          <a:moveTo>
                            <a:pt x="13" y="8"/>
                          </a:moveTo>
                          <a:lnTo>
                            <a:pt x="0" y="22"/>
                          </a:lnTo>
                          <a:lnTo>
                            <a:pt x="8" y="43"/>
                          </a:lnTo>
                          <a:lnTo>
                            <a:pt x="28" y="49"/>
                          </a:lnTo>
                          <a:lnTo>
                            <a:pt x="53" y="54"/>
                          </a:lnTo>
                          <a:lnTo>
                            <a:pt x="81" y="58"/>
                          </a:lnTo>
                          <a:lnTo>
                            <a:pt x="108" y="56"/>
                          </a:lnTo>
                          <a:lnTo>
                            <a:pt x="135" y="53"/>
                          </a:lnTo>
                          <a:lnTo>
                            <a:pt x="159" y="46"/>
                          </a:lnTo>
                          <a:lnTo>
                            <a:pt x="176" y="33"/>
                          </a:lnTo>
                          <a:lnTo>
                            <a:pt x="185" y="16"/>
                          </a:lnTo>
                          <a:lnTo>
                            <a:pt x="160" y="6"/>
                          </a:lnTo>
                          <a:lnTo>
                            <a:pt x="144" y="0"/>
                          </a:lnTo>
                          <a:lnTo>
                            <a:pt x="139" y="15"/>
                          </a:lnTo>
                          <a:lnTo>
                            <a:pt x="127" y="24"/>
                          </a:lnTo>
                          <a:lnTo>
                            <a:pt x="109" y="29"/>
                          </a:lnTo>
                          <a:lnTo>
                            <a:pt x="89" y="29"/>
                          </a:lnTo>
                          <a:lnTo>
                            <a:pt x="68" y="25"/>
                          </a:lnTo>
                          <a:lnTo>
                            <a:pt x="51" y="20"/>
                          </a:lnTo>
                          <a:lnTo>
                            <a:pt x="38" y="11"/>
                          </a:lnTo>
                          <a:lnTo>
                            <a:pt x="33" y="1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191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199294" y="3671050"/>
                      <a:ext cx="564622" cy="196746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10"/>
                        </a:cxn>
                        <a:cxn ang="0">
                          <a:pos x="1" y="26"/>
                        </a:cxn>
                        <a:cxn ang="0">
                          <a:pos x="0" y="43"/>
                        </a:cxn>
                        <a:cxn ang="0">
                          <a:pos x="3" y="60"/>
                        </a:cxn>
                        <a:cxn ang="0">
                          <a:pos x="14" y="71"/>
                        </a:cxn>
                        <a:cxn ang="0">
                          <a:pos x="27" y="81"/>
                        </a:cxn>
                        <a:cxn ang="0">
                          <a:pos x="46" y="90"/>
                        </a:cxn>
                        <a:cxn ang="0">
                          <a:pos x="67" y="95"/>
                        </a:cxn>
                        <a:cxn ang="0">
                          <a:pos x="91" y="100"/>
                        </a:cxn>
                        <a:cxn ang="0">
                          <a:pos x="117" y="102"/>
                        </a:cxn>
                        <a:cxn ang="0">
                          <a:pos x="144" y="102"/>
                        </a:cxn>
                        <a:cxn ang="0">
                          <a:pos x="171" y="102"/>
                        </a:cxn>
                        <a:cxn ang="0">
                          <a:pos x="199" y="100"/>
                        </a:cxn>
                        <a:cxn ang="0">
                          <a:pos x="225" y="98"/>
                        </a:cxn>
                        <a:cxn ang="0">
                          <a:pos x="251" y="94"/>
                        </a:cxn>
                        <a:cxn ang="0">
                          <a:pos x="273" y="90"/>
                        </a:cxn>
                        <a:cxn ang="0">
                          <a:pos x="292" y="85"/>
                        </a:cxn>
                        <a:cxn ang="0">
                          <a:pos x="308" y="79"/>
                        </a:cxn>
                        <a:cxn ang="0">
                          <a:pos x="319" y="71"/>
                        </a:cxn>
                        <a:cxn ang="0">
                          <a:pos x="326" y="61"/>
                        </a:cxn>
                        <a:cxn ang="0">
                          <a:pos x="329" y="50"/>
                        </a:cxn>
                        <a:cxn ang="0">
                          <a:pos x="329" y="39"/>
                        </a:cxn>
                        <a:cxn ang="0">
                          <a:pos x="325" y="28"/>
                        </a:cxn>
                        <a:cxn ang="0">
                          <a:pos x="316" y="18"/>
                        </a:cxn>
                        <a:cxn ang="0">
                          <a:pos x="303" y="8"/>
                        </a:cxn>
                        <a:cxn ang="0">
                          <a:pos x="285" y="0"/>
                        </a:cxn>
                        <a:cxn ang="0">
                          <a:pos x="269" y="18"/>
                        </a:cxn>
                        <a:cxn ang="0">
                          <a:pos x="252" y="31"/>
                        </a:cxn>
                        <a:cxn ang="0">
                          <a:pos x="234" y="39"/>
                        </a:cxn>
                        <a:cxn ang="0">
                          <a:pos x="215" y="43"/>
                        </a:cxn>
                        <a:cxn ang="0">
                          <a:pos x="194" y="45"/>
                        </a:cxn>
                        <a:cxn ang="0">
                          <a:pos x="173" y="43"/>
                        </a:cxn>
                        <a:cxn ang="0">
                          <a:pos x="148" y="41"/>
                        </a:cxn>
                        <a:cxn ang="0">
                          <a:pos x="122" y="40"/>
                        </a:cxn>
                        <a:cxn ang="0">
                          <a:pos x="67" y="30"/>
                        </a:cxn>
                        <a:cxn ang="0">
                          <a:pos x="49" y="3"/>
                        </a:cxn>
                        <a:cxn ang="0">
                          <a:pos x="32" y="10"/>
                        </a:cxn>
                      </a:cxnLst>
                      <a:rect l="0" t="0" r="r" b="b"/>
                      <a:pathLst>
                        <a:path w="329" h="102">
                          <a:moveTo>
                            <a:pt x="32" y="10"/>
                          </a:moveTo>
                          <a:lnTo>
                            <a:pt x="1" y="26"/>
                          </a:lnTo>
                          <a:lnTo>
                            <a:pt x="0" y="43"/>
                          </a:lnTo>
                          <a:lnTo>
                            <a:pt x="3" y="60"/>
                          </a:lnTo>
                          <a:lnTo>
                            <a:pt x="14" y="71"/>
                          </a:lnTo>
                          <a:lnTo>
                            <a:pt x="27" y="81"/>
                          </a:lnTo>
                          <a:lnTo>
                            <a:pt x="46" y="90"/>
                          </a:lnTo>
                          <a:lnTo>
                            <a:pt x="67" y="95"/>
                          </a:lnTo>
                          <a:lnTo>
                            <a:pt x="91" y="100"/>
                          </a:lnTo>
                          <a:lnTo>
                            <a:pt x="117" y="102"/>
                          </a:lnTo>
                          <a:lnTo>
                            <a:pt x="144" y="102"/>
                          </a:lnTo>
                          <a:lnTo>
                            <a:pt x="171" y="102"/>
                          </a:lnTo>
                          <a:lnTo>
                            <a:pt x="199" y="100"/>
                          </a:lnTo>
                          <a:lnTo>
                            <a:pt x="225" y="98"/>
                          </a:lnTo>
                          <a:lnTo>
                            <a:pt x="251" y="94"/>
                          </a:lnTo>
                          <a:lnTo>
                            <a:pt x="273" y="90"/>
                          </a:lnTo>
                          <a:lnTo>
                            <a:pt x="292" y="85"/>
                          </a:lnTo>
                          <a:lnTo>
                            <a:pt x="308" y="79"/>
                          </a:lnTo>
                          <a:lnTo>
                            <a:pt x="319" y="71"/>
                          </a:lnTo>
                          <a:lnTo>
                            <a:pt x="326" y="61"/>
                          </a:lnTo>
                          <a:lnTo>
                            <a:pt x="329" y="50"/>
                          </a:lnTo>
                          <a:lnTo>
                            <a:pt x="329" y="39"/>
                          </a:lnTo>
                          <a:lnTo>
                            <a:pt x="325" y="28"/>
                          </a:lnTo>
                          <a:lnTo>
                            <a:pt x="316" y="18"/>
                          </a:lnTo>
                          <a:lnTo>
                            <a:pt x="303" y="8"/>
                          </a:lnTo>
                          <a:lnTo>
                            <a:pt x="285" y="0"/>
                          </a:lnTo>
                          <a:lnTo>
                            <a:pt x="269" y="18"/>
                          </a:lnTo>
                          <a:lnTo>
                            <a:pt x="252" y="31"/>
                          </a:lnTo>
                          <a:lnTo>
                            <a:pt x="234" y="39"/>
                          </a:lnTo>
                          <a:lnTo>
                            <a:pt x="215" y="43"/>
                          </a:lnTo>
                          <a:lnTo>
                            <a:pt x="194" y="45"/>
                          </a:lnTo>
                          <a:lnTo>
                            <a:pt x="173" y="43"/>
                          </a:lnTo>
                          <a:lnTo>
                            <a:pt x="148" y="41"/>
                          </a:lnTo>
                          <a:lnTo>
                            <a:pt x="122" y="40"/>
                          </a:lnTo>
                          <a:lnTo>
                            <a:pt x="67" y="30"/>
                          </a:lnTo>
                          <a:lnTo>
                            <a:pt x="49" y="3"/>
                          </a:lnTo>
                          <a:lnTo>
                            <a:pt x="32" y="1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192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307869" y="4120734"/>
                      <a:ext cx="347459" cy="56210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0"/>
                        </a:cxn>
                        <a:cxn ang="0">
                          <a:pos x="24" y="6"/>
                        </a:cxn>
                        <a:cxn ang="0">
                          <a:pos x="35" y="12"/>
                        </a:cxn>
                        <a:cxn ang="0">
                          <a:pos x="47" y="15"/>
                        </a:cxn>
                        <a:cxn ang="0">
                          <a:pos x="58" y="17"/>
                        </a:cxn>
                        <a:cxn ang="0">
                          <a:pos x="70" y="20"/>
                        </a:cxn>
                        <a:cxn ang="0">
                          <a:pos x="82" y="21"/>
                        </a:cxn>
                        <a:cxn ang="0">
                          <a:pos x="94" y="22"/>
                        </a:cxn>
                        <a:cxn ang="0">
                          <a:pos x="106" y="21"/>
                        </a:cxn>
                        <a:cxn ang="0">
                          <a:pos x="119" y="20"/>
                        </a:cxn>
                        <a:cxn ang="0">
                          <a:pos x="131" y="19"/>
                        </a:cxn>
                        <a:cxn ang="0">
                          <a:pos x="143" y="16"/>
                        </a:cxn>
                        <a:cxn ang="0">
                          <a:pos x="156" y="14"/>
                        </a:cxn>
                        <a:cxn ang="0">
                          <a:pos x="167" y="12"/>
                        </a:cxn>
                        <a:cxn ang="0">
                          <a:pos x="180" y="8"/>
                        </a:cxn>
                        <a:cxn ang="0">
                          <a:pos x="192" y="6"/>
                        </a:cxn>
                        <a:cxn ang="0">
                          <a:pos x="204" y="2"/>
                        </a:cxn>
                        <a:cxn ang="0">
                          <a:pos x="204" y="14"/>
                        </a:cxn>
                        <a:cxn ang="0">
                          <a:pos x="196" y="17"/>
                        </a:cxn>
                        <a:cxn ang="0">
                          <a:pos x="188" y="21"/>
                        </a:cxn>
                        <a:cxn ang="0">
                          <a:pos x="178" y="24"/>
                        </a:cxn>
                        <a:cxn ang="0">
                          <a:pos x="167" y="27"/>
                        </a:cxn>
                        <a:cxn ang="0">
                          <a:pos x="155" y="30"/>
                        </a:cxn>
                        <a:cxn ang="0">
                          <a:pos x="143" y="32"/>
                        </a:cxn>
                        <a:cxn ang="0">
                          <a:pos x="129" y="35"/>
                        </a:cxn>
                        <a:cxn ang="0">
                          <a:pos x="117" y="37"/>
                        </a:cxn>
                        <a:cxn ang="0">
                          <a:pos x="102" y="37"/>
                        </a:cxn>
                        <a:cxn ang="0">
                          <a:pos x="88" y="37"/>
                        </a:cxn>
                        <a:cxn ang="0">
                          <a:pos x="73" y="36"/>
                        </a:cxn>
                        <a:cxn ang="0">
                          <a:pos x="58" y="34"/>
                        </a:cxn>
                        <a:cxn ang="0">
                          <a:pos x="44" y="29"/>
                        </a:cxn>
                        <a:cxn ang="0">
                          <a:pos x="29" y="24"/>
                        </a:cxn>
                        <a:cxn ang="0">
                          <a:pos x="14" y="17"/>
                        </a:cxn>
                        <a:cxn ang="0">
                          <a:pos x="0" y="8"/>
                        </a:cxn>
                        <a:cxn ang="0">
                          <a:pos x="12" y="0"/>
                        </a:cxn>
                      </a:cxnLst>
                      <a:rect l="0" t="0" r="r" b="b"/>
                      <a:pathLst>
                        <a:path w="204" h="37">
                          <a:moveTo>
                            <a:pt x="12" y="0"/>
                          </a:moveTo>
                          <a:lnTo>
                            <a:pt x="24" y="6"/>
                          </a:lnTo>
                          <a:lnTo>
                            <a:pt x="35" y="12"/>
                          </a:lnTo>
                          <a:lnTo>
                            <a:pt x="47" y="15"/>
                          </a:lnTo>
                          <a:lnTo>
                            <a:pt x="58" y="17"/>
                          </a:lnTo>
                          <a:lnTo>
                            <a:pt x="70" y="20"/>
                          </a:lnTo>
                          <a:lnTo>
                            <a:pt x="82" y="21"/>
                          </a:lnTo>
                          <a:lnTo>
                            <a:pt x="94" y="22"/>
                          </a:lnTo>
                          <a:lnTo>
                            <a:pt x="106" y="21"/>
                          </a:lnTo>
                          <a:lnTo>
                            <a:pt x="119" y="20"/>
                          </a:lnTo>
                          <a:lnTo>
                            <a:pt x="131" y="19"/>
                          </a:lnTo>
                          <a:lnTo>
                            <a:pt x="143" y="16"/>
                          </a:lnTo>
                          <a:lnTo>
                            <a:pt x="156" y="14"/>
                          </a:lnTo>
                          <a:lnTo>
                            <a:pt x="167" y="12"/>
                          </a:lnTo>
                          <a:lnTo>
                            <a:pt x="180" y="8"/>
                          </a:lnTo>
                          <a:lnTo>
                            <a:pt x="192" y="6"/>
                          </a:lnTo>
                          <a:lnTo>
                            <a:pt x="204" y="2"/>
                          </a:lnTo>
                          <a:lnTo>
                            <a:pt x="204" y="14"/>
                          </a:lnTo>
                          <a:lnTo>
                            <a:pt x="196" y="17"/>
                          </a:lnTo>
                          <a:lnTo>
                            <a:pt x="188" y="21"/>
                          </a:lnTo>
                          <a:lnTo>
                            <a:pt x="178" y="24"/>
                          </a:lnTo>
                          <a:lnTo>
                            <a:pt x="167" y="27"/>
                          </a:lnTo>
                          <a:lnTo>
                            <a:pt x="155" y="30"/>
                          </a:lnTo>
                          <a:lnTo>
                            <a:pt x="143" y="32"/>
                          </a:lnTo>
                          <a:lnTo>
                            <a:pt x="129" y="35"/>
                          </a:lnTo>
                          <a:lnTo>
                            <a:pt x="117" y="37"/>
                          </a:lnTo>
                          <a:lnTo>
                            <a:pt x="102" y="37"/>
                          </a:lnTo>
                          <a:lnTo>
                            <a:pt x="88" y="37"/>
                          </a:lnTo>
                          <a:lnTo>
                            <a:pt x="73" y="36"/>
                          </a:lnTo>
                          <a:lnTo>
                            <a:pt x="58" y="34"/>
                          </a:lnTo>
                          <a:lnTo>
                            <a:pt x="44" y="29"/>
                          </a:lnTo>
                          <a:lnTo>
                            <a:pt x="29" y="24"/>
                          </a:lnTo>
                          <a:lnTo>
                            <a:pt x="14" y="17"/>
                          </a:lnTo>
                          <a:lnTo>
                            <a:pt x="0" y="8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193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199294" y="4176945"/>
                      <a:ext cx="608054" cy="196746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0"/>
                        </a:cxn>
                        <a:cxn ang="0">
                          <a:pos x="19" y="9"/>
                        </a:cxn>
                        <a:cxn ang="0">
                          <a:pos x="6" y="20"/>
                        </a:cxn>
                        <a:cxn ang="0">
                          <a:pos x="0" y="30"/>
                        </a:cxn>
                        <a:cxn ang="0">
                          <a:pos x="0" y="42"/>
                        </a:cxn>
                        <a:cxn ang="0">
                          <a:pos x="7" y="53"/>
                        </a:cxn>
                        <a:cxn ang="0">
                          <a:pos x="17" y="65"/>
                        </a:cxn>
                        <a:cxn ang="0">
                          <a:pos x="32" y="75"/>
                        </a:cxn>
                        <a:cxn ang="0">
                          <a:pos x="50" y="85"/>
                        </a:cxn>
                        <a:cxn ang="0">
                          <a:pos x="66" y="89"/>
                        </a:cxn>
                        <a:cxn ang="0">
                          <a:pos x="82" y="92"/>
                        </a:cxn>
                        <a:cxn ang="0">
                          <a:pos x="97" y="95"/>
                        </a:cxn>
                        <a:cxn ang="0">
                          <a:pos x="113" y="96"/>
                        </a:cxn>
                        <a:cxn ang="0">
                          <a:pos x="128" y="98"/>
                        </a:cxn>
                        <a:cxn ang="0">
                          <a:pos x="144" y="99"/>
                        </a:cxn>
                        <a:cxn ang="0">
                          <a:pos x="159" y="99"/>
                        </a:cxn>
                        <a:cxn ang="0">
                          <a:pos x="174" y="100"/>
                        </a:cxn>
                        <a:cxn ang="0">
                          <a:pos x="189" y="100"/>
                        </a:cxn>
                        <a:cxn ang="0">
                          <a:pos x="205" y="100"/>
                        </a:cxn>
                        <a:cxn ang="0">
                          <a:pos x="220" y="99"/>
                        </a:cxn>
                        <a:cxn ang="0">
                          <a:pos x="236" y="99"/>
                        </a:cxn>
                        <a:cxn ang="0">
                          <a:pos x="251" y="98"/>
                        </a:cxn>
                        <a:cxn ang="0">
                          <a:pos x="267" y="97"/>
                        </a:cxn>
                        <a:cxn ang="0">
                          <a:pos x="284" y="95"/>
                        </a:cxn>
                        <a:cxn ang="0">
                          <a:pos x="300" y="94"/>
                        </a:cxn>
                        <a:cxn ang="0">
                          <a:pos x="323" y="81"/>
                        </a:cxn>
                        <a:cxn ang="0">
                          <a:pos x="339" y="68"/>
                        </a:cxn>
                        <a:cxn ang="0">
                          <a:pos x="349" y="56"/>
                        </a:cxn>
                        <a:cxn ang="0">
                          <a:pos x="351" y="43"/>
                        </a:cxn>
                        <a:cxn ang="0">
                          <a:pos x="348" y="31"/>
                        </a:cxn>
                        <a:cxn ang="0">
                          <a:pos x="338" y="21"/>
                        </a:cxn>
                        <a:cxn ang="0">
                          <a:pos x="320" y="12"/>
                        </a:cxn>
                        <a:cxn ang="0">
                          <a:pos x="296" y="5"/>
                        </a:cxn>
                        <a:cxn ang="0">
                          <a:pos x="298" y="15"/>
                        </a:cxn>
                        <a:cxn ang="0">
                          <a:pos x="294" y="23"/>
                        </a:cxn>
                        <a:cxn ang="0">
                          <a:pos x="284" y="30"/>
                        </a:cxn>
                        <a:cxn ang="0">
                          <a:pos x="272" y="37"/>
                        </a:cxn>
                        <a:cxn ang="0">
                          <a:pos x="258" y="38"/>
                        </a:cxn>
                        <a:cxn ang="0">
                          <a:pos x="245" y="39"/>
                        </a:cxn>
                        <a:cxn ang="0">
                          <a:pos x="234" y="41"/>
                        </a:cxn>
                        <a:cxn ang="0">
                          <a:pos x="222" y="42"/>
                        </a:cxn>
                        <a:cxn ang="0">
                          <a:pos x="211" y="43"/>
                        </a:cxn>
                        <a:cxn ang="0">
                          <a:pos x="199" y="43"/>
                        </a:cxn>
                        <a:cxn ang="0">
                          <a:pos x="188" y="44"/>
                        </a:cxn>
                        <a:cxn ang="0">
                          <a:pos x="178" y="44"/>
                        </a:cxn>
                        <a:cxn ang="0">
                          <a:pos x="166" y="44"/>
                        </a:cxn>
                        <a:cxn ang="0">
                          <a:pos x="155" y="44"/>
                        </a:cxn>
                        <a:cxn ang="0">
                          <a:pos x="143" y="44"/>
                        </a:cxn>
                        <a:cxn ang="0">
                          <a:pos x="133" y="43"/>
                        </a:cxn>
                        <a:cxn ang="0">
                          <a:pos x="120" y="42"/>
                        </a:cxn>
                        <a:cxn ang="0">
                          <a:pos x="108" y="41"/>
                        </a:cxn>
                        <a:cxn ang="0">
                          <a:pos x="96" y="39"/>
                        </a:cxn>
                        <a:cxn ang="0">
                          <a:pos x="82" y="37"/>
                        </a:cxn>
                        <a:cxn ang="0">
                          <a:pos x="73" y="32"/>
                        </a:cxn>
                        <a:cxn ang="0">
                          <a:pos x="65" y="28"/>
                        </a:cxn>
                        <a:cxn ang="0">
                          <a:pos x="58" y="23"/>
                        </a:cxn>
                        <a:cxn ang="0">
                          <a:pos x="52" y="19"/>
                        </a:cxn>
                        <a:cxn ang="0">
                          <a:pos x="47" y="14"/>
                        </a:cxn>
                        <a:cxn ang="0">
                          <a:pos x="44" y="11"/>
                        </a:cxn>
                        <a:cxn ang="0">
                          <a:pos x="42" y="5"/>
                        </a:cxn>
                        <a:cxn ang="0">
                          <a:pos x="40" y="0"/>
                        </a:cxn>
                      </a:cxnLst>
                      <a:rect l="0" t="0" r="r" b="b"/>
                      <a:pathLst>
                        <a:path w="351" h="100">
                          <a:moveTo>
                            <a:pt x="40" y="0"/>
                          </a:moveTo>
                          <a:lnTo>
                            <a:pt x="19" y="9"/>
                          </a:lnTo>
                          <a:lnTo>
                            <a:pt x="6" y="20"/>
                          </a:lnTo>
                          <a:lnTo>
                            <a:pt x="0" y="30"/>
                          </a:lnTo>
                          <a:lnTo>
                            <a:pt x="0" y="42"/>
                          </a:lnTo>
                          <a:lnTo>
                            <a:pt x="7" y="53"/>
                          </a:lnTo>
                          <a:lnTo>
                            <a:pt x="17" y="65"/>
                          </a:lnTo>
                          <a:lnTo>
                            <a:pt x="32" y="75"/>
                          </a:lnTo>
                          <a:lnTo>
                            <a:pt x="50" y="85"/>
                          </a:lnTo>
                          <a:lnTo>
                            <a:pt x="66" y="89"/>
                          </a:lnTo>
                          <a:lnTo>
                            <a:pt x="82" y="92"/>
                          </a:lnTo>
                          <a:lnTo>
                            <a:pt x="97" y="95"/>
                          </a:lnTo>
                          <a:lnTo>
                            <a:pt x="113" y="96"/>
                          </a:lnTo>
                          <a:lnTo>
                            <a:pt x="128" y="98"/>
                          </a:lnTo>
                          <a:lnTo>
                            <a:pt x="144" y="99"/>
                          </a:lnTo>
                          <a:lnTo>
                            <a:pt x="159" y="99"/>
                          </a:lnTo>
                          <a:lnTo>
                            <a:pt x="174" y="100"/>
                          </a:lnTo>
                          <a:lnTo>
                            <a:pt x="189" y="100"/>
                          </a:lnTo>
                          <a:lnTo>
                            <a:pt x="205" y="100"/>
                          </a:lnTo>
                          <a:lnTo>
                            <a:pt x="220" y="99"/>
                          </a:lnTo>
                          <a:lnTo>
                            <a:pt x="236" y="99"/>
                          </a:lnTo>
                          <a:lnTo>
                            <a:pt x="251" y="98"/>
                          </a:lnTo>
                          <a:lnTo>
                            <a:pt x="267" y="97"/>
                          </a:lnTo>
                          <a:lnTo>
                            <a:pt x="284" y="95"/>
                          </a:lnTo>
                          <a:lnTo>
                            <a:pt x="300" y="94"/>
                          </a:lnTo>
                          <a:lnTo>
                            <a:pt x="323" y="81"/>
                          </a:lnTo>
                          <a:lnTo>
                            <a:pt x="339" y="68"/>
                          </a:lnTo>
                          <a:lnTo>
                            <a:pt x="349" y="56"/>
                          </a:lnTo>
                          <a:lnTo>
                            <a:pt x="351" y="43"/>
                          </a:lnTo>
                          <a:lnTo>
                            <a:pt x="348" y="31"/>
                          </a:lnTo>
                          <a:lnTo>
                            <a:pt x="338" y="21"/>
                          </a:lnTo>
                          <a:lnTo>
                            <a:pt x="320" y="12"/>
                          </a:lnTo>
                          <a:lnTo>
                            <a:pt x="296" y="5"/>
                          </a:lnTo>
                          <a:lnTo>
                            <a:pt x="298" y="15"/>
                          </a:lnTo>
                          <a:lnTo>
                            <a:pt x="294" y="23"/>
                          </a:lnTo>
                          <a:lnTo>
                            <a:pt x="284" y="30"/>
                          </a:lnTo>
                          <a:lnTo>
                            <a:pt x="272" y="37"/>
                          </a:lnTo>
                          <a:lnTo>
                            <a:pt x="258" y="38"/>
                          </a:lnTo>
                          <a:lnTo>
                            <a:pt x="245" y="39"/>
                          </a:lnTo>
                          <a:lnTo>
                            <a:pt x="234" y="41"/>
                          </a:lnTo>
                          <a:lnTo>
                            <a:pt x="222" y="42"/>
                          </a:lnTo>
                          <a:lnTo>
                            <a:pt x="211" y="43"/>
                          </a:lnTo>
                          <a:lnTo>
                            <a:pt x="199" y="43"/>
                          </a:lnTo>
                          <a:lnTo>
                            <a:pt x="188" y="44"/>
                          </a:lnTo>
                          <a:lnTo>
                            <a:pt x="178" y="44"/>
                          </a:lnTo>
                          <a:lnTo>
                            <a:pt x="166" y="44"/>
                          </a:lnTo>
                          <a:lnTo>
                            <a:pt x="155" y="44"/>
                          </a:lnTo>
                          <a:lnTo>
                            <a:pt x="143" y="44"/>
                          </a:lnTo>
                          <a:lnTo>
                            <a:pt x="133" y="43"/>
                          </a:lnTo>
                          <a:lnTo>
                            <a:pt x="120" y="42"/>
                          </a:lnTo>
                          <a:lnTo>
                            <a:pt x="108" y="41"/>
                          </a:lnTo>
                          <a:lnTo>
                            <a:pt x="96" y="39"/>
                          </a:lnTo>
                          <a:lnTo>
                            <a:pt x="82" y="37"/>
                          </a:lnTo>
                          <a:lnTo>
                            <a:pt x="73" y="32"/>
                          </a:lnTo>
                          <a:lnTo>
                            <a:pt x="65" y="28"/>
                          </a:lnTo>
                          <a:lnTo>
                            <a:pt x="58" y="23"/>
                          </a:lnTo>
                          <a:lnTo>
                            <a:pt x="52" y="19"/>
                          </a:lnTo>
                          <a:lnTo>
                            <a:pt x="47" y="14"/>
                          </a:lnTo>
                          <a:lnTo>
                            <a:pt x="44" y="11"/>
                          </a:lnTo>
                          <a:lnTo>
                            <a:pt x="42" y="5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194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155862" y="5076313"/>
                      <a:ext cx="651486" cy="19674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4"/>
                        </a:cxn>
                        <a:cxn ang="0">
                          <a:pos x="68" y="40"/>
                        </a:cxn>
                        <a:cxn ang="0">
                          <a:pos x="89" y="44"/>
                        </a:cxn>
                        <a:cxn ang="0">
                          <a:pos x="108" y="48"/>
                        </a:cxn>
                        <a:cxn ang="0">
                          <a:pos x="127" y="53"/>
                        </a:cxn>
                        <a:cxn ang="0">
                          <a:pos x="144" y="55"/>
                        </a:cxn>
                        <a:cxn ang="0">
                          <a:pos x="160" y="57"/>
                        </a:cxn>
                        <a:cxn ang="0">
                          <a:pos x="176" y="59"/>
                        </a:cxn>
                        <a:cxn ang="0">
                          <a:pos x="192" y="59"/>
                        </a:cxn>
                        <a:cxn ang="0">
                          <a:pos x="207" y="59"/>
                        </a:cxn>
                        <a:cxn ang="0">
                          <a:pos x="222" y="58"/>
                        </a:cxn>
                        <a:cxn ang="0">
                          <a:pos x="237" y="57"/>
                        </a:cxn>
                        <a:cxn ang="0">
                          <a:pos x="253" y="54"/>
                        </a:cxn>
                        <a:cxn ang="0">
                          <a:pos x="270" y="50"/>
                        </a:cxn>
                        <a:cxn ang="0">
                          <a:pos x="286" y="46"/>
                        </a:cxn>
                        <a:cxn ang="0">
                          <a:pos x="304" y="39"/>
                        </a:cxn>
                        <a:cxn ang="0">
                          <a:pos x="323" y="32"/>
                        </a:cxn>
                        <a:cxn ang="0">
                          <a:pos x="342" y="23"/>
                        </a:cxn>
                        <a:cxn ang="0">
                          <a:pos x="348" y="10"/>
                        </a:cxn>
                        <a:cxn ang="0">
                          <a:pos x="352" y="3"/>
                        </a:cxn>
                        <a:cxn ang="0">
                          <a:pos x="356" y="0"/>
                        </a:cxn>
                        <a:cxn ang="0">
                          <a:pos x="359" y="1"/>
                        </a:cxn>
                        <a:cxn ang="0">
                          <a:pos x="363" y="4"/>
                        </a:cxn>
                        <a:cxn ang="0">
                          <a:pos x="367" y="11"/>
                        </a:cxn>
                        <a:cxn ang="0">
                          <a:pos x="374" y="20"/>
                        </a:cxn>
                        <a:cxn ang="0">
                          <a:pos x="382" y="32"/>
                        </a:cxn>
                        <a:cxn ang="0">
                          <a:pos x="366" y="55"/>
                        </a:cxn>
                        <a:cxn ang="0">
                          <a:pos x="349" y="65"/>
                        </a:cxn>
                        <a:cxn ang="0">
                          <a:pos x="329" y="73"/>
                        </a:cxn>
                        <a:cxn ang="0">
                          <a:pos x="310" y="80"/>
                        </a:cxn>
                        <a:cxn ang="0">
                          <a:pos x="288" y="86"/>
                        </a:cxn>
                        <a:cxn ang="0">
                          <a:pos x="266" y="91"/>
                        </a:cxn>
                        <a:cxn ang="0">
                          <a:pos x="243" y="94"/>
                        </a:cxn>
                        <a:cxn ang="0">
                          <a:pos x="219" y="96"/>
                        </a:cxn>
                        <a:cxn ang="0">
                          <a:pos x="196" y="96"/>
                        </a:cxn>
                        <a:cxn ang="0">
                          <a:pos x="172" y="96"/>
                        </a:cxn>
                        <a:cxn ang="0">
                          <a:pos x="147" y="95"/>
                        </a:cxn>
                        <a:cxn ang="0">
                          <a:pos x="124" y="92"/>
                        </a:cxn>
                        <a:cxn ang="0">
                          <a:pos x="101" y="88"/>
                        </a:cxn>
                        <a:cxn ang="0">
                          <a:pos x="78" y="84"/>
                        </a:cxn>
                        <a:cxn ang="0">
                          <a:pos x="58" y="79"/>
                        </a:cxn>
                        <a:cxn ang="0">
                          <a:pos x="37" y="72"/>
                        </a:cxn>
                        <a:cxn ang="0">
                          <a:pos x="18" y="65"/>
                        </a:cxn>
                        <a:cxn ang="0">
                          <a:pos x="12" y="56"/>
                        </a:cxn>
                        <a:cxn ang="0">
                          <a:pos x="6" y="47"/>
                        </a:cxn>
                        <a:cxn ang="0">
                          <a:pos x="2" y="38"/>
                        </a:cxn>
                        <a:cxn ang="0">
                          <a:pos x="0" y="28"/>
                        </a:cxn>
                        <a:cxn ang="0">
                          <a:pos x="0" y="20"/>
                        </a:cxn>
                        <a:cxn ang="0">
                          <a:pos x="5" y="13"/>
                        </a:cxn>
                        <a:cxn ang="0">
                          <a:pos x="12" y="8"/>
                        </a:cxn>
                        <a:cxn ang="0">
                          <a:pos x="24" y="4"/>
                        </a:cxn>
                      </a:cxnLst>
                      <a:rect l="0" t="0" r="r" b="b"/>
                      <a:pathLst>
                        <a:path w="382" h="96">
                          <a:moveTo>
                            <a:pt x="24" y="4"/>
                          </a:moveTo>
                          <a:lnTo>
                            <a:pt x="68" y="40"/>
                          </a:lnTo>
                          <a:lnTo>
                            <a:pt x="89" y="44"/>
                          </a:lnTo>
                          <a:lnTo>
                            <a:pt x="108" y="48"/>
                          </a:lnTo>
                          <a:lnTo>
                            <a:pt x="127" y="53"/>
                          </a:lnTo>
                          <a:lnTo>
                            <a:pt x="144" y="55"/>
                          </a:lnTo>
                          <a:lnTo>
                            <a:pt x="160" y="57"/>
                          </a:lnTo>
                          <a:lnTo>
                            <a:pt x="176" y="59"/>
                          </a:lnTo>
                          <a:lnTo>
                            <a:pt x="192" y="59"/>
                          </a:lnTo>
                          <a:lnTo>
                            <a:pt x="207" y="59"/>
                          </a:lnTo>
                          <a:lnTo>
                            <a:pt x="222" y="58"/>
                          </a:lnTo>
                          <a:lnTo>
                            <a:pt x="237" y="57"/>
                          </a:lnTo>
                          <a:lnTo>
                            <a:pt x="253" y="54"/>
                          </a:lnTo>
                          <a:lnTo>
                            <a:pt x="270" y="50"/>
                          </a:lnTo>
                          <a:lnTo>
                            <a:pt x="286" y="46"/>
                          </a:lnTo>
                          <a:lnTo>
                            <a:pt x="304" y="39"/>
                          </a:lnTo>
                          <a:lnTo>
                            <a:pt x="323" y="32"/>
                          </a:lnTo>
                          <a:lnTo>
                            <a:pt x="342" y="23"/>
                          </a:lnTo>
                          <a:lnTo>
                            <a:pt x="348" y="10"/>
                          </a:lnTo>
                          <a:lnTo>
                            <a:pt x="352" y="3"/>
                          </a:lnTo>
                          <a:lnTo>
                            <a:pt x="356" y="0"/>
                          </a:lnTo>
                          <a:lnTo>
                            <a:pt x="359" y="1"/>
                          </a:lnTo>
                          <a:lnTo>
                            <a:pt x="363" y="4"/>
                          </a:lnTo>
                          <a:lnTo>
                            <a:pt x="367" y="11"/>
                          </a:lnTo>
                          <a:lnTo>
                            <a:pt x="374" y="20"/>
                          </a:lnTo>
                          <a:lnTo>
                            <a:pt x="382" y="32"/>
                          </a:lnTo>
                          <a:lnTo>
                            <a:pt x="366" y="55"/>
                          </a:lnTo>
                          <a:lnTo>
                            <a:pt x="349" y="65"/>
                          </a:lnTo>
                          <a:lnTo>
                            <a:pt x="329" y="73"/>
                          </a:lnTo>
                          <a:lnTo>
                            <a:pt x="310" y="80"/>
                          </a:lnTo>
                          <a:lnTo>
                            <a:pt x="288" y="86"/>
                          </a:lnTo>
                          <a:lnTo>
                            <a:pt x="266" y="91"/>
                          </a:lnTo>
                          <a:lnTo>
                            <a:pt x="243" y="94"/>
                          </a:lnTo>
                          <a:lnTo>
                            <a:pt x="219" y="96"/>
                          </a:lnTo>
                          <a:lnTo>
                            <a:pt x="196" y="96"/>
                          </a:lnTo>
                          <a:lnTo>
                            <a:pt x="172" y="96"/>
                          </a:lnTo>
                          <a:lnTo>
                            <a:pt x="147" y="95"/>
                          </a:lnTo>
                          <a:lnTo>
                            <a:pt x="124" y="92"/>
                          </a:lnTo>
                          <a:lnTo>
                            <a:pt x="101" y="88"/>
                          </a:lnTo>
                          <a:lnTo>
                            <a:pt x="78" y="84"/>
                          </a:lnTo>
                          <a:lnTo>
                            <a:pt x="58" y="79"/>
                          </a:lnTo>
                          <a:lnTo>
                            <a:pt x="37" y="72"/>
                          </a:lnTo>
                          <a:lnTo>
                            <a:pt x="18" y="65"/>
                          </a:lnTo>
                          <a:lnTo>
                            <a:pt x="12" y="56"/>
                          </a:lnTo>
                          <a:lnTo>
                            <a:pt x="6" y="47"/>
                          </a:lnTo>
                          <a:lnTo>
                            <a:pt x="2" y="38"/>
                          </a:lnTo>
                          <a:lnTo>
                            <a:pt x="0" y="28"/>
                          </a:lnTo>
                          <a:lnTo>
                            <a:pt x="0" y="20"/>
                          </a:lnTo>
                          <a:lnTo>
                            <a:pt x="5" y="13"/>
                          </a:lnTo>
                          <a:lnTo>
                            <a:pt x="12" y="8"/>
                          </a:lnTo>
                          <a:lnTo>
                            <a:pt x="24" y="4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195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47274" y="5188734"/>
                      <a:ext cx="868649" cy="393473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02"/>
                        </a:cxn>
                        <a:cxn ang="0">
                          <a:pos x="18" y="116"/>
                        </a:cxn>
                        <a:cxn ang="0">
                          <a:pos x="34" y="130"/>
                        </a:cxn>
                        <a:cxn ang="0">
                          <a:pos x="55" y="143"/>
                        </a:cxn>
                        <a:cxn ang="0">
                          <a:pos x="80" y="155"/>
                        </a:cxn>
                        <a:cxn ang="0">
                          <a:pos x="109" y="165"/>
                        </a:cxn>
                        <a:cxn ang="0">
                          <a:pos x="141" y="173"/>
                        </a:cxn>
                        <a:cxn ang="0">
                          <a:pos x="176" y="179"/>
                        </a:cxn>
                        <a:cxn ang="0">
                          <a:pos x="211" y="182"/>
                        </a:cxn>
                        <a:cxn ang="0">
                          <a:pos x="248" y="184"/>
                        </a:cxn>
                        <a:cxn ang="0">
                          <a:pos x="285" y="183"/>
                        </a:cxn>
                        <a:cxn ang="0">
                          <a:pos x="323" y="180"/>
                        </a:cxn>
                        <a:cxn ang="0">
                          <a:pos x="359" y="173"/>
                        </a:cxn>
                        <a:cxn ang="0">
                          <a:pos x="393" y="164"/>
                        </a:cxn>
                        <a:cxn ang="0">
                          <a:pos x="427" y="151"/>
                        </a:cxn>
                        <a:cxn ang="0">
                          <a:pos x="455" y="135"/>
                        </a:cxn>
                        <a:cxn ang="0">
                          <a:pos x="482" y="115"/>
                        </a:cxn>
                        <a:cxn ang="0">
                          <a:pos x="483" y="93"/>
                        </a:cxn>
                        <a:cxn ang="0">
                          <a:pos x="483" y="77"/>
                        </a:cxn>
                        <a:cxn ang="0">
                          <a:pos x="482" y="65"/>
                        </a:cxn>
                        <a:cxn ang="0">
                          <a:pos x="478" y="54"/>
                        </a:cxn>
                        <a:cxn ang="0">
                          <a:pos x="473" y="44"/>
                        </a:cxn>
                        <a:cxn ang="0">
                          <a:pos x="463" y="34"/>
                        </a:cxn>
                        <a:cxn ang="0">
                          <a:pos x="451" y="22"/>
                        </a:cxn>
                        <a:cxn ang="0">
                          <a:pos x="435" y="7"/>
                        </a:cxn>
                        <a:cxn ang="0">
                          <a:pos x="416" y="23"/>
                        </a:cxn>
                        <a:cxn ang="0">
                          <a:pos x="396" y="37"/>
                        </a:cxn>
                        <a:cxn ang="0">
                          <a:pos x="375" y="50"/>
                        </a:cxn>
                        <a:cxn ang="0">
                          <a:pos x="353" y="59"/>
                        </a:cxn>
                        <a:cxn ang="0">
                          <a:pos x="330" y="67"/>
                        </a:cxn>
                        <a:cxn ang="0">
                          <a:pos x="307" y="73"/>
                        </a:cxn>
                        <a:cxn ang="0">
                          <a:pos x="284" y="76"/>
                        </a:cxn>
                        <a:cxn ang="0">
                          <a:pos x="260" y="78"/>
                        </a:cxn>
                        <a:cxn ang="0">
                          <a:pos x="235" y="78"/>
                        </a:cxn>
                        <a:cxn ang="0">
                          <a:pos x="211" y="76"/>
                        </a:cxn>
                        <a:cxn ang="0">
                          <a:pos x="187" y="73"/>
                        </a:cxn>
                        <a:cxn ang="0">
                          <a:pos x="163" y="68"/>
                        </a:cxn>
                        <a:cxn ang="0">
                          <a:pos x="140" y="61"/>
                        </a:cxn>
                        <a:cxn ang="0">
                          <a:pos x="116" y="53"/>
                        </a:cxn>
                        <a:cxn ang="0">
                          <a:pos x="94" y="44"/>
                        </a:cxn>
                        <a:cxn ang="0">
                          <a:pos x="72" y="32"/>
                        </a:cxn>
                        <a:cxn ang="0">
                          <a:pos x="66" y="0"/>
                        </a:cxn>
                        <a:cxn ang="0">
                          <a:pos x="56" y="5"/>
                        </a:cxn>
                        <a:cxn ang="0">
                          <a:pos x="42" y="12"/>
                        </a:cxn>
                        <a:cxn ang="0">
                          <a:pos x="29" y="20"/>
                        </a:cxn>
                        <a:cxn ang="0">
                          <a:pos x="17" y="30"/>
                        </a:cxn>
                        <a:cxn ang="0">
                          <a:pos x="7" y="43"/>
                        </a:cxn>
                        <a:cxn ang="0">
                          <a:pos x="2" y="59"/>
                        </a:cxn>
                        <a:cxn ang="0">
                          <a:pos x="0" y="78"/>
                        </a:cxn>
                        <a:cxn ang="0">
                          <a:pos x="7" y="102"/>
                        </a:cxn>
                      </a:cxnLst>
                      <a:rect l="0" t="0" r="r" b="b"/>
                      <a:pathLst>
                        <a:path w="483" h="184">
                          <a:moveTo>
                            <a:pt x="7" y="102"/>
                          </a:moveTo>
                          <a:lnTo>
                            <a:pt x="18" y="116"/>
                          </a:lnTo>
                          <a:lnTo>
                            <a:pt x="34" y="130"/>
                          </a:lnTo>
                          <a:lnTo>
                            <a:pt x="55" y="143"/>
                          </a:lnTo>
                          <a:lnTo>
                            <a:pt x="80" y="155"/>
                          </a:lnTo>
                          <a:lnTo>
                            <a:pt x="109" y="165"/>
                          </a:lnTo>
                          <a:lnTo>
                            <a:pt x="141" y="173"/>
                          </a:lnTo>
                          <a:lnTo>
                            <a:pt x="176" y="179"/>
                          </a:lnTo>
                          <a:lnTo>
                            <a:pt x="211" y="182"/>
                          </a:lnTo>
                          <a:lnTo>
                            <a:pt x="248" y="184"/>
                          </a:lnTo>
                          <a:lnTo>
                            <a:pt x="285" y="183"/>
                          </a:lnTo>
                          <a:lnTo>
                            <a:pt x="323" y="180"/>
                          </a:lnTo>
                          <a:lnTo>
                            <a:pt x="359" y="173"/>
                          </a:lnTo>
                          <a:lnTo>
                            <a:pt x="393" y="164"/>
                          </a:lnTo>
                          <a:lnTo>
                            <a:pt x="427" y="151"/>
                          </a:lnTo>
                          <a:lnTo>
                            <a:pt x="455" y="135"/>
                          </a:lnTo>
                          <a:lnTo>
                            <a:pt x="482" y="115"/>
                          </a:lnTo>
                          <a:lnTo>
                            <a:pt x="483" y="93"/>
                          </a:lnTo>
                          <a:lnTo>
                            <a:pt x="483" y="77"/>
                          </a:lnTo>
                          <a:lnTo>
                            <a:pt x="482" y="65"/>
                          </a:lnTo>
                          <a:lnTo>
                            <a:pt x="478" y="54"/>
                          </a:lnTo>
                          <a:lnTo>
                            <a:pt x="473" y="44"/>
                          </a:lnTo>
                          <a:lnTo>
                            <a:pt x="463" y="34"/>
                          </a:lnTo>
                          <a:lnTo>
                            <a:pt x="451" y="22"/>
                          </a:lnTo>
                          <a:lnTo>
                            <a:pt x="435" y="7"/>
                          </a:lnTo>
                          <a:lnTo>
                            <a:pt x="416" y="23"/>
                          </a:lnTo>
                          <a:lnTo>
                            <a:pt x="396" y="37"/>
                          </a:lnTo>
                          <a:lnTo>
                            <a:pt x="375" y="50"/>
                          </a:lnTo>
                          <a:lnTo>
                            <a:pt x="353" y="59"/>
                          </a:lnTo>
                          <a:lnTo>
                            <a:pt x="330" y="67"/>
                          </a:lnTo>
                          <a:lnTo>
                            <a:pt x="307" y="73"/>
                          </a:lnTo>
                          <a:lnTo>
                            <a:pt x="284" y="76"/>
                          </a:lnTo>
                          <a:lnTo>
                            <a:pt x="260" y="78"/>
                          </a:lnTo>
                          <a:lnTo>
                            <a:pt x="235" y="78"/>
                          </a:lnTo>
                          <a:lnTo>
                            <a:pt x="211" y="76"/>
                          </a:lnTo>
                          <a:lnTo>
                            <a:pt x="187" y="73"/>
                          </a:lnTo>
                          <a:lnTo>
                            <a:pt x="163" y="68"/>
                          </a:lnTo>
                          <a:lnTo>
                            <a:pt x="140" y="61"/>
                          </a:lnTo>
                          <a:lnTo>
                            <a:pt x="116" y="53"/>
                          </a:lnTo>
                          <a:lnTo>
                            <a:pt x="94" y="44"/>
                          </a:lnTo>
                          <a:lnTo>
                            <a:pt x="72" y="32"/>
                          </a:lnTo>
                          <a:lnTo>
                            <a:pt x="66" y="0"/>
                          </a:lnTo>
                          <a:lnTo>
                            <a:pt x="56" y="5"/>
                          </a:lnTo>
                          <a:lnTo>
                            <a:pt x="42" y="12"/>
                          </a:lnTo>
                          <a:lnTo>
                            <a:pt x="29" y="20"/>
                          </a:lnTo>
                          <a:lnTo>
                            <a:pt x="17" y="30"/>
                          </a:lnTo>
                          <a:lnTo>
                            <a:pt x="7" y="43"/>
                          </a:lnTo>
                          <a:lnTo>
                            <a:pt x="2" y="59"/>
                          </a:lnTo>
                          <a:lnTo>
                            <a:pt x="0" y="78"/>
                          </a:lnTo>
                          <a:lnTo>
                            <a:pt x="7" y="102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9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196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416457" y="3474323"/>
                      <a:ext cx="152007" cy="140517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57" y="2"/>
                        </a:cxn>
                        <a:cxn ang="0">
                          <a:pos x="66" y="3"/>
                        </a:cxn>
                        <a:cxn ang="0">
                          <a:pos x="74" y="6"/>
                        </a:cxn>
                        <a:cxn ang="0">
                          <a:pos x="81" y="11"/>
                        </a:cxn>
                        <a:cxn ang="0">
                          <a:pos x="87" y="16"/>
                        </a:cxn>
                        <a:cxn ang="0">
                          <a:pos x="91" y="22"/>
                        </a:cxn>
                        <a:cxn ang="0">
                          <a:pos x="94" y="29"/>
                        </a:cxn>
                        <a:cxn ang="0">
                          <a:pos x="95" y="36"/>
                        </a:cxn>
                        <a:cxn ang="0">
                          <a:pos x="94" y="43"/>
                        </a:cxn>
                        <a:cxn ang="0">
                          <a:pos x="91" y="50"/>
                        </a:cxn>
                        <a:cxn ang="0">
                          <a:pos x="87" y="56"/>
                        </a:cxn>
                        <a:cxn ang="0">
                          <a:pos x="81" y="61"/>
                        </a:cxn>
                        <a:cxn ang="0">
                          <a:pos x="74" y="66"/>
                        </a:cxn>
                        <a:cxn ang="0">
                          <a:pos x="66" y="69"/>
                        </a:cxn>
                        <a:cxn ang="0">
                          <a:pos x="57" y="71"/>
                        </a:cxn>
                        <a:cxn ang="0">
                          <a:pos x="48" y="72"/>
                        </a:cxn>
                        <a:cxn ang="0">
                          <a:pos x="38" y="71"/>
                        </a:cxn>
                        <a:cxn ang="0">
                          <a:pos x="29" y="69"/>
                        </a:cxn>
                        <a:cxn ang="0">
                          <a:pos x="21" y="66"/>
                        </a:cxn>
                        <a:cxn ang="0">
                          <a:pos x="14" y="61"/>
                        </a:cxn>
                        <a:cxn ang="0">
                          <a:pos x="8" y="56"/>
                        </a:cxn>
                        <a:cxn ang="0">
                          <a:pos x="4" y="50"/>
                        </a:cxn>
                        <a:cxn ang="0">
                          <a:pos x="2" y="43"/>
                        </a:cxn>
                        <a:cxn ang="0">
                          <a:pos x="0" y="36"/>
                        </a:cxn>
                        <a:cxn ang="0">
                          <a:pos x="2" y="29"/>
                        </a:cxn>
                        <a:cxn ang="0">
                          <a:pos x="4" y="22"/>
                        </a:cxn>
                        <a:cxn ang="0">
                          <a:pos x="8" y="16"/>
                        </a:cxn>
                        <a:cxn ang="0">
                          <a:pos x="14" y="11"/>
                        </a:cxn>
                        <a:cxn ang="0">
                          <a:pos x="21" y="6"/>
                        </a:cxn>
                        <a:cxn ang="0">
                          <a:pos x="29" y="3"/>
                        </a:cxn>
                        <a:cxn ang="0">
                          <a:pos x="38" y="2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95" h="72">
                          <a:moveTo>
                            <a:pt x="48" y="0"/>
                          </a:moveTo>
                          <a:lnTo>
                            <a:pt x="57" y="2"/>
                          </a:lnTo>
                          <a:lnTo>
                            <a:pt x="66" y="3"/>
                          </a:lnTo>
                          <a:lnTo>
                            <a:pt x="74" y="6"/>
                          </a:lnTo>
                          <a:lnTo>
                            <a:pt x="81" y="11"/>
                          </a:lnTo>
                          <a:lnTo>
                            <a:pt x="87" y="16"/>
                          </a:lnTo>
                          <a:lnTo>
                            <a:pt x="91" y="22"/>
                          </a:lnTo>
                          <a:lnTo>
                            <a:pt x="94" y="29"/>
                          </a:lnTo>
                          <a:lnTo>
                            <a:pt x="95" y="36"/>
                          </a:lnTo>
                          <a:lnTo>
                            <a:pt x="94" y="43"/>
                          </a:lnTo>
                          <a:lnTo>
                            <a:pt x="91" y="50"/>
                          </a:lnTo>
                          <a:lnTo>
                            <a:pt x="87" y="56"/>
                          </a:lnTo>
                          <a:lnTo>
                            <a:pt x="81" y="61"/>
                          </a:lnTo>
                          <a:lnTo>
                            <a:pt x="74" y="66"/>
                          </a:lnTo>
                          <a:lnTo>
                            <a:pt x="66" y="69"/>
                          </a:lnTo>
                          <a:lnTo>
                            <a:pt x="57" y="71"/>
                          </a:lnTo>
                          <a:lnTo>
                            <a:pt x="48" y="72"/>
                          </a:lnTo>
                          <a:lnTo>
                            <a:pt x="38" y="71"/>
                          </a:lnTo>
                          <a:lnTo>
                            <a:pt x="29" y="69"/>
                          </a:lnTo>
                          <a:lnTo>
                            <a:pt x="21" y="66"/>
                          </a:lnTo>
                          <a:lnTo>
                            <a:pt x="14" y="61"/>
                          </a:lnTo>
                          <a:lnTo>
                            <a:pt x="8" y="56"/>
                          </a:lnTo>
                          <a:lnTo>
                            <a:pt x="4" y="50"/>
                          </a:lnTo>
                          <a:lnTo>
                            <a:pt x="2" y="43"/>
                          </a:lnTo>
                          <a:lnTo>
                            <a:pt x="0" y="36"/>
                          </a:lnTo>
                          <a:lnTo>
                            <a:pt x="2" y="29"/>
                          </a:lnTo>
                          <a:lnTo>
                            <a:pt x="4" y="22"/>
                          </a:lnTo>
                          <a:lnTo>
                            <a:pt x="8" y="16"/>
                          </a:lnTo>
                          <a:lnTo>
                            <a:pt x="14" y="11"/>
                          </a:lnTo>
                          <a:lnTo>
                            <a:pt x="21" y="6"/>
                          </a:lnTo>
                          <a:lnTo>
                            <a:pt x="29" y="3"/>
                          </a:lnTo>
                          <a:lnTo>
                            <a:pt x="38" y="2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E6E6E6">
                        <a:lumMod val="1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  <p:grpSp>
                <p:nvGrpSpPr>
                  <p:cNvPr id="111" name="Gruppe 813"/>
                  <p:cNvGrpSpPr/>
                  <p:nvPr/>
                </p:nvGrpSpPr>
                <p:grpSpPr>
                  <a:xfrm>
                    <a:off x="1203876" y="3975124"/>
                    <a:ext cx="443011" cy="1727207"/>
                    <a:chOff x="3781425" y="3433763"/>
                    <a:chExt cx="490538" cy="1912498"/>
                  </a:xfrm>
                  <a:solidFill>
                    <a:srgbClr val="FFFFFF">
                      <a:alpha val="9000"/>
                    </a:srgbClr>
                  </a:solidFill>
                </p:grpSpPr>
                <p:sp>
                  <p:nvSpPr>
                    <p:cNvPr id="185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3824288" y="3986213"/>
                      <a:ext cx="365125" cy="65088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0"/>
                        </a:cxn>
                        <a:cxn ang="0">
                          <a:pos x="26" y="6"/>
                        </a:cxn>
                        <a:cxn ang="0">
                          <a:pos x="39" y="13"/>
                        </a:cxn>
                        <a:cxn ang="0">
                          <a:pos x="52" y="16"/>
                        </a:cxn>
                        <a:cxn ang="0">
                          <a:pos x="65" y="19"/>
                        </a:cxn>
                        <a:cxn ang="0">
                          <a:pos x="78" y="22"/>
                        </a:cxn>
                        <a:cxn ang="0">
                          <a:pos x="93" y="23"/>
                        </a:cxn>
                        <a:cxn ang="0">
                          <a:pos x="106" y="24"/>
                        </a:cxn>
                        <a:cxn ang="0">
                          <a:pos x="120" y="23"/>
                        </a:cxn>
                        <a:cxn ang="0">
                          <a:pos x="134" y="22"/>
                        </a:cxn>
                        <a:cxn ang="0">
                          <a:pos x="147" y="20"/>
                        </a:cxn>
                        <a:cxn ang="0">
                          <a:pos x="161" y="18"/>
                        </a:cxn>
                        <a:cxn ang="0">
                          <a:pos x="176" y="15"/>
                        </a:cxn>
                        <a:cxn ang="0">
                          <a:pos x="189" y="13"/>
                        </a:cxn>
                        <a:cxn ang="0">
                          <a:pos x="203" y="9"/>
                        </a:cxn>
                        <a:cxn ang="0">
                          <a:pos x="216" y="6"/>
                        </a:cxn>
                        <a:cxn ang="0">
                          <a:pos x="230" y="2"/>
                        </a:cxn>
                        <a:cxn ang="0">
                          <a:pos x="230" y="15"/>
                        </a:cxn>
                        <a:cxn ang="0">
                          <a:pos x="221" y="19"/>
                        </a:cxn>
                        <a:cxn ang="0">
                          <a:pos x="212" y="23"/>
                        </a:cxn>
                        <a:cxn ang="0">
                          <a:pos x="200" y="27"/>
                        </a:cxn>
                        <a:cxn ang="0">
                          <a:pos x="189" y="29"/>
                        </a:cxn>
                        <a:cxn ang="0">
                          <a:pos x="174" y="33"/>
                        </a:cxn>
                        <a:cxn ang="0">
                          <a:pos x="161" y="36"/>
                        </a:cxn>
                        <a:cxn ang="0">
                          <a:pos x="146" y="39"/>
                        </a:cxn>
                        <a:cxn ang="0">
                          <a:pos x="132" y="41"/>
                        </a:cxn>
                        <a:cxn ang="0">
                          <a:pos x="115" y="41"/>
                        </a:cxn>
                        <a:cxn ang="0">
                          <a:pos x="99" y="41"/>
                        </a:cxn>
                        <a:cxn ang="0">
                          <a:pos x="82" y="40"/>
                        </a:cxn>
                        <a:cxn ang="0">
                          <a:pos x="65" y="37"/>
                        </a:cxn>
                        <a:cxn ang="0">
                          <a:pos x="50" y="32"/>
                        </a:cxn>
                        <a:cxn ang="0">
                          <a:pos x="33" y="27"/>
                        </a:cxn>
                        <a:cxn ang="0">
                          <a:pos x="16" y="19"/>
                        </a:cxn>
                        <a:cxn ang="0">
                          <a:pos x="0" y="9"/>
                        </a:cxn>
                        <a:cxn ang="0">
                          <a:pos x="13" y="0"/>
                        </a:cxn>
                      </a:cxnLst>
                      <a:rect l="0" t="0" r="r" b="b"/>
                      <a:pathLst>
                        <a:path w="230" h="41">
                          <a:moveTo>
                            <a:pt x="13" y="0"/>
                          </a:moveTo>
                          <a:lnTo>
                            <a:pt x="26" y="6"/>
                          </a:lnTo>
                          <a:lnTo>
                            <a:pt x="39" y="13"/>
                          </a:lnTo>
                          <a:lnTo>
                            <a:pt x="52" y="16"/>
                          </a:lnTo>
                          <a:lnTo>
                            <a:pt x="65" y="19"/>
                          </a:lnTo>
                          <a:lnTo>
                            <a:pt x="78" y="22"/>
                          </a:lnTo>
                          <a:lnTo>
                            <a:pt x="93" y="23"/>
                          </a:lnTo>
                          <a:lnTo>
                            <a:pt x="106" y="24"/>
                          </a:lnTo>
                          <a:lnTo>
                            <a:pt x="120" y="23"/>
                          </a:lnTo>
                          <a:lnTo>
                            <a:pt x="134" y="22"/>
                          </a:lnTo>
                          <a:lnTo>
                            <a:pt x="147" y="20"/>
                          </a:lnTo>
                          <a:lnTo>
                            <a:pt x="161" y="18"/>
                          </a:lnTo>
                          <a:lnTo>
                            <a:pt x="176" y="15"/>
                          </a:lnTo>
                          <a:lnTo>
                            <a:pt x="189" y="13"/>
                          </a:lnTo>
                          <a:lnTo>
                            <a:pt x="203" y="9"/>
                          </a:lnTo>
                          <a:lnTo>
                            <a:pt x="216" y="6"/>
                          </a:lnTo>
                          <a:lnTo>
                            <a:pt x="230" y="2"/>
                          </a:lnTo>
                          <a:lnTo>
                            <a:pt x="230" y="15"/>
                          </a:lnTo>
                          <a:lnTo>
                            <a:pt x="221" y="19"/>
                          </a:lnTo>
                          <a:lnTo>
                            <a:pt x="212" y="23"/>
                          </a:lnTo>
                          <a:lnTo>
                            <a:pt x="200" y="27"/>
                          </a:lnTo>
                          <a:lnTo>
                            <a:pt x="189" y="29"/>
                          </a:lnTo>
                          <a:lnTo>
                            <a:pt x="174" y="33"/>
                          </a:lnTo>
                          <a:lnTo>
                            <a:pt x="161" y="36"/>
                          </a:lnTo>
                          <a:lnTo>
                            <a:pt x="146" y="39"/>
                          </a:lnTo>
                          <a:lnTo>
                            <a:pt x="132" y="41"/>
                          </a:lnTo>
                          <a:lnTo>
                            <a:pt x="115" y="41"/>
                          </a:lnTo>
                          <a:lnTo>
                            <a:pt x="99" y="41"/>
                          </a:lnTo>
                          <a:lnTo>
                            <a:pt x="82" y="40"/>
                          </a:lnTo>
                          <a:lnTo>
                            <a:pt x="65" y="37"/>
                          </a:lnTo>
                          <a:lnTo>
                            <a:pt x="50" y="32"/>
                          </a:lnTo>
                          <a:lnTo>
                            <a:pt x="33" y="27"/>
                          </a:lnTo>
                          <a:lnTo>
                            <a:pt x="16" y="19"/>
                          </a:lnTo>
                          <a:lnTo>
                            <a:pt x="0" y="9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186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3781425" y="5231961"/>
                      <a:ext cx="490538" cy="114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3" y="37"/>
                        </a:cxn>
                        <a:cxn ang="0">
                          <a:pos x="7" y="45"/>
                        </a:cxn>
                        <a:cxn ang="0">
                          <a:pos x="11" y="53"/>
                        </a:cxn>
                        <a:cxn ang="0">
                          <a:pos x="15" y="61"/>
                        </a:cxn>
                        <a:cxn ang="0">
                          <a:pos x="22" y="62"/>
                        </a:cxn>
                        <a:cxn ang="0">
                          <a:pos x="29" y="63"/>
                        </a:cxn>
                        <a:cxn ang="0">
                          <a:pos x="37" y="65"/>
                        </a:cxn>
                        <a:cxn ang="0">
                          <a:pos x="44" y="66"/>
                        </a:cxn>
                        <a:cxn ang="0">
                          <a:pos x="51" y="67"/>
                        </a:cxn>
                        <a:cxn ang="0">
                          <a:pos x="59" y="68"/>
                        </a:cxn>
                        <a:cxn ang="0">
                          <a:pos x="65" y="71"/>
                        </a:cxn>
                        <a:cxn ang="0">
                          <a:pos x="73" y="72"/>
                        </a:cxn>
                        <a:cxn ang="0">
                          <a:pos x="91" y="72"/>
                        </a:cxn>
                        <a:cxn ang="0">
                          <a:pos x="109" y="71"/>
                        </a:cxn>
                        <a:cxn ang="0">
                          <a:pos x="127" y="71"/>
                        </a:cxn>
                        <a:cxn ang="0">
                          <a:pos x="146" y="70"/>
                        </a:cxn>
                        <a:cxn ang="0">
                          <a:pos x="164" y="70"/>
                        </a:cxn>
                        <a:cxn ang="0">
                          <a:pos x="183" y="68"/>
                        </a:cxn>
                        <a:cxn ang="0">
                          <a:pos x="201" y="68"/>
                        </a:cxn>
                        <a:cxn ang="0">
                          <a:pos x="220" y="67"/>
                        </a:cxn>
                        <a:cxn ang="0">
                          <a:pos x="231" y="65"/>
                        </a:cxn>
                        <a:cxn ang="0">
                          <a:pos x="242" y="61"/>
                        </a:cxn>
                        <a:cxn ang="0">
                          <a:pos x="253" y="58"/>
                        </a:cxn>
                        <a:cxn ang="0">
                          <a:pos x="265" y="54"/>
                        </a:cxn>
                        <a:cxn ang="0">
                          <a:pos x="275" y="52"/>
                        </a:cxn>
                        <a:cxn ang="0">
                          <a:pos x="287" y="48"/>
                        </a:cxn>
                        <a:cxn ang="0">
                          <a:pos x="297" y="45"/>
                        </a:cxn>
                        <a:cxn ang="0">
                          <a:pos x="309" y="41"/>
                        </a:cxn>
                        <a:cxn ang="0">
                          <a:pos x="309" y="26"/>
                        </a:cxn>
                        <a:cxn ang="0">
                          <a:pos x="307" y="13"/>
                        </a:cxn>
                        <a:cxn ang="0">
                          <a:pos x="303" y="5"/>
                        </a:cxn>
                        <a:cxn ang="0">
                          <a:pos x="297" y="1"/>
                        </a:cxn>
                        <a:cxn ang="0">
                          <a:pos x="290" y="0"/>
                        </a:cxn>
                        <a:cxn ang="0">
                          <a:pos x="279" y="0"/>
                        </a:cxn>
                        <a:cxn ang="0">
                          <a:pos x="268" y="4"/>
                        </a:cxn>
                        <a:cxn ang="0">
                          <a:pos x="252" y="9"/>
                        </a:cxn>
                        <a:cxn ang="0">
                          <a:pos x="242" y="9"/>
                        </a:cxn>
                        <a:cxn ang="0">
                          <a:pos x="231" y="10"/>
                        </a:cxn>
                        <a:cxn ang="0">
                          <a:pos x="221" y="10"/>
                        </a:cxn>
                        <a:cxn ang="0">
                          <a:pos x="211" y="10"/>
                        </a:cxn>
                        <a:cxn ang="0">
                          <a:pos x="200" y="10"/>
                        </a:cxn>
                        <a:cxn ang="0">
                          <a:pos x="188" y="10"/>
                        </a:cxn>
                        <a:cxn ang="0">
                          <a:pos x="178" y="11"/>
                        </a:cxn>
                        <a:cxn ang="0">
                          <a:pos x="168" y="11"/>
                        </a:cxn>
                        <a:cxn ang="0">
                          <a:pos x="140" y="10"/>
                        </a:cxn>
                        <a:cxn ang="0">
                          <a:pos x="116" y="9"/>
                        </a:cxn>
                        <a:cxn ang="0">
                          <a:pos x="96" y="6"/>
                        </a:cxn>
                        <a:cxn ang="0">
                          <a:pos x="77" y="5"/>
                        </a:cxn>
                        <a:cxn ang="0">
                          <a:pos x="60" y="6"/>
                        </a:cxn>
                        <a:cxn ang="0">
                          <a:pos x="42" y="9"/>
                        </a:cxn>
                        <a:cxn ang="0">
                          <a:pos x="22" y="16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309" h="72">
                          <a:moveTo>
                            <a:pt x="0" y="29"/>
                          </a:moveTo>
                          <a:lnTo>
                            <a:pt x="3" y="37"/>
                          </a:lnTo>
                          <a:lnTo>
                            <a:pt x="7" y="45"/>
                          </a:lnTo>
                          <a:lnTo>
                            <a:pt x="11" y="53"/>
                          </a:lnTo>
                          <a:lnTo>
                            <a:pt x="15" y="61"/>
                          </a:lnTo>
                          <a:lnTo>
                            <a:pt x="22" y="62"/>
                          </a:lnTo>
                          <a:lnTo>
                            <a:pt x="29" y="63"/>
                          </a:lnTo>
                          <a:lnTo>
                            <a:pt x="37" y="65"/>
                          </a:lnTo>
                          <a:lnTo>
                            <a:pt x="44" y="66"/>
                          </a:lnTo>
                          <a:lnTo>
                            <a:pt x="51" y="67"/>
                          </a:lnTo>
                          <a:lnTo>
                            <a:pt x="59" y="68"/>
                          </a:lnTo>
                          <a:lnTo>
                            <a:pt x="65" y="71"/>
                          </a:lnTo>
                          <a:lnTo>
                            <a:pt x="73" y="72"/>
                          </a:lnTo>
                          <a:lnTo>
                            <a:pt x="91" y="72"/>
                          </a:lnTo>
                          <a:lnTo>
                            <a:pt x="109" y="71"/>
                          </a:lnTo>
                          <a:lnTo>
                            <a:pt x="127" y="71"/>
                          </a:lnTo>
                          <a:lnTo>
                            <a:pt x="146" y="70"/>
                          </a:lnTo>
                          <a:lnTo>
                            <a:pt x="164" y="70"/>
                          </a:lnTo>
                          <a:lnTo>
                            <a:pt x="183" y="68"/>
                          </a:lnTo>
                          <a:lnTo>
                            <a:pt x="201" y="68"/>
                          </a:lnTo>
                          <a:lnTo>
                            <a:pt x="220" y="67"/>
                          </a:lnTo>
                          <a:lnTo>
                            <a:pt x="231" y="65"/>
                          </a:lnTo>
                          <a:lnTo>
                            <a:pt x="242" y="61"/>
                          </a:lnTo>
                          <a:lnTo>
                            <a:pt x="253" y="58"/>
                          </a:lnTo>
                          <a:lnTo>
                            <a:pt x="265" y="54"/>
                          </a:lnTo>
                          <a:lnTo>
                            <a:pt x="275" y="52"/>
                          </a:lnTo>
                          <a:lnTo>
                            <a:pt x="287" y="48"/>
                          </a:lnTo>
                          <a:lnTo>
                            <a:pt x="297" y="45"/>
                          </a:lnTo>
                          <a:lnTo>
                            <a:pt x="309" y="41"/>
                          </a:lnTo>
                          <a:lnTo>
                            <a:pt x="309" y="26"/>
                          </a:lnTo>
                          <a:lnTo>
                            <a:pt x="307" y="13"/>
                          </a:lnTo>
                          <a:lnTo>
                            <a:pt x="303" y="5"/>
                          </a:lnTo>
                          <a:lnTo>
                            <a:pt x="297" y="1"/>
                          </a:lnTo>
                          <a:lnTo>
                            <a:pt x="290" y="0"/>
                          </a:lnTo>
                          <a:lnTo>
                            <a:pt x="279" y="0"/>
                          </a:lnTo>
                          <a:lnTo>
                            <a:pt x="268" y="4"/>
                          </a:lnTo>
                          <a:lnTo>
                            <a:pt x="252" y="9"/>
                          </a:lnTo>
                          <a:lnTo>
                            <a:pt x="242" y="9"/>
                          </a:lnTo>
                          <a:lnTo>
                            <a:pt x="231" y="10"/>
                          </a:lnTo>
                          <a:lnTo>
                            <a:pt x="221" y="10"/>
                          </a:lnTo>
                          <a:lnTo>
                            <a:pt x="211" y="10"/>
                          </a:lnTo>
                          <a:lnTo>
                            <a:pt x="200" y="10"/>
                          </a:lnTo>
                          <a:lnTo>
                            <a:pt x="188" y="10"/>
                          </a:lnTo>
                          <a:lnTo>
                            <a:pt x="178" y="11"/>
                          </a:lnTo>
                          <a:lnTo>
                            <a:pt x="168" y="11"/>
                          </a:lnTo>
                          <a:lnTo>
                            <a:pt x="140" y="10"/>
                          </a:lnTo>
                          <a:lnTo>
                            <a:pt x="116" y="9"/>
                          </a:lnTo>
                          <a:lnTo>
                            <a:pt x="96" y="6"/>
                          </a:lnTo>
                          <a:lnTo>
                            <a:pt x="77" y="5"/>
                          </a:lnTo>
                          <a:lnTo>
                            <a:pt x="60" y="6"/>
                          </a:lnTo>
                          <a:lnTo>
                            <a:pt x="42" y="9"/>
                          </a:lnTo>
                          <a:lnTo>
                            <a:pt x="22" y="16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187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3932238" y="4217988"/>
                      <a:ext cx="177800" cy="396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5" y="17"/>
                        </a:cxn>
                        <a:cxn ang="0">
                          <a:pos x="26" y="25"/>
                        </a:cxn>
                        <a:cxn ang="0">
                          <a:pos x="80" y="20"/>
                        </a:cxn>
                        <a:cxn ang="0">
                          <a:pos x="112" y="13"/>
                        </a:cxn>
                        <a:cxn ang="0">
                          <a:pos x="110" y="4"/>
                        </a:cxn>
                        <a:cxn ang="0">
                          <a:pos x="108" y="0"/>
                        </a:cxn>
                        <a:cxn ang="0">
                          <a:pos x="103" y="2"/>
                        </a:cxn>
                        <a:cxn ang="0">
                          <a:pos x="92" y="4"/>
                        </a:cxn>
                        <a:cxn ang="0">
                          <a:pos x="61" y="6"/>
                        </a:cxn>
                        <a:cxn ang="0">
                          <a:pos x="51" y="6"/>
                        </a:cxn>
                        <a:cxn ang="0">
                          <a:pos x="43" y="4"/>
                        </a:cxn>
                        <a:cxn ang="0">
                          <a:pos x="35" y="4"/>
                        </a:cxn>
                        <a:cxn ang="0">
                          <a:pos x="29" y="3"/>
                        </a:cxn>
                        <a:cxn ang="0">
                          <a:pos x="22" y="3"/>
                        </a:cxn>
                        <a:cxn ang="0">
                          <a:pos x="14" y="4"/>
                        </a:cxn>
                        <a:cxn ang="0">
                          <a:pos x="8" y="7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112" h="25">
                          <a:moveTo>
                            <a:pt x="0" y="11"/>
                          </a:moveTo>
                          <a:lnTo>
                            <a:pt x="5" y="17"/>
                          </a:lnTo>
                          <a:lnTo>
                            <a:pt x="26" y="25"/>
                          </a:lnTo>
                          <a:lnTo>
                            <a:pt x="80" y="20"/>
                          </a:lnTo>
                          <a:lnTo>
                            <a:pt x="112" y="13"/>
                          </a:lnTo>
                          <a:lnTo>
                            <a:pt x="110" y="4"/>
                          </a:lnTo>
                          <a:lnTo>
                            <a:pt x="108" y="0"/>
                          </a:lnTo>
                          <a:lnTo>
                            <a:pt x="103" y="2"/>
                          </a:lnTo>
                          <a:lnTo>
                            <a:pt x="92" y="4"/>
                          </a:lnTo>
                          <a:lnTo>
                            <a:pt x="61" y="6"/>
                          </a:lnTo>
                          <a:lnTo>
                            <a:pt x="51" y="6"/>
                          </a:lnTo>
                          <a:lnTo>
                            <a:pt x="43" y="4"/>
                          </a:lnTo>
                          <a:lnTo>
                            <a:pt x="35" y="4"/>
                          </a:lnTo>
                          <a:lnTo>
                            <a:pt x="29" y="3"/>
                          </a:lnTo>
                          <a:lnTo>
                            <a:pt x="22" y="3"/>
                          </a:lnTo>
                          <a:lnTo>
                            <a:pt x="14" y="4"/>
                          </a:lnTo>
                          <a:lnTo>
                            <a:pt x="8" y="7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188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3932238" y="3433763"/>
                      <a:ext cx="168275" cy="127000"/>
                    </a:xfrm>
                    <a:custGeom>
                      <a:avLst/>
                      <a:gdLst/>
                      <a:ahLst/>
                      <a:cxnLst>
                        <a:cxn ang="0">
                          <a:pos x="53" y="0"/>
                        </a:cxn>
                        <a:cxn ang="0">
                          <a:pos x="64" y="1"/>
                        </a:cxn>
                        <a:cxn ang="0">
                          <a:pos x="74" y="2"/>
                        </a:cxn>
                        <a:cxn ang="0">
                          <a:pos x="83" y="6"/>
                        </a:cxn>
                        <a:cxn ang="0">
                          <a:pos x="91" y="11"/>
                        </a:cxn>
                        <a:cxn ang="0">
                          <a:pos x="97" y="18"/>
                        </a:cxn>
                        <a:cxn ang="0">
                          <a:pos x="103" y="24"/>
                        </a:cxn>
                        <a:cxn ang="0">
                          <a:pos x="105" y="32"/>
                        </a:cxn>
                        <a:cxn ang="0">
                          <a:pos x="106" y="40"/>
                        </a:cxn>
                        <a:cxn ang="0">
                          <a:pos x="105" y="48"/>
                        </a:cxn>
                        <a:cxn ang="0">
                          <a:pos x="103" y="55"/>
                        </a:cxn>
                        <a:cxn ang="0">
                          <a:pos x="97" y="62"/>
                        </a:cxn>
                        <a:cxn ang="0">
                          <a:pos x="91" y="68"/>
                        </a:cxn>
                        <a:cxn ang="0">
                          <a:pos x="83" y="74"/>
                        </a:cxn>
                        <a:cxn ang="0">
                          <a:pos x="74" y="78"/>
                        </a:cxn>
                        <a:cxn ang="0">
                          <a:pos x="64" y="79"/>
                        </a:cxn>
                        <a:cxn ang="0">
                          <a:pos x="53" y="80"/>
                        </a:cxn>
                        <a:cxn ang="0">
                          <a:pos x="43" y="79"/>
                        </a:cxn>
                        <a:cxn ang="0">
                          <a:pos x="32" y="78"/>
                        </a:cxn>
                        <a:cxn ang="0">
                          <a:pos x="23" y="74"/>
                        </a:cxn>
                        <a:cxn ang="0">
                          <a:pos x="16" y="68"/>
                        </a:cxn>
                        <a:cxn ang="0">
                          <a:pos x="9" y="62"/>
                        </a:cxn>
                        <a:cxn ang="0">
                          <a:pos x="4" y="55"/>
                        </a:cxn>
                        <a:cxn ang="0">
                          <a:pos x="1" y="48"/>
                        </a:cxn>
                        <a:cxn ang="0">
                          <a:pos x="0" y="40"/>
                        </a:cxn>
                        <a:cxn ang="0">
                          <a:pos x="1" y="32"/>
                        </a:cxn>
                        <a:cxn ang="0">
                          <a:pos x="4" y="24"/>
                        </a:cxn>
                        <a:cxn ang="0">
                          <a:pos x="9" y="18"/>
                        </a:cxn>
                        <a:cxn ang="0">
                          <a:pos x="16" y="11"/>
                        </a:cxn>
                        <a:cxn ang="0">
                          <a:pos x="23" y="6"/>
                        </a:cxn>
                        <a:cxn ang="0">
                          <a:pos x="32" y="2"/>
                        </a:cxn>
                        <a:cxn ang="0">
                          <a:pos x="43" y="1"/>
                        </a:cxn>
                        <a:cxn ang="0">
                          <a:pos x="53" y="0"/>
                        </a:cxn>
                      </a:cxnLst>
                      <a:rect l="0" t="0" r="r" b="b"/>
                      <a:pathLst>
                        <a:path w="106" h="80">
                          <a:moveTo>
                            <a:pt x="53" y="0"/>
                          </a:moveTo>
                          <a:lnTo>
                            <a:pt x="64" y="1"/>
                          </a:lnTo>
                          <a:lnTo>
                            <a:pt x="74" y="2"/>
                          </a:lnTo>
                          <a:lnTo>
                            <a:pt x="83" y="6"/>
                          </a:lnTo>
                          <a:lnTo>
                            <a:pt x="91" y="11"/>
                          </a:lnTo>
                          <a:lnTo>
                            <a:pt x="97" y="18"/>
                          </a:lnTo>
                          <a:lnTo>
                            <a:pt x="103" y="24"/>
                          </a:lnTo>
                          <a:lnTo>
                            <a:pt x="105" y="32"/>
                          </a:lnTo>
                          <a:lnTo>
                            <a:pt x="106" y="40"/>
                          </a:lnTo>
                          <a:lnTo>
                            <a:pt x="105" y="48"/>
                          </a:lnTo>
                          <a:lnTo>
                            <a:pt x="103" y="55"/>
                          </a:lnTo>
                          <a:lnTo>
                            <a:pt x="97" y="62"/>
                          </a:lnTo>
                          <a:lnTo>
                            <a:pt x="91" y="68"/>
                          </a:lnTo>
                          <a:lnTo>
                            <a:pt x="83" y="74"/>
                          </a:lnTo>
                          <a:lnTo>
                            <a:pt x="74" y="78"/>
                          </a:lnTo>
                          <a:lnTo>
                            <a:pt x="64" y="79"/>
                          </a:lnTo>
                          <a:lnTo>
                            <a:pt x="53" y="80"/>
                          </a:lnTo>
                          <a:lnTo>
                            <a:pt x="43" y="79"/>
                          </a:lnTo>
                          <a:lnTo>
                            <a:pt x="32" y="78"/>
                          </a:lnTo>
                          <a:lnTo>
                            <a:pt x="23" y="74"/>
                          </a:lnTo>
                          <a:lnTo>
                            <a:pt x="16" y="68"/>
                          </a:lnTo>
                          <a:lnTo>
                            <a:pt x="9" y="62"/>
                          </a:lnTo>
                          <a:lnTo>
                            <a:pt x="4" y="55"/>
                          </a:lnTo>
                          <a:lnTo>
                            <a:pt x="1" y="48"/>
                          </a:lnTo>
                          <a:lnTo>
                            <a:pt x="0" y="40"/>
                          </a:lnTo>
                          <a:lnTo>
                            <a:pt x="1" y="32"/>
                          </a:lnTo>
                          <a:lnTo>
                            <a:pt x="4" y="24"/>
                          </a:lnTo>
                          <a:lnTo>
                            <a:pt x="9" y="18"/>
                          </a:lnTo>
                          <a:lnTo>
                            <a:pt x="16" y="11"/>
                          </a:lnTo>
                          <a:lnTo>
                            <a:pt x="23" y="6"/>
                          </a:lnTo>
                          <a:lnTo>
                            <a:pt x="32" y="2"/>
                          </a:lnTo>
                          <a:lnTo>
                            <a:pt x="43" y="1"/>
                          </a:lnTo>
                          <a:lnTo>
                            <a:pt x="5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kern="0">
                        <a:solidFill>
                          <a:sysClr val="windowText" lastClr="000000"/>
                        </a:solidFill>
                        <a:latin typeface="+mn-lt"/>
                        <a:ea typeface="ＭＳ Ｐゴシック" pitchFamily="-97" charset="-128"/>
                      </a:endParaRPr>
                    </a:p>
                  </p:txBody>
                </p:sp>
              </p:grpSp>
            </p:grpSp>
            <p:sp>
              <p:nvSpPr>
                <p:cNvPr id="182" name="Ellipse 181"/>
                <p:cNvSpPr/>
                <p:nvPr/>
              </p:nvSpPr>
              <p:spPr bwMode="auto">
                <a:xfrm>
                  <a:off x="2638597" y="4813086"/>
                  <a:ext cx="387071" cy="465109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E6E6E6"/>
                    </a:gs>
                    <a:gs pos="69000">
                      <a:srgbClr val="E6E6E6">
                        <a:lumMod val="90000"/>
                      </a:srgbClr>
                    </a:gs>
                    <a:gs pos="0">
                      <a:srgbClr val="E6E6E6">
                        <a:lumMod val="75000"/>
                      </a:srgbClr>
                    </a:gs>
                  </a:gsLst>
                  <a:lin ang="0" scaled="1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</p:grpSp>
      <p:sp>
        <p:nvSpPr>
          <p:cNvPr id="14365" name="TextBox 35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256088" y="311150"/>
            <a:ext cx="4887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>
          <a:xfrm rot="10800000" flipV="1">
            <a:off x="0" y="0"/>
            <a:ext cx="9144000" cy="3032125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15362" name="Gruppe 13"/>
          <p:cNvGrpSpPr>
            <a:grpSpLocks/>
          </p:cNvGrpSpPr>
          <p:nvPr/>
        </p:nvGrpSpPr>
        <p:grpSpPr bwMode="auto">
          <a:xfrm>
            <a:off x="336550" y="895350"/>
            <a:ext cx="2603500" cy="1808163"/>
            <a:chOff x="4819650" y="4642167"/>
            <a:chExt cx="3905250" cy="1808163"/>
          </a:xfrm>
        </p:grpSpPr>
        <p:sp>
          <p:nvSpPr>
            <p:cNvPr id="18" name="Rektangel med enkelt afrundet hjørne 17"/>
            <p:cNvSpPr/>
            <p:nvPr/>
          </p:nvSpPr>
          <p:spPr>
            <a:xfrm rot="10800000" flipH="1">
              <a:off x="4819650" y="4642167"/>
              <a:ext cx="3902870" cy="1808163"/>
            </a:xfrm>
            <a:prstGeom prst="round1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9" name="Rektangel 18"/>
            <p:cNvSpPr/>
            <p:nvPr/>
          </p:nvSpPr>
          <p:spPr>
            <a:xfrm>
              <a:off x="4819650" y="4650105"/>
              <a:ext cx="3905250" cy="131762"/>
            </a:xfrm>
            <a:prstGeom prst="rect">
              <a:avLst/>
            </a:prstGeom>
            <a:gradFill flip="none" rotWithShape="1">
              <a:gsLst>
                <a:gs pos="44000">
                  <a:srgbClr val="00B0F0"/>
                </a:gs>
                <a:gs pos="45000">
                  <a:srgbClr val="0070C0"/>
                </a:gs>
              </a:gsLst>
              <a:lin ang="5400000" scaled="1"/>
              <a:tileRect/>
            </a:gradFill>
            <a:ln w="95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32" name="Tekstboks 31"/>
          <p:cNvSpPr txBox="1"/>
          <p:nvPr/>
        </p:nvSpPr>
        <p:spPr>
          <a:xfrm>
            <a:off x="4076700" y="2389188"/>
            <a:ext cx="1019175" cy="5857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2015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b="1" kern="0" dirty="0">
                <a:latin typeface="+mn-lt"/>
                <a:ea typeface="+mn-ea"/>
              </a:rPr>
              <a:t>VISIONS </a:t>
            </a:r>
            <a:r>
              <a:rPr lang="de-DE" sz="2600" kern="0" dirty="0">
                <a:latin typeface="+mn-lt"/>
                <a:ea typeface="+mn-ea"/>
              </a:rPr>
              <a:t>AND</a:t>
            </a:r>
            <a:r>
              <a:rPr lang="de-DE" sz="2600" b="1" kern="0" dirty="0">
                <a:latin typeface="+mn-lt"/>
                <a:ea typeface="+mn-ea"/>
              </a:rPr>
              <a:t> </a:t>
            </a:r>
            <a:r>
              <a:rPr lang="de-DE" sz="2600" kern="0" dirty="0">
                <a:latin typeface="+mn-lt"/>
                <a:ea typeface="+mn-ea"/>
              </a:rPr>
              <a:t>TARGETS – HOW TO REACH OUR GOALS</a:t>
            </a:r>
            <a:endParaRPr lang="de-DE" sz="2800" kern="0" dirty="0">
              <a:latin typeface="Calibri"/>
              <a:ea typeface="+mn-ea"/>
            </a:endParaRPr>
          </a:p>
        </p:txBody>
      </p:sp>
      <p:sp>
        <p:nvSpPr>
          <p:cNvPr id="54" name="Freeform 68"/>
          <p:cNvSpPr>
            <a:spLocks/>
          </p:cNvSpPr>
          <p:nvPr/>
        </p:nvSpPr>
        <p:spPr bwMode="auto">
          <a:xfrm>
            <a:off x="2104" y="3028900"/>
            <a:ext cx="4604441" cy="3829100"/>
          </a:xfrm>
          <a:custGeom>
            <a:avLst/>
            <a:gdLst/>
            <a:ahLst/>
            <a:cxnLst>
              <a:cxn ang="0">
                <a:pos x="0" y="1562"/>
              </a:cxn>
              <a:cxn ang="0">
                <a:pos x="0" y="2604"/>
              </a:cxn>
              <a:cxn ang="0">
                <a:pos x="1272" y="2604"/>
              </a:cxn>
              <a:cxn ang="0">
                <a:pos x="2612" y="0"/>
              </a:cxn>
              <a:cxn ang="0">
                <a:pos x="0" y="1562"/>
              </a:cxn>
            </a:cxnLst>
            <a:rect l="0" t="0" r="r" b="b"/>
            <a:pathLst>
              <a:path w="2612" h="2604">
                <a:moveTo>
                  <a:pt x="0" y="1562"/>
                </a:moveTo>
                <a:lnTo>
                  <a:pt x="0" y="2604"/>
                </a:lnTo>
                <a:lnTo>
                  <a:pt x="1272" y="2604"/>
                </a:lnTo>
                <a:lnTo>
                  <a:pt x="2612" y="0"/>
                </a:lnTo>
                <a:lnTo>
                  <a:pt x="0" y="1562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5" name="Freeform 69"/>
          <p:cNvSpPr>
            <a:spLocks/>
          </p:cNvSpPr>
          <p:nvPr/>
        </p:nvSpPr>
        <p:spPr bwMode="auto">
          <a:xfrm>
            <a:off x="4666480" y="3025959"/>
            <a:ext cx="4473994" cy="2249817"/>
          </a:xfrm>
          <a:custGeom>
            <a:avLst/>
            <a:gdLst/>
            <a:ahLst/>
            <a:cxnLst>
              <a:cxn ang="0">
                <a:pos x="2538" y="1530"/>
              </a:cxn>
              <a:cxn ang="0">
                <a:pos x="2538" y="0"/>
              </a:cxn>
              <a:cxn ang="0">
                <a:pos x="0" y="0"/>
              </a:cxn>
              <a:cxn ang="0">
                <a:pos x="2538" y="1530"/>
              </a:cxn>
            </a:cxnLst>
            <a:rect l="0" t="0" r="r" b="b"/>
            <a:pathLst>
              <a:path w="2538" h="1530">
                <a:moveTo>
                  <a:pt x="2538" y="1530"/>
                </a:moveTo>
                <a:lnTo>
                  <a:pt x="2538" y="0"/>
                </a:lnTo>
                <a:lnTo>
                  <a:pt x="0" y="0"/>
                </a:lnTo>
                <a:lnTo>
                  <a:pt x="2538" y="1530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6" name="Freeform 70"/>
          <p:cNvSpPr>
            <a:spLocks/>
          </p:cNvSpPr>
          <p:nvPr/>
        </p:nvSpPr>
        <p:spPr bwMode="auto">
          <a:xfrm>
            <a:off x="2262017" y="3031840"/>
            <a:ext cx="4526878" cy="3826160"/>
          </a:xfrm>
          <a:custGeom>
            <a:avLst/>
            <a:gdLst/>
            <a:ahLst/>
            <a:cxnLst>
              <a:cxn ang="0">
                <a:pos x="0" y="2602"/>
              </a:cxn>
              <a:cxn ang="0">
                <a:pos x="2568" y="2602"/>
              </a:cxn>
              <a:cxn ang="0">
                <a:pos x="1338" y="0"/>
              </a:cxn>
              <a:cxn ang="0">
                <a:pos x="0" y="2602"/>
              </a:cxn>
            </a:cxnLst>
            <a:rect l="0" t="0" r="r" b="b"/>
            <a:pathLst>
              <a:path w="2568" h="2602">
                <a:moveTo>
                  <a:pt x="0" y="2602"/>
                </a:moveTo>
                <a:lnTo>
                  <a:pt x="2568" y="2602"/>
                </a:lnTo>
                <a:lnTo>
                  <a:pt x="1338" y="0"/>
                </a:lnTo>
                <a:lnTo>
                  <a:pt x="0" y="2602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7" name="Freeform 71"/>
          <p:cNvSpPr>
            <a:spLocks/>
          </p:cNvSpPr>
          <p:nvPr/>
        </p:nvSpPr>
        <p:spPr bwMode="auto">
          <a:xfrm>
            <a:off x="4638276" y="3028900"/>
            <a:ext cx="4502199" cy="3829100"/>
          </a:xfrm>
          <a:custGeom>
            <a:avLst/>
            <a:gdLst/>
            <a:ahLst/>
            <a:cxnLst>
              <a:cxn ang="0">
                <a:pos x="1230" y="2604"/>
              </a:cxn>
              <a:cxn ang="0">
                <a:pos x="1230" y="2604"/>
              </a:cxn>
              <a:cxn ang="0">
                <a:pos x="2554" y="2604"/>
              </a:cxn>
              <a:cxn ang="0">
                <a:pos x="2554" y="1540"/>
              </a:cxn>
              <a:cxn ang="0">
                <a:pos x="0" y="0"/>
              </a:cxn>
              <a:cxn ang="0">
                <a:pos x="1230" y="2604"/>
              </a:cxn>
            </a:cxnLst>
            <a:rect l="0" t="0" r="r" b="b"/>
            <a:pathLst>
              <a:path w="2554" h="2604">
                <a:moveTo>
                  <a:pt x="1230" y="2604"/>
                </a:moveTo>
                <a:lnTo>
                  <a:pt x="1230" y="2604"/>
                </a:lnTo>
                <a:lnTo>
                  <a:pt x="2554" y="2604"/>
                </a:lnTo>
                <a:lnTo>
                  <a:pt x="2554" y="1540"/>
                </a:lnTo>
                <a:lnTo>
                  <a:pt x="0" y="0"/>
                </a:lnTo>
                <a:lnTo>
                  <a:pt x="1230" y="2604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8" name="Freeform 72"/>
          <p:cNvSpPr>
            <a:spLocks/>
          </p:cNvSpPr>
          <p:nvPr/>
        </p:nvSpPr>
        <p:spPr bwMode="auto">
          <a:xfrm>
            <a:off x="2104" y="3025959"/>
            <a:ext cx="4576237" cy="2282167"/>
          </a:xfrm>
          <a:custGeom>
            <a:avLst/>
            <a:gdLst/>
            <a:ahLst/>
            <a:cxnLst>
              <a:cxn ang="0">
                <a:pos x="2592" y="0"/>
              </a:cxn>
              <a:cxn ang="0">
                <a:pos x="0" y="0"/>
              </a:cxn>
              <a:cxn ang="0">
                <a:pos x="0" y="1552"/>
              </a:cxn>
              <a:cxn ang="0">
                <a:pos x="2596" y="0"/>
              </a:cxn>
              <a:cxn ang="0">
                <a:pos x="2592" y="0"/>
              </a:cxn>
            </a:cxnLst>
            <a:rect l="0" t="0" r="r" b="b"/>
            <a:pathLst>
              <a:path w="2596" h="1552">
                <a:moveTo>
                  <a:pt x="2592" y="0"/>
                </a:moveTo>
                <a:lnTo>
                  <a:pt x="0" y="0"/>
                </a:lnTo>
                <a:lnTo>
                  <a:pt x="0" y="1552"/>
                </a:lnTo>
                <a:lnTo>
                  <a:pt x="2596" y="0"/>
                </a:lnTo>
                <a:lnTo>
                  <a:pt x="2592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20000" t="-100000" r="-13000"/>
            </a:stretch>
          </a:blip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22" name="Rektangel 21"/>
          <p:cNvSpPr/>
          <p:nvPr/>
        </p:nvSpPr>
        <p:spPr bwMode="auto">
          <a:xfrm>
            <a:off x="427038" y="1116013"/>
            <a:ext cx="2551112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000" b="1" kern="0" noProof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Strategy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Go ahead and replace it with your own text.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This is an example text.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Go ahead and replace it with your own text.</a:t>
            </a:r>
            <a:endParaRPr lang="da-DK" sz="1400" kern="0" dirty="0">
              <a:latin typeface="Arial" pitchFamily="34" charset="0"/>
              <a:ea typeface="+mn-ea"/>
            </a:endParaRPr>
          </a:p>
        </p:txBody>
      </p:sp>
      <p:pic>
        <p:nvPicPr>
          <p:cNvPr id="15381" name="Picture 66" descr="slideshop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6173788"/>
            <a:ext cx="1689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2" name="TextBox 1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4256088" y="684213"/>
            <a:ext cx="4887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 rot="10800000" flipV="1">
            <a:off x="0" y="0"/>
            <a:ext cx="9144000" cy="3032125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16386" name="Gruppe 13"/>
          <p:cNvGrpSpPr>
            <a:grpSpLocks/>
          </p:cNvGrpSpPr>
          <p:nvPr/>
        </p:nvGrpSpPr>
        <p:grpSpPr bwMode="auto">
          <a:xfrm>
            <a:off x="336550" y="895350"/>
            <a:ext cx="2603500" cy="1808163"/>
            <a:chOff x="4819650" y="4642167"/>
            <a:chExt cx="3905250" cy="1808163"/>
          </a:xfrm>
        </p:grpSpPr>
        <p:sp>
          <p:nvSpPr>
            <p:cNvPr id="17" name="Rektangel med enkelt afrundet hjørne 16"/>
            <p:cNvSpPr/>
            <p:nvPr/>
          </p:nvSpPr>
          <p:spPr>
            <a:xfrm rot="10800000" flipH="1">
              <a:off x="4819650" y="4642167"/>
              <a:ext cx="3902870" cy="1808163"/>
            </a:xfrm>
            <a:prstGeom prst="round1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8" name="Rektangel 17"/>
            <p:cNvSpPr/>
            <p:nvPr/>
          </p:nvSpPr>
          <p:spPr>
            <a:xfrm>
              <a:off x="4819650" y="4650105"/>
              <a:ext cx="3905250" cy="131762"/>
            </a:xfrm>
            <a:prstGeom prst="rect">
              <a:avLst/>
            </a:prstGeom>
            <a:gradFill flip="none" rotWithShape="1">
              <a:gsLst>
                <a:gs pos="44000">
                  <a:srgbClr val="00B0F0"/>
                </a:gs>
                <a:gs pos="45000">
                  <a:srgbClr val="0070C0"/>
                </a:gs>
              </a:gsLst>
              <a:lin ang="5400000" scaled="1"/>
              <a:tileRect/>
            </a:gradFill>
            <a:ln w="95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32" name="Tekstboks 31"/>
          <p:cNvSpPr txBox="1"/>
          <p:nvPr/>
        </p:nvSpPr>
        <p:spPr>
          <a:xfrm>
            <a:off x="4076700" y="2389188"/>
            <a:ext cx="1019175" cy="5857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2015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b="1" kern="0" dirty="0">
                <a:latin typeface="+mn-lt"/>
                <a:ea typeface="+mn-ea"/>
              </a:rPr>
              <a:t>VISIONS </a:t>
            </a:r>
            <a:r>
              <a:rPr lang="de-DE" sz="2600" kern="0" dirty="0">
                <a:latin typeface="+mn-lt"/>
                <a:ea typeface="+mn-ea"/>
              </a:rPr>
              <a:t>AND</a:t>
            </a:r>
            <a:r>
              <a:rPr lang="de-DE" sz="2600" b="1" kern="0" dirty="0">
                <a:latin typeface="+mn-lt"/>
                <a:ea typeface="+mn-ea"/>
              </a:rPr>
              <a:t> </a:t>
            </a:r>
            <a:r>
              <a:rPr lang="de-DE" sz="2600" kern="0" dirty="0">
                <a:latin typeface="+mn-lt"/>
                <a:ea typeface="+mn-ea"/>
              </a:rPr>
              <a:t>TARGETS – HOW TO REACH OUR GOALS</a:t>
            </a:r>
            <a:endParaRPr lang="de-DE" sz="2800" kern="0" dirty="0">
              <a:latin typeface="Calibri"/>
              <a:ea typeface="+mn-ea"/>
            </a:endParaRPr>
          </a:p>
        </p:txBody>
      </p:sp>
      <p:sp>
        <p:nvSpPr>
          <p:cNvPr id="54" name="Freeform 68"/>
          <p:cNvSpPr>
            <a:spLocks/>
          </p:cNvSpPr>
          <p:nvPr/>
        </p:nvSpPr>
        <p:spPr bwMode="auto">
          <a:xfrm>
            <a:off x="1588" y="3028950"/>
            <a:ext cx="4605337" cy="3829050"/>
          </a:xfrm>
          <a:custGeom>
            <a:avLst/>
            <a:gdLst/>
            <a:ahLst/>
            <a:cxnLst>
              <a:cxn ang="0">
                <a:pos x="0" y="1562"/>
              </a:cxn>
              <a:cxn ang="0">
                <a:pos x="0" y="2604"/>
              </a:cxn>
              <a:cxn ang="0">
                <a:pos x="1272" y="2604"/>
              </a:cxn>
              <a:cxn ang="0">
                <a:pos x="2612" y="0"/>
              </a:cxn>
              <a:cxn ang="0">
                <a:pos x="0" y="1562"/>
              </a:cxn>
            </a:cxnLst>
            <a:rect l="0" t="0" r="r" b="b"/>
            <a:pathLst>
              <a:path w="2612" h="2604">
                <a:moveTo>
                  <a:pt x="0" y="1562"/>
                </a:moveTo>
                <a:lnTo>
                  <a:pt x="0" y="2604"/>
                </a:lnTo>
                <a:lnTo>
                  <a:pt x="1272" y="2604"/>
                </a:lnTo>
                <a:lnTo>
                  <a:pt x="2612" y="0"/>
                </a:lnTo>
                <a:lnTo>
                  <a:pt x="0" y="1562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5" name="Freeform 69"/>
          <p:cNvSpPr>
            <a:spLocks/>
          </p:cNvSpPr>
          <p:nvPr/>
        </p:nvSpPr>
        <p:spPr bwMode="auto">
          <a:xfrm>
            <a:off x="4666480" y="3025959"/>
            <a:ext cx="4473994" cy="2249817"/>
          </a:xfrm>
          <a:custGeom>
            <a:avLst/>
            <a:gdLst/>
            <a:ahLst/>
            <a:cxnLst>
              <a:cxn ang="0">
                <a:pos x="2538" y="1530"/>
              </a:cxn>
              <a:cxn ang="0">
                <a:pos x="2538" y="0"/>
              </a:cxn>
              <a:cxn ang="0">
                <a:pos x="0" y="0"/>
              </a:cxn>
              <a:cxn ang="0">
                <a:pos x="2538" y="1530"/>
              </a:cxn>
            </a:cxnLst>
            <a:rect l="0" t="0" r="r" b="b"/>
            <a:pathLst>
              <a:path w="2538" h="1530">
                <a:moveTo>
                  <a:pt x="2538" y="1530"/>
                </a:moveTo>
                <a:lnTo>
                  <a:pt x="2538" y="0"/>
                </a:lnTo>
                <a:lnTo>
                  <a:pt x="0" y="0"/>
                </a:lnTo>
                <a:lnTo>
                  <a:pt x="2538" y="1530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6" name="Freeform 70"/>
          <p:cNvSpPr>
            <a:spLocks/>
          </p:cNvSpPr>
          <p:nvPr/>
        </p:nvSpPr>
        <p:spPr bwMode="auto">
          <a:xfrm>
            <a:off x="2262017" y="3031840"/>
            <a:ext cx="4526878" cy="3826160"/>
          </a:xfrm>
          <a:custGeom>
            <a:avLst/>
            <a:gdLst/>
            <a:ahLst/>
            <a:cxnLst>
              <a:cxn ang="0">
                <a:pos x="0" y="2602"/>
              </a:cxn>
              <a:cxn ang="0">
                <a:pos x="2568" y="2602"/>
              </a:cxn>
              <a:cxn ang="0">
                <a:pos x="1338" y="0"/>
              </a:cxn>
              <a:cxn ang="0">
                <a:pos x="0" y="2602"/>
              </a:cxn>
            </a:cxnLst>
            <a:rect l="0" t="0" r="r" b="b"/>
            <a:pathLst>
              <a:path w="2568" h="2602">
                <a:moveTo>
                  <a:pt x="0" y="2602"/>
                </a:moveTo>
                <a:lnTo>
                  <a:pt x="2568" y="2602"/>
                </a:lnTo>
                <a:lnTo>
                  <a:pt x="1338" y="0"/>
                </a:lnTo>
                <a:lnTo>
                  <a:pt x="0" y="2602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7" name="Freeform 71"/>
          <p:cNvSpPr>
            <a:spLocks/>
          </p:cNvSpPr>
          <p:nvPr/>
        </p:nvSpPr>
        <p:spPr bwMode="auto">
          <a:xfrm>
            <a:off x="4638276" y="3028900"/>
            <a:ext cx="4502199" cy="3829100"/>
          </a:xfrm>
          <a:custGeom>
            <a:avLst/>
            <a:gdLst/>
            <a:ahLst/>
            <a:cxnLst>
              <a:cxn ang="0">
                <a:pos x="1230" y="2604"/>
              </a:cxn>
              <a:cxn ang="0">
                <a:pos x="1230" y="2604"/>
              </a:cxn>
              <a:cxn ang="0">
                <a:pos x="2554" y="2604"/>
              </a:cxn>
              <a:cxn ang="0">
                <a:pos x="2554" y="1540"/>
              </a:cxn>
              <a:cxn ang="0">
                <a:pos x="0" y="0"/>
              </a:cxn>
              <a:cxn ang="0">
                <a:pos x="1230" y="2604"/>
              </a:cxn>
            </a:cxnLst>
            <a:rect l="0" t="0" r="r" b="b"/>
            <a:pathLst>
              <a:path w="2554" h="2604">
                <a:moveTo>
                  <a:pt x="1230" y="2604"/>
                </a:moveTo>
                <a:lnTo>
                  <a:pt x="1230" y="2604"/>
                </a:lnTo>
                <a:lnTo>
                  <a:pt x="2554" y="2604"/>
                </a:lnTo>
                <a:lnTo>
                  <a:pt x="2554" y="1540"/>
                </a:lnTo>
                <a:lnTo>
                  <a:pt x="0" y="0"/>
                </a:lnTo>
                <a:lnTo>
                  <a:pt x="1230" y="2604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8" name="Freeform 72"/>
          <p:cNvSpPr>
            <a:spLocks/>
          </p:cNvSpPr>
          <p:nvPr/>
        </p:nvSpPr>
        <p:spPr bwMode="auto">
          <a:xfrm>
            <a:off x="2104" y="3025959"/>
            <a:ext cx="4576237" cy="2282167"/>
          </a:xfrm>
          <a:custGeom>
            <a:avLst/>
            <a:gdLst/>
            <a:ahLst/>
            <a:cxnLst>
              <a:cxn ang="0">
                <a:pos x="2592" y="0"/>
              </a:cxn>
              <a:cxn ang="0">
                <a:pos x="0" y="0"/>
              </a:cxn>
              <a:cxn ang="0">
                <a:pos x="0" y="1552"/>
              </a:cxn>
              <a:cxn ang="0">
                <a:pos x="2596" y="0"/>
              </a:cxn>
              <a:cxn ang="0">
                <a:pos x="2592" y="0"/>
              </a:cxn>
            </a:cxnLst>
            <a:rect l="0" t="0" r="r" b="b"/>
            <a:pathLst>
              <a:path w="2596" h="1552">
                <a:moveTo>
                  <a:pt x="2592" y="0"/>
                </a:moveTo>
                <a:lnTo>
                  <a:pt x="0" y="0"/>
                </a:lnTo>
                <a:lnTo>
                  <a:pt x="0" y="1552"/>
                </a:lnTo>
                <a:lnTo>
                  <a:pt x="2596" y="0"/>
                </a:lnTo>
                <a:lnTo>
                  <a:pt x="2592" y="0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9" name="Rektangel 18"/>
          <p:cNvSpPr/>
          <p:nvPr/>
        </p:nvSpPr>
        <p:spPr bwMode="auto">
          <a:xfrm>
            <a:off x="427038" y="1116013"/>
            <a:ext cx="2551112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000" b="1" kern="0" noProof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Process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Go ahead and replace it with your own text.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This is an example text.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Go ahead and replace it with your own text.</a:t>
            </a:r>
            <a:endParaRPr lang="da-DK" sz="1400" kern="0" dirty="0">
              <a:latin typeface="Arial" pitchFamily="34" charset="0"/>
              <a:ea typeface="+mn-ea"/>
            </a:endParaRPr>
          </a:p>
        </p:txBody>
      </p:sp>
      <p:sp>
        <p:nvSpPr>
          <p:cNvPr id="16403" name="TextBox 1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256088" y="684213"/>
            <a:ext cx="4887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 rot="10800000" flipV="1">
            <a:off x="0" y="0"/>
            <a:ext cx="9144000" cy="3032125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17410" name="Gruppe 13"/>
          <p:cNvGrpSpPr>
            <a:grpSpLocks/>
          </p:cNvGrpSpPr>
          <p:nvPr/>
        </p:nvGrpSpPr>
        <p:grpSpPr bwMode="auto">
          <a:xfrm>
            <a:off x="336550" y="895350"/>
            <a:ext cx="2603500" cy="1808163"/>
            <a:chOff x="4819650" y="4642167"/>
            <a:chExt cx="3905250" cy="1808163"/>
          </a:xfrm>
        </p:grpSpPr>
        <p:sp>
          <p:nvSpPr>
            <p:cNvPr id="17" name="Rektangel med enkelt afrundet hjørne 16"/>
            <p:cNvSpPr/>
            <p:nvPr/>
          </p:nvSpPr>
          <p:spPr>
            <a:xfrm rot="10800000" flipH="1">
              <a:off x="4819650" y="4642167"/>
              <a:ext cx="3902870" cy="1808163"/>
            </a:xfrm>
            <a:prstGeom prst="round1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8" name="Rektangel 17"/>
            <p:cNvSpPr/>
            <p:nvPr/>
          </p:nvSpPr>
          <p:spPr>
            <a:xfrm>
              <a:off x="4819650" y="4650105"/>
              <a:ext cx="3905250" cy="131762"/>
            </a:xfrm>
            <a:prstGeom prst="rect">
              <a:avLst/>
            </a:prstGeom>
            <a:gradFill flip="none" rotWithShape="1">
              <a:gsLst>
                <a:gs pos="44000">
                  <a:srgbClr val="00B0F0"/>
                </a:gs>
                <a:gs pos="45000">
                  <a:srgbClr val="0070C0"/>
                </a:gs>
              </a:gsLst>
              <a:lin ang="5400000" scaled="1"/>
              <a:tileRect/>
            </a:gradFill>
            <a:ln w="95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32" name="Tekstboks 31"/>
          <p:cNvSpPr txBox="1"/>
          <p:nvPr/>
        </p:nvSpPr>
        <p:spPr>
          <a:xfrm>
            <a:off x="4076700" y="2389188"/>
            <a:ext cx="1019175" cy="5857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2015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b="1" kern="0" dirty="0">
                <a:latin typeface="+mn-lt"/>
                <a:ea typeface="+mn-ea"/>
              </a:rPr>
              <a:t>VISIONS </a:t>
            </a:r>
            <a:r>
              <a:rPr lang="de-DE" sz="2600" kern="0" dirty="0">
                <a:latin typeface="+mn-lt"/>
                <a:ea typeface="+mn-ea"/>
              </a:rPr>
              <a:t>AND</a:t>
            </a:r>
            <a:r>
              <a:rPr lang="de-DE" sz="2600" b="1" kern="0" dirty="0">
                <a:latin typeface="+mn-lt"/>
                <a:ea typeface="+mn-ea"/>
              </a:rPr>
              <a:t> </a:t>
            </a:r>
            <a:r>
              <a:rPr lang="de-DE" sz="2600" kern="0" dirty="0">
                <a:latin typeface="+mn-lt"/>
                <a:ea typeface="+mn-ea"/>
              </a:rPr>
              <a:t>TARGETS – HOW TO REACH OUR GOALS</a:t>
            </a:r>
            <a:endParaRPr lang="de-DE" sz="2800" kern="0" dirty="0">
              <a:latin typeface="Calibri"/>
              <a:ea typeface="+mn-ea"/>
            </a:endParaRPr>
          </a:p>
        </p:txBody>
      </p:sp>
      <p:sp>
        <p:nvSpPr>
          <p:cNvPr id="54" name="Freeform 68"/>
          <p:cNvSpPr>
            <a:spLocks/>
          </p:cNvSpPr>
          <p:nvPr/>
        </p:nvSpPr>
        <p:spPr bwMode="auto">
          <a:xfrm>
            <a:off x="2104" y="3028900"/>
            <a:ext cx="4604441" cy="3829100"/>
          </a:xfrm>
          <a:custGeom>
            <a:avLst/>
            <a:gdLst/>
            <a:ahLst/>
            <a:cxnLst>
              <a:cxn ang="0">
                <a:pos x="0" y="1562"/>
              </a:cxn>
              <a:cxn ang="0">
                <a:pos x="0" y="2604"/>
              </a:cxn>
              <a:cxn ang="0">
                <a:pos x="1272" y="2604"/>
              </a:cxn>
              <a:cxn ang="0">
                <a:pos x="2612" y="0"/>
              </a:cxn>
              <a:cxn ang="0">
                <a:pos x="0" y="1562"/>
              </a:cxn>
            </a:cxnLst>
            <a:rect l="0" t="0" r="r" b="b"/>
            <a:pathLst>
              <a:path w="2612" h="2604">
                <a:moveTo>
                  <a:pt x="0" y="1562"/>
                </a:moveTo>
                <a:lnTo>
                  <a:pt x="0" y="2604"/>
                </a:lnTo>
                <a:lnTo>
                  <a:pt x="1272" y="2604"/>
                </a:lnTo>
                <a:lnTo>
                  <a:pt x="2612" y="0"/>
                </a:lnTo>
                <a:lnTo>
                  <a:pt x="0" y="1562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5" name="Freeform 69"/>
          <p:cNvSpPr>
            <a:spLocks/>
          </p:cNvSpPr>
          <p:nvPr/>
        </p:nvSpPr>
        <p:spPr bwMode="auto">
          <a:xfrm>
            <a:off x="4666480" y="3025959"/>
            <a:ext cx="4473994" cy="2249817"/>
          </a:xfrm>
          <a:custGeom>
            <a:avLst/>
            <a:gdLst/>
            <a:ahLst/>
            <a:cxnLst>
              <a:cxn ang="0">
                <a:pos x="2538" y="1530"/>
              </a:cxn>
              <a:cxn ang="0">
                <a:pos x="2538" y="0"/>
              </a:cxn>
              <a:cxn ang="0">
                <a:pos x="0" y="0"/>
              </a:cxn>
              <a:cxn ang="0">
                <a:pos x="2538" y="1530"/>
              </a:cxn>
            </a:cxnLst>
            <a:rect l="0" t="0" r="r" b="b"/>
            <a:pathLst>
              <a:path w="2538" h="1530">
                <a:moveTo>
                  <a:pt x="2538" y="1530"/>
                </a:moveTo>
                <a:lnTo>
                  <a:pt x="2538" y="0"/>
                </a:lnTo>
                <a:lnTo>
                  <a:pt x="0" y="0"/>
                </a:lnTo>
                <a:lnTo>
                  <a:pt x="2538" y="1530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6" name="Freeform 70"/>
          <p:cNvSpPr>
            <a:spLocks/>
          </p:cNvSpPr>
          <p:nvPr/>
        </p:nvSpPr>
        <p:spPr bwMode="auto">
          <a:xfrm>
            <a:off x="2262188" y="3032125"/>
            <a:ext cx="4525962" cy="3825875"/>
          </a:xfrm>
          <a:custGeom>
            <a:avLst/>
            <a:gdLst/>
            <a:ahLst/>
            <a:cxnLst>
              <a:cxn ang="0">
                <a:pos x="0" y="2602"/>
              </a:cxn>
              <a:cxn ang="0">
                <a:pos x="2568" y="2602"/>
              </a:cxn>
              <a:cxn ang="0">
                <a:pos x="1338" y="0"/>
              </a:cxn>
              <a:cxn ang="0">
                <a:pos x="0" y="2602"/>
              </a:cxn>
            </a:cxnLst>
            <a:rect l="0" t="0" r="r" b="b"/>
            <a:pathLst>
              <a:path w="2568" h="2602">
                <a:moveTo>
                  <a:pt x="0" y="2602"/>
                </a:moveTo>
                <a:lnTo>
                  <a:pt x="2568" y="2602"/>
                </a:lnTo>
                <a:lnTo>
                  <a:pt x="1338" y="0"/>
                </a:lnTo>
                <a:lnTo>
                  <a:pt x="0" y="2602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t="-8000" r="-13000"/>
            </a:stretch>
          </a:blip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7" name="Freeform 71"/>
          <p:cNvSpPr>
            <a:spLocks/>
          </p:cNvSpPr>
          <p:nvPr/>
        </p:nvSpPr>
        <p:spPr bwMode="auto">
          <a:xfrm>
            <a:off x="4638276" y="3028900"/>
            <a:ext cx="4502199" cy="3829100"/>
          </a:xfrm>
          <a:custGeom>
            <a:avLst/>
            <a:gdLst/>
            <a:ahLst/>
            <a:cxnLst>
              <a:cxn ang="0">
                <a:pos x="1230" y="2604"/>
              </a:cxn>
              <a:cxn ang="0">
                <a:pos x="1230" y="2604"/>
              </a:cxn>
              <a:cxn ang="0">
                <a:pos x="2554" y="2604"/>
              </a:cxn>
              <a:cxn ang="0">
                <a:pos x="2554" y="1540"/>
              </a:cxn>
              <a:cxn ang="0">
                <a:pos x="0" y="0"/>
              </a:cxn>
              <a:cxn ang="0">
                <a:pos x="1230" y="2604"/>
              </a:cxn>
            </a:cxnLst>
            <a:rect l="0" t="0" r="r" b="b"/>
            <a:pathLst>
              <a:path w="2554" h="2604">
                <a:moveTo>
                  <a:pt x="1230" y="2604"/>
                </a:moveTo>
                <a:lnTo>
                  <a:pt x="1230" y="2604"/>
                </a:lnTo>
                <a:lnTo>
                  <a:pt x="2554" y="2604"/>
                </a:lnTo>
                <a:lnTo>
                  <a:pt x="2554" y="1540"/>
                </a:lnTo>
                <a:lnTo>
                  <a:pt x="0" y="0"/>
                </a:lnTo>
                <a:lnTo>
                  <a:pt x="1230" y="2604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8" name="Freeform 72"/>
          <p:cNvSpPr>
            <a:spLocks/>
          </p:cNvSpPr>
          <p:nvPr/>
        </p:nvSpPr>
        <p:spPr bwMode="auto">
          <a:xfrm>
            <a:off x="2104" y="3025959"/>
            <a:ext cx="4576237" cy="2282167"/>
          </a:xfrm>
          <a:custGeom>
            <a:avLst/>
            <a:gdLst/>
            <a:ahLst/>
            <a:cxnLst>
              <a:cxn ang="0">
                <a:pos x="2592" y="0"/>
              </a:cxn>
              <a:cxn ang="0">
                <a:pos x="0" y="0"/>
              </a:cxn>
              <a:cxn ang="0">
                <a:pos x="0" y="1552"/>
              </a:cxn>
              <a:cxn ang="0">
                <a:pos x="2596" y="0"/>
              </a:cxn>
              <a:cxn ang="0">
                <a:pos x="2592" y="0"/>
              </a:cxn>
            </a:cxnLst>
            <a:rect l="0" t="0" r="r" b="b"/>
            <a:pathLst>
              <a:path w="2596" h="1552">
                <a:moveTo>
                  <a:pt x="2592" y="0"/>
                </a:moveTo>
                <a:lnTo>
                  <a:pt x="0" y="0"/>
                </a:lnTo>
                <a:lnTo>
                  <a:pt x="0" y="1552"/>
                </a:lnTo>
                <a:lnTo>
                  <a:pt x="2596" y="0"/>
                </a:lnTo>
                <a:lnTo>
                  <a:pt x="2592" y="0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22" name="Rektangel 21"/>
          <p:cNvSpPr/>
          <p:nvPr/>
        </p:nvSpPr>
        <p:spPr bwMode="auto">
          <a:xfrm>
            <a:off x="427038" y="1116013"/>
            <a:ext cx="2551112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000" b="1" kern="0" noProof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People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Go ahead and replace it with your own text.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This is an example text.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Go ahead and replace it with your own text.</a:t>
            </a:r>
            <a:endParaRPr lang="da-DK" sz="1400" kern="0" dirty="0">
              <a:latin typeface="Arial" pitchFamily="34" charset="0"/>
              <a:ea typeface="+mn-ea"/>
            </a:endParaRPr>
          </a:p>
        </p:txBody>
      </p:sp>
      <p:sp>
        <p:nvSpPr>
          <p:cNvPr id="17429" name="TextBox 1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256088" y="684213"/>
            <a:ext cx="4887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/>
        </p:nvSpPr>
        <p:spPr>
          <a:xfrm rot="10800000" flipV="1">
            <a:off x="0" y="0"/>
            <a:ext cx="9144000" cy="3032125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18434" name="Gruppe 13"/>
          <p:cNvGrpSpPr>
            <a:grpSpLocks/>
          </p:cNvGrpSpPr>
          <p:nvPr/>
        </p:nvGrpSpPr>
        <p:grpSpPr bwMode="auto">
          <a:xfrm>
            <a:off x="336550" y="895350"/>
            <a:ext cx="2603500" cy="1808163"/>
            <a:chOff x="4819650" y="4642167"/>
            <a:chExt cx="3905250" cy="1808163"/>
          </a:xfrm>
        </p:grpSpPr>
        <p:sp>
          <p:nvSpPr>
            <p:cNvPr id="19" name="Rektangel med enkelt afrundet hjørne 18"/>
            <p:cNvSpPr/>
            <p:nvPr/>
          </p:nvSpPr>
          <p:spPr>
            <a:xfrm rot="10800000" flipH="1">
              <a:off x="4819650" y="4642167"/>
              <a:ext cx="3902870" cy="1808163"/>
            </a:xfrm>
            <a:prstGeom prst="round1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3" name="Rektangel 22"/>
            <p:cNvSpPr/>
            <p:nvPr/>
          </p:nvSpPr>
          <p:spPr>
            <a:xfrm>
              <a:off x="4819650" y="4650105"/>
              <a:ext cx="3905250" cy="131762"/>
            </a:xfrm>
            <a:prstGeom prst="rect">
              <a:avLst/>
            </a:prstGeom>
            <a:gradFill flip="none" rotWithShape="1">
              <a:gsLst>
                <a:gs pos="44000">
                  <a:srgbClr val="00B0F0"/>
                </a:gs>
                <a:gs pos="45000">
                  <a:srgbClr val="0070C0"/>
                </a:gs>
              </a:gsLst>
              <a:lin ang="5400000" scaled="1"/>
              <a:tileRect/>
            </a:gradFill>
            <a:ln w="95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5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b="1" kern="0" dirty="0">
                <a:latin typeface="+mn-lt"/>
                <a:ea typeface="+mn-ea"/>
              </a:rPr>
              <a:t>VISIONS </a:t>
            </a:r>
            <a:r>
              <a:rPr lang="de-DE" sz="2600" kern="0" dirty="0">
                <a:latin typeface="+mn-lt"/>
                <a:ea typeface="+mn-ea"/>
              </a:rPr>
              <a:t>AND</a:t>
            </a:r>
            <a:r>
              <a:rPr lang="de-DE" sz="2600" b="1" kern="0" dirty="0">
                <a:latin typeface="+mn-lt"/>
                <a:ea typeface="+mn-ea"/>
              </a:rPr>
              <a:t> </a:t>
            </a:r>
            <a:r>
              <a:rPr lang="de-DE" sz="2600" kern="0" dirty="0">
                <a:latin typeface="+mn-lt"/>
                <a:ea typeface="+mn-ea"/>
              </a:rPr>
              <a:t>TARGETS – HOW TO REACH OUR GOALS</a:t>
            </a:r>
            <a:endParaRPr lang="de-DE" sz="2800" kern="0" dirty="0">
              <a:latin typeface="Calibri"/>
              <a:ea typeface="+mn-ea"/>
            </a:endParaRPr>
          </a:p>
        </p:txBody>
      </p:sp>
      <p:sp>
        <p:nvSpPr>
          <p:cNvPr id="32" name="Tekstboks 31"/>
          <p:cNvSpPr txBox="1"/>
          <p:nvPr/>
        </p:nvSpPr>
        <p:spPr>
          <a:xfrm>
            <a:off x="4076700" y="2389188"/>
            <a:ext cx="1019175" cy="5857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2015</a:t>
            </a:r>
          </a:p>
        </p:txBody>
      </p:sp>
      <p:sp>
        <p:nvSpPr>
          <p:cNvPr id="54" name="Freeform 68"/>
          <p:cNvSpPr>
            <a:spLocks/>
          </p:cNvSpPr>
          <p:nvPr/>
        </p:nvSpPr>
        <p:spPr bwMode="auto">
          <a:xfrm>
            <a:off x="2104" y="3028900"/>
            <a:ext cx="4604441" cy="3829100"/>
          </a:xfrm>
          <a:custGeom>
            <a:avLst/>
            <a:gdLst/>
            <a:ahLst/>
            <a:cxnLst>
              <a:cxn ang="0">
                <a:pos x="0" y="1562"/>
              </a:cxn>
              <a:cxn ang="0">
                <a:pos x="0" y="2604"/>
              </a:cxn>
              <a:cxn ang="0">
                <a:pos x="1272" y="2604"/>
              </a:cxn>
              <a:cxn ang="0">
                <a:pos x="2612" y="0"/>
              </a:cxn>
              <a:cxn ang="0">
                <a:pos x="0" y="1562"/>
              </a:cxn>
            </a:cxnLst>
            <a:rect l="0" t="0" r="r" b="b"/>
            <a:pathLst>
              <a:path w="2612" h="2604">
                <a:moveTo>
                  <a:pt x="0" y="1562"/>
                </a:moveTo>
                <a:lnTo>
                  <a:pt x="0" y="2604"/>
                </a:lnTo>
                <a:lnTo>
                  <a:pt x="1272" y="2604"/>
                </a:lnTo>
                <a:lnTo>
                  <a:pt x="2612" y="0"/>
                </a:lnTo>
                <a:lnTo>
                  <a:pt x="0" y="1562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5" name="Freeform 69"/>
          <p:cNvSpPr>
            <a:spLocks/>
          </p:cNvSpPr>
          <p:nvPr/>
        </p:nvSpPr>
        <p:spPr bwMode="auto">
          <a:xfrm>
            <a:off x="4666480" y="3025959"/>
            <a:ext cx="4473994" cy="2249817"/>
          </a:xfrm>
          <a:custGeom>
            <a:avLst/>
            <a:gdLst/>
            <a:ahLst/>
            <a:cxnLst>
              <a:cxn ang="0">
                <a:pos x="2538" y="1530"/>
              </a:cxn>
              <a:cxn ang="0">
                <a:pos x="2538" y="0"/>
              </a:cxn>
              <a:cxn ang="0">
                <a:pos x="0" y="0"/>
              </a:cxn>
              <a:cxn ang="0">
                <a:pos x="2538" y="1530"/>
              </a:cxn>
            </a:cxnLst>
            <a:rect l="0" t="0" r="r" b="b"/>
            <a:pathLst>
              <a:path w="2538" h="1530">
                <a:moveTo>
                  <a:pt x="2538" y="1530"/>
                </a:moveTo>
                <a:lnTo>
                  <a:pt x="2538" y="0"/>
                </a:lnTo>
                <a:lnTo>
                  <a:pt x="0" y="0"/>
                </a:lnTo>
                <a:lnTo>
                  <a:pt x="2538" y="1530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6" name="Freeform 70"/>
          <p:cNvSpPr>
            <a:spLocks/>
          </p:cNvSpPr>
          <p:nvPr/>
        </p:nvSpPr>
        <p:spPr bwMode="auto">
          <a:xfrm>
            <a:off x="2262017" y="3031840"/>
            <a:ext cx="4526878" cy="3826160"/>
          </a:xfrm>
          <a:custGeom>
            <a:avLst/>
            <a:gdLst/>
            <a:ahLst/>
            <a:cxnLst>
              <a:cxn ang="0">
                <a:pos x="0" y="2602"/>
              </a:cxn>
              <a:cxn ang="0">
                <a:pos x="2568" y="2602"/>
              </a:cxn>
              <a:cxn ang="0">
                <a:pos x="1338" y="0"/>
              </a:cxn>
              <a:cxn ang="0">
                <a:pos x="0" y="2602"/>
              </a:cxn>
            </a:cxnLst>
            <a:rect l="0" t="0" r="r" b="b"/>
            <a:pathLst>
              <a:path w="2568" h="2602">
                <a:moveTo>
                  <a:pt x="0" y="2602"/>
                </a:moveTo>
                <a:lnTo>
                  <a:pt x="2568" y="2602"/>
                </a:lnTo>
                <a:lnTo>
                  <a:pt x="1338" y="0"/>
                </a:lnTo>
                <a:lnTo>
                  <a:pt x="0" y="2602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7" name="Freeform 71"/>
          <p:cNvSpPr>
            <a:spLocks/>
          </p:cNvSpPr>
          <p:nvPr/>
        </p:nvSpPr>
        <p:spPr bwMode="auto">
          <a:xfrm>
            <a:off x="4638675" y="3028950"/>
            <a:ext cx="4502150" cy="3829050"/>
          </a:xfrm>
          <a:custGeom>
            <a:avLst/>
            <a:gdLst/>
            <a:ahLst/>
            <a:cxnLst>
              <a:cxn ang="0">
                <a:pos x="1230" y="2604"/>
              </a:cxn>
              <a:cxn ang="0">
                <a:pos x="1230" y="2604"/>
              </a:cxn>
              <a:cxn ang="0">
                <a:pos x="2554" y="2604"/>
              </a:cxn>
              <a:cxn ang="0">
                <a:pos x="2554" y="1540"/>
              </a:cxn>
              <a:cxn ang="0">
                <a:pos x="0" y="0"/>
              </a:cxn>
              <a:cxn ang="0">
                <a:pos x="1230" y="2604"/>
              </a:cxn>
            </a:cxnLst>
            <a:rect l="0" t="0" r="r" b="b"/>
            <a:pathLst>
              <a:path w="2554" h="2604">
                <a:moveTo>
                  <a:pt x="1230" y="2604"/>
                </a:moveTo>
                <a:lnTo>
                  <a:pt x="1230" y="2604"/>
                </a:lnTo>
                <a:lnTo>
                  <a:pt x="2554" y="2604"/>
                </a:lnTo>
                <a:lnTo>
                  <a:pt x="2554" y="1540"/>
                </a:lnTo>
                <a:lnTo>
                  <a:pt x="0" y="0"/>
                </a:lnTo>
                <a:lnTo>
                  <a:pt x="1230" y="260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8" name="Freeform 72"/>
          <p:cNvSpPr>
            <a:spLocks/>
          </p:cNvSpPr>
          <p:nvPr/>
        </p:nvSpPr>
        <p:spPr bwMode="auto">
          <a:xfrm>
            <a:off x="2104" y="3025959"/>
            <a:ext cx="4576237" cy="2282167"/>
          </a:xfrm>
          <a:custGeom>
            <a:avLst/>
            <a:gdLst/>
            <a:ahLst/>
            <a:cxnLst>
              <a:cxn ang="0">
                <a:pos x="2592" y="0"/>
              </a:cxn>
              <a:cxn ang="0">
                <a:pos x="0" y="0"/>
              </a:cxn>
              <a:cxn ang="0">
                <a:pos x="0" y="1552"/>
              </a:cxn>
              <a:cxn ang="0">
                <a:pos x="2596" y="0"/>
              </a:cxn>
              <a:cxn ang="0">
                <a:pos x="2592" y="0"/>
              </a:cxn>
            </a:cxnLst>
            <a:rect l="0" t="0" r="r" b="b"/>
            <a:pathLst>
              <a:path w="2596" h="1552">
                <a:moveTo>
                  <a:pt x="2592" y="0"/>
                </a:moveTo>
                <a:lnTo>
                  <a:pt x="0" y="0"/>
                </a:lnTo>
                <a:lnTo>
                  <a:pt x="0" y="1552"/>
                </a:lnTo>
                <a:lnTo>
                  <a:pt x="2596" y="0"/>
                </a:lnTo>
                <a:lnTo>
                  <a:pt x="2592" y="0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22" name="Rektangel 21"/>
          <p:cNvSpPr/>
          <p:nvPr/>
        </p:nvSpPr>
        <p:spPr bwMode="auto">
          <a:xfrm>
            <a:off x="427038" y="1116013"/>
            <a:ext cx="2551112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000" b="1" kern="0" noProof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Business Targets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Go ahead and replace it with your own text.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This is an example text.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Go ahead and replace it with your own text.</a:t>
            </a:r>
            <a:endParaRPr lang="da-DK" sz="1400" kern="0" dirty="0">
              <a:latin typeface="Arial" pitchFamily="34" charset="0"/>
              <a:ea typeface="+mn-ea"/>
            </a:endParaRPr>
          </a:p>
        </p:txBody>
      </p:sp>
      <p:sp>
        <p:nvSpPr>
          <p:cNvPr id="18451" name="TextBox 1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256088" y="684213"/>
            <a:ext cx="4887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/>
        </p:nvSpPr>
        <p:spPr>
          <a:xfrm rot="10800000" flipV="1">
            <a:off x="0" y="0"/>
            <a:ext cx="9144000" cy="3032125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b="1" kern="0" dirty="0">
                <a:latin typeface="+mn-lt"/>
                <a:ea typeface="+mn-ea"/>
              </a:rPr>
              <a:t>VISIONS </a:t>
            </a:r>
            <a:r>
              <a:rPr lang="de-DE" sz="2600" kern="0" dirty="0">
                <a:latin typeface="+mn-lt"/>
                <a:ea typeface="+mn-ea"/>
              </a:rPr>
              <a:t>AND</a:t>
            </a:r>
            <a:r>
              <a:rPr lang="de-DE" sz="2600" b="1" kern="0" dirty="0">
                <a:latin typeface="+mn-lt"/>
                <a:ea typeface="+mn-ea"/>
              </a:rPr>
              <a:t> </a:t>
            </a:r>
            <a:r>
              <a:rPr lang="de-DE" sz="2600" kern="0" dirty="0">
                <a:latin typeface="+mn-lt"/>
                <a:ea typeface="+mn-ea"/>
              </a:rPr>
              <a:t>TARGETS – HOW TO REACH OUR GOALS</a:t>
            </a:r>
            <a:endParaRPr lang="de-DE" sz="2800" kern="0" dirty="0">
              <a:latin typeface="Calibri"/>
              <a:ea typeface="+mn-ea"/>
            </a:endParaRPr>
          </a:p>
        </p:txBody>
      </p:sp>
      <p:sp>
        <p:nvSpPr>
          <p:cNvPr id="32" name="Tekstboks 31"/>
          <p:cNvSpPr txBox="1"/>
          <p:nvPr/>
        </p:nvSpPr>
        <p:spPr>
          <a:xfrm>
            <a:off x="4076700" y="2389188"/>
            <a:ext cx="1019175" cy="5857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2015</a:t>
            </a:r>
          </a:p>
        </p:txBody>
      </p:sp>
      <p:sp>
        <p:nvSpPr>
          <p:cNvPr id="54" name="Freeform 68"/>
          <p:cNvSpPr>
            <a:spLocks/>
          </p:cNvSpPr>
          <p:nvPr/>
        </p:nvSpPr>
        <p:spPr bwMode="auto">
          <a:xfrm>
            <a:off x="2104" y="3028900"/>
            <a:ext cx="4604441" cy="3829100"/>
          </a:xfrm>
          <a:custGeom>
            <a:avLst/>
            <a:gdLst/>
            <a:ahLst/>
            <a:cxnLst>
              <a:cxn ang="0">
                <a:pos x="0" y="1562"/>
              </a:cxn>
              <a:cxn ang="0">
                <a:pos x="0" y="2604"/>
              </a:cxn>
              <a:cxn ang="0">
                <a:pos x="1272" y="2604"/>
              </a:cxn>
              <a:cxn ang="0">
                <a:pos x="2612" y="0"/>
              </a:cxn>
              <a:cxn ang="0">
                <a:pos x="0" y="1562"/>
              </a:cxn>
            </a:cxnLst>
            <a:rect l="0" t="0" r="r" b="b"/>
            <a:pathLst>
              <a:path w="2612" h="2604">
                <a:moveTo>
                  <a:pt x="0" y="1562"/>
                </a:moveTo>
                <a:lnTo>
                  <a:pt x="0" y="2604"/>
                </a:lnTo>
                <a:lnTo>
                  <a:pt x="1272" y="2604"/>
                </a:lnTo>
                <a:lnTo>
                  <a:pt x="2612" y="0"/>
                </a:lnTo>
                <a:lnTo>
                  <a:pt x="0" y="1562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5" name="Freeform 69"/>
          <p:cNvSpPr>
            <a:spLocks/>
          </p:cNvSpPr>
          <p:nvPr/>
        </p:nvSpPr>
        <p:spPr bwMode="auto">
          <a:xfrm>
            <a:off x="4666480" y="3025959"/>
            <a:ext cx="4473994" cy="2249817"/>
          </a:xfrm>
          <a:custGeom>
            <a:avLst/>
            <a:gdLst/>
            <a:ahLst/>
            <a:cxnLst>
              <a:cxn ang="0">
                <a:pos x="2538" y="1530"/>
              </a:cxn>
              <a:cxn ang="0">
                <a:pos x="2538" y="0"/>
              </a:cxn>
              <a:cxn ang="0">
                <a:pos x="0" y="0"/>
              </a:cxn>
              <a:cxn ang="0">
                <a:pos x="2538" y="1530"/>
              </a:cxn>
            </a:cxnLst>
            <a:rect l="0" t="0" r="r" b="b"/>
            <a:pathLst>
              <a:path w="2538" h="1530">
                <a:moveTo>
                  <a:pt x="2538" y="1530"/>
                </a:moveTo>
                <a:lnTo>
                  <a:pt x="2538" y="0"/>
                </a:lnTo>
                <a:lnTo>
                  <a:pt x="0" y="0"/>
                </a:lnTo>
                <a:lnTo>
                  <a:pt x="2538" y="153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t="-13000" b="-9000"/>
            </a:stretch>
          </a:blip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6" name="Freeform 70"/>
          <p:cNvSpPr>
            <a:spLocks/>
          </p:cNvSpPr>
          <p:nvPr/>
        </p:nvSpPr>
        <p:spPr bwMode="auto">
          <a:xfrm>
            <a:off x="2262017" y="3031840"/>
            <a:ext cx="4526878" cy="3826160"/>
          </a:xfrm>
          <a:custGeom>
            <a:avLst/>
            <a:gdLst/>
            <a:ahLst/>
            <a:cxnLst>
              <a:cxn ang="0">
                <a:pos x="0" y="2602"/>
              </a:cxn>
              <a:cxn ang="0">
                <a:pos x="2568" y="2602"/>
              </a:cxn>
              <a:cxn ang="0">
                <a:pos x="1338" y="0"/>
              </a:cxn>
              <a:cxn ang="0">
                <a:pos x="0" y="2602"/>
              </a:cxn>
            </a:cxnLst>
            <a:rect l="0" t="0" r="r" b="b"/>
            <a:pathLst>
              <a:path w="2568" h="2602">
                <a:moveTo>
                  <a:pt x="0" y="2602"/>
                </a:moveTo>
                <a:lnTo>
                  <a:pt x="2568" y="2602"/>
                </a:lnTo>
                <a:lnTo>
                  <a:pt x="1338" y="0"/>
                </a:lnTo>
                <a:lnTo>
                  <a:pt x="0" y="2602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7" name="Freeform 71"/>
          <p:cNvSpPr>
            <a:spLocks/>
          </p:cNvSpPr>
          <p:nvPr/>
        </p:nvSpPr>
        <p:spPr bwMode="auto">
          <a:xfrm>
            <a:off x="4638276" y="3028900"/>
            <a:ext cx="4502199" cy="3829100"/>
          </a:xfrm>
          <a:custGeom>
            <a:avLst/>
            <a:gdLst/>
            <a:ahLst/>
            <a:cxnLst>
              <a:cxn ang="0">
                <a:pos x="1230" y="2604"/>
              </a:cxn>
              <a:cxn ang="0">
                <a:pos x="1230" y="2604"/>
              </a:cxn>
              <a:cxn ang="0">
                <a:pos x="2554" y="2604"/>
              </a:cxn>
              <a:cxn ang="0">
                <a:pos x="2554" y="1540"/>
              </a:cxn>
              <a:cxn ang="0">
                <a:pos x="0" y="0"/>
              </a:cxn>
              <a:cxn ang="0">
                <a:pos x="1230" y="2604"/>
              </a:cxn>
            </a:cxnLst>
            <a:rect l="0" t="0" r="r" b="b"/>
            <a:pathLst>
              <a:path w="2554" h="2604">
                <a:moveTo>
                  <a:pt x="1230" y="2604"/>
                </a:moveTo>
                <a:lnTo>
                  <a:pt x="1230" y="2604"/>
                </a:lnTo>
                <a:lnTo>
                  <a:pt x="2554" y="2604"/>
                </a:lnTo>
                <a:lnTo>
                  <a:pt x="2554" y="1540"/>
                </a:lnTo>
                <a:lnTo>
                  <a:pt x="0" y="0"/>
                </a:lnTo>
                <a:lnTo>
                  <a:pt x="1230" y="2604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8" name="Freeform 72"/>
          <p:cNvSpPr>
            <a:spLocks/>
          </p:cNvSpPr>
          <p:nvPr/>
        </p:nvSpPr>
        <p:spPr bwMode="auto">
          <a:xfrm>
            <a:off x="2104" y="3025959"/>
            <a:ext cx="4576237" cy="2282167"/>
          </a:xfrm>
          <a:custGeom>
            <a:avLst/>
            <a:gdLst/>
            <a:ahLst/>
            <a:cxnLst>
              <a:cxn ang="0">
                <a:pos x="2592" y="0"/>
              </a:cxn>
              <a:cxn ang="0">
                <a:pos x="0" y="0"/>
              </a:cxn>
              <a:cxn ang="0">
                <a:pos x="0" y="1552"/>
              </a:cxn>
              <a:cxn ang="0">
                <a:pos x="2596" y="0"/>
              </a:cxn>
              <a:cxn ang="0">
                <a:pos x="2592" y="0"/>
              </a:cxn>
            </a:cxnLst>
            <a:rect l="0" t="0" r="r" b="b"/>
            <a:pathLst>
              <a:path w="2596" h="1552">
                <a:moveTo>
                  <a:pt x="2592" y="0"/>
                </a:moveTo>
                <a:lnTo>
                  <a:pt x="0" y="0"/>
                </a:lnTo>
                <a:lnTo>
                  <a:pt x="0" y="1552"/>
                </a:lnTo>
                <a:lnTo>
                  <a:pt x="2596" y="0"/>
                </a:lnTo>
                <a:lnTo>
                  <a:pt x="2592" y="0"/>
                </a:lnTo>
                <a:close/>
              </a:path>
            </a:pathLst>
          </a:cu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gradFill flip="none" rotWithShape="1">
              <a:gsLst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19475" name="Gruppe 13"/>
          <p:cNvGrpSpPr>
            <a:grpSpLocks/>
          </p:cNvGrpSpPr>
          <p:nvPr/>
        </p:nvGrpSpPr>
        <p:grpSpPr bwMode="auto">
          <a:xfrm>
            <a:off x="336550" y="895350"/>
            <a:ext cx="2603500" cy="1808163"/>
            <a:chOff x="4819650" y="4642167"/>
            <a:chExt cx="3905250" cy="1808163"/>
          </a:xfrm>
        </p:grpSpPr>
        <p:sp>
          <p:nvSpPr>
            <p:cNvPr id="20" name="Rektangel med enkelt afrundet hjørne 19"/>
            <p:cNvSpPr/>
            <p:nvPr/>
          </p:nvSpPr>
          <p:spPr>
            <a:xfrm rot="10800000" flipH="1">
              <a:off x="4819650" y="4642167"/>
              <a:ext cx="3902870" cy="1808163"/>
            </a:xfrm>
            <a:prstGeom prst="round1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1" name="Rektangel 20"/>
            <p:cNvSpPr/>
            <p:nvPr/>
          </p:nvSpPr>
          <p:spPr>
            <a:xfrm>
              <a:off x="4819650" y="4650105"/>
              <a:ext cx="3905250" cy="131762"/>
            </a:xfrm>
            <a:prstGeom prst="rect">
              <a:avLst/>
            </a:prstGeom>
            <a:gradFill flip="none" rotWithShape="1">
              <a:gsLst>
                <a:gs pos="44000">
                  <a:srgbClr val="00B0F0"/>
                </a:gs>
                <a:gs pos="45000">
                  <a:srgbClr val="0070C0"/>
                </a:gs>
              </a:gsLst>
              <a:lin ang="5400000" scaled="1"/>
              <a:tileRect/>
            </a:gradFill>
            <a:ln w="95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22" name="Rektangel 21"/>
          <p:cNvSpPr/>
          <p:nvPr/>
        </p:nvSpPr>
        <p:spPr bwMode="auto">
          <a:xfrm>
            <a:off x="427038" y="1116013"/>
            <a:ext cx="2551112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000" b="1" kern="0" noProof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Enviromental Targets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Go ahead and replace it with your own text.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This is an example text.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Go ahead and replace it with your own text.</a:t>
            </a:r>
            <a:endParaRPr lang="da-DK" sz="1400" kern="0" dirty="0">
              <a:latin typeface="Arial" pitchFamily="34" charset="0"/>
              <a:ea typeface="+mn-ea"/>
            </a:endParaRPr>
          </a:p>
        </p:txBody>
      </p:sp>
      <p:sp>
        <p:nvSpPr>
          <p:cNvPr id="19477" name="TextBox 1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256088" y="684213"/>
            <a:ext cx="4887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68"/>
          <p:cNvSpPr>
            <a:spLocks/>
          </p:cNvSpPr>
          <p:nvPr/>
        </p:nvSpPr>
        <p:spPr bwMode="auto">
          <a:xfrm>
            <a:off x="1588" y="3028950"/>
            <a:ext cx="4605337" cy="3829050"/>
          </a:xfrm>
          <a:custGeom>
            <a:avLst/>
            <a:gdLst/>
            <a:ahLst/>
            <a:cxnLst>
              <a:cxn ang="0">
                <a:pos x="0" y="1562"/>
              </a:cxn>
              <a:cxn ang="0">
                <a:pos x="0" y="2604"/>
              </a:cxn>
              <a:cxn ang="0">
                <a:pos x="1272" y="2604"/>
              </a:cxn>
              <a:cxn ang="0">
                <a:pos x="2612" y="0"/>
              </a:cxn>
              <a:cxn ang="0">
                <a:pos x="0" y="1562"/>
              </a:cxn>
            </a:cxnLst>
            <a:rect l="0" t="0" r="r" b="b"/>
            <a:pathLst>
              <a:path w="2612" h="2604">
                <a:moveTo>
                  <a:pt x="0" y="1562"/>
                </a:moveTo>
                <a:lnTo>
                  <a:pt x="0" y="2604"/>
                </a:lnTo>
                <a:lnTo>
                  <a:pt x="1272" y="2604"/>
                </a:lnTo>
                <a:lnTo>
                  <a:pt x="2612" y="0"/>
                </a:lnTo>
                <a:lnTo>
                  <a:pt x="0" y="1562"/>
                </a:lnTo>
                <a:close/>
              </a:path>
            </a:pathLst>
          </a:custGeom>
          <a:gradFill flip="none" rotWithShape="1">
            <a:gsLst>
              <a:gs pos="6000">
                <a:srgbClr val="0070C0"/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5" name="Freeform 69"/>
          <p:cNvSpPr>
            <a:spLocks/>
          </p:cNvSpPr>
          <p:nvPr/>
        </p:nvSpPr>
        <p:spPr bwMode="auto">
          <a:xfrm>
            <a:off x="4667250" y="3025775"/>
            <a:ext cx="4473575" cy="2249488"/>
          </a:xfrm>
          <a:custGeom>
            <a:avLst/>
            <a:gdLst/>
            <a:ahLst/>
            <a:cxnLst>
              <a:cxn ang="0">
                <a:pos x="2538" y="1530"/>
              </a:cxn>
              <a:cxn ang="0">
                <a:pos x="2538" y="0"/>
              </a:cxn>
              <a:cxn ang="0">
                <a:pos x="0" y="0"/>
              </a:cxn>
              <a:cxn ang="0">
                <a:pos x="2538" y="1530"/>
              </a:cxn>
            </a:cxnLst>
            <a:rect l="0" t="0" r="r" b="b"/>
            <a:pathLst>
              <a:path w="2538" h="1530">
                <a:moveTo>
                  <a:pt x="2538" y="1530"/>
                </a:moveTo>
                <a:lnTo>
                  <a:pt x="2538" y="0"/>
                </a:lnTo>
                <a:lnTo>
                  <a:pt x="0" y="0"/>
                </a:lnTo>
                <a:lnTo>
                  <a:pt x="2538" y="1530"/>
                </a:lnTo>
                <a:close/>
              </a:path>
            </a:pathLst>
          </a:custGeom>
          <a:gradFill flip="none" rotWithShape="1">
            <a:gsLst>
              <a:gs pos="6000">
                <a:srgbClr val="0070C0"/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6" name="Freeform 70"/>
          <p:cNvSpPr>
            <a:spLocks/>
          </p:cNvSpPr>
          <p:nvPr/>
        </p:nvSpPr>
        <p:spPr bwMode="auto">
          <a:xfrm>
            <a:off x="2262188" y="3032125"/>
            <a:ext cx="4525962" cy="3825875"/>
          </a:xfrm>
          <a:custGeom>
            <a:avLst/>
            <a:gdLst/>
            <a:ahLst/>
            <a:cxnLst>
              <a:cxn ang="0">
                <a:pos x="0" y="2602"/>
              </a:cxn>
              <a:cxn ang="0">
                <a:pos x="2568" y="2602"/>
              </a:cxn>
              <a:cxn ang="0">
                <a:pos x="1338" y="0"/>
              </a:cxn>
              <a:cxn ang="0">
                <a:pos x="0" y="2602"/>
              </a:cxn>
            </a:cxnLst>
            <a:rect l="0" t="0" r="r" b="b"/>
            <a:pathLst>
              <a:path w="2568" h="2602">
                <a:moveTo>
                  <a:pt x="0" y="2602"/>
                </a:moveTo>
                <a:lnTo>
                  <a:pt x="2568" y="2602"/>
                </a:lnTo>
                <a:lnTo>
                  <a:pt x="1338" y="0"/>
                </a:lnTo>
                <a:lnTo>
                  <a:pt x="0" y="2602"/>
                </a:lnTo>
                <a:close/>
              </a:path>
            </a:pathLst>
          </a:custGeom>
          <a:gradFill flip="none" rotWithShape="1">
            <a:gsLst>
              <a:gs pos="6000">
                <a:srgbClr val="0070C0"/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7" name="Freeform 71"/>
          <p:cNvSpPr>
            <a:spLocks/>
          </p:cNvSpPr>
          <p:nvPr/>
        </p:nvSpPr>
        <p:spPr bwMode="auto">
          <a:xfrm>
            <a:off x="4638675" y="3028950"/>
            <a:ext cx="4502150" cy="3829050"/>
          </a:xfrm>
          <a:custGeom>
            <a:avLst/>
            <a:gdLst/>
            <a:ahLst/>
            <a:cxnLst>
              <a:cxn ang="0">
                <a:pos x="1230" y="2604"/>
              </a:cxn>
              <a:cxn ang="0">
                <a:pos x="1230" y="2604"/>
              </a:cxn>
              <a:cxn ang="0">
                <a:pos x="2554" y="2604"/>
              </a:cxn>
              <a:cxn ang="0">
                <a:pos x="2554" y="1540"/>
              </a:cxn>
              <a:cxn ang="0">
                <a:pos x="0" y="0"/>
              </a:cxn>
              <a:cxn ang="0">
                <a:pos x="1230" y="2604"/>
              </a:cxn>
            </a:cxnLst>
            <a:rect l="0" t="0" r="r" b="b"/>
            <a:pathLst>
              <a:path w="2554" h="2604">
                <a:moveTo>
                  <a:pt x="1230" y="2604"/>
                </a:moveTo>
                <a:lnTo>
                  <a:pt x="1230" y="2604"/>
                </a:lnTo>
                <a:lnTo>
                  <a:pt x="2554" y="2604"/>
                </a:lnTo>
                <a:lnTo>
                  <a:pt x="2554" y="1540"/>
                </a:lnTo>
                <a:lnTo>
                  <a:pt x="0" y="0"/>
                </a:lnTo>
                <a:lnTo>
                  <a:pt x="1230" y="2604"/>
                </a:lnTo>
                <a:close/>
              </a:path>
            </a:pathLst>
          </a:custGeom>
          <a:gradFill flip="none" rotWithShape="1">
            <a:gsLst>
              <a:gs pos="6000">
                <a:srgbClr val="0070C0"/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8" name="Freeform 72"/>
          <p:cNvSpPr>
            <a:spLocks/>
          </p:cNvSpPr>
          <p:nvPr/>
        </p:nvSpPr>
        <p:spPr bwMode="auto">
          <a:xfrm>
            <a:off x="1588" y="3025775"/>
            <a:ext cx="4576762" cy="2282825"/>
          </a:xfrm>
          <a:custGeom>
            <a:avLst/>
            <a:gdLst/>
            <a:ahLst/>
            <a:cxnLst>
              <a:cxn ang="0">
                <a:pos x="2592" y="0"/>
              </a:cxn>
              <a:cxn ang="0">
                <a:pos x="0" y="0"/>
              </a:cxn>
              <a:cxn ang="0">
                <a:pos x="0" y="1552"/>
              </a:cxn>
              <a:cxn ang="0">
                <a:pos x="2596" y="0"/>
              </a:cxn>
              <a:cxn ang="0">
                <a:pos x="2592" y="0"/>
              </a:cxn>
            </a:cxnLst>
            <a:rect l="0" t="0" r="r" b="b"/>
            <a:pathLst>
              <a:path w="2596" h="1552">
                <a:moveTo>
                  <a:pt x="2592" y="0"/>
                </a:moveTo>
                <a:lnTo>
                  <a:pt x="0" y="0"/>
                </a:lnTo>
                <a:lnTo>
                  <a:pt x="0" y="1552"/>
                </a:lnTo>
                <a:lnTo>
                  <a:pt x="2596" y="0"/>
                </a:lnTo>
                <a:lnTo>
                  <a:pt x="2592" y="0"/>
                </a:lnTo>
                <a:close/>
              </a:path>
            </a:pathLst>
          </a:custGeom>
          <a:gradFill flip="none" rotWithShape="1">
            <a:gsLst>
              <a:gs pos="6000">
                <a:srgbClr val="0070C0"/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367" name="Tekstboks 366"/>
          <p:cNvSpPr txBox="1"/>
          <p:nvPr/>
        </p:nvSpPr>
        <p:spPr>
          <a:xfrm rot="2793760">
            <a:off x="5929312" y="4799013"/>
            <a:ext cx="15843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368" name="Tekstboks 367"/>
          <p:cNvSpPr txBox="1"/>
          <p:nvPr/>
        </p:nvSpPr>
        <p:spPr>
          <a:xfrm rot="1241099">
            <a:off x="6540500" y="3670300"/>
            <a:ext cx="1585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369" name="Tekstboks 368"/>
          <p:cNvSpPr txBox="1"/>
          <p:nvPr/>
        </p:nvSpPr>
        <p:spPr>
          <a:xfrm rot="9247592" flipV="1">
            <a:off x="1179513" y="3730625"/>
            <a:ext cx="15859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382" name="Tekstboks 381"/>
          <p:cNvSpPr txBox="1"/>
          <p:nvPr/>
        </p:nvSpPr>
        <p:spPr>
          <a:xfrm rot="8343771" flipV="1">
            <a:off x="1781175" y="4776788"/>
            <a:ext cx="15859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grpSp>
        <p:nvGrpSpPr>
          <p:cNvPr id="20490" name="Gruppe 71"/>
          <p:cNvGrpSpPr>
            <a:grpSpLocks/>
          </p:cNvGrpSpPr>
          <p:nvPr/>
        </p:nvGrpSpPr>
        <p:grpSpPr bwMode="auto">
          <a:xfrm>
            <a:off x="3521075" y="3948113"/>
            <a:ext cx="2101850" cy="2786062"/>
            <a:chOff x="3341919" y="4110663"/>
            <a:chExt cx="2100940" cy="2311908"/>
          </a:xfrm>
        </p:grpSpPr>
        <p:sp>
          <p:nvSpPr>
            <p:cNvPr id="386" name="Rektangel 385"/>
            <p:cNvSpPr/>
            <p:nvPr/>
          </p:nvSpPr>
          <p:spPr>
            <a:xfrm>
              <a:off x="3586434" y="4463661"/>
              <a:ext cx="1620000" cy="140994"/>
            </a:xfrm>
            <a:prstGeom prst="rect">
              <a:avLst/>
            </a:prstGeom>
            <a:gradFill flip="none" rotWithShape="1">
              <a:gsLst>
                <a:gs pos="1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+mn-ea"/>
              </a:endParaRPr>
            </a:p>
          </p:txBody>
        </p:sp>
        <p:sp>
          <p:nvSpPr>
            <p:cNvPr id="390" name="Rektangel 389"/>
            <p:cNvSpPr/>
            <p:nvPr/>
          </p:nvSpPr>
          <p:spPr>
            <a:xfrm>
              <a:off x="3368720" y="6281577"/>
              <a:ext cx="2030594" cy="140994"/>
            </a:xfrm>
            <a:prstGeom prst="rect">
              <a:avLst/>
            </a:prstGeom>
            <a:gradFill flip="none" rotWithShape="1">
              <a:gsLst>
                <a:gs pos="100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+mn-ea"/>
              </a:endParaRPr>
            </a:p>
          </p:txBody>
        </p:sp>
        <p:grpSp>
          <p:nvGrpSpPr>
            <p:cNvPr id="20505" name="Gruppe 40"/>
            <p:cNvGrpSpPr>
              <a:grpSpLocks/>
            </p:cNvGrpSpPr>
            <p:nvPr/>
          </p:nvGrpSpPr>
          <p:grpSpPr bwMode="auto">
            <a:xfrm>
              <a:off x="3341920" y="4110663"/>
              <a:ext cx="2100941" cy="2159580"/>
              <a:chOff x="2029411" y="4134853"/>
              <a:chExt cx="1588083" cy="2159580"/>
            </a:xfrm>
          </p:grpSpPr>
          <p:sp>
            <p:nvSpPr>
              <p:cNvPr id="393" name="Rektangel 392"/>
              <p:cNvSpPr/>
              <p:nvPr/>
            </p:nvSpPr>
            <p:spPr>
              <a:xfrm>
                <a:off x="2214127" y="4400953"/>
                <a:ext cx="1224647" cy="108021"/>
              </a:xfrm>
              <a:prstGeom prst="rect">
                <a:avLst/>
              </a:prstGeom>
              <a:solidFill>
                <a:schemeClr val="tx2"/>
              </a:solidFill>
              <a:ln w="3175" cap="flat" cmpd="sng">
                <a:solidFill>
                  <a:srgbClr val="D7D8D9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07" name="Ligebenet trapez 406"/>
              <p:cNvSpPr/>
              <p:nvPr/>
            </p:nvSpPr>
            <p:spPr>
              <a:xfrm flipV="1">
                <a:off x="2029410" y="6185930"/>
                <a:ext cx="1576088" cy="108021"/>
              </a:xfrm>
              <a:prstGeom prst="trapezoid">
                <a:avLst/>
              </a:prstGeom>
              <a:solidFill>
                <a:schemeClr val="tx2"/>
              </a:solidFill>
              <a:ln w="3175" cap="flat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10" name="Kombinationstegning 409"/>
              <p:cNvSpPr/>
              <p:nvPr/>
            </p:nvSpPr>
            <p:spPr>
              <a:xfrm>
                <a:off x="2033009" y="4134853"/>
                <a:ext cx="1584483" cy="2060299"/>
              </a:xfrm>
              <a:custGeom>
                <a:avLst/>
                <a:gdLst>
                  <a:gd name="connsiteX0" fmla="*/ 1584157 w 1584157"/>
                  <a:gd name="connsiteY0" fmla="*/ 2053389 h 2061410"/>
                  <a:gd name="connsiteX1" fmla="*/ 0 w 1584157"/>
                  <a:gd name="connsiteY1" fmla="*/ 2061410 h 2061410"/>
                  <a:gd name="connsiteX2" fmla="*/ 372979 w 1584157"/>
                  <a:gd name="connsiteY2" fmla="*/ 264694 h 2061410"/>
                  <a:gd name="connsiteX3" fmla="*/ 172452 w 1584157"/>
                  <a:gd name="connsiteY3" fmla="*/ 268705 h 2061410"/>
                  <a:gd name="connsiteX4" fmla="*/ 794084 w 1584157"/>
                  <a:gd name="connsiteY4" fmla="*/ 0 h 2061410"/>
                  <a:gd name="connsiteX5" fmla="*/ 1403684 w 1584157"/>
                  <a:gd name="connsiteY5" fmla="*/ 264694 h 2061410"/>
                  <a:gd name="connsiteX6" fmla="*/ 1203157 w 1584157"/>
                  <a:gd name="connsiteY6" fmla="*/ 268705 h 2061410"/>
                  <a:gd name="connsiteX7" fmla="*/ 1584157 w 1584157"/>
                  <a:gd name="connsiteY7" fmla="*/ 2053389 h 206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4157" h="2061410">
                    <a:moveTo>
                      <a:pt x="1584157" y="2053389"/>
                    </a:moveTo>
                    <a:lnTo>
                      <a:pt x="0" y="2061410"/>
                    </a:lnTo>
                    <a:lnTo>
                      <a:pt x="372979" y="264694"/>
                    </a:lnTo>
                    <a:lnTo>
                      <a:pt x="172452" y="268705"/>
                    </a:lnTo>
                    <a:lnTo>
                      <a:pt x="794084" y="0"/>
                    </a:lnTo>
                    <a:lnTo>
                      <a:pt x="1403684" y="264694"/>
                    </a:lnTo>
                    <a:lnTo>
                      <a:pt x="1203157" y="268705"/>
                    </a:lnTo>
                    <a:lnTo>
                      <a:pt x="1584157" y="2053389"/>
                    </a:lnTo>
                    <a:close/>
                  </a:path>
                </a:pathLst>
              </a:custGeom>
              <a:gradFill flip="none" rotWithShape="1">
                <a:gsLst>
                  <a:gs pos="44000">
                    <a:srgbClr val="1F88C8"/>
                  </a:gs>
                  <a:gs pos="100000">
                    <a:srgbClr val="78F8FF"/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</p:grpSp>
      <p:sp>
        <p:nvSpPr>
          <p:cNvPr id="20491" name="Tekstboks 31"/>
          <p:cNvSpPr txBox="1">
            <a:spLocks noChangeArrowheads="1"/>
          </p:cNvSpPr>
          <p:nvPr/>
        </p:nvSpPr>
        <p:spPr bwMode="auto">
          <a:xfrm>
            <a:off x="3695700" y="2222500"/>
            <a:ext cx="18399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altLang="zh-CN" sz="4400" b="1">
                <a:solidFill>
                  <a:srgbClr val="002060"/>
                </a:solidFill>
                <a:latin typeface="Calibri" pitchFamily="34" charset="0"/>
              </a:rPr>
              <a:t>VISION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VISIONS </a:t>
            </a:r>
            <a:r>
              <a:rPr lang="de-DE" sz="2600" kern="0" dirty="0">
                <a:solidFill>
                  <a:sysClr val="windowText" lastClr="000000"/>
                </a:solidFill>
                <a:latin typeface="+mn-lt"/>
                <a:ea typeface="+mn-ea"/>
              </a:rPr>
              <a:t>AND</a:t>
            </a:r>
            <a:r>
              <a:rPr lang="de-DE" sz="26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lang="de-DE" sz="2600" kern="0" dirty="0">
                <a:solidFill>
                  <a:sysClr val="windowText" lastClr="000000"/>
                </a:solidFill>
                <a:latin typeface="+mn-lt"/>
                <a:ea typeface="+mn-ea"/>
              </a:rPr>
              <a:t>TARGETS</a:t>
            </a:r>
            <a:endParaRPr lang="de-DE" sz="2800" kern="0" dirty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350" name="Rektangel med afrundet, diagonalt hjørne 349"/>
          <p:cNvSpPr/>
          <p:nvPr/>
        </p:nvSpPr>
        <p:spPr>
          <a:xfrm>
            <a:off x="338684" y="1006809"/>
            <a:ext cx="1813560" cy="2251960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3600000" scaled="0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351" name="Rektangel 350"/>
          <p:cNvSpPr/>
          <p:nvPr/>
        </p:nvSpPr>
        <p:spPr bwMode="auto">
          <a:xfrm>
            <a:off x="495300" y="1268413"/>
            <a:ext cx="1543050" cy="16938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Example text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This is an example text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Go ahead and replace it with your own text</a:t>
            </a:r>
            <a:endParaRPr lang="da-DK" sz="1400" kern="0" dirty="0">
              <a:latin typeface="Arial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+mn-ea"/>
            </a:endParaRPr>
          </a:p>
        </p:txBody>
      </p:sp>
      <p:sp>
        <p:nvSpPr>
          <p:cNvPr id="384" name="Tekstboks 383"/>
          <p:cNvSpPr txBox="1"/>
          <p:nvPr/>
        </p:nvSpPr>
        <p:spPr>
          <a:xfrm rot="5400000" flipV="1">
            <a:off x="3634581" y="5163344"/>
            <a:ext cx="18875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20498" name="TextBox 22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256088" y="684213"/>
            <a:ext cx="4887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13"/>
          <p:cNvSpPr>
            <a:spLocks/>
          </p:cNvSpPr>
          <p:nvPr/>
        </p:nvSpPr>
        <p:spPr bwMode="auto">
          <a:xfrm>
            <a:off x="3506788" y="3065463"/>
            <a:ext cx="2251075" cy="3789362"/>
          </a:xfrm>
          <a:custGeom>
            <a:avLst/>
            <a:gdLst/>
            <a:ahLst/>
            <a:cxnLst>
              <a:cxn ang="0">
                <a:pos x="0" y="2602"/>
              </a:cxn>
              <a:cxn ang="0">
                <a:pos x="1278" y="2602"/>
              </a:cxn>
              <a:cxn ang="0">
                <a:pos x="638" y="0"/>
              </a:cxn>
              <a:cxn ang="0">
                <a:pos x="0" y="2602"/>
              </a:cxn>
            </a:cxnLst>
            <a:rect l="0" t="0" r="r" b="b"/>
            <a:pathLst>
              <a:path w="1278" h="2602">
                <a:moveTo>
                  <a:pt x="0" y="2602"/>
                </a:moveTo>
                <a:lnTo>
                  <a:pt x="1278" y="2602"/>
                </a:lnTo>
                <a:lnTo>
                  <a:pt x="638" y="0"/>
                </a:lnTo>
                <a:lnTo>
                  <a:pt x="0" y="2602"/>
                </a:lnTo>
                <a:close/>
              </a:path>
            </a:pathLst>
          </a:custGeom>
          <a:gradFill flip="none" rotWithShape="1">
            <a:gsLst>
              <a:gs pos="6000">
                <a:srgbClr val="0070C0"/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-6350" y="3073400"/>
            <a:ext cx="4587875" cy="3783013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0" y="2598"/>
              </a:cxn>
              <a:cxn ang="0">
                <a:pos x="554" y="2598"/>
              </a:cxn>
              <a:cxn ang="0">
                <a:pos x="2604" y="0"/>
              </a:cxn>
              <a:cxn ang="0">
                <a:pos x="0" y="1576"/>
              </a:cxn>
            </a:cxnLst>
            <a:rect l="0" t="0" r="r" b="b"/>
            <a:pathLst>
              <a:path w="2604" h="2598">
                <a:moveTo>
                  <a:pt x="0" y="1576"/>
                </a:moveTo>
                <a:lnTo>
                  <a:pt x="0" y="2598"/>
                </a:lnTo>
                <a:lnTo>
                  <a:pt x="554" y="2598"/>
                </a:lnTo>
                <a:lnTo>
                  <a:pt x="2604" y="0"/>
                </a:lnTo>
                <a:lnTo>
                  <a:pt x="0" y="1576"/>
                </a:lnTo>
                <a:close/>
              </a:path>
            </a:pathLst>
          </a:custGeom>
          <a:gradFill flip="none" rotWithShape="1">
            <a:gsLst>
              <a:gs pos="6000">
                <a:srgbClr val="0070C0"/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3" name="Freeform 8"/>
          <p:cNvSpPr>
            <a:spLocks/>
          </p:cNvSpPr>
          <p:nvPr/>
        </p:nvSpPr>
        <p:spPr bwMode="auto">
          <a:xfrm>
            <a:off x="4697413" y="3063875"/>
            <a:ext cx="4443412" cy="2198688"/>
          </a:xfrm>
          <a:custGeom>
            <a:avLst/>
            <a:gdLst/>
            <a:ahLst/>
            <a:cxnLst>
              <a:cxn ang="0">
                <a:pos x="2522" y="1510"/>
              </a:cxn>
              <a:cxn ang="0">
                <a:pos x="2522" y="528"/>
              </a:cxn>
              <a:cxn ang="0">
                <a:pos x="0" y="0"/>
              </a:cxn>
              <a:cxn ang="0">
                <a:pos x="2522" y="1510"/>
              </a:cxn>
            </a:cxnLst>
            <a:rect l="0" t="0" r="r" b="b"/>
            <a:pathLst>
              <a:path w="2522" h="1510">
                <a:moveTo>
                  <a:pt x="2522" y="1510"/>
                </a:moveTo>
                <a:lnTo>
                  <a:pt x="2522" y="528"/>
                </a:lnTo>
                <a:lnTo>
                  <a:pt x="0" y="0"/>
                </a:lnTo>
                <a:lnTo>
                  <a:pt x="2522" y="1510"/>
                </a:lnTo>
                <a:close/>
              </a:path>
            </a:pathLst>
          </a:custGeom>
          <a:gradFill flip="none" rotWithShape="1">
            <a:gsLst>
              <a:gs pos="6000">
                <a:srgbClr val="0070C0"/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4" name="Freeform 9"/>
          <p:cNvSpPr>
            <a:spLocks/>
          </p:cNvSpPr>
          <p:nvPr/>
        </p:nvSpPr>
        <p:spPr bwMode="auto">
          <a:xfrm>
            <a:off x="1008063" y="3070225"/>
            <a:ext cx="3611562" cy="3786188"/>
          </a:xfrm>
          <a:custGeom>
            <a:avLst/>
            <a:gdLst/>
            <a:ahLst/>
            <a:cxnLst>
              <a:cxn ang="0">
                <a:pos x="0" y="2600"/>
              </a:cxn>
              <a:cxn ang="0">
                <a:pos x="1410" y="2600"/>
              </a:cxn>
              <a:cxn ang="0">
                <a:pos x="2050" y="0"/>
              </a:cxn>
              <a:cxn ang="0">
                <a:pos x="0" y="2600"/>
              </a:cxn>
            </a:cxnLst>
            <a:rect l="0" t="0" r="r" b="b"/>
            <a:pathLst>
              <a:path w="2050" h="2600">
                <a:moveTo>
                  <a:pt x="0" y="2600"/>
                </a:moveTo>
                <a:lnTo>
                  <a:pt x="1410" y="2600"/>
                </a:lnTo>
                <a:lnTo>
                  <a:pt x="2050" y="0"/>
                </a:lnTo>
                <a:lnTo>
                  <a:pt x="0" y="2600"/>
                </a:lnTo>
                <a:close/>
              </a:path>
            </a:pathLst>
          </a:custGeom>
          <a:gradFill flip="none" rotWithShape="1">
            <a:gsLst>
              <a:gs pos="6000">
                <a:srgbClr val="0070C0"/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5" name="Freeform 10"/>
          <p:cNvSpPr>
            <a:spLocks/>
          </p:cNvSpPr>
          <p:nvPr/>
        </p:nvSpPr>
        <p:spPr bwMode="auto">
          <a:xfrm>
            <a:off x="-5652" y="3039800"/>
            <a:ext cx="4594904" cy="806744"/>
          </a:xfrm>
          <a:custGeom>
            <a:avLst/>
            <a:gdLst/>
            <a:ahLst/>
            <a:cxnLst>
              <a:cxn ang="0">
                <a:pos x="2608" y="0"/>
              </a:cxn>
              <a:cxn ang="0">
                <a:pos x="0" y="0"/>
              </a:cxn>
              <a:cxn ang="0">
                <a:pos x="0" y="554"/>
              </a:cxn>
              <a:cxn ang="0">
                <a:pos x="2602" y="2"/>
              </a:cxn>
              <a:cxn ang="0">
                <a:pos x="2608" y="0"/>
              </a:cxn>
            </a:cxnLst>
            <a:rect l="0" t="0" r="r" b="b"/>
            <a:pathLst>
              <a:path w="2608" h="554">
                <a:moveTo>
                  <a:pt x="2608" y="0"/>
                </a:moveTo>
                <a:lnTo>
                  <a:pt x="0" y="0"/>
                </a:lnTo>
                <a:lnTo>
                  <a:pt x="0" y="554"/>
                </a:lnTo>
                <a:lnTo>
                  <a:pt x="2602" y="2"/>
                </a:lnTo>
                <a:lnTo>
                  <a:pt x="2608" y="0"/>
                </a:lnTo>
                <a:close/>
              </a:path>
            </a:pathLst>
          </a:custGeom>
          <a:gradFill flip="none" rotWithShape="1">
            <a:gsLst>
              <a:gs pos="6000">
                <a:srgbClr val="0070C0">
                  <a:alpha val="65000"/>
                </a:srgbClr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0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6" name="Freeform 11"/>
          <p:cNvSpPr>
            <a:spLocks/>
          </p:cNvSpPr>
          <p:nvPr/>
        </p:nvSpPr>
        <p:spPr bwMode="auto">
          <a:xfrm>
            <a:off x="4647761" y="3039800"/>
            <a:ext cx="4492717" cy="777620"/>
          </a:xfrm>
          <a:custGeom>
            <a:avLst/>
            <a:gdLst/>
            <a:ahLst/>
            <a:cxnLst>
              <a:cxn ang="0">
                <a:pos x="2550" y="534"/>
              </a:cxn>
              <a:cxn ang="0">
                <a:pos x="2550" y="0"/>
              </a:cxn>
              <a:cxn ang="0">
                <a:pos x="0" y="0"/>
              </a:cxn>
              <a:cxn ang="0">
                <a:pos x="2" y="0"/>
              </a:cxn>
              <a:cxn ang="0">
                <a:pos x="2550" y="534"/>
              </a:cxn>
            </a:cxnLst>
            <a:rect l="0" t="0" r="r" b="b"/>
            <a:pathLst>
              <a:path w="2550" h="534">
                <a:moveTo>
                  <a:pt x="2550" y="534"/>
                </a:moveTo>
                <a:lnTo>
                  <a:pt x="2550" y="0"/>
                </a:lnTo>
                <a:lnTo>
                  <a:pt x="0" y="0"/>
                </a:lnTo>
                <a:lnTo>
                  <a:pt x="2" y="0"/>
                </a:lnTo>
                <a:lnTo>
                  <a:pt x="2550" y="534"/>
                </a:lnTo>
                <a:close/>
              </a:path>
            </a:pathLst>
          </a:custGeom>
          <a:gradFill flip="none" rotWithShape="1">
            <a:gsLst>
              <a:gs pos="6000">
                <a:srgbClr val="0070C0">
                  <a:alpha val="58000"/>
                </a:srgbClr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5600000" scaled="0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7" name="Freeform 12"/>
          <p:cNvSpPr>
            <a:spLocks/>
          </p:cNvSpPr>
          <p:nvPr/>
        </p:nvSpPr>
        <p:spPr bwMode="auto">
          <a:xfrm>
            <a:off x="-6350" y="3078163"/>
            <a:ext cx="4538663" cy="2270125"/>
          </a:xfrm>
          <a:custGeom>
            <a:avLst/>
            <a:gdLst/>
            <a:ahLst/>
            <a:cxnLst>
              <a:cxn ang="0">
                <a:pos x="0" y="546"/>
              </a:cxn>
              <a:cxn ang="0">
                <a:pos x="0" y="1558"/>
              </a:cxn>
              <a:cxn ang="0">
                <a:pos x="2576" y="0"/>
              </a:cxn>
              <a:cxn ang="0">
                <a:pos x="0" y="546"/>
              </a:cxn>
            </a:cxnLst>
            <a:rect l="0" t="0" r="r" b="b"/>
            <a:pathLst>
              <a:path w="2576" h="1558">
                <a:moveTo>
                  <a:pt x="0" y="546"/>
                </a:moveTo>
                <a:lnTo>
                  <a:pt x="0" y="1558"/>
                </a:lnTo>
                <a:lnTo>
                  <a:pt x="2576" y="0"/>
                </a:lnTo>
                <a:lnTo>
                  <a:pt x="0" y="546"/>
                </a:lnTo>
                <a:close/>
              </a:path>
            </a:pathLst>
          </a:custGeom>
          <a:gradFill flip="none" rotWithShape="1">
            <a:gsLst>
              <a:gs pos="6000">
                <a:srgbClr val="0070C0"/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9" name="Freeform 14"/>
          <p:cNvSpPr>
            <a:spLocks/>
          </p:cNvSpPr>
          <p:nvPr/>
        </p:nvSpPr>
        <p:spPr bwMode="auto">
          <a:xfrm>
            <a:off x="4668838" y="3078163"/>
            <a:ext cx="4471987" cy="3778250"/>
          </a:xfrm>
          <a:custGeom>
            <a:avLst/>
            <a:gdLst/>
            <a:ahLst/>
            <a:cxnLst>
              <a:cxn ang="0">
                <a:pos x="2042" y="2594"/>
              </a:cxn>
              <a:cxn ang="0">
                <a:pos x="2538" y="2594"/>
              </a:cxn>
              <a:cxn ang="0">
                <a:pos x="2538" y="1520"/>
              </a:cxn>
              <a:cxn ang="0">
                <a:pos x="0" y="0"/>
              </a:cxn>
              <a:cxn ang="0">
                <a:pos x="2042" y="2594"/>
              </a:cxn>
            </a:cxnLst>
            <a:rect l="0" t="0" r="r" b="b"/>
            <a:pathLst>
              <a:path w="2538" h="2594">
                <a:moveTo>
                  <a:pt x="2042" y="2594"/>
                </a:moveTo>
                <a:lnTo>
                  <a:pt x="2538" y="2594"/>
                </a:lnTo>
                <a:lnTo>
                  <a:pt x="2538" y="1520"/>
                </a:lnTo>
                <a:lnTo>
                  <a:pt x="0" y="0"/>
                </a:lnTo>
                <a:lnTo>
                  <a:pt x="2042" y="2594"/>
                </a:lnTo>
                <a:close/>
              </a:path>
            </a:pathLst>
          </a:custGeom>
          <a:gradFill flip="none" rotWithShape="1">
            <a:gsLst>
              <a:gs pos="6000">
                <a:srgbClr val="0070C0"/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0" name="Freeform 15"/>
          <p:cNvSpPr>
            <a:spLocks/>
          </p:cNvSpPr>
          <p:nvPr/>
        </p:nvSpPr>
        <p:spPr bwMode="auto">
          <a:xfrm>
            <a:off x="4651375" y="3081338"/>
            <a:ext cx="3594100" cy="3773487"/>
          </a:xfrm>
          <a:custGeom>
            <a:avLst/>
            <a:gdLst/>
            <a:ahLst/>
            <a:cxnLst>
              <a:cxn ang="0">
                <a:pos x="638" y="2592"/>
              </a:cxn>
              <a:cxn ang="0">
                <a:pos x="2040" y="2592"/>
              </a:cxn>
              <a:cxn ang="0">
                <a:pos x="0" y="0"/>
              </a:cxn>
              <a:cxn ang="0">
                <a:pos x="638" y="2592"/>
              </a:cxn>
            </a:cxnLst>
            <a:rect l="0" t="0" r="r" b="b"/>
            <a:pathLst>
              <a:path w="2040" h="2592">
                <a:moveTo>
                  <a:pt x="638" y="2592"/>
                </a:moveTo>
                <a:lnTo>
                  <a:pt x="2040" y="2592"/>
                </a:lnTo>
                <a:lnTo>
                  <a:pt x="0" y="0"/>
                </a:lnTo>
                <a:lnTo>
                  <a:pt x="638" y="2592"/>
                </a:lnTo>
                <a:close/>
              </a:path>
            </a:pathLst>
          </a:custGeom>
          <a:gradFill flip="none" rotWithShape="1">
            <a:gsLst>
              <a:gs pos="6000">
                <a:srgbClr val="0070C0"/>
              </a:gs>
              <a:gs pos="70000">
                <a:srgbClr val="0081BE">
                  <a:lumMod val="60000"/>
                  <a:lumOff val="4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21518" name="Gruppe 71"/>
          <p:cNvGrpSpPr>
            <a:grpSpLocks/>
          </p:cNvGrpSpPr>
          <p:nvPr/>
        </p:nvGrpSpPr>
        <p:grpSpPr bwMode="auto">
          <a:xfrm>
            <a:off x="3521075" y="3948113"/>
            <a:ext cx="2101850" cy="2786062"/>
            <a:chOff x="3341919" y="4110663"/>
            <a:chExt cx="2100940" cy="2311908"/>
          </a:xfrm>
        </p:grpSpPr>
        <p:sp>
          <p:nvSpPr>
            <p:cNvPr id="92" name="Rektangel 91"/>
            <p:cNvSpPr/>
            <p:nvPr/>
          </p:nvSpPr>
          <p:spPr>
            <a:xfrm>
              <a:off x="3586434" y="4463661"/>
              <a:ext cx="1620000" cy="140994"/>
            </a:xfrm>
            <a:prstGeom prst="rect">
              <a:avLst/>
            </a:prstGeom>
            <a:gradFill flip="none" rotWithShape="1">
              <a:gsLst>
                <a:gs pos="1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+mn-ea"/>
              </a:endParaRPr>
            </a:p>
          </p:txBody>
        </p:sp>
        <p:sp>
          <p:nvSpPr>
            <p:cNvPr id="99" name="Rektangel 98"/>
            <p:cNvSpPr/>
            <p:nvPr/>
          </p:nvSpPr>
          <p:spPr>
            <a:xfrm>
              <a:off x="3368720" y="6281577"/>
              <a:ext cx="2030594" cy="140994"/>
            </a:xfrm>
            <a:prstGeom prst="rect">
              <a:avLst/>
            </a:prstGeom>
            <a:gradFill flip="none" rotWithShape="1">
              <a:gsLst>
                <a:gs pos="100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+mn-ea"/>
              </a:endParaRPr>
            </a:p>
          </p:txBody>
        </p:sp>
        <p:grpSp>
          <p:nvGrpSpPr>
            <p:cNvPr id="21584" name="Gruppe 40"/>
            <p:cNvGrpSpPr>
              <a:grpSpLocks/>
            </p:cNvGrpSpPr>
            <p:nvPr/>
          </p:nvGrpSpPr>
          <p:grpSpPr bwMode="auto">
            <a:xfrm>
              <a:off x="3341920" y="4110663"/>
              <a:ext cx="2100941" cy="2159580"/>
              <a:chOff x="2029411" y="4134853"/>
              <a:chExt cx="1588083" cy="2159580"/>
            </a:xfrm>
          </p:grpSpPr>
          <p:sp>
            <p:nvSpPr>
              <p:cNvPr id="104" name="Rektangel 103"/>
              <p:cNvSpPr/>
              <p:nvPr/>
            </p:nvSpPr>
            <p:spPr>
              <a:xfrm>
                <a:off x="2214127" y="4400953"/>
                <a:ext cx="1224647" cy="108021"/>
              </a:xfrm>
              <a:prstGeom prst="rect">
                <a:avLst/>
              </a:prstGeom>
              <a:solidFill>
                <a:schemeClr val="tx2"/>
              </a:solidFill>
              <a:ln w="3175" cap="flat" cmpd="sng">
                <a:solidFill>
                  <a:srgbClr val="D7D8D9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2" name="Ligebenet trapez 111"/>
              <p:cNvSpPr/>
              <p:nvPr/>
            </p:nvSpPr>
            <p:spPr>
              <a:xfrm flipV="1">
                <a:off x="2029410" y="6185930"/>
                <a:ext cx="1576088" cy="108021"/>
              </a:xfrm>
              <a:prstGeom prst="trapezoid">
                <a:avLst/>
              </a:prstGeom>
              <a:solidFill>
                <a:schemeClr val="tx2"/>
              </a:solidFill>
              <a:ln w="3175" cap="flat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3" name="Kombinationstegning 112"/>
              <p:cNvSpPr/>
              <p:nvPr/>
            </p:nvSpPr>
            <p:spPr>
              <a:xfrm>
                <a:off x="2033009" y="4134853"/>
                <a:ext cx="1584483" cy="2060299"/>
              </a:xfrm>
              <a:custGeom>
                <a:avLst/>
                <a:gdLst>
                  <a:gd name="connsiteX0" fmla="*/ 1584157 w 1584157"/>
                  <a:gd name="connsiteY0" fmla="*/ 2053389 h 2061410"/>
                  <a:gd name="connsiteX1" fmla="*/ 0 w 1584157"/>
                  <a:gd name="connsiteY1" fmla="*/ 2061410 h 2061410"/>
                  <a:gd name="connsiteX2" fmla="*/ 372979 w 1584157"/>
                  <a:gd name="connsiteY2" fmla="*/ 264694 h 2061410"/>
                  <a:gd name="connsiteX3" fmla="*/ 172452 w 1584157"/>
                  <a:gd name="connsiteY3" fmla="*/ 268705 h 2061410"/>
                  <a:gd name="connsiteX4" fmla="*/ 794084 w 1584157"/>
                  <a:gd name="connsiteY4" fmla="*/ 0 h 2061410"/>
                  <a:gd name="connsiteX5" fmla="*/ 1403684 w 1584157"/>
                  <a:gd name="connsiteY5" fmla="*/ 264694 h 2061410"/>
                  <a:gd name="connsiteX6" fmla="*/ 1203157 w 1584157"/>
                  <a:gd name="connsiteY6" fmla="*/ 268705 h 2061410"/>
                  <a:gd name="connsiteX7" fmla="*/ 1584157 w 1584157"/>
                  <a:gd name="connsiteY7" fmla="*/ 2053389 h 206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4157" h="2061410">
                    <a:moveTo>
                      <a:pt x="1584157" y="2053389"/>
                    </a:moveTo>
                    <a:lnTo>
                      <a:pt x="0" y="2061410"/>
                    </a:lnTo>
                    <a:lnTo>
                      <a:pt x="372979" y="264694"/>
                    </a:lnTo>
                    <a:lnTo>
                      <a:pt x="172452" y="268705"/>
                    </a:lnTo>
                    <a:lnTo>
                      <a:pt x="794084" y="0"/>
                    </a:lnTo>
                    <a:lnTo>
                      <a:pt x="1403684" y="264694"/>
                    </a:lnTo>
                    <a:lnTo>
                      <a:pt x="1203157" y="268705"/>
                    </a:lnTo>
                    <a:lnTo>
                      <a:pt x="1584157" y="2053389"/>
                    </a:lnTo>
                    <a:close/>
                  </a:path>
                </a:pathLst>
              </a:custGeom>
              <a:gradFill flip="none" rotWithShape="1">
                <a:gsLst>
                  <a:gs pos="44000">
                    <a:srgbClr val="1F88C8"/>
                  </a:gs>
                  <a:gs pos="100000">
                    <a:srgbClr val="78F8FF"/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</p:grp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4633913" y="3040063"/>
            <a:ext cx="1587" cy="1587"/>
          </a:xfrm>
          <a:prstGeom prst="rect">
            <a:avLst/>
          </a:prstGeom>
          <a:solidFill>
            <a:srgbClr val="C1514F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51" name="Freeform 16"/>
          <p:cNvSpPr>
            <a:spLocks/>
          </p:cNvSpPr>
          <p:nvPr/>
        </p:nvSpPr>
        <p:spPr bwMode="auto">
          <a:xfrm>
            <a:off x="5757863" y="6843713"/>
            <a:ext cx="17462" cy="7937"/>
          </a:xfrm>
          <a:custGeom>
            <a:avLst/>
            <a:gdLst/>
            <a:ahLst/>
            <a:cxnLst>
              <a:cxn ang="0">
                <a:pos x="2" y="6"/>
              </a:cxn>
              <a:cxn ang="0">
                <a:pos x="10" y="4"/>
              </a:cxn>
              <a:cxn ang="0">
                <a:pos x="10" y="0"/>
              </a:cxn>
              <a:cxn ang="0">
                <a:pos x="0" y="0"/>
              </a:cxn>
              <a:cxn ang="0">
                <a:pos x="2" y="6"/>
              </a:cxn>
            </a:cxnLst>
            <a:rect l="0" t="0" r="r" b="b"/>
            <a:pathLst>
              <a:path w="10" h="6">
                <a:moveTo>
                  <a:pt x="2" y="6"/>
                </a:moveTo>
                <a:lnTo>
                  <a:pt x="10" y="4"/>
                </a:lnTo>
                <a:lnTo>
                  <a:pt x="10" y="0"/>
                </a:lnTo>
                <a:lnTo>
                  <a:pt x="0" y="0"/>
                </a:lnTo>
                <a:lnTo>
                  <a:pt x="2" y="6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53" name="Freeform 18"/>
          <p:cNvSpPr>
            <a:spLocks/>
          </p:cNvSpPr>
          <p:nvPr/>
        </p:nvSpPr>
        <p:spPr bwMode="auto">
          <a:xfrm>
            <a:off x="8245475" y="6843713"/>
            <a:ext cx="25400" cy="14287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14" y="4"/>
              </a:cxn>
              <a:cxn ang="0">
                <a:pos x="12" y="0"/>
              </a:cxn>
              <a:cxn ang="0">
                <a:pos x="0" y="0"/>
              </a:cxn>
              <a:cxn ang="0">
                <a:pos x="8" y="10"/>
              </a:cxn>
            </a:cxnLst>
            <a:rect l="0" t="0" r="r" b="b"/>
            <a:pathLst>
              <a:path w="14" h="10">
                <a:moveTo>
                  <a:pt x="8" y="10"/>
                </a:moveTo>
                <a:lnTo>
                  <a:pt x="14" y="4"/>
                </a:lnTo>
                <a:lnTo>
                  <a:pt x="12" y="0"/>
                </a:lnTo>
                <a:lnTo>
                  <a:pt x="0" y="0"/>
                </a:lnTo>
                <a:lnTo>
                  <a:pt x="8" y="1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55" name="Freeform 20"/>
          <p:cNvSpPr>
            <a:spLocks/>
          </p:cNvSpPr>
          <p:nvPr/>
        </p:nvSpPr>
        <p:spPr bwMode="auto">
          <a:xfrm>
            <a:off x="4630738" y="3048000"/>
            <a:ext cx="20637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4"/>
              </a:cxn>
              <a:cxn ang="0">
                <a:pos x="10" y="4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12" h="14">
                <a:moveTo>
                  <a:pt x="0" y="0"/>
                </a:moveTo>
                <a:lnTo>
                  <a:pt x="12" y="14"/>
                </a:lnTo>
                <a:lnTo>
                  <a:pt x="10" y="4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56" name="Freeform 21"/>
          <p:cNvSpPr>
            <a:spLocks/>
          </p:cNvSpPr>
          <p:nvPr/>
        </p:nvSpPr>
        <p:spPr bwMode="auto">
          <a:xfrm>
            <a:off x="9140825" y="5262563"/>
            <a:ext cx="3175" cy="19050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12"/>
              </a:cxn>
              <a:cxn ang="0">
                <a:pos x="0" y="14"/>
              </a:cxn>
              <a:cxn ang="0">
                <a:pos x="2" y="2"/>
              </a:cxn>
            </a:cxnLst>
            <a:rect l="0" t="0" r="r" b="b"/>
            <a:pathLst>
              <a:path w="2" h="14">
                <a:moveTo>
                  <a:pt x="2" y="2"/>
                </a:moveTo>
                <a:lnTo>
                  <a:pt x="0" y="0"/>
                </a:lnTo>
                <a:lnTo>
                  <a:pt x="0" y="12"/>
                </a:lnTo>
                <a:lnTo>
                  <a:pt x="0" y="14"/>
                </a:lnTo>
                <a:lnTo>
                  <a:pt x="2" y="2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57" name="Rectangle 22"/>
          <p:cNvSpPr>
            <a:spLocks noChangeArrowheads="1"/>
          </p:cNvSpPr>
          <p:nvPr/>
        </p:nvSpPr>
        <p:spPr bwMode="auto">
          <a:xfrm>
            <a:off x="4633913" y="3040063"/>
            <a:ext cx="1587" cy="1587"/>
          </a:xfrm>
          <a:prstGeom prst="rect">
            <a:avLst/>
          </a:pr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58" name="Freeform 23"/>
          <p:cNvSpPr>
            <a:spLocks/>
          </p:cNvSpPr>
          <p:nvPr/>
        </p:nvSpPr>
        <p:spPr bwMode="auto">
          <a:xfrm>
            <a:off x="4645025" y="3040063"/>
            <a:ext cx="6350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0" y="0"/>
              </a:cxn>
              <a:cxn ang="0">
                <a:pos x="2" y="4"/>
              </a:cxn>
            </a:cxnLst>
            <a:rect l="0" t="0" r="r" b="b"/>
            <a:pathLst>
              <a:path w="4" h="4">
                <a:moveTo>
                  <a:pt x="2" y="4"/>
                </a:move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4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59" name="Freeform 24"/>
          <p:cNvSpPr>
            <a:spLocks/>
          </p:cNvSpPr>
          <p:nvPr/>
        </p:nvSpPr>
        <p:spPr bwMode="auto">
          <a:xfrm>
            <a:off x="4633913" y="3040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61" name="Freeform 26"/>
          <p:cNvSpPr>
            <a:spLocks/>
          </p:cNvSpPr>
          <p:nvPr/>
        </p:nvSpPr>
        <p:spPr bwMode="auto">
          <a:xfrm>
            <a:off x="4640263" y="3040063"/>
            <a:ext cx="28575" cy="25400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2" y="0"/>
              </a:cxn>
              <a:cxn ang="0">
                <a:pos x="0" y="0"/>
              </a:cxn>
              <a:cxn ang="0">
                <a:pos x="4" y="10"/>
              </a:cxn>
              <a:cxn ang="0">
                <a:pos x="16" y="18"/>
              </a:cxn>
              <a:cxn ang="0">
                <a:pos x="12" y="12"/>
              </a:cxn>
              <a:cxn ang="0">
                <a:pos x="4" y="10"/>
              </a:cxn>
              <a:cxn ang="0">
                <a:pos x="4" y="4"/>
              </a:cxn>
            </a:cxnLst>
            <a:rect l="0" t="0" r="r" b="b"/>
            <a:pathLst>
              <a:path w="16" h="18">
                <a:moveTo>
                  <a:pt x="4" y="4"/>
                </a:moveTo>
                <a:lnTo>
                  <a:pt x="2" y="0"/>
                </a:lnTo>
                <a:lnTo>
                  <a:pt x="0" y="0"/>
                </a:lnTo>
                <a:lnTo>
                  <a:pt x="4" y="10"/>
                </a:lnTo>
                <a:lnTo>
                  <a:pt x="16" y="18"/>
                </a:lnTo>
                <a:lnTo>
                  <a:pt x="12" y="12"/>
                </a:lnTo>
                <a:lnTo>
                  <a:pt x="4" y="10"/>
                </a:lnTo>
                <a:lnTo>
                  <a:pt x="4" y="4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62" name="Freeform 27"/>
          <p:cNvSpPr>
            <a:spLocks/>
          </p:cNvSpPr>
          <p:nvPr/>
        </p:nvSpPr>
        <p:spPr bwMode="auto">
          <a:xfrm>
            <a:off x="4633913" y="30400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63" name="Freeform 28"/>
          <p:cNvSpPr>
            <a:spLocks/>
          </p:cNvSpPr>
          <p:nvPr/>
        </p:nvSpPr>
        <p:spPr bwMode="auto">
          <a:xfrm>
            <a:off x="4637088" y="30368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64" name="Freeform 29"/>
          <p:cNvSpPr>
            <a:spLocks/>
          </p:cNvSpPr>
          <p:nvPr/>
        </p:nvSpPr>
        <p:spPr bwMode="auto">
          <a:xfrm>
            <a:off x="4633913" y="3040063"/>
            <a:ext cx="14287" cy="1428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6"/>
              </a:cxn>
              <a:cxn ang="0">
                <a:pos x="8" y="10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8" h="10">
                <a:moveTo>
                  <a:pt x="2" y="0"/>
                </a:moveTo>
                <a:lnTo>
                  <a:pt x="0" y="0"/>
                </a:lnTo>
                <a:lnTo>
                  <a:pt x="0" y="6"/>
                </a:lnTo>
                <a:lnTo>
                  <a:pt x="8" y="10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65" name="Freeform 30"/>
          <p:cNvSpPr>
            <a:spLocks/>
          </p:cNvSpPr>
          <p:nvPr/>
        </p:nvSpPr>
        <p:spPr bwMode="auto">
          <a:xfrm>
            <a:off x="9140825" y="3817938"/>
            <a:ext cx="3175" cy="1428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" y="0"/>
              </a:cxn>
              <a:cxn ang="0">
                <a:pos x="0" y="0"/>
              </a:cxn>
              <a:cxn ang="0">
                <a:pos x="0" y="10"/>
              </a:cxn>
              <a:cxn ang="0">
                <a:pos x="0" y="10"/>
              </a:cxn>
            </a:cxnLst>
            <a:rect l="0" t="0" r="r" b="b"/>
            <a:pathLst>
              <a:path w="2" h="10">
                <a:moveTo>
                  <a:pt x="0" y="10"/>
                </a:moveTo>
                <a:lnTo>
                  <a:pt x="2" y="0"/>
                </a:lnTo>
                <a:lnTo>
                  <a:pt x="0" y="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67" name="Freeform 32"/>
          <p:cNvSpPr>
            <a:spLocks/>
          </p:cNvSpPr>
          <p:nvPr/>
        </p:nvSpPr>
        <p:spPr bwMode="auto">
          <a:xfrm>
            <a:off x="4648200" y="3040063"/>
            <a:ext cx="49213" cy="2381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8" y="12"/>
              </a:cxn>
              <a:cxn ang="0">
                <a:pos x="28" y="16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28" h="16">
                <a:moveTo>
                  <a:pt x="2" y="0"/>
                </a:moveTo>
                <a:lnTo>
                  <a:pt x="0" y="4"/>
                </a:lnTo>
                <a:lnTo>
                  <a:pt x="8" y="12"/>
                </a:lnTo>
                <a:lnTo>
                  <a:pt x="28" y="16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68" name="Freeform 33"/>
          <p:cNvSpPr>
            <a:spLocks/>
          </p:cNvSpPr>
          <p:nvPr/>
        </p:nvSpPr>
        <p:spPr bwMode="auto">
          <a:xfrm>
            <a:off x="4648200" y="3046413"/>
            <a:ext cx="14288" cy="1111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8" y="8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w="8" h="8">
                <a:moveTo>
                  <a:pt x="0" y="6"/>
                </a:moveTo>
                <a:lnTo>
                  <a:pt x="8" y="8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69" name="Freeform 34"/>
          <p:cNvSpPr>
            <a:spLocks/>
          </p:cNvSpPr>
          <p:nvPr/>
        </p:nvSpPr>
        <p:spPr bwMode="auto">
          <a:xfrm>
            <a:off x="3492500" y="6843713"/>
            <a:ext cx="14288" cy="793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8" y="6"/>
              </a:cxn>
              <a:cxn ang="0">
                <a:pos x="8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8" h="6">
                <a:moveTo>
                  <a:pt x="0" y="2"/>
                </a:moveTo>
                <a:lnTo>
                  <a:pt x="8" y="6"/>
                </a:lnTo>
                <a:lnTo>
                  <a:pt x="8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4633913" y="3040063"/>
            <a:ext cx="1587" cy="1587"/>
          </a:xfrm>
          <a:prstGeom prst="rect">
            <a:avLst/>
          </a:pr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72" name="Freeform 37"/>
          <p:cNvSpPr>
            <a:spLocks/>
          </p:cNvSpPr>
          <p:nvPr/>
        </p:nvSpPr>
        <p:spPr bwMode="auto">
          <a:xfrm>
            <a:off x="4630738" y="3040063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73" name="Freeform 38"/>
          <p:cNvSpPr>
            <a:spLocks/>
          </p:cNvSpPr>
          <p:nvPr/>
        </p:nvSpPr>
        <p:spPr bwMode="auto">
          <a:xfrm>
            <a:off x="4625975" y="3046413"/>
            <a:ext cx="4763" cy="7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6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2" h="6">
                <a:moveTo>
                  <a:pt x="0" y="0"/>
                </a:moveTo>
                <a:lnTo>
                  <a:pt x="2" y="6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74" name="Freeform 39"/>
          <p:cNvSpPr>
            <a:spLocks/>
          </p:cNvSpPr>
          <p:nvPr/>
        </p:nvSpPr>
        <p:spPr bwMode="auto">
          <a:xfrm>
            <a:off x="4630738" y="3040063"/>
            <a:ext cx="3175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0"/>
              </a:cxn>
              <a:cxn ang="0">
                <a:pos x="0" y="2"/>
              </a:cxn>
              <a:cxn ang="0">
                <a:pos x="0" y="4"/>
              </a:cxn>
              <a:cxn ang="0">
                <a:pos x="0" y="6"/>
              </a:cxn>
              <a:cxn ang="0">
                <a:pos x="2" y="6"/>
              </a:cxn>
              <a:cxn ang="0">
                <a:pos x="0" y="4"/>
              </a:cxn>
            </a:cxnLst>
            <a:rect l="0" t="0" r="r" b="b"/>
            <a:pathLst>
              <a:path w="2" h="6">
                <a:moveTo>
                  <a:pt x="0" y="4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6"/>
                </a:lnTo>
                <a:lnTo>
                  <a:pt x="2" y="6"/>
                </a:lnTo>
                <a:lnTo>
                  <a:pt x="0" y="4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75" name="Freeform 40"/>
          <p:cNvSpPr>
            <a:spLocks/>
          </p:cNvSpPr>
          <p:nvPr/>
        </p:nvSpPr>
        <p:spPr bwMode="auto">
          <a:xfrm>
            <a:off x="4633913" y="3040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4633913" y="3040063"/>
            <a:ext cx="1587" cy="1587"/>
          </a:xfrm>
          <a:prstGeom prst="rect">
            <a:avLst/>
          </a:pr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4633913" y="3040063"/>
            <a:ext cx="1587" cy="1587"/>
          </a:xfrm>
          <a:prstGeom prst="rect">
            <a:avLst/>
          </a:pr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78" name="Freeform 43"/>
          <p:cNvSpPr>
            <a:spLocks/>
          </p:cNvSpPr>
          <p:nvPr/>
        </p:nvSpPr>
        <p:spPr bwMode="auto">
          <a:xfrm>
            <a:off x="4630738" y="3040063"/>
            <a:ext cx="3175" cy="79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2" y="6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2" h="6">
                <a:moveTo>
                  <a:pt x="2" y="0"/>
                </a:moveTo>
                <a:lnTo>
                  <a:pt x="0" y="4"/>
                </a:lnTo>
                <a:lnTo>
                  <a:pt x="2" y="6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79" name="Freeform 44"/>
          <p:cNvSpPr>
            <a:spLocks/>
          </p:cNvSpPr>
          <p:nvPr/>
        </p:nvSpPr>
        <p:spPr bwMode="auto">
          <a:xfrm>
            <a:off x="979488" y="6843713"/>
            <a:ext cx="28575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2" y="6"/>
              </a:cxn>
              <a:cxn ang="0">
                <a:pos x="16" y="0"/>
              </a:cxn>
              <a:cxn ang="0">
                <a:pos x="2" y="0"/>
              </a:cxn>
              <a:cxn ang="0">
                <a:pos x="0" y="4"/>
              </a:cxn>
            </a:cxnLst>
            <a:rect l="0" t="0" r="r" b="b"/>
            <a:pathLst>
              <a:path w="16" h="6">
                <a:moveTo>
                  <a:pt x="0" y="4"/>
                </a:moveTo>
                <a:lnTo>
                  <a:pt x="12" y="6"/>
                </a:lnTo>
                <a:lnTo>
                  <a:pt x="16" y="0"/>
                </a:lnTo>
                <a:lnTo>
                  <a:pt x="2" y="0"/>
                </a:lnTo>
                <a:lnTo>
                  <a:pt x="0" y="4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81" name="Rectangle 46"/>
          <p:cNvSpPr>
            <a:spLocks noChangeArrowheads="1"/>
          </p:cNvSpPr>
          <p:nvPr/>
        </p:nvSpPr>
        <p:spPr bwMode="auto">
          <a:xfrm>
            <a:off x="4633913" y="3040063"/>
            <a:ext cx="1587" cy="1587"/>
          </a:xfrm>
          <a:prstGeom prst="rect">
            <a:avLst/>
          </a:pr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82" name="Rectangle 47"/>
          <p:cNvSpPr>
            <a:spLocks noChangeArrowheads="1"/>
          </p:cNvSpPr>
          <p:nvPr/>
        </p:nvSpPr>
        <p:spPr bwMode="auto">
          <a:xfrm>
            <a:off x="4633913" y="3040063"/>
            <a:ext cx="1587" cy="1587"/>
          </a:xfrm>
          <a:prstGeom prst="rect">
            <a:avLst/>
          </a:pr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83" name="Freeform 48"/>
          <p:cNvSpPr>
            <a:spLocks/>
          </p:cNvSpPr>
          <p:nvPr/>
        </p:nvSpPr>
        <p:spPr bwMode="auto">
          <a:xfrm>
            <a:off x="4625975" y="3040063"/>
            <a:ext cx="7938" cy="31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2"/>
              </a:cxn>
              <a:cxn ang="0">
                <a:pos x="0" y="2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4" h="2">
                <a:moveTo>
                  <a:pt x="4" y="0"/>
                </a:move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84" name="Rectangle 49"/>
          <p:cNvSpPr>
            <a:spLocks noChangeArrowheads="1"/>
          </p:cNvSpPr>
          <p:nvPr/>
        </p:nvSpPr>
        <p:spPr bwMode="auto">
          <a:xfrm>
            <a:off x="4633913" y="3040063"/>
            <a:ext cx="1587" cy="1587"/>
          </a:xfrm>
          <a:prstGeom prst="rect">
            <a:avLst/>
          </a:pr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85" name="Rectangle 50"/>
          <p:cNvSpPr>
            <a:spLocks noChangeArrowheads="1"/>
          </p:cNvSpPr>
          <p:nvPr/>
        </p:nvSpPr>
        <p:spPr bwMode="auto">
          <a:xfrm>
            <a:off x="4633913" y="3040063"/>
            <a:ext cx="1587" cy="1587"/>
          </a:xfrm>
          <a:prstGeom prst="rect">
            <a:avLst/>
          </a:pr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86" name="Freeform 51"/>
          <p:cNvSpPr>
            <a:spLocks/>
          </p:cNvSpPr>
          <p:nvPr/>
        </p:nvSpPr>
        <p:spPr bwMode="auto">
          <a:xfrm>
            <a:off x="4619625" y="3043238"/>
            <a:ext cx="6350" cy="1428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10"/>
              </a:cxn>
              <a:cxn ang="0">
                <a:pos x="4" y="2"/>
              </a:cxn>
              <a:cxn ang="0">
                <a:pos x="4" y="0"/>
              </a:cxn>
              <a:cxn ang="0">
                <a:pos x="0" y="2"/>
              </a:cxn>
            </a:cxnLst>
            <a:rect l="0" t="0" r="r" b="b"/>
            <a:pathLst>
              <a:path w="4" h="10">
                <a:moveTo>
                  <a:pt x="0" y="2"/>
                </a:moveTo>
                <a:lnTo>
                  <a:pt x="0" y="10"/>
                </a:lnTo>
                <a:lnTo>
                  <a:pt x="4" y="2"/>
                </a:lnTo>
                <a:lnTo>
                  <a:pt x="4" y="0"/>
                </a:lnTo>
                <a:lnTo>
                  <a:pt x="0" y="2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87" name="Freeform 52"/>
          <p:cNvSpPr>
            <a:spLocks/>
          </p:cNvSpPr>
          <p:nvPr/>
        </p:nvSpPr>
        <p:spPr bwMode="auto">
          <a:xfrm>
            <a:off x="4625975" y="3040063"/>
            <a:ext cx="7938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2"/>
              </a:cxn>
              <a:cxn ang="0">
                <a:pos x="4" y="0"/>
              </a:cxn>
              <a:cxn ang="0">
                <a:pos x="4" y="0"/>
              </a:cxn>
              <a:cxn ang="0">
                <a:pos x="0" y="2"/>
              </a:cxn>
              <a:cxn ang="0">
                <a:pos x="0" y="4"/>
              </a:cxn>
              <a:cxn ang="0">
                <a:pos x="2" y="4"/>
              </a:cxn>
              <a:cxn ang="0">
                <a:pos x="2" y="4"/>
              </a:cxn>
            </a:cxnLst>
            <a:rect l="0" t="0" r="r" b="b"/>
            <a:pathLst>
              <a:path w="4" h="4">
                <a:moveTo>
                  <a:pt x="2" y="4"/>
                </a:moveTo>
                <a:lnTo>
                  <a:pt x="2" y="2"/>
                </a:lnTo>
                <a:lnTo>
                  <a:pt x="4" y="0"/>
                </a:lnTo>
                <a:lnTo>
                  <a:pt x="4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88" name="Freeform 53"/>
          <p:cNvSpPr>
            <a:spLocks/>
          </p:cNvSpPr>
          <p:nvPr/>
        </p:nvSpPr>
        <p:spPr bwMode="auto">
          <a:xfrm>
            <a:off x="4630738" y="30432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89" name="Freeform 54"/>
          <p:cNvSpPr>
            <a:spLocks/>
          </p:cNvSpPr>
          <p:nvPr/>
        </p:nvSpPr>
        <p:spPr bwMode="auto">
          <a:xfrm>
            <a:off x="0" y="5335588"/>
            <a:ext cx="6350" cy="2222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16"/>
              </a:cxn>
              <a:cxn ang="0">
                <a:pos x="4" y="14"/>
              </a:cxn>
              <a:cxn ang="0">
                <a:pos x="4" y="0"/>
              </a:cxn>
              <a:cxn ang="0">
                <a:pos x="2" y="2"/>
              </a:cxn>
            </a:cxnLst>
            <a:rect l="0" t="0" r="r" b="b"/>
            <a:pathLst>
              <a:path w="4" h="16">
                <a:moveTo>
                  <a:pt x="2" y="2"/>
                </a:moveTo>
                <a:lnTo>
                  <a:pt x="0" y="16"/>
                </a:lnTo>
                <a:lnTo>
                  <a:pt x="4" y="14"/>
                </a:lnTo>
                <a:lnTo>
                  <a:pt x="4" y="0"/>
                </a:lnTo>
                <a:lnTo>
                  <a:pt x="2" y="2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90" name="Rectangle 55"/>
          <p:cNvSpPr>
            <a:spLocks noChangeArrowheads="1"/>
          </p:cNvSpPr>
          <p:nvPr/>
        </p:nvSpPr>
        <p:spPr bwMode="auto">
          <a:xfrm>
            <a:off x="4633913" y="3040063"/>
            <a:ext cx="1587" cy="1587"/>
          </a:xfrm>
          <a:prstGeom prst="rect">
            <a:avLst/>
          </a:pr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91" name="Freeform 56"/>
          <p:cNvSpPr>
            <a:spLocks/>
          </p:cNvSpPr>
          <p:nvPr/>
        </p:nvSpPr>
        <p:spPr bwMode="auto">
          <a:xfrm>
            <a:off x="4591050" y="3040063"/>
            <a:ext cx="25400" cy="317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2"/>
              </a:cxn>
              <a:cxn ang="0">
                <a:pos x="14" y="0"/>
              </a:cxn>
              <a:cxn ang="0">
                <a:pos x="6" y="0"/>
              </a:cxn>
              <a:cxn ang="0">
                <a:pos x="0" y="2"/>
              </a:cxn>
              <a:cxn ang="0">
                <a:pos x="12" y="0"/>
              </a:cxn>
            </a:cxnLst>
            <a:rect l="0" t="0" r="r" b="b"/>
            <a:pathLst>
              <a:path w="14" h="2">
                <a:moveTo>
                  <a:pt x="12" y="0"/>
                </a:moveTo>
                <a:lnTo>
                  <a:pt x="12" y="2"/>
                </a:lnTo>
                <a:lnTo>
                  <a:pt x="14" y="0"/>
                </a:lnTo>
                <a:lnTo>
                  <a:pt x="6" y="0"/>
                </a:lnTo>
                <a:lnTo>
                  <a:pt x="0" y="2"/>
                </a:lnTo>
                <a:lnTo>
                  <a:pt x="12" y="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93" name="Rectangle 58"/>
          <p:cNvSpPr>
            <a:spLocks noChangeArrowheads="1"/>
          </p:cNvSpPr>
          <p:nvPr/>
        </p:nvSpPr>
        <p:spPr bwMode="auto">
          <a:xfrm>
            <a:off x="4633913" y="3040063"/>
            <a:ext cx="1587" cy="1587"/>
          </a:xfrm>
          <a:prstGeom prst="rect">
            <a:avLst/>
          </a:pr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94" name="Freeform 59"/>
          <p:cNvSpPr>
            <a:spLocks/>
          </p:cNvSpPr>
          <p:nvPr/>
        </p:nvSpPr>
        <p:spPr bwMode="auto">
          <a:xfrm>
            <a:off x="4594225" y="3057525"/>
            <a:ext cx="476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95" name="Freeform 60"/>
          <p:cNvSpPr>
            <a:spLocks/>
          </p:cNvSpPr>
          <p:nvPr/>
        </p:nvSpPr>
        <p:spPr bwMode="auto">
          <a:xfrm>
            <a:off x="4613275" y="3040063"/>
            <a:ext cx="20638" cy="111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0"/>
              </a:cxn>
              <a:cxn ang="0">
                <a:pos x="12" y="0"/>
              </a:cxn>
              <a:cxn ang="0">
                <a:pos x="12" y="0"/>
              </a:cxn>
              <a:cxn ang="0">
                <a:pos x="12" y="0"/>
              </a:cxn>
              <a:cxn ang="0">
                <a:pos x="2" y="0"/>
              </a:cxn>
              <a:cxn ang="0">
                <a:pos x="0" y="2"/>
              </a:cxn>
              <a:cxn ang="0">
                <a:pos x="0" y="8"/>
              </a:cxn>
              <a:cxn ang="0">
                <a:pos x="8" y="2"/>
              </a:cxn>
              <a:cxn ang="0">
                <a:pos x="8" y="2"/>
              </a:cxn>
              <a:cxn ang="0">
                <a:pos x="12" y="0"/>
              </a:cxn>
            </a:cxnLst>
            <a:rect l="0" t="0" r="r" b="b"/>
            <a:pathLst>
              <a:path w="12" h="8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2" y="0"/>
                </a:lnTo>
                <a:lnTo>
                  <a:pt x="0" y="2"/>
                </a:lnTo>
                <a:lnTo>
                  <a:pt x="0" y="8"/>
                </a:lnTo>
                <a:lnTo>
                  <a:pt x="8" y="2"/>
                </a:lnTo>
                <a:lnTo>
                  <a:pt x="8" y="2"/>
                </a:lnTo>
                <a:lnTo>
                  <a:pt x="12" y="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96" name="Freeform 61"/>
          <p:cNvSpPr>
            <a:spLocks/>
          </p:cNvSpPr>
          <p:nvPr/>
        </p:nvSpPr>
        <p:spPr bwMode="auto">
          <a:xfrm>
            <a:off x="4625975" y="3040063"/>
            <a:ext cx="7938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4" y="0"/>
              </a:cxn>
              <a:cxn ang="0">
                <a:pos x="0" y="2"/>
              </a:cxn>
            </a:cxnLst>
            <a:rect l="0" t="0" r="r" b="b"/>
            <a:pathLst>
              <a:path w="4" h="2">
                <a:moveTo>
                  <a:pt x="0" y="2"/>
                </a:moveTo>
                <a:lnTo>
                  <a:pt x="0" y="2"/>
                </a:lnTo>
                <a:lnTo>
                  <a:pt x="4" y="0"/>
                </a:lnTo>
                <a:lnTo>
                  <a:pt x="0" y="2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97" name="Rectangle 62"/>
          <p:cNvSpPr>
            <a:spLocks noChangeArrowheads="1"/>
          </p:cNvSpPr>
          <p:nvPr/>
        </p:nvSpPr>
        <p:spPr bwMode="auto">
          <a:xfrm>
            <a:off x="4633913" y="3040063"/>
            <a:ext cx="1587" cy="1587"/>
          </a:xfrm>
          <a:prstGeom prst="rect">
            <a:avLst/>
          </a:pr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98" name="Freeform 63"/>
          <p:cNvSpPr>
            <a:spLocks/>
          </p:cNvSpPr>
          <p:nvPr/>
        </p:nvSpPr>
        <p:spPr bwMode="auto">
          <a:xfrm>
            <a:off x="3175" y="3846513"/>
            <a:ext cx="3175" cy="1428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"/>
              </a:cxn>
              <a:cxn ang="0">
                <a:pos x="2" y="1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2" h="10">
                <a:moveTo>
                  <a:pt x="2" y="0"/>
                </a:moveTo>
                <a:lnTo>
                  <a:pt x="0" y="10"/>
                </a:lnTo>
                <a:lnTo>
                  <a:pt x="2" y="1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100" name="Freeform 65"/>
          <p:cNvSpPr>
            <a:spLocks/>
          </p:cNvSpPr>
          <p:nvPr/>
        </p:nvSpPr>
        <p:spPr bwMode="auto">
          <a:xfrm>
            <a:off x="4598988" y="3051175"/>
            <a:ext cx="14287" cy="6350"/>
          </a:xfrm>
          <a:custGeom>
            <a:avLst/>
            <a:gdLst/>
            <a:ahLst/>
            <a:cxnLst>
              <a:cxn ang="0">
                <a:pos x="8" y="2"/>
              </a:cxn>
              <a:cxn ang="0">
                <a:pos x="8" y="0"/>
              </a:cxn>
              <a:cxn ang="0">
                <a:pos x="0" y="4"/>
              </a:cxn>
              <a:cxn ang="0">
                <a:pos x="8" y="2"/>
              </a:cxn>
            </a:cxnLst>
            <a:rect l="0" t="0" r="r" b="b"/>
            <a:pathLst>
              <a:path w="8" h="4">
                <a:moveTo>
                  <a:pt x="8" y="2"/>
                </a:moveTo>
                <a:lnTo>
                  <a:pt x="8" y="0"/>
                </a:lnTo>
                <a:lnTo>
                  <a:pt x="0" y="4"/>
                </a:lnTo>
                <a:lnTo>
                  <a:pt x="8" y="2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101" name="Freeform 66"/>
          <p:cNvSpPr>
            <a:spLocks/>
          </p:cNvSpPr>
          <p:nvPr/>
        </p:nvSpPr>
        <p:spPr bwMode="auto">
          <a:xfrm>
            <a:off x="4545013" y="3040063"/>
            <a:ext cx="68262" cy="25400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26" y="2"/>
              </a:cxn>
              <a:cxn ang="0">
                <a:pos x="0" y="18"/>
              </a:cxn>
              <a:cxn ang="0">
                <a:pos x="28" y="12"/>
              </a:cxn>
              <a:cxn ang="0">
                <a:pos x="38" y="2"/>
              </a:cxn>
              <a:cxn ang="0">
                <a:pos x="38" y="0"/>
              </a:cxn>
            </a:cxnLst>
            <a:rect l="0" t="0" r="r" b="b"/>
            <a:pathLst>
              <a:path w="38" h="18">
                <a:moveTo>
                  <a:pt x="38" y="0"/>
                </a:moveTo>
                <a:lnTo>
                  <a:pt x="26" y="2"/>
                </a:lnTo>
                <a:lnTo>
                  <a:pt x="0" y="18"/>
                </a:lnTo>
                <a:lnTo>
                  <a:pt x="28" y="12"/>
                </a:lnTo>
                <a:lnTo>
                  <a:pt x="38" y="2"/>
                </a:lnTo>
                <a:lnTo>
                  <a:pt x="38" y="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102" name="Freeform 67"/>
          <p:cNvSpPr>
            <a:spLocks/>
          </p:cNvSpPr>
          <p:nvPr/>
        </p:nvSpPr>
        <p:spPr bwMode="auto">
          <a:xfrm>
            <a:off x="4594225" y="3043238"/>
            <a:ext cx="19050" cy="1428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" y="10"/>
              </a:cxn>
              <a:cxn ang="0">
                <a:pos x="10" y="6"/>
              </a:cxn>
              <a:cxn ang="0">
                <a:pos x="10" y="0"/>
              </a:cxn>
              <a:cxn ang="0">
                <a:pos x="0" y="10"/>
              </a:cxn>
            </a:cxnLst>
            <a:rect l="0" t="0" r="r" b="b"/>
            <a:pathLst>
              <a:path w="10" h="10">
                <a:moveTo>
                  <a:pt x="0" y="10"/>
                </a:moveTo>
                <a:lnTo>
                  <a:pt x="2" y="10"/>
                </a:lnTo>
                <a:lnTo>
                  <a:pt x="10" y="6"/>
                </a:lnTo>
                <a:lnTo>
                  <a:pt x="10" y="0"/>
                </a:lnTo>
                <a:lnTo>
                  <a:pt x="0" y="10"/>
                </a:lnTo>
                <a:close/>
              </a:path>
            </a:pathLst>
          </a:custGeom>
          <a:solidFill>
            <a:srgbClr val="4F81BE"/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ea typeface="+mn-ea"/>
            </a:endParaRPr>
          </a:p>
        </p:txBody>
      </p:sp>
      <p:sp>
        <p:nvSpPr>
          <p:cNvPr id="105" name="Tekstboks 104"/>
          <p:cNvSpPr txBox="1"/>
          <p:nvPr/>
        </p:nvSpPr>
        <p:spPr>
          <a:xfrm rot="3571802">
            <a:off x="5211763" y="5118100"/>
            <a:ext cx="15859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106" name="Tekstboks 105"/>
          <p:cNvSpPr txBox="1"/>
          <p:nvPr/>
        </p:nvSpPr>
        <p:spPr>
          <a:xfrm rot="2260851">
            <a:off x="6022975" y="4418013"/>
            <a:ext cx="15843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107" name="Tekstboks 106"/>
          <p:cNvSpPr txBox="1"/>
          <p:nvPr/>
        </p:nvSpPr>
        <p:spPr>
          <a:xfrm rot="8618199" flipV="1">
            <a:off x="1544638" y="4554538"/>
            <a:ext cx="15859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108" name="Tekstboks 107"/>
          <p:cNvSpPr txBox="1"/>
          <p:nvPr/>
        </p:nvSpPr>
        <p:spPr>
          <a:xfrm rot="9506339" flipV="1">
            <a:off x="1065213" y="3784600"/>
            <a:ext cx="15859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109" name="Tekstboks 108"/>
          <p:cNvSpPr txBox="1"/>
          <p:nvPr/>
        </p:nvSpPr>
        <p:spPr>
          <a:xfrm rot="1510298">
            <a:off x="6486525" y="3775075"/>
            <a:ext cx="1585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110" name="Tekstboks 109"/>
          <p:cNvSpPr txBox="1"/>
          <p:nvPr/>
        </p:nvSpPr>
        <p:spPr>
          <a:xfrm rot="7187821" flipV="1">
            <a:off x="2466975" y="5157788"/>
            <a:ext cx="15859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111" name="Tekstboks 110"/>
          <p:cNvSpPr txBox="1"/>
          <p:nvPr/>
        </p:nvSpPr>
        <p:spPr>
          <a:xfrm rot="5400000" flipV="1">
            <a:off x="3618706" y="5103019"/>
            <a:ext cx="18875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TEXT EXAMPLE</a:t>
            </a:r>
          </a:p>
        </p:txBody>
      </p:sp>
      <p:sp>
        <p:nvSpPr>
          <p:cNvPr id="115" name="Rektangel med afrundet, diagonalt hjørne 114"/>
          <p:cNvSpPr/>
          <p:nvPr/>
        </p:nvSpPr>
        <p:spPr>
          <a:xfrm>
            <a:off x="338684" y="1006809"/>
            <a:ext cx="1813560" cy="2251960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3600000" scaled="0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16" name="Rektangel 115"/>
          <p:cNvSpPr/>
          <p:nvPr/>
        </p:nvSpPr>
        <p:spPr bwMode="auto">
          <a:xfrm>
            <a:off x="495300" y="1268413"/>
            <a:ext cx="1543050" cy="16938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Example text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This is an example text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400" kern="0" noProof="1">
                <a:latin typeface="Calibri" pitchFamily="34" charset="0"/>
                <a:ea typeface="+mn-ea"/>
                <a:cs typeface="Arial" charset="0"/>
              </a:rPr>
              <a:t>Go ahead and replace it with your own text</a:t>
            </a:r>
            <a:endParaRPr lang="da-DK" sz="1400" kern="0" dirty="0">
              <a:latin typeface="Arial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+mn-ea"/>
            </a:endParaRPr>
          </a:p>
        </p:txBody>
      </p:sp>
      <p:sp>
        <p:nvSpPr>
          <p:cNvPr id="117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VISIONS </a:t>
            </a:r>
            <a:r>
              <a:rPr lang="de-DE" sz="2600" kern="0" dirty="0">
                <a:solidFill>
                  <a:sysClr val="windowText" lastClr="000000"/>
                </a:solidFill>
                <a:latin typeface="+mn-lt"/>
                <a:ea typeface="+mn-ea"/>
              </a:rPr>
              <a:t>AND</a:t>
            </a:r>
            <a:r>
              <a:rPr lang="de-DE" sz="26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lang="de-DE" sz="2600" kern="0" dirty="0">
                <a:solidFill>
                  <a:sysClr val="windowText" lastClr="000000"/>
                </a:solidFill>
                <a:latin typeface="+mn-lt"/>
                <a:ea typeface="+mn-ea"/>
              </a:rPr>
              <a:t>TARGETS</a:t>
            </a:r>
            <a:endParaRPr lang="de-DE" sz="2800" kern="0" dirty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21576" name="Tekstboks 70"/>
          <p:cNvSpPr txBox="1">
            <a:spLocks noChangeArrowheads="1"/>
          </p:cNvSpPr>
          <p:nvPr/>
        </p:nvSpPr>
        <p:spPr bwMode="auto">
          <a:xfrm>
            <a:off x="3695700" y="2222500"/>
            <a:ext cx="18399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altLang="zh-CN" sz="4400" b="1">
                <a:solidFill>
                  <a:srgbClr val="002060"/>
                </a:solidFill>
                <a:latin typeface="Calibri" pitchFamily="34" charset="0"/>
              </a:rPr>
              <a:t>VISION</a:t>
            </a:r>
          </a:p>
        </p:txBody>
      </p:sp>
      <p:sp>
        <p:nvSpPr>
          <p:cNvPr id="21577" name="TextBox 7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256088" y="684213"/>
            <a:ext cx="4887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hopPPT图表15张（锐普PPT论坛）2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slideshopPPT图表15张（锐普PPT论坛）2</Template>
  <TotalTime>7</TotalTime>
  <Words>352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Arial</vt:lpstr>
      <vt:lpstr>宋体</vt:lpstr>
      <vt:lpstr>Calibri</vt:lpstr>
      <vt:lpstr>ＭＳ Ｐゴシック</vt:lpstr>
      <vt:lpstr>slideshopPPT图表15张（锐普PPT论坛）2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rapidppt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chinakui</dc:creator>
  <cp:keywords/>
  <dc:description/>
  <cp:lastModifiedBy>pc</cp:lastModifiedBy>
  <cp:revision>2</cp:revision>
  <dcterms:created xsi:type="dcterms:W3CDTF">2010-08-24T06:27:13Z</dcterms:created>
  <dcterms:modified xsi:type="dcterms:W3CDTF">2012-05-02T13:02:45Z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TC101875469</vt:lpwstr>
  </property>
</Properties>
</file>