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</p:sldIdLst>
  <p:sldSz cx="9144000" cy="6858000" type="screen4x3"/>
  <p:notesSz cx="6858000" cy="9144000"/>
  <p:defaultTextStyle>
    <a:defPPr>
      <a:defRPr lang="ko-KR"/>
    </a:defPPr>
    <a:lvl1pPr algn="l" rtl="0" fontAlgn="base">
      <a:spcBef>
        <a:spcPct val="0"/>
      </a:spcBef>
      <a:spcAft>
        <a:spcPct val="0"/>
      </a:spcAft>
      <a:defRPr kumimoji="1" sz="800" kern="1200">
        <a:solidFill>
          <a:schemeClr val="tx1"/>
        </a:solidFill>
        <a:latin typeface="굴림" pitchFamily="34" charset="-127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800" kern="1200">
        <a:solidFill>
          <a:schemeClr val="tx1"/>
        </a:solidFill>
        <a:latin typeface="굴림" pitchFamily="34" charset="-127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800" kern="1200">
        <a:solidFill>
          <a:schemeClr val="tx1"/>
        </a:solidFill>
        <a:latin typeface="굴림" pitchFamily="34" charset="-127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800" kern="1200">
        <a:solidFill>
          <a:schemeClr val="tx1"/>
        </a:solidFill>
        <a:latin typeface="굴림" pitchFamily="34" charset="-127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800" kern="1200">
        <a:solidFill>
          <a:schemeClr val="tx1"/>
        </a:solidFill>
        <a:latin typeface="굴림" pitchFamily="34" charset="-127"/>
        <a:ea typeface="宋体" charset="-122"/>
        <a:cs typeface="+mn-cs"/>
      </a:defRPr>
    </a:lvl5pPr>
    <a:lvl6pPr marL="2286000" algn="l" defTabSz="914400" rtl="0" eaLnBrk="1" latinLnBrk="0" hangingPunct="1">
      <a:defRPr kumimoji="1" sz="800" kern="1200">
        <a:solidFill>
          <a:schemeClr val="tx1"/>
        </a:solidFill>
        <a:latin typeface="굴림" pitchFamily="34" charset="-127"/>
        <a:ea typeface="宋体" charset="-122"/>
        <a:cs typeface="+mn-cs"/>
      </a:defRPr>
    </a:lvl6pPr>
    <a:lvl7pPr marL="2743200" algn="l" defTabSz="914400" rtl="0" eaLnBrk="1" latinLnBrk="0" hangingPunct="1">
      <a:defRPr kumimoji="1" sz="800" kern="1200">
        <a:solidFill>
          <a:schemeClr val="tx1"/>
        </a:solidFill>
        <a:latin typeface="굴림" pitchFamily="34" charset="-127"/>
        <a:ea typeface="宋体" charset="-122"/>
        <a:cs typeface="+mn-cs"/>
      </a:defRPr>
    </a:lvl7pPr>
    <a:lvl8pPr marL="3200400" algn="l" defTabSz="914400" rtl="0" eaLnBrk="1" latinLnBrk="0" hangingPunct="1">
      <a:defRPr kumimoji="1" sz="800" kern="1200">
        <a:solidFill>
          <a:schemeClr val="tx1"/>
        </a:solidFill>
        <a:latin typeface="굴림" pitchFamily="34" charset="-127"/>
        <a:ea typeface="宋体" charset="-122"/>
        <a:cs typeface="+mn-cs"/>
      </a:defRPr>
    </a:lvl8pPr>
    <a:lvl9pPr marL="3657600" algn="l" defTabSz="914400" rtl="0" eaLnBrk="1" latinLnBrk="0" hangingPunct="1">
      <a:defRPr kumimoji="1" sz="800" kern="1200">
        <a:solidFill>
          <a:schemeClr val="tx1"/>
        </a:solidFill>
        <a:latin typeface="굴림" pitchFamily="34" charset="-127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FF6600"/>
    <a:srgbClr val="003300"/>
    <a:srgbClr val="009900"/>
    <a:srgbClr val="1C1C1C"/>
    <a:srgbClr val="7C3200"/>
    <a:srgbClr val="CC3300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>
      <p:cViewPr varScale="1">
        <p:scale>
          <a:sx n="82" d="100"/>
          <a:sy n="82" d="100"/>
        </p:scale>
        <p:origin x="-8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195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latinLnBrk="1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latinLnBrk="1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379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latinLnBrk="1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latinLnBrk="1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16684950-0B1F-4DC6-8101-A06C5E51250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10"/>
          <p:cNvGrpSpPr>
            <a:grpSpLocks/>
          </p:cNvGrpSpPr>
          <p:nvPr userDrawn="1"/>
        </p:nvGrpSpPr>
        <p:grpSpPr bwMode="auto">
          <a:xfrm>
            <a:off x="179388" y="115888"/>
            <a:ext cx="8748712" cy="436562"/>
            <a:chOff x="113" y="73"/>
            <a:chExt cx="5511" cy="275"/>
          </a:xfrm>
        </p:grpSpPr>
        <p:sp>
          <p:nvSpPr>
            <p:cNvPr id="1027" name="Rectangle 111"/>
            <p:cNvSpPr>
              <a:spLocks noChangeArrowheads="1"/>
            </p:cNvSpPr>
            <p:nvPr userDrawn="1"/>
          </p:nvSpPr>
          <p:spPr bwMode="auto">
            <a:xfrm>
              <a:off x="1156" y="119"/>
              <a:ext cx="3538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>
              <a:spAutoFit/>
            </a:bodyPr>
            <a:lstStyle/>
            <a:p>
              <a:pPr latinLnBrk="1">
                <a:lnSpc>
                  <a:spcPct val="40000"/>
                </a:lnSpc>
                <a:spcBef>
                  <a:spcPct val="50000"/>
                </a:spcBef>
                <a:defRPr/>
              </a:pPr>
              <a:r>
                <a:rPr lang="en-US" altLang="ko-KR">
                  <a:latin typeface="돋움" pitchFamily="34" charset="-127"/>
                  <a:ea typeface="돋움" pitchFamily="34" charset="-127"/>
                </a:rPr>
                <a:t>Newly launched CD [Power diagram] from VITAMIND is new type of graph which is added design to simple graph.</a:t>
              </a:r>
            </a:p>
            <a:p>
              <a:pPr latinLnBrk="1">
                <a:lnSpc>
                  <a:spcPct val="40000"/>
                </a:lnSpc>
                <a:spcBef>
                  <a:spcPct val="50000"/>
                </a:spcBef>
                <a:defRPr/>
              </a:pPr>
              <a:r>
                <a:rPr lang="en-US" altLang="ko-KR">
                  <a:latin typeface="돋움" pitchFamily="34" charset="-127"/>
                  <a:ea typeface="돋움" pitchFamily="34" charset="-127"/>
                </a:rPr>
                <a:t>New Type of graph is used especially for whom want to do successful presentation as differ from others.</a:t>
              </a:r>
            </a:p>
            <a:p>
              <a:pPr latinLnBrk="1">
                <a:lnSpc>
                  <a:spcPct val="40000"/>
                </a:lnSpc>
                <a:spcBef>
                  <a:spcPct val="50000"/>
                </a:spcBef>
                <a:defRPr/>
              </a:pPr>
              <a:r>
                <a:rPr lang="en-US" altLang="ko-KR">
                  <a:latin typeface="돋움" pitchFamily="34" charset="-127"/>
                  <a:ea typeface="돋움" pitchFamily="34" charset="-127"/>
                </a:rPr>
                <a:t>And will be guaranteed better quality and quick output when purchaser makes a website.</a:t>
              </a:r>
            </a:p>
          </p:txBody>
        </p:sp>
        <p:sp>
          <p:nvSpPr>
            <p:cNvPr id="1028" name="Rectangle 112"/>
            <p:cNvSpPr>
              <a:spLocks noChangeArrowheads="1"/>
            </p:cNvSpPr>
            <p:nvPr userDrawn="1"/>
          </p:nvSpPr>
          <p:spPr bwMode="auto">
            <a:xfrm>
              <a:off x="113" y="85"/>
              <a:ext cx="97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 latinLnBrk="1">
                <a:defRPr/>
              </a:pPr>
              <a:r>
                <a:rPr lang="en-US" altLang="ko-KR" sz="1600" b="1">
                  <a:latin typeface="돋움" pitchFamily="34" charset="-127"/>
                  <a:ea typeface="돋움" pitchFamily="34" charset="-127"/>
                </a:rPr>
                <a:t>Powerdiagram</a:t>
              </a:r>
            </a:p>
          </p:txBody>
        </p:sp>
        <p:sp>
          <p:nvSpPr>
            <p:cNvPr id="1029" name="Line 113"/>
            <p:cNvSpPr>
              <a:spLocks noChangeShapeType="1"/>
            </p:cNvSpPr>
            <p:nvPr userDrawn="1"/>
          </p:nvSpPr>
          <p:spPr bwMode="auto">
            <a:xfrm>
              <a:off x="113" y="346"/>
              <a:ext cx="55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 algn="r" latinLnBrk="1">
                <a:defRPr/>
              </a:pPr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1030" name="Line 114"/>
            <p:cNvSpPr>
              <a:spLocks noChangeShapeType="1"/>
            </p:cNvSpPr>
            <p:nvPr userDrawn="1"/>
          </p:nvSpPr>
          <p:spPr bwMode="auto">
            <a:xfrm>
              <a:off x="113" y="73"/>
              <a:ext cx="55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 algn="r" latinLnBrk="1">
                <a:defRPr/>
              </a:pPr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1031" name="Line 115"/>
            <p:cNvSpPr>
              <a:spLocks noChangeShapeType="1"/>
            </p:cNvSpPr>
            <p:nvPr userDrawn="1"/>
          </p:nvSpPr>
          <p:spPr bwMode="auto">
            <a:xfrm>
              <a:off x="1111" y="11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 algn="r" latinLnBrk="1">
                <a:defRPr/>
              </a:pPr>
              <a:endParaRPr lang="zh-CN" altLang="en-US">
                <a:ea typeface="굴림" pitchFamily="34" charset="-127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1" name="Group 2311"/>
          <p:cNvGrpSpPr>
            <a:grpSpLocks/>
          </p:cNvGrpSpPr>
          <p:nvPr/>
        </p:nvGrpSpPr>
        <p:grpSpPr bwMode="auto">
          <a:xfrm>
            <a:off x="1323975" y="2133600"/>
            <a:ext cx="4141788" cy="3060700"/>
            <a:chOff x="834" y="1344"/>
            <a:chExt cx="2609" cy="1928"/>
          </a:xfrm>
        </p:grpSpPr>
        <p:sp>
          <p:nvSpPr>
            <p:cNvPr id="2218" name="Freeform 2227"/>
            <p:cNvSpPr>
              <a:spLocks/>
            </p:cNvSpPr>
            <p:nvPr/>
          </p:nvSpPr>
          <p:spPr bwMode="auto">
            <a:xfrm>
              <a:off x="904" y="2388"/>
              <a:ext cx="1591" cy="781"/>
            </a:xfrm>
            <a:custGeom>
              <a:avLst/>
              <a:gdLst>
                <a:gd name="T0" fmla="*/ 0 w 1959"/>
                <a:gd name="T1" fmla="*/ 277 h 961"/>
                <a:gd name="T2" fmla="*/ 0 w 1959"/>
                <a:gd name="T3" fmla="*/ 118 h 961"/>
                <a:gd name="T4" fmla="*/ 561 w 1959"/>
                <a:gd name="T5" fmla="*/ 0 h 961"/>
                <a:gd name="T6" fmla="*/ 0 60000 65536"/>
                <a:gd name="T7" fmla="*/ 0 60000 65536"/>
                <a:gd name="T8" fmla="*/ 0 60000 65536"/>
                <a:gd name="T9" fmla="*/ 0 w 1959"/>
                <a:gd name="T10" fmla="*/ 0 h 961"/>
                <a:gd name="T11" fmla="*/ 1959 w 1959"/>
                <a:gd name="T12" fmla="*/ 961 h 9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59" h="961">
                  <a:moveTo>
                    <a:pt x="0" y="960"/>
                  </a:moveTo>
                  <a:lnTo>
                    <a:pt x="0" y="408"/>
                  </a:lnTo>
                  <a:lnTo>
                    <a:pt x="1958" y="0"/>
                  </a:lnTo>
                </a:path>
              </a:pathLst>
            </a:custGeom>
            <a:noFill/>
            <a:ln w="25400" cap="rnd" cmpd="sng">
              <a:solidFill>
                <a:schemeClr val="bg2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19" name="Oval 2228"/>
            <p:cNvSpPr>
              <a:spLocks noChangeArrowheads="1"/>
            </p:cNvSpPr>
            <p:nvPr/>
          </p:nvSpPr>
          <p:spPr bwMode="auto">
            <a:xfrm>
              <a:off x="839" y="3142"/>
              <a:ext cx="130" cy="130"/>
            </a:xfrm>
            <a:prstGeom prst="ellipse">
              <a:avLst/>
            </a:prstGeom>
            <a:solidFill>
              <a:srgbClr val="3366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2220" name="Freeform 2224"/>
            <p:cNvSpPr>
              <a:spLocks/>
            </p:cNvSpPr>
            <p:nvPr/>
          </p:nvSpPr>
          <p:spPr bwMode="auto">
            <a:xfrm>
              <a:off x="2170" y="2388"/>
              <a:ext cx="387" cy="781"/>
            </a:xfrm>
            <a:custGeom>
              <a:avLst/>
              <a:gdLst>
                <a:gd name="T0" fmla="*/ 0 w 476"/>
                <a:gd name="T1" fmla="*/ 277 h 961"/>
                <a:gd name="T2" fmla="*/ 0 w 476"/>
                <a:gd name="T3" fmla="*/ 118 h 961"/>
                <a:gd name="T4" fmla="*/ 137 w 476"/>
                <a:gd name="T5" fmla="*/ 0 h 961"/>
                <a:gd name="T6" fmla="*/ 0 60000 65536"/>
                <a:gd name="T7" fmla="*/ 0 60000 65536"/>
                <a:gd name="T8" fmla="*/ 0 60000 65536"/>
                <a:gd name="T9" fmla="*/ 0 w 476"/>
                <a:gd name="T10" fmla="*/ 0 h 961"/>
                <a:gd name="T11" fmla="*/ 476 w 476"/>
                <a:gd name="T12" fmla="*/ 961 h 9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961">
                  <a:moveTo>
                    <a:pt x="0" y="960"/>
                  </a:moveTo>
                  <a:lnTo>
                    <a:pt x="0" y="408"/>
                  </a:lnTo>
                  <a:lnTo>
                    <a:pt x="475" y="0"/>
                  </a:lnTo>
                </a:path>
              </a:pathLst>
            </a:custGeom>
            <a:noFill/>
            <a:ln w="25400" cap="rnd" cmpd="sng">
              <a:solidFill>
                <a:schemeClr val="bg2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21" name="Oval 2229"/>
            <p:cNvSpPr>
              <a:spLocks noChangeArrowheads="1"/>
            </p:cNvSpPr>
            <p:nvPr/>
          </p:nvSpPr>
          <p:spPr bwMode="auto">
            <a:xfrm>
              <a:off x="2109" y="3142"/>
              <a:ext cx="130" cy="130"/>
            </a:xfrm>
            <a:prstGeom prst="ellipse">
              <a:avLst/>
            </a:prstGeom>
            <a:solidFill>
              <a:srgbClr val="3366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2222" name="Freeform 2253"/>
            <p:cNvSpPr>
              <a:spLocks/>
            </p:cNvSpPr>
            <p:nvPr/>
          </p:nvSpPr>
          <p:spPr bwMode="auto">
            <a:xfrm flipH="1" flipV="1">
              <a:off x="2739" y="2432"/>
              <a:ext cx="639" cy="736"/>
            </a:xfrm>
            <a:custGeom>
              <a:avLst/>
              <a:gdLst>
                <a:gd name="T0" fmla="*/ 0 w 1959"/>
                <a:gd name="T1" fmla="*/ 0 h 961"/>
                <a:gd name="T2" fmla="*/ 0 w 1959"/>
                <a:gd name="T3" fmla="*/ 112 h 961"/>
                <a:gd name="T4" fmla="*/ 2 w 1959"/>
                <a:gd name="T5" fmla="*/ 194 h 961"/>
                <a:gd name="T6" fmla="*/ 0 60000 65536"/>
                <a:gd name="T7" fmla="*/ 0 60000 65536"/>
                <a:gd name="T8" fmla="*/ 0 60000 65536"/>
                <a:gd name="T9" fmla="*/ 0 w 1959"/>
                <a:gd name="T10" fmla="*/ 0 h 961"/>
                <a:gd name="T11" fmla="*/ 1959 w 1959"/>
                <a:gd name="T12" fmla="*/ 961 h 9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59" h="961">
                  <a:moveTo>
                    <a:pt x="0" y="0"/>
                  </a:moveTo>
                  <a:lnTo>
                    <a:pt x="0" y="552"/>
                  </a:lnTo>
                  <a:lnTo>
                    <a:pt x="1958" y="960"/>
                  </a:lnTo>
                </a:path>
              </a:pathLst>
            </a:custGeom>
            <a:noFill/>
            <a:ln w="25400" cap="rnd" cmpd="sng">
              <a:solidFill>
                <a:schemeClr val="bg2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23" name="Oval 2254"/>
            <p:cNvSpPr>
              <a:spLocks noChangeArrowheads="1"/>
            </p:cNvSpPr>
            <p:nvPr/>
          </p:nvSpPr>
          <p:spPr bwMode="auto">
            <a:xfrm flipH="1" flipV="1">
              <a:off x="3313" y="3142"/>
              <a:ext cx="130" cy="130"/>
            </a:xfrm>
            <a:prstGeom prst="ellipse">
              <a:avLst/>
            </a:prstGeom>
            <a:solidFill>
              <a:srgbClr val="3366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2224" name="Freeform 2214"/>
            <p:cNvSpPr>
              <a:spLocks/>
            </p:cNvSpPr>
            <p:nvPr/>
          </p:nvSpPr>
          <p:spPr bwMode="auto">
            <a:xfrm>
              <a:off x="2165" y="1448"/>
              <a:ext cx="387" cy="781"/>
            </a:xfrm>
            <a:custGeom>
              <a:avLst/>
              <a:gdLst>
                <a:gd name="T0" fmla="*/ 0 w 476"/>
                <a:gd name="T1" fmla="*/ 0 h 961"/>
                <a:gd name="T2" fmla="*/ 0 w 476"/>
                <a:gd name="T3" fmla="*/ 159 h 961"/>
                <a:gd name="T4" fmla="*/ 137 w 476"/>
                <a:gd name="T5" fmla="*/ 277 h 961"/>
                <a:gd name="T6" fmla="*/ 0 60000 65536"/>
                <a:gd name="T7" fmla="*/ 0 60000 65536"/>
                <a:gd name="T8" fmla="*/ 0 60000 65536"/>
                <a:gd name="T9" fmla="*/ 0 w 476"/>
                <a:gd name="T10" fmla="*/ 0 h 961"/>
                <a:gd name="T11" fmla="*/ 476 w 476"/>
                <a:gd name="T12" fmla="*/ 961 h 9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961">
                  <a:moveTo>
                    <a:pt x="0" y="0"/>
                  </a:moveTo>
                  <a:lnTo>
                    <a:pt x="0" y="552"/>
                  </a:lnTo>
                  <a:lnTo>
                    <a:pt x="475" y="960"/>
                  </a:lnTo>
                </a:path>
              </a:pathLst>
            </a:custGeom>
            <a:noFill/>
            <a:ln w="25400" cap="rnd" cmpd="sng">
              <a:solidFill>
                <a:schemeClr val="bg2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25" name="Oval 2219"/>
            <p:cNvSpPr>
              <a:spLocks noChangeArrowheads="1"/>
            </p:cNvSpPr>
            <p:nvPr/>
          </p:nvSpPr>
          <p:spPr bwMode="auto">
            <a:xfrm>
              <a:off x="2104" y="1344"/>
              <a:ext cx="130" cy="130"/>
            </a:xfrm>
            <a:prstGeom prst="ellipse">
              <a:avLst/>
            </a:prstGeom>
            <a:solidFill>
              <a:srgbClr val="3366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2226" name="Freeform 2217"/>
            <p:cNvSpPr>
              <a:spLocks/>
            </p:cNvSpPr>
            <p:nvPr/>
          </p:nvSpPr>
          <p:spPr bwMode="auto">
            <a:xfrm>
              <a:off x="899" y="1448"/>
              <a:ext cx="1591" cy="781"/>
            </a:xfrm>
            <a:custGeom>
              <a:avLst/>
              <a:gdLst>
                <a:gd name="T0" fmla="*/ 0 w 1959"/>
                <a:gd name="T1" fmla="*/ 0 h 961"/>
                <a:gd name="T2" fmla="*/ 0 w 1959"/>
                <a:gd name="T3" fmla="*/ 159 h 961"/>
                <a:gd name="T4" fmla="*/ 561 w 1959"/>
                <a:gd name="T5" fmla="*/ 277 h 961"/>
                <a:gd name="T6" fmla="*/ 0 60000 65536"/>
                <a:gd name="T7" fmla="*/ 0 60000 65536"/>
                <a:gd name="T8" fmla="*/ 0 60000 65536"/>
                <a:gd name="T9" fmla="*/ 0 w 1959"/>
                <a:gd name="T10" fmla="*/ 0 h 961"/>
                <a:gd name="T11" fmla="*/ 1959 w 1959"/>
                <a:gd name="T12" fmla="*/ 961 h 9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59" h="961">
                  <a:moveTo>
                    <a:pt x="0" y="0"/>
                  </a:moveTo>
                  <a:lnTo>
                    <a:pt x="0" y="552"/>
                  </a:lnTo>
                  <a:lnTo>
                    <a:pt x="1958" y="960"/>
                  </a:lnTo>
                </a:path>
              </a:pathLst>
            </a:custGeom>
            <a:noFill/>
            <a:ln w="25400" cap="rnd" cmpd="sng">
              <a:solidFill>
                <a:schemeClr val="bg2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27" name="Oval 2218"/>
            <p:cNvSpPr>
              <a:spLocks noChangeArrowheads="1"/>
            </p:cNvSpPr>
            <p:nvPr/>
          </p:nvSpPr>
          <p:spPr bwMode="auto">
            <a:xfrm>
              <a:off x="834" y="1344"/>
              <a:ext cx="130" cy="130"/>
            </a:xfrm>
            <a:prstGeom prst="ellipse">
              <a:avLst/>
            </a:prstGeom>
            <a:solidFill>
              <a:srgbClr val="3366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2228" name="Freeform 2241"/>
            <p:cNvSpPr>
              <a:spLocks/>
            </p:cNvSpPr>
            <p:nvPr/>
          </p:nvSpPr>
          <p:spPr bwMode="auto">
            <a:xfrm flipH="1">
              <a:off x="2830" y="1448"/>
              <a:ext cx="548" cy="757"/>
            </a:xfrm>
            <a:custGeom>
              <a:avLst/>
              <a:gdLst>
                <a:gd name="T0" fmla="*/ 0 w 1959"/>
                <a:gd name="T1" fmla="*/ 0 h 961"/>
                <a:gd name="T2" fmla="*/ 0 w 1959"/>
                <a:gd name="T3" fmla="*/ 132 h 961"/>
                <a:gd name="T4" fmla="*/ 1 w 1959"/>
                <a:gd name="T5" fmla="*/ 229 h 961"/>
                <a:gd name="T6" fmla="*/ 0 60000 65536"/>
                <a:gd name="T7" fmla="*/ 0 60000 65536"/>
                <a:gd name="T8" fmla="*/ 0 60000 65536"/>
                <a:gd name="T9" fmla="*/ 0 w 1959"/>
                <a:gd name="T10" fmla="*/ 0 h 961"/>
                <a:gd name="T11" fmla="*/ 1959 w 1959"/>
                <a:gd name="T12" fmla="*/ 961 h 9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59" h="961">
                  <a:moveTo>
                    <a:pt x="0" y="0"/>
                  </a:moveTo>
                  <a:lnTo>
                    <a:pt x="0" y="552"/>
                  </a:lnTo>
                  <a:lnTo>
                    <a:pt x="1958" y="960"/>
                  </a:lnTo>
                </a:path>
              </a:pathLst>
            </a:custGeom>
            <a:noFill/>
            <a:ln w="25400" cap="rnd" cmpd="sng">
              <a:solidFill>
                <a:schemeClr val="bg2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29" name="Oval 2242"/>
            <p:cNvSpPr>
              <a:spLocks noChangeArrowheads="1"/>
            </p:cNvSpPr>
            <p:nvPr/>
          </p:nvSpPr>
          <p:spPr bwMode="auto">
            <a:xfrm flipH="1">
              <a:off x="3313" y="1344"/>
              <a:ext cx="130" cy="130"/>
            </a:xfrm>
            <a:prstGeom prst="ellipse">
              <a:avLst/>
            </a:prstGeom>
            <a:solidFill>
              <a:srgbClr val="3366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</p:grpSp>
      <p:grpSp>
        <p:nvGrpSpPr>
          <p:cNvPr id="2142" name="Group 2325"/>
          <p:cNvGrpSpPr>
            <a:grpSpLocks/>
          </p:cNvGrpSpPr>
          <p:nvPr/>
        </p:nvGrpSpPr>
        <p:grpSpPr bwMode="auto">
          <a:xfrm>
            <a:off x="2874963" y="2590800"/>
            <a:ext cx="3255962" cy="2171700"/>
            <a:chOff x="689" y="1716"/>
            <a:chExt cx="2051" cy="1368"/>
          </a:xfrm>
        </p:grpSpPr>
        <p:sp>
          <p:nvSpPr>
            <p:cNvPr id="2217" name="Oval 2323"/>
            <p:cNvSpPr>
              <a:spLocks noChangeArrowheads="1"/>
            </p:cNvSpPr>
            <p:nvPr/>
          </p:nvSpPr>
          <p:spPr bwMode="auto">
            <a:xfrm>
              <a:off x="1094" y="1779"/>
              <a:ext cx="1242" cy="1241"/>
            </a:xfrm>
            <a:prstGeom prst="ellipse">
              <a:avLst/>
            </a:pr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graphicFrame>
          <p:nvGraphicFramePr>
            <p:cNvPr id="2140" name="Object 92"/>
            <p:cNvGraphicFramePr>
              <a:graphicFrameLocks noChangeAspect="1"/>
            </p:cNvGraphicFramePr>
            <p:nvPr/>
          </p:nvGraphicFramePr>
          <p:xfrm>
            <a:off x="689" y="1716"/>
            <a:ext cx="2051" cy="1368"/>
          </p:xfrm>
          <a:graphic>
            <a:graphicData uri="http://schemas.openxmlformats.org/presentationml/2006/ole">
              <p:oleObj spid="_x0000_s2140" name="차트" r:id="rId3" imgW="6096000" imgH="4067387" progId="MSGraph.Chart.8">
                <p:embed followColorScheme="full"/>
              </p:oleObj>
            </a:graphicData>
          </a:graphic>
        </p:graphicFrame>
      </p:grpSp>
      <p:sp>
        <p:nvSpPr>
          <p:cNvPr id="2143" name="Rectangle 2320"/>
          <p:cNvSpPr>
            <a:spLocks noChangeArrowheads="1"/>
          </p:cNvSpPr>
          <p:nvPr/>
        </p:nvSpPr>
        <p:spPr bwMode="auto">
          <a:xfrm>
            <a:off x="6938963" y="4868863"/>
            <a:ext cx="1079500" cy="431800"/>
          </a:xfrm>
          <a:prstGeom prst="rect">
            <a:avLst/>
          </a:prstGeom>
          <a:solidFill>
            <a:srgbClr val="3366FF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144" name="Rectangle 2319"/>
          <p:cNvSpPr>
            <a:spLocks noChangeArrowheads="1"/>
          </p:cNvSpPr>
          <p:nvPr/>
        </p:nvSpPr>
        <p:spPr bwMode="auto">
          <a:xfrm>
            <a:off x="6938963" y="3644900"/>
            <a:ext cx="1079500" cy="431800"/>
          </a:xfrm>
          <a:prstGeom prst="rect">
            <a:avLst/>
          </a:prstGeom>
          <a:solidFill>
            <a:srgbClr val="FF0000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145" name="Rectangle 2318"/>
          <p:cNvSpPr>
            <a:spLocks noChangeArrowheads="1"/>
          </p:cNvSpPr>
          <p:nvPr/>
        </p:nvSpPr>
        <p:spPr bwMode="auto">
          <a:xfrm>
            <a:off x="6938963" y="2420938"/>
            <a:ext cx="1079500" cy="431800"/>
          </a:xfrm>
          <a:prstGeom prst="rect">
            <a:avLst/>
          </a:prstGeom>
          <a:solidFill>
            <a:srgbClr val="99CC00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146" name="Rectangle 2317"/>
          <p:cNvSpPr>
            <a:spLocks noChangeArrowheads="1"/>
          </p:cNvSpPr>
          <p:nvPr/>
        </p:nvSpPr>
        <p:spPr bwMode="auto">
          <a:xfrm>
            <a:off x="6938963" y="1412875"/>
            <a:ext cx="1079500" cy="431800"/>
          </a:xfrm>
          <a:prstGeom prst="rect">
            <a:avLst/>
          </a:prstGeom>
          <a:solidFill>
            <a:srgbClr val="FFCC00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147" name="Line 1557"/>
          <p:cNvSpPr>
            <a:spLocks noChangeShapeType="1"/>
          </p:cNvSpPr>
          <p:nvPr/>
        </p:nvSpPr>
        <p:spPr bwMode="auto">
          <a:xfrm>
            <a:off x="1943100" y="589915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48" name="Line 1558"/>
          <p:cNvSpPr>
            <a:spLocks noChangeShapeType="1"/>
          </p:cNvSpPr>
          <p:nvPr/>
        </p:nvSpPr>
        <p:spPr bwMode="auto">
          <a:xfrm>
            <a:off x="1943100" y="589915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49" name="Line 1561"/>
          <p:cNvSpPr>
            <a:spLocks noChangeShapeType="1"/>
          </p:cNvSpPr>
          <p:nvPr/>
        </p:nvSpPr>
        <p:spPr bwMode="auto">
          <a:xfrm>
            <a:off x="1730375" y="60610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0" name="Line 1562"/>
          <p:cNvSpPr>
            <a:spLocks noChangeShapeType="1"/>
          </p:cNvSpPr>
          <p:nvPr/>
        </p:nvSpPr>
        <p:spPr bwMode="auto">
          <a:xfrm>
            <a:off x="1730375" y="60610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1" name="Line 1574"/>
          <p:cNvSpPr>
            <a:spLocks noChangeShapeType="1"/>
          </p:cNvSpPr>
          <p:nvPr/>
        </p:nvSpPr>
        <p:spPr bwMode="auto">
          <a:xfrm>
            <a:off x="1717675" y="59150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2" name="Line 1575"/>
          <p:cNvSpPr>
            <a:spLocks noChangeShapeType="1"/>
          </p:cNvSpPr>
          <p:nvPr/>
        </p:nvSpPr>
        <p:spPr bwMode="auto">
          <a:xfrm>
            <a:off x="1717675" y="59150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3" name="Line 1598"/>
          <p:cNvSpPr>
            <a:spLocks noChangeShapeType="1"/>
          </p:cNvSpPr>
          <p:nvPr/>
        </p:nvSpPr>
        <p:spPr bwMode="auto">
          <a:xfrm>
            <a:off x="4899025" y="61341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4" name="Line 1599"/>
          <p:cNvSpPr>
            <a:spLocks noChangeShapeType="1"/>
          </p:cNvSpPr>
          <p:nvPr/>
        </p:nvSpPr>
        <p:spPr bwMode="auto">
          <a:xfrm>
            <a:off x="4899025" y="61341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5" name="Line 1600"/>
          <p:cNvSpPr>
            <a:spLocks noChangeShapeType="1"/>
          </p:cNvSpPr>
          <p:nvPr/>
        </p:nvSpPr>
        <p:spPr bwMode="auto">
          <a:xfrm>
            <a:off x="4886325" y="60483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6" name="Line 1601"/>
          <p:cNvSpPr>
            <a:spLocks noChangeShapeType="1"/>
          </p:cNvSpPr>
          <p:nvPr/>
        </p:nvSpPr>
        <p:spPr bwMode="auto">
          <a:xfrm>
            <a:off x="4886325" y="60483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7" name="Line 1602"/>
          <p:cNvSpPr>
            <a:spLocks noChangeShapeType="1"/>
          </p:cNvSpPr>
          <p:nvPr/>
        </p:nvSpPr>
        <p:spPr bwMode="auto">
          <a:xfrm>
            <a:off x="4873625" y="59817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8" name="Line 1603"/>
          <p:cNvSpPr>
            <a:spLocks noChangeShapeType="1"/>
          </p:cNvSpPr>
          <p:nvPr/>
        </p:nvSpPr>
        <p:spPr bwMode="auto">
          <a:xfrm>
            <a:off x="4873625" y="59817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159" name="Group 2116"/>
          <p:cNvGrpSpPr>
            <a:grpSpLocks/>
          </p:cNvGrpSpPr>
          <p:nvPr/>
        </p:nvGrpSpPr>
        <p:grpSpPr bwMode="auto">
          <a:xfrm>
            <a:off x="3508375" y="6043613"/>
            <a:ext cx="236538" cy="163512"/>
            <a:chOff x="2210" y="3807"/>
            <a:chExt cx="149" cy="103"/>
          </a:xfrm>
        </p:grpSpPr>
        <p:sp>
          <p:nvSpPr>
            <p:cNvPr id="2205" name="Line 1612"/>
            <p:cNvSpPr>
              <a:spLocks noChangeShapeType="1"/>
            </p:cNvSpPr>
            <p:nvPr/>
          </p:nvSpPr>
          <p:spPr bwMode="auto">
            <a:xfrm>
              <a:off x="2358" y="380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06" name="Line 1613"/>
            <p:cNvSpPr>
              <a:spLocks noChangeShapeType="1"/>
            </p:cNvSpPr>
            <p:nvPr/>
          </p:nvSpPr>
          <p:spPr bwMode="auto">
            <a:xfrm>
              <a:off x="2358" y="380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07" name="Line 1616"/>
            <p:cNvSpPr>
              <a:spLocks noChangeShapeType="1"/>
            </p:cNvSpPr>
            <p:nvPr/>
          </p:nvSpPr>
          <p:spPr bwMode="auto">
            <a:xfrm>
              <a:off x="2224" y="3909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08" name="Line 1617"/>
            <p:cNvSpPr>
              <a:spLocks noChangeShapeType="1"/>
            </p:cNvSpPr>
            <p:nvPr/>
          </p:nvSpPr>
          <p:spPr bwMode="auto">
            <a:xfrm>
              <a:off x="2224" y="3909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09" name="Line 1620"/>
            <p:cNvSpPr>
              <a:spLocks noChangeShapeType="1"/>
            </p:cNvSpPr>
            <p:nvPr/>
          </p:nvSpPr>
          <p:spPr bwMode="auto">
            <a:xfrm>
              <a:off x="2216" y="3855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10" name="Line 1621"/>
            <p:cNvSpPr>
              <a:spLocks noChangeShapeType="1"/>
            </p:cNvSpPr>
            <p:nvPr/>
          </p:nvSpPr>
          <p:spPr bwMode="auto">
            <a:xfrm>
              <a:off x="2216" y="3855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11" name="Line 1623"/>
            <p:cNvSpPr>
              <a:spLocks noChangeShapeType="1"/>
            </p:cNvSpPr>
            <p:nvPr/>
          </p:nvSpPr>
          <p:spPr bwMode="auto">
            <a:xfrm>
              <a:off x="2210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12" name="Line 1624"/>
            <p:cNvSpPr>
              <a:spLocks noChangeShapeType="1"/>
            </p:cNvSpPr>
            <p:nvPr/>
          </p:nvSpPr>
          <p:spPr bwMode="auto">
            <a:xfrm>
              <a:off x="2210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13" name="Line 1626"/>
            <p:cNvSpPr>
              <a:spLocks noChangeShapeType="1"/>
            </p:cNvSpPr>
            <p:nvPr/>
          </p:nvSpPr>
          <p:spPr bwMode="auto">
            <a:xfrm>
              <a:off x="2222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14" name="Line 1627"/>
            <p:cNvSpPr>
              <a:spLocks noChangeShapeType="1"/>
            </p:cNvSpPr>
            <p:nvPr/>
          </p:nvSpPr>
          <p:spPr bwMode="auto">
            <a:xfrm>
              <a:off x="2222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15" name="Line 1629"/>
            <p:cNvSpPr>
              <a:spLocks noChangeShapeType="1"/>
            </p:cNvSpPr>
            <p:nvPr/>
          </p:nvSpPr>
          <p:spPr bwMode="auto">
            <a:xfrm>
              <a:off x="2216" y="381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16" name="Line 1630"/>
            <p:cNvSpPr>
              <a:spLocks noChangeShapeType="1"/>
            </p:cNvSpPr>
            <p:nvPr/>
          </p:nvSpPr>
          <p:spPr bwMode="auto">
            <a:xfrm>
              <a:off x="2216" y="381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160" name="Line 2076"/>
          <p:cNvSpPr>
            <a:spLocks noChangeShapeType="1"/>
          </p:cNvSpPr>
          <p:nvPr/>
        </p:nvSpPr>
        <p:spPr bwMode="auto">
          <a:xfrm>
            <a:off x="179388" y="4149725"/>
            <a:ext cx="1944687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61" name="AutoShape 2238"/>
          <p:cNvSpPr>
            <a:spLocks noChangeArrowheads="1"/>
          </p:cNvSpPr>
          <p:nvPr/>
        </p:nvSpPr>
        <p:spPr bwMode="auto">
          <a:xfrm>
            <a:off x="628650" y="1268413"/>
            <a:ext cx="1655763" cy="792162"/>
          </a:xfrm>
          <a:prstGeom prst="bevel">
            <a:avLst>
              <a:gd name="adj" fmla="val 6014"/>
            </a:avLst>
          </a:prstGeom>
          <a:gradFill rotWithShape="1">
            <a:gsLst>
              <a:gs pos="0">
                <a:srgbClr val="FFCC00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162" name="AutoShape 2245"/>
          <p:cNvSpPr>
            <a:spLocks noChangeArrowheads="1"/>
          </p:cNvSpPr>
          <p:nvPr/>
        </p:nvSpPr>
        <p:spPr bwMode="auto">
          <a:xfrm>
            <a:off x="2547938" y="1268413"/>
            <a:ext cx="1655762" cy="792162"/>
          </a:xfrm>
          <a:prstGeom prst="bevel">
            <a:avLst>
              <a:gd name="adj" fmla="val 6014"/>
            </a:avLst>
          </a:prstGeom>
          <a:gradFill rotWithShape="1">
            <a:gsLst>
              <a:gs pos="0">
                <a:srgbClr val="FFCC00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163" name="AutoShape 2248"/>
          <p:cNvSpPr>
            <a:spLocks noChangeArrowheads="1"/>
          </p:cNvSpPr>
          <p:nvPr/>
        </p:nvSpPr>
        <p:spPr bwMode="auto">
          <a:xfrm>
            <a:off x="4429125" y="1268413"/>
            <a:ext cx="1655763" cy="792162"/>
          </a:xfrm>
          <a:prstGeom prst="bevel">
            <a:avLst>
              <a:gd name="adj" fmla="val 6014"/>
            </a:avLst>
          </a:prstGeom>
          <a:gradFill rotWithShape="1">
            <a:gsLst>
              <a:gs pos="0">
                <a:srgbClr val="FFCC00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grpSp>
        <p:nvGrpSpPr>
          <p:cNvPr id="2164" name="Group 2260"/>
          <p:cNvGrpSpPr>
            <a:grpSpLocks/>
          </p:cNvGrpSpPr>
          <p:nvPr/>
        </p:nvGrpSpPr>
        <p:grpSpPr bwMode="auto">
          <a:xfrm>
            <a:off x="628650" y="5229225"/>
            <a:ext cx="5456238" cy="792163"/>
            <a:chOff x="718" y="3294"/>
            <a:chExt cx="3437" cy="499"/>
          </a:xfrm>
        </p:grpSpPr>
        <p:sp>
          <p:nvSpPr>
            <p:cNvPr id="2202" name="AutoShape 2249"/>
            <p:cNvSpPr>
              <a:spLocks noChangeArrowheads="1"/>
            </p:cNvSpPr>
            <p:nvPr/>
          </p:nvSpPr>
          <p:spPr bwMode="auto">
            <a:xfrm>
              <a:off x="718" y="3294"/>
              <a:ext cx="1043" cy="499"/>
            </a:xfrm>
            <a:prstGeom prst="bevel">
              <a:avLst>
                <a:gd name="adj" fmla="val 6014"/>
              </a:avLst>
            </a:prstGeom>
            <a:gradFill rotWithShape="1">
              <a:gsLst>
                <a:gs pos="0">
                  <a:srgbClr val="FFCC00"/>
                </a:gs>
                <a:gs pos="100000">
                  <a:srgbClr val="FF99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2203" name="AutoShape 2250"/>
            <p:cNvSpPr>
              <a:spLocks noChangeArrowheads="1"/>
            </p:cNvSpPr>
            <p:nvPr/>
          </p:nvSpPr>
          <p:spPr bwMode="auto">
            <a:xfrm>
              <a:off x="1927" y="3294"/>
              <a:ext cx="1043" cy="499"/>
            </a:xfrm>
            <a:prstGeom prst="bevel">
              <a:avLst>
                <a:gd name="adj" fmla="val 6014"/>
              </a:avLst>
            </a:prstGeom>
            <a:gradFill rotWithShape="1">
              <a:gsLst>
                <a:gs pos="0">
                  <a:srgbClr val="FFCC00"/>
                </a:gs>
                <a:gs pos="100000">
                  <a:srgbClr val="FF99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2204" name="AutoShape 2251"/>
            <p:cNvSpPr>
              <a:spLocks noChangeArrowheads="1"/>
            </p:cNvSpPr>
            <p:nvPr/>
          </p:nvSpPr>
          <p:spPr bwMode="auto">
            <a:xfrm>
              <a:off x="3112" y="3294"/>
              <a:ext cx="1043" cy="499"/>
            </a:xfrm>
            <a:prstGeom prst="bevel">
              <a:avLst>
                <a:gd name="adj" fmla="val 6014"/>
              </a:avLst>
            </a:prstGeom>
            <a:gradFill rotWithShape="1">
              <a:gsLst>
                <a:gs pos="0">
                  <a:srgbClr val="FFCC00"/>
                </a:gs>
                <a:gs pos="100000">
                  <a:srgbClr val="FF99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</p:grpSp>
      <p:sp>
        <p:nvSpPr>
          <p:cNvPr id="2165" name="Line 2262"/>
          <p:cNvSpPr>
            <a:spLocks noChangeShapeType="1"/>
          </p:cNvSpPr>
          <p:nvPr/>
        </p:nvSpPr>
        <p:spPr bwMode="auto">
          <a:xfrm>
            <a:off x="6269038" y="1268413"/>
            <a:ext cx="0" cy="4752975"/>
          </a:xfrm>
          <a:prstGeom prst="line">
            <a:avLst/>
          </a:prstGeom>
          <a:noFill/>
          <a:ln w="15875" cap="rnd">
            <a:solidFill>
              <a:schemeClr val="bg2"/>
            </a:solidFill>
            <a:prstDash val="sysDot"/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166" name="Group 2285"/>
          <p:cNvGrpSpPr>
            <a:grpSpLocks/>
          </p:cNvGrpSpPr>
          <p:nvPr/>
        </p:nvGrpSpPr>
        <p:grpSpPr bwMode="auto">
          <a:xfrm>
            <a:off x="6272213" y="1412875"/>
            <a:ext cx="2557462" cy="4332288"/>
            <a:chOff x="4014" y="754"/>
            <a:chExt cx="1611" cy="2729"/>
          </a:xfrm>
        </p:grpSpPr>
        <p:sp>
          <p:nvSpPr>
            <p:cNvPr id="2180" name="Line 2286"/>
            <p:cNvSpPr>
              <a:spLocks noChangeShapeType="1"/>
            </p:cNvSpPr>
            <p:nvPr/>
          </p:nvSpPr>
          <p:spPr bwMode="auto">
            <a:xfrm rot="-5400000">
              <a:off x="4319" y="2918"/>
              <a:ext cx="0" cy="207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81" name="Line 2287"/>
            <p:cNvSpPr>
              <a:spLocks noChangeShapeType="1"/>
            </p:cNvSpPr>
            <p:nvPr/>
          </p:nvSpPr>
          <p:spPr bwMode="auto">
            <a:xfrm rot="-5400000">
              <a:off x="4319" y="2147"/>
              <a:ext cx="0" cy="207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82" name="Line 2288"/>
            <p:cNvSpPr>
              <a:spLocks noChangeShapeType="1"/>
            </p:cNvSpPr>
            <p:nvPr/>
          </p:nvSpPr>
          <p:spPr bwMode="auto">
            <a:xfrm rot="-5400000">
              <a:off x="4319" y="1376"/>
              <a:ext cx="0" cy="207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83" name="Line 2289"/>
            <p:cNvSpPr>
              <a:spLocks noChangeShapeType="1"/>
            </p:cNvSpPr>
            <p:nvPr/>
          </p:nvSpPr>
          <p:spPr bwMode="auto">
            <a:xfrm rot="-5400000">
              <a:off x="4319" y="741"/>
              <a:ext cx="0" cy="207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84" name="Line 2290"/>
            <p:cNvSpPr>
              <a:spLocks noChangeShapeType="1"/>
            </p:cNvSpPr>
            <p:nvPr/>
          </p:nvSpPr>
          <p:spPr bwMode="auto">
            <a:xfrm rot="-5400000">
              <a:off x="3126" y="1934"/>
              <a:ext cx="2177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85" name="Line 2291"/>
            <p:cNvSpPr>
              <a:spLocks noChangeShapeType="1"/>
            </p:cNvSpPr>
            <p:nvPr/>
          </p:nvSpPr>
          <p:spPr bwMode="auto">
            <a:xfrm rot="16200000" flipV="1">
              <a:off x="4115" y="1968"/>
              <a:ext cx="0" cy="201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186" name="Group 2292"/>
            <p:cNvGrpSpPr>
              <a:grpSpLocks/>
            </p:cNvGrpSpPr>
            <p:nvPr/>
          </p:nvGrpSpPr>
          <p:grpSpPr bwMode="auto">
            <a:xfrm>
              <a:off x="4422" y="754"/>
              <a:ext cx="1065" cy="469"/>
              <a:chOff x="4422" y="754"/>
              <a:chExt cx="1065" cy="469"/>
            </a:xfrm>
          </p:grpSpPr>
          <p:sp>
            <p:nvSpPr>
              <p:cNvPr id="2200" name="Text Box 2293"/>
              <p:cNvSpPr txBox="1">
                <a:spLocks noChangeArrowheads="1"/>
              </p:cNvSpPr>
              <p:nvPr/>
            </p:nvSpPr>
            <p:spPr bwMode="auto">
              <a:xfrm>
                <a:off x="4422" y="754"/>
                <a:ext cx="1065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84701" tIns="42350" rIns="84701" bIns="42350">
                <a:spAutoFit/>
              </a:bodyPr>
              <a:lstStyle/>
              <a:p>
                <a:pPr algn="r" defTabSz="847725" latinLnBrk="1">
                  <a:spcBef>
                    <a:spcPct val="50000"/>
                  </a:spcBef>
                </a:pPr>
                <a:r>
                  <a:rPr lang="en-US" altLang="ko-KR" sz="1000">
                    <a:latin typeface="Arial Black" pitchFamily="34" charset="0"/>
                    <a:ea typeface="굴림" pitchFamily="34" charset="-127"/>
                  </a:rPr>
                  <a:t>Team</a:t>
                </a:r>
                <a:br>
                  <a:rPr lang="en-US" altLang="ko-KR" sz="1000">
                    <a:latin typeface="Arial Black" pitchFamily="34" charset="0"/>
                    <a:ea typeface="굴림" pitchFamily="34" charset="-127"/>
                  </a:rPr>
                </a:br>
                <a:r>
                  <a:rPr lang="en-US" altLang="ko-KR" sz="1000">
                    <a:latin typeface="Arial Black" pitchFamily="34" charset="0"/>
                    <a:ea typeface="굴림" pitchFamily="34" charset="-127"/>
                  </a:rPr>
                  <a:t>Development</a:t>
                </a:r>
              </a:p>
            </p:txBody>
          </p:sp>
          <p:sp>
            <p:nvSpPr>
              <p:cNvPr id="2201" name="Rectangle 2294"/>
              <p:cNvSpPr>
                <a:spLocks noChangeArrowheads="1"/>
              </p:cNvSpPr>
              <p:nvPr/>
            </p:nvSpPr>
            <p:spPr bwMode="auto">
              <a:xfrm>
                <a:off x="4422" y="1011"/>
                <a:ext cx="82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r" latinLnBrk="1">
                  <a:buFont typeface="바탕" pitchFamily="18" charset="-127"/>
                  <a:buNone/>
                  <a:tabLst>
                    <a:tab pos="482600" algn="l"/>
                  </a:tabLst>
                </a:pPr>
                <a:r>
                  <a:rPr lang="en-US" altLang="ko-KR">
                    <a:solidFill>
                      <a:schemeClr val="bg2"/>
                    </a:solidFill>
                    <a:latin typeface="Trebuchet MS" pitchFamily="34" charset="0"/>
                    <a:ea typeface="굴림" pitchFamily="34" charset="-127"/>
                  </a:rPr>
                  <a:t>Month of Fun: November</a:t>
                </a:r>
              </a:p>
              <a:p>
                <a:pPr algn="r" latinLnBrk="1">
                  <a:buFont typeface="바탕" pitchFamily="18" charset="-127"/>
                  <a:buNone/>
                  <a:tabLst>
                    <a:tab pos="482600" algn="l"/>
                  </a:tabLst>
                </a:pPr>
                <a:r>
                  <a:rPr lang="en-US" altLang="ko-KR">
                    <a:solidFill>
                      <a:schemeClr val="bg2"/>
                    </a:solidFill>
                    <a:latin typeface="Trebuchet MS" pitchFamily="34" charset="0"/>
                    <a:ea typeface="굴림" pitchFamily="34" charset="-127"/>
                  </a:rPr>
                  <a:t>calendar of fun events.</a:t>
                </a:r>
              </a:p>
            </p:txBody>
          </p:sp>
        </p:grpSp>
        <p:grpSp>
          <p:nvGrpSpPr>
            <p:cNvPr id="2187" name="Group 2295"/>
            <p:cNvGrpSpPr>
              <a:grpSpLocks/>
            </p:cNvGrpSpPr>
            <p:nvPr/>
          </p:nvGrpSpPr>
          <p:grpSpPr bwMode="auto">
            <a:xfrm>
              <a:off x="4422" y="1376"/>
              <a:ext cx="1203" cy="614"/>
              <a:chOff x="4422" y="1390"/>
              <a:chExt cx="1203" cy="614"/>
            </a:xfrm>
          </p:grpSpPr>
          <p:sp>
            <p:nvSpPr>
              <p:cNvPr id="2198" name="Text Box 2296"/>
              <p:cNvSpPr txBox="1">
                <a:spLocks noChangeArrowheads="1"/>
              </p:cNvSpPr>
              <p:nvPr/>
            </p:nvSpPr>
            <p:spPr bwMode="auto">
              <a:xfrm>
                <a:off x="4422" y="1390"/>
                <a:ext cx="1203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84701" tIns="42350" rIns="84701" bIns="42350">
                <a:spAutoFit/>
              </a:bodyPr>
              <a:lstStyle/>
              <a:p>
                <a:pPr algn="r" defTabSz="847725" latinLnBrk="1">
                  <a:spcBef>
                    <a:spcPct val="50000"/>
                  </a:spcBef>
                </a:pPr>
                <a:r>
                  <a:rPr lang="en-US" altLang="ko-KR" sz="1000">
                    <a:latin typeface="Arial Black" pitchFamily="34" charset="0"/>
                    <a:ea typeface="굴림" pitchFamily="34" charset="-127"/>
                  </a:rPr>
                  <a:t>Interaction</a:t>
                </a:r>
                <a:br>
                  <a:rPr lang="en-US" altLang="ko-KR" sz="1000">
                    <a:latin typeface="Arial Black" pitchFamily="34" charset="0"/>
                    <a:ea typeface="굴림" pitchFamily="34" charset="-127"/>
                  </a:rPr>
                </a:br>
                <a:r>
                  <a:rPr lang="en-US" altLang="ko-KR" sz="1000">
                    <a:latin typeface="Arial Black" pitchFamily="34" charset="0"/>
                    <a:ea typeface="굴림" pitchFamily="34" charset="-127"/>
                  </a:rPr>
                  <a:t>Design</a:t>
                </a:r>
              </a:p>
            </p:txBody>
          </p:sp>
          <p:sp>
            <p:nvSpPr>
              <p:cNvPr id="2199" name="Rectangle 2297"/>
              <p:cNvSpPr>
                <a:spLocks noChangeArrowheads="1"/>
              </p:cNvSpPr>
              <p:nvPr/>
            </p:nvSpPr>
            <p:spPr bwMode="auto">
              <a:xfrm>
                <a:off x="4422" y="1638"/>
                <a:ext cx="92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r" latinLnBrk="1"/>
                <a:r>
                  <a:rPr lang="en-US" altLang="ko-KR">
                    <a:solidFill>
                      <a:schemeClr val="bg2"/>
                    </a:solidFill>
                    <a:latin typeface="Trebuchet MS" pitchFamily="34" charset="0"/>
                    <a:ea typeface="굴림" pitchFamily="34" charset="-127"/>
                  </a:rPr>
                  <a:t>They're sorted by subject </a:t>
                </a:r>
              </a:p>
              <a:p>
                <a:pPr algn="r" latinLnBrk="1"/>
                <a:r>
                  <a:rPr lang="en-US" altLang="ko-KR">
                    <a:solidFill>
                      <a:schemeClr val="bg2"/>
                    </a:solidFill>
                    <a:latin typeface="Trebuchet MS" pitchFamily="34" charset="0"/>
                    <a:ea typeface="굴림" pitchFamily="34" charset="-127"/>
                  </a:rPr>
                  <a:t>and lifestage, so you can </a:t>
                </a:r>
              </a:p>
              <a:p>
                <a:pPr algn="r" latinLnBrk="1"/>
                <a:r>
                  <a:rPr lang="en-US" altLang="ko-KR">
                    <a:solidFill>
                      <a:schemeClr val="bg2"/>
                    </a:solidFill>
                    <a:latin typeface="Trebuchet MS" pitchFamily="34" charset="0"/>
                    <a:ea typeface="굴림" pitchFamily="34" charset="-127"/>
                  </a:rPr>
                  <a:t>find what you're looking for </a:t>
                </a:r>
              </a:p>
              <a:p>
                <a:pPr algn="r" latinLnBrk="1"/>
                <a:r>
                  <a:rPr lang="en-US" altLang="ko-KR">
                    <a:solidFill>
                      <a:schemeClr val="bg2"/>
                    </a:solidFill>
                    <a:latin typeface="Trebuchet MS" pitchFamily="34" charset="0"/>
                    <a:ea typeface="굴림" pitchFamily="34" charset="-127"/>
                  </a:rPr>
                  <a:t>quickly and easily </a:t>
                </a:r>
              </a:p>
            </p:txBody>
          </p:sp>
        </p:grpSp>
        <p:grpSp>
          <p:nvGrpSpPr>
            <p:cNvPr id="2188" name="Group 2298"/>
            <p:cNvGrpSpPr>
              <a:grpSpLocks/>
            </p:cNvGrpSpPr>
            <p:nvPr/>
          </p:nvGrpSpPr>
          <p:grpSpPr bwMode="auto">
            <a:xfrm>
              <a:off x="4422" y="2143"/>
              <a:ext cx="970" cy="635"/>
              <a:chOff x="4422" y="2160"/>
              <a:chExt cx="970" cy="635"/>
            </a:xfrm>
          </p:grpSpPr>
          <p:sp>
            <p:nvSpPr>
              <p:cNvPr id="2196" name="Text Box 2299"/>
              <p:cNvSpPr txBox="1">
                <a:spLocks noChangeArrowheads="1"/>
              </p:cNvSpPr>
              <p:nvPr/>
            </p:nvSpPr>
            <p:spPr bwMode="auto">
              <a:xfrm>
                <a:off x="4422" y="2160"/>
                <a:ext cx="499" cy="3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84701" tIns="42350" rIns="84701" bIns="42350">
                <a:spAutoFit/>
              </a:bodyPr>
              <a:lstStyle/>
              <a:p>
                <a:pPr algn="r" defTabSz="847725" latinLnBrk="1">
                  <a:spcBef>
                    <a:spcPct val="50000"/>
                  </a:spcBef>
                </a:pPr>
                <a:r>
                  <a:rPr lang="en-US" altLang="ko-KR" sz="1000">
                    <a:latin typeface="Arial Black" pitchFamily="34" charset="0"/>
                    <a:ea typeface="굴림" pitchFamily="34" charset="-127"/>
                  </a:rPr>
                  <a:t>BusinessPlanning</a:t>
                </a:r>
              </a:p>
            </p:txBody>
          </p:sp>
          <p:sp>
            <p:nvSpPr>
              <p:cNvPr id="2197" name="Rectangle 2300"/>
              <p:cNvSpPr>
                <a:spLocks noChangeArrowheads="1"/>
              </p:cNvSpPr>
              <p:nvPr/>
            </p:nvSpPr>
            <p:spPr bwMode="auto">
              <a:xfrm>
                <a:off x="4422" y="2429"/>
                <a:ext cx="970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r" latinLnBrk="1"/>
                <a:r>
                  <a:rPr lang="en-US" altLang="ko-KR">
                    <a:solidFill>
                      <a:schemeClr val="bg2"/>
                    </a:solidFill>
                    <a:latin typeface="Trebuchet MS" pitchFamily="34" charset="0"/>
                    <a:ea typeface="굴림" pitchFamily="34" charset="-127"/>
                  </a:rPr>
                  <a:t>There's also a place to find </a:t>
                </a:r>
              </a:p>
              <a:p>
                <a:pPr algn="r" latinLnBrk="1"/>
                <a:r>
                  <a:rPr lang="en-US" altLang="ko-KR">
                    <a:solidFill>
                      <a:schemeClr val="bg2"/>
                    </a:solidFill>
                    <a:latin typeface="Trebuchet MS" pitchFamily="34" charset="0"/>
                    <a:ea typeface="굴림" pitchFamily="34" charset="-127"/>
                  </a:rPr>
                  <a:t>out more about us, and about</a:t>
                </a:r>
              </a:p>
              <a:p>
                <a:pPr algn="r" latinLnBrk="1"/>
                <a:r>
                  <a:rPr lang="en-US" altLang="ko-KR">
                    <a:solidFill>
                      <a:schemeClr val="bg2"/>
                    </a:solidFill>
                    <a:latin typeface="Trebuchet MS" pitchFamily="34" charset="0"/>
                    <a:ea typeface="굴림" pitchFamily="34" charset="-127"/>
                  </a:rPr>
                  <a:t>all that the Education Index </a:t>
                </a:r>
              </a:p>
              <a:p>
                <a:pPr algn="r" latinLnBrk="1"/>
                <a:r>
                  <a:rPr lang="en-US" altLang="ko-KR">
                    <a:solidFill>
                      <a:schemeClr val="bg2"/>
                    </a:solidFill>
                    <a:latin typeface="Trebuchet MS" pitchFamily="34" charset="0"/>
                    <a:ea typeface="굴림" pitchFamily="34" charset="-127"/>
                  </a:rPr>
                  <a:t>has to offer. </a:t>
                </a:r>
              </a:p>
            </p:txBody>
          </p:sp>
        </p:grpSp>
        <p:grpSp>
          <p:nvGrpSpPr>
            <p:cNvPr id="2189" name="Group 2301"/>
            <p:cNvGrpSpPr>
              <a:grpSpLocks/>
            </p:cNvGrpSpPr>
            <p:nvPr/>
          </p:nvGrpSpPr>
          <p:grpSpPr bwMode="auto">
            <a:xfrm>
              <a:off x="4422" y="2931"/>
              <a:ext cx="898" cy="552"/>
              <a:chOff x="4422" y="2931"/>
              <a:chExt cx="898" cy="552"/>
            </a:xfrm>
          </p:grpSpPr>
          <p:sp>
            <p:nvSpPr>
              <p:cNvPr id="2194" name="Text Box 2302"/>
              <p:cNvSpPr txBox="1">
                <a:spLocks noChangeArrowheads="1"/>
              </p:cNvSpPr>
              <p:nvPr/>
            </p:nvSpPr>
            <p:spPr bwMode="auto">
              <a:xfrm>
                <a:off x="4422" y="2931"/>
                <a:ext cx="590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84701" tIns="42350" rIns="84701" bIns="42350">
                <a:spAutoFit/>
              </a:bodyPr>
              <a:lstStyle/>
              <a:p>
                <a:pPr algn="r" defTabSz="847725" latinLnBrk="1">
                  <a:spcBef>
                    <a:spcPct val="50000"/>
                  </a:spcBef>
                </a:pPr>
                <a:r>
                  <a:rPr lang="en-US" altLang="ko-KR" sz="1000">
                    <a:latin typeface="Arial Black" pitchFamily="34" charset="0"/>
                    <a:ea typeface="굴림" pitchFamily="34" charset="-127"/>
                  </a:rPr>
                  <a:t>World wide_com</a:t>
                </a:r>
              </a:p>
            </p:txBody>
          </p:sp>
          <p:sp>
            <p:nvSpPr>
              <p:cNvPr id="2195" name="Rectangle 2303"/>
              <p:cNvSpPr>
                <a:spLocks noChangeArrowheads="1"/>
              </p:cNvSpPr>
              <p:nvPr/>
            </p:nvSpPr>
            <p:spPr bwMode="auto">
              <a:xfrm>
                <a:off x="4422" y="3194"/>
                <a:ext cx="898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r" latinLnBrk="1">
                  <a:buFont typeface="바탕" pitchFamily="18" charset="-127"/>
                  <a:buNone/>
                </a:pPr>
                <a:r>
                  <a:rPr lang="en-US" altLang="ko-KR">
                    <a:solidFill>
                      <a:schemeClr val="bg2"/>
                    </a:solidFill>
                    <a:latin typeface="Trebuchet MS" pitchFamily="34" charset="0"/>
                    <a:ea typeface="굴림" pitchFamily="34" charset="-127"/>
                  </a:rPr>
                  <a:t>The revolution in picture </a:t>
                </a:r>
              </a:p>
              <a:p>
                <a:pPr algn="r" latinLnBrk="1">
                  <a:buFont typeface="바탕" pitchFamily="18" charset="-127"/>
                  <a:buNone/>
                </a:pPr>
                <a:r>
                  <a:rPr lang="en-US" altLang="ko-KR">
                    <a:solidFill>
                      <a:schemeClr val="bg2"/>
                    </a:solidFill>
                    <a:latin typeface="Trebuchet MS" pitchFamily="34" charset="0"/>
                    <a:ea typeface="굴림" pitchFamily="34" charset="-127"/>
                  </a:rPr>
                  <a:t>quality brings you the true </a:t>
                </a:r>
              </a:p>
              <a:p>
                <a:pPr algn="r" latinLnBrk="1">
                  <a:buFont typeface="바탕" pitchFamily="18" charset="-127"/>
                  <a:buNone/>
                </a:pPr>
                <a:r>
                  <a:rPr lang="en-US" altLang="ko-KR">
                    <a:solidFill>
                      <a:schemeClr val="bg2"/>
                    </a:solidFill>
                    <a:latin typeface="Trebuchet MS" pitchFamily="34" charset="0"/>
                    <a:ea typeface="굴림" pitchFamily="34" charset="-127"/>
                  </a:rPr>
                  <a:t>digital reality</a:t>
                </a:r>
              </a:p>
            </p:txBody>
          </p:sp>
        </p:grpSp>
        <p:grpSp>
          <p:nvGrpSpPr>
            <p:cNvPr id="2190" name="Group 2304"/>
            <p:cNvGrpSpPr>
              <a:grpSpLocks/>
            </p:cNvGrpSpPr>
            <p:nvPr/>
          </p:nvGrpSpPr>
          <p:grpSpPr bwMode="auto">
            <a:xfrm>
              <a:off x="4468" y="1298"/>
              <a:ext cx="861" cy="1542"/>
              <a:chOff x="4468" y="1298"/>
              <a:chExt cx="861" cy="1542"/>
            </a:xfrm>
          </p:grpSpPr>
          <p:sp>
            <p:nvSpPr>
              <p:cNvPr id="2191" name="Line 2305"/>
              <p:cNvSpPr>
                <a:spLocks noChangeShapeType="1"/>
              </p:cNvSpPr>
              <p:nvPr/>
            </p:nvSpPr>
            <p:spPr bwMode="auto">
              <a:xfrm>
                <a:off x="4468" y="1298"/>
                <a:ext cx="861" cy="0"/>
              </a:xfrm>
              <a:prstGeom prst="line">
                <a:avLst/>
              </a:prstGeom>
              <a:noFill/>
              <a:ln w="12700" cap="rnd">
                <a:solidFill>
                  <a:schemeClr val="bg2"/>
                </a:solidFill>
                <a:prstDash val="sysDot"/>
                <a:round/>
                <a:headEnd type="oval" w="sm" len="sm"/>
                <a:tailEnd type="oval" w="sm" len="sm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92" name="Line 2306"/>
              <p:cNvSpPr>
                <a:spLocks noChangeShapeType="1"/>
              </p:cNvSpPr>
              <p:nvPr/>
            </p:nvSpPr>
            <p:spPr bwMode="auto">
              <a:xfrm>
                <a:off x="4468" y="2069"/>
                <a:ext cx="861" cy="0"/>
              </a:xfrm>
              <a:prstGeom prst="line">
                <a:avLst/>
              </a:prstGeom>
              <a:noFill/>
              <a:ln w="12700" cap="rnd">
                <a:solidFill>
                  <a:schemeClr val="bg2"/>
                </a:solidFill>
                <a:prstDash val="sysDot"/>
                <a:round/>
                <a:headEnd type="oval" w="sm" len="sm"/>
                <a:tailEnd type="oval" w="sm" len="sm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93" name="Line 2307"/>
              <p:cNvSpPr>
                <a:spLocks noChangeShapeType="1"/>
              </p:cNvSpPr>
              <p:nvPr/>
            </p:nvSpPr>
            <p:spPr bwMode="auto">
              <a:xfrm>
                <a:off x="4468" y="2840"/>
                <a:ext cx="861" cy="0"/>
              </a:xfrm>
              <a:prstGeom prst="line">
                <a:avLst/>
              </a:prstGeom>
              <a:noFill/>
              <a:ln w="12700" cap="rnd">
                <a:solidFill>
                  <a:schemeClr val="bg2"/>
                </a:solidFill>
                <a:prstDash val="sysDot"/>
                <a:round/>
                <a:headEnd type="oval" w="sm" len="sm"/>
                <a:tailEnd type="oval" w="sm" len="sm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2167" name="Rectangle 2309"/>
          <p:cNvSpPr>
            <a:spLocks noChangeArrowheads="1"/>
          </p:cNvSpPr>
          <p:nvPr/>
        </p:nvSpPr>
        <p:spPr bwMode="auto">
          <a:xfrm>
            <a:off x="617538" y="1576388"/>
            <a:ext cx="1452562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42900" indent="-342900"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The revolution in picture </a:t>
            </a:r>
          </a:p>
          <a:p>
            <a:pPr marL="342900" indent="-342900"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quality brings you the true </a:t>
            </a:r>
          </a:p>
          <a:p>
            <a:pPr marL="342900" indent="-342900"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digital reality</a:t>
            </a:r>
          </a:p>
        </p:txBody>
      </p:sp>
      <p:sp>
        <p:nvSpPr>
          <p:cNvPr id="2168" name="Rectangle 2312"/>
          <p:cNvSpPr>
            <a:spLocks noChangeArrowheads="1"/>
          </p:cNvSpPr>
          <p:nvPr/>
        </p:nvSpPr>
        <p:spPr bwMode="auto">
          <a:xfrm>
            <a:off x="617538" y="5516563"/>
            <a:ext cx="1452562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42900" indent="-342900"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The revolution in picture </a:t>
            </a:r>
          </a:p>
          <a:p>
            <a:pPr marL="342900" indent="-342900"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quality brings you the true </a:t>
            </a:r>
          </a:p>
          <a:p>
            <a:pPr marL="342900" indent="-342900"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digital reality</a:t>
            </a:r>
          </a:p>
        </p:txBody>
      </p:sp>
      <p:sp>
        <p:nvSpPr>
          <p:cNvPr id="2169" name="Rectangle 2313"/>
          <p:cNvSpPr>
            <a:spLocks noChangeArrowheads="1"/>
          </p:cNvSpPr>
          <p:nvPr/>
        </p:nvSpPr>
        <p:spPr bwMode="auto">
          <a:xfrm>
            <a:off x="2546350" y="5516563"/>
            <a:ext cx="1452563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42900" indent="-342900"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The revolution in picture </a:t>
            </a:r>
          </a:p>
          <a:p>
            <a:pPr marL="342900" indent="-342900"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quality brings you the true </a:t>
            </a:r>
          </a:p>
          <a:p>
            <a:pPr marL="342900" indent="-342900"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digital reality</a:t>
            </a:r>
          </a:p>
        </p:txBody>
      </p:sp>
      <p:sp>
        <p:nvSpPr>
          <p:cNvPr id="2170" name="Rectangle 2314"/>
          <p:cNvSpPr>
            <a:spLocks noChangeArrowheads="1"/>
          </p:cNvSpPr>
          <p:nvPr/>
        </p:nvSpPr>
        <p:spPr bwMode="auto">
          <a:xfrm>
            <a:off x="4427538" y="5516563"/>
            <a:ext cx="1452562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42900" indent="-342900"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The revolution in picture </a:t>
            </a:r>
          </a:p>
          <a:p>
            <a:pPr marL="342900" indent="-342900"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quality brings you the true </a:t>
            </a:r>
          </a:p>
          <a:p>
            <a:pPr marL="342900" indent="-342900"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digital reality</a:t>
            </a:r>
          </a:p>
        </p:txBody>
      </p:sp>
      <p:sp>
        <p:nvSpPr>
          <p:cNvPr id="2171" name="Rectangle 2315"/>
          <p:cNvSpPr>
            <a:spLocks noChangeArrowheads="1"/>
          </p:cNvSpPr>
          <p:nvPr/>
        </p:nvSpPr>
        <p:spPr bwMode="auto">
          <a:xfrm>
            <a:off x="2546350" y="1585913"/>
            <a:ext cx="1452563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42900" indent="-342900"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The revolution in picture </a:t>
            </a:r>
          </a:p>
          <a:p>
            <a:pPr marL="342900" indent="-342900"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quality brings you the true </a:t>
            </a:r>
          </a:p>
          <a:p>
            <a:pPr marL="342900" indent="-342900"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digital reality</a:t>
            </a:r>
          </a:p>
        </p:txBody>
      </p:sp>
      <p:sp>
        <p:nvSpPr>
          <p:cNvPr id="2172" name="Rectangle 2316"/>
          <p:cNvSpPr>
            <a:spLocks noChangeArrowheads="1"/>
          </p:cNvSpPr>
          <p:nvPr/>
        </p:nvSpPr>
        <p:spPr bwMode="auto">
          <a:xfrm>
            <a:off x="4427538" y="1585913"/>
            <a:ext cx="1452562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42900" indent="-342900"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The revolution in picture </a:t>
            </a:r>
          </a:p>
          <a:p>
            <a:pPr marL="342900" indent="-342900"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quality brings you the true </a:t>
            </a:r>
          </a:p>
          <a:p>
            <a:pPr marL="342900" indent="-342900"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digital reality</a:t>
            </a:r>
          </a:p>
        </p:txBody>
      </p:sp>
      <p:sp>
        <p:nvSpPr>
          <p:cNvPr id="2173" name="Rectangle 2326"/>
          <p:cNvSpPr>
            <a:spLocks noChangeArrowheads="1"/>
          </p:cNvSpPr>
          <p:nvPr/>
        </p:nvSpPr>
        <p:spPr bwMode="auto">
          <a:xfrm>
            <a:off x="617538" y="1293813"/>
            <a:ext cx="1555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 sz="1200" b="1">
                <a:latin typeface="돋움" pitchFamily="34" charset="-127"/>
                <a:ea typeface="돋움" pitchFamily="34" charset="-127"/>
              </a:rPr>
              <a:t>Groups &amp; meetings</a:t>
            </a:r>
          </a:p>
        </p:txBody>
      </p:sp>
      <p:sp>
        <p:nvSpPr>
          <p:cNvPr id="2174" name="Rectangle 2327"/>
          <p:cNvSpPr>
            <a:spLocks noChangeArrowheads="1"/>
          </p:cNvSpPr>
          <p:nvPr/>
        </p:nvSpPr>
        <p:spPr bwMode="auto">
          <a:xfrm>
            <a:off x="2555875" y="1293813"/>
            <a:ext cx="17129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/>
            <a:r>
              <a:rPr lang="en-US" altLang="ko-KR" sz="1200" b="1">
                <a:latin typeface="돋움" pitchFamily="34" charset="-127"/>
                <a:ea typeface="돋움" pitchFamily="34" charset="-127"/>
              </a:rPr>
              <a:t>BUSINESS collection </a:t>
            </a:r>
          </a:p>
        </p:txBody>
      </p:sp>
      <p:sp>
        <p:nvSpPr>
          <p:cNvPr id="2175" name="Rectangle 2328"/>
          <p:cNvSpPr>
            <a:spLocks noChangeArrowheads="1"/>
          </p:cNvSpPr>
          <p:nvPr/>
        </p:nvSpPr>
        <p:spPr bwMode="auto">
          <a:xfrm>
            <a:off x="4418013" y="1293813"/>
            <a:ext cx="10556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/>
            <a:r>
              <a:rPr lang="en-US" altLang="ko-KR" sz="1200" b="1">
                <a:latin typeface="돋움" pitchFamily="34" charset="-127"/>
                <a:ea typeface="돋움" pitchFamily="34" charset="-127"/>
              </a:rPr>
              <a:t>International</a:t>
            </a:r>
          </a:p>
        </p:txBody>
      </p:sp>
      <p:sp>
        <p:nvSpPr>
          <p:cNvPr id="2176" name="Rectangle 2329"/>
          <p:cNvSpPr>
            <a:spLocks noChangeArrowheads="1"/>
          </p:cNvSpPr>
          <p:nvPr/>
        </p:nvSpPr>
        <p:spPr bwMode="auto">
          <a:xfrm>
            <a:off x="617538" y="5241925"/>
            <a:ext cx="10890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 sz="1200" b="1">
                <a:latin typeface="돋움" pitchFamily="34" charset="-127"/>
                <a:ea typeface="돋움" pitchFamily="34" charset="-127"/>
              </a:rPr>
              <a:t>Reservations</a:t>
            </a:r>
          </a:p>
        </p:txBody>
      </p:sp>
      <p:sp>
        <p:nvSpPr>
          <p:cNvPr id="2177" name="Rectangle 2330"/>
          <p:cNvSpPr>
            <a:spLocks noChangeArrowheads="1"/>
          </p:cNvSpPr>
          <p:nvPr/>
        </p:nvSpPr>
        <p:spPr bwMode="auto">
          <a:xfrm>
            <a:off x="2555875" y="5241925"/>
            <a:ext cx="1162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/>
            <a:r>
              <a:rPr lang="en-US" altLang="ko-KR" sz="1200" b="1">
                <a:latin typeface="돋움" pitchFamily="34" charset="-127"/>
                <a:ea typeface="돋움" pitchFamily="34" charset="-127"/>
              </a:rPr>
              <a:t>Current issue </a:t>
            </a:r>
          </a:p>
        </p:txBody>
      </p:sp>
      <p:sp>
        <p:nvSpPr>
          <p:cNvPr id="2178" name="Rectangle 2331"/>
          <p:cNvSpPr>
            <a:spLocks noChangeArrowheads="1"/>
          </p:cNvSpPr>
          <p:nvPr/>
        </p:nvSpPr>
        <p:spPr bwMode="auto">
          <a:xfrm>
            <a:off x="4418013" y="5241925"/>
            <a:ext cx="11604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 sz="1200" b="1">
                <a:latin typeface="돋움" pitchFamily="34" charset="-127"/>
                <a:ea typeface="돋움" pitchFamily="34" charset="-127"/>
              </a:rPr>
              <a:t>New products</a:t>
            </a:r>
          </a:p>
        </p:txBody>
      </p:sp>
      <p:sp>
        <p:nvSpPr>
          <p:cNvPr id="2179" name="Text Box 2333"/>
          <p:cNvSpPr txBox="1">
            <a:spLocks noChangeArrowheads="1"/>
          </p:cNvSpPr>
          <p:nvPr/>
        </p:nvSpPr>
        <p:spPr bwMode="auto">
          <a:xfrm>
            <a:off x="3787775" y="3697288"/>
            <a:ext cx="12049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400" b="1">
                <a:solidFill>
                  <a:schemeClr val="bg1"/>
                </a:solidFill>
                <a:latin typeface="돋움" pitchFamily="34" charset="-127"/>
                <a:ea typeface="돋움" pitchFamily="34" charset="-127"/>
              </a:rPr>
              <a:t>“MAIN”</a:t>
            </a:r>
          </a:p>
          <a:p>
            <a:pPr algn="r" latinLnBrk="1"/>
            <a:r>
              <a:rPr lang="en-US" altLang="ko-KR" sz="2400" b="1">
                <a:solidFill>
                  <a:schemeClr val="bg1"/>
                </a:solidFill>
                <a:latin typeface="돋움" pitchFamily="34" charset="-127"/>
                <a:ea typeface="돋움" pitchFamily="34" charset="-127"/>
              </a:rPr>
              <a:t>   54</a:t>
            </a:r>
            <a:r>
              <a:rPr lang="en-US" altLang="ko-KR" sz="1600" b="1">
                <a:solidFill>
                  <a:schemeClr val="bg1"/>
                </a:solidFill>
                <a:latin typeface="돋움" pitchFamily="34" charset="-127"/>
                <a:ea typeface="돋움" pitchFamily="34" charset="-127"/>
              </a:rPr>
              <a:t>%</a:t>
            </a:r>
          </a:p>
        </p:txBody>
      </p:sp>
      <p:sp>
        <p:nvSpPr>
          <p:cNvPr id="2231" name="Text Box 183"/>
          <p:cNvSpPr txBox="1">
            <a:spLocks noChangeArrowheads="1"/>
          </p:cNvSpPr>
          <p:nvPr/>
        </p:nvSpPr>
        <p:spPr bwMode="auto">
          <a:xfrm>
            <a:off x="1476375" y="692150"/>
            <a:ext cx="5695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 i="1">
                <a:solidFill>
                  <a:srgbClr val="FF6600"/>
                </a:solidFill>
              </a:rPr>
              <a:t>51PPT</a:t>
            </a:r>
            <a:r>
              <a:rPr lang="zh-CN" altLang="en-US" sz="2000" b="1" i="1">
                <a:solidFill>
                  <a:srgbClr val="FF6600"/>
                </a:solidFill>
              </a:rPr>
              <a:t>模板网</a:t>
            </a:r>
            <a:r>
              <a:rPr lang="en-US" altLang="zh-CN" sz="2000" b="1" i="1">
                <a:solidFill>
                  <a:srgbClr val="FF6600"/>
                </a:solidFill>
              </a:rPr>
              <a:t>-www.51pptmoban.com-</a:t>
            </a:r>
            <a:r>
              <a:rPr lang="zh-CN" altLang="en-US" sz="2000" b="1" i="1">
                <a:solidFill>
                  <a:srgbClr val="FF6600"/>
                </a:solidFill>
              </a:rPr>
              <a:t>搜集整理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906"/>
          <p:cNvSpPr>
            <a:spLocks noChangeArrowheads="1"/>
          </p:cNvSpPr>
          <p:nvPr/>
        </p:nvSpPr>
        <p:spPr bwMode="auto">
          <a:xfrm>
            <a:off x="6616700" y="6165850"/>
            <a:ext cx="2087563" cy="3603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8674" name="Rectangle 2905"/>
          <p:cNvSpPr>
            <a:spLocks noChangeArrowheads="1"/>
          </p:cNvSpPr>
          <p:nvPr/>
        </p:nvSpPr>
        <p:spPr bwMode="auto">
          <a:xfrm>
            <a:off x="6616700" y="5445125"/>
            <a:ext cx="2087563" cy="3603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8675" name="Rectangle 2904"/>
          <p:cNvSpPr>
            <a:spLocks noChangeArrowheads="1"/>
          </p:cNvSpPr>
          <p:nvPr/>
        </p:nvSpPr>
        <p:spPr bwMode="auto">
          <a:xfrm>
            <a:off x="2339975" y="6165850"/>
            <a:ext cx="2087563" cy="3603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8676" name="Rectangle 2903"/>
          <p:cNvSpPr>
            <a:spLocks noChangeArrowheads="1"/>
          </p:cNvSpPr>
          <p:nvPr/>
        </p:nvSpPr>
        <p:spPr bwMode="auto">
          <a:xfrm>
            <a:off x="2339975" y="5445125"/>
            <a:ext cx="2087563" cy="3603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8677" name="Line 1557"/>
          <p:cNvSpPr>
            <a:spLocks noChangeShapeType="1"/>
          </p:cNvSpPr>
          <p:nvPr/>
        </p:nvSpPr>
        <p:spPr bwMode="auto">
          <a:xfrm>
            <a:off x="1943100" y="589915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678" name="Line 1558"/>
          <p:cNvSpPr>
            <a:spLocks noChangeShapeType="1"/>
          </p:cNvSpPr>
          <p:nvPr/>
        </p:nvSpPr>
        <p:spPr bwMode="auto">
          <a:xfrm>
            <a:off x="1943100" y="589915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679" name="Line 1561"/>
          <p:cNvSpPr>
            <a:spLocks noChangeShapeType="1"/>
          </p:cNvSpPr>
          <p:nvPr/>
        </p:nvSpPr>
        <p:spPr bwMode="auto">
          <a:xfrm>
            <a:off x="1730375" y="60610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680" name="Line 1562"/>
          <p:cNvSpPr>
            <a:spLocks noChangeShapeType="1"/>
          </p:cNvSpPr>
          <p:nvPr/>
        </p:nvSpPr>
        <p:spPr bwMode="auto">
          <a:xfrm>
            <a:off x="1730375" y="60610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681" name="Line 1574"/>
          <p:cNvSpPr>
            <a:spLocks noChangeShapeType="1"/>
          </p:cNvSpPr>
          <p:nvPr/>
        </p:nvSpPr>
        <p:spPr bwMode="auto">
          <a:xfrm>
            <a:off x="1717675" y="59150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682" name="Line 1575"/>
          <p:cNvSpPr>
            <a:spLocks noChangeShapeType="1"/>
          </p:cNvSpPr>
          <p:nvPr/>
        </p:nvSpPr>
        <p:spPr bwMode="auto">
          <a:xfrm>
            <a:off x="1717675" y="59150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683" name="Line 1598"/>
          <p:cNvSpPr>
            <a:spLocks noChangeShapeType="1"/>
          </p:cNvSpPr>
          <p:nvPr/>
        </p:nvSpPr>
        <p:spPr bwMode="auto">
          <a:xfrm>
            <a:off x="4899025" y="61341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684" name="Line 1599"/>
          <p:cNvSpPr>
            <a:spLocks noChangeShapeType="1"/>
          </p:cNvSpPr>
          <p:nvPr/>
        </p:nvSpPr>
        <p:spPr bwMode="auto">
          <a:xfrm>
            <a:off x="4899025" y="61341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685" name="Line 1602"/>
          <p:cNvSpPr>
            <a:spLocks noChangeShapeType="1"/>
          </p:cNvSpPr>
          <p:nvPr/>
        </p:nvSpPr>
        <p:spPr bwMode="auto">
          <a:xfrm>
            <a:off x="4873625" y="59817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686" name="Line 1603"/>
          <p:cNvSpPr>
            <a:spLocks noChangeShapeType="1"/>
          </p:cNvSpPr>
          <p:nvPr/>
        </p:nvSpPr>
        <p:spPr bwMode="auto">
          <a:xfrm>
            <a:off x="4873625" y="59817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8687" name="Group 2116"/>
          <p:cNvGrpSpPr>
            <a:grpSpLocks/>
          </p:cNvGrpSpPr>
          <p:nvPr/>
        </p:nvGrpSpPr>
        <p:grpSpPr bwMode="auto">
          <a:xfrm>
            <a:off x="3508375" y="6043613"/>
            <a:ext cx="236538" cy="163512"/>
            <a:chOff x="2210" y="3807"/>
            <a:chExt cx="149" cy="103"/>
          </a:xfrm>
        </p:grpSpPr>
        <p:sp>
          <p:nvSpPr>
            <p:cNvPr id="28743" name="Line 1612"/>
            <p:cNvSpPr>
              <a:spLocks noChangeShapeType="1"/>
            </p:cNvSpPr>
            <p:nvPr/>
          </p:nvSpPr>
          <p:spPr bwMode="auto">
            <a:xfrm>
              <a:off x="2358" y="380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744" name="Line 1613"/>
            <p:cNvSpPr>
              <a:spLocks noChangeShapeType="1"/>
            </p:cNvSpPr>
            <p:nvPr/>
          </p:nvSpPr>
          <p:spPr bwMode="auto">
            <a:xfrm>
              <a:off x="2358" y="380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745" name="Line 1616"/>
            <p:cNvSpPr>
              <a:spLocks noChangeShapeType="1"/>
            </p:cNvSpPr>
            <p:nvPr/>
          </p:nvSpPr>
          <p:spPr bwMode="auto">
            <a:xfrm>
              <a:off x="2224" y="3909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746" name="Line 1617"/>
            <p:cNvSpPr>
              <a:spLocks noChangeShapeType="1"/>
            </p:cNvSpPr>
            <p:nvPr/>
          </p:nvSpPr>
          <p:spPr bwMode="auto">
            <a:xfrm>
              <a:off x="2224" y="3909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747" name="Line 1620"/>
            <p:cNvSpPr>
              <a:spLocks noChangeShapeType="1"/>
            </p:cNvSpPr>
            <p:nvPr/>
          </p:nvSpPr>
          <p:spPr bwMode="auto">
            <a:xfrm>
              <a:off x="2216" y="3855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748" name="Line 1621"/>
            <p:cNvSpPr>
              <a:spLocks noChangeShapeType="1"/>
            </p:cNvSpPr>
            <p:nvPr/>
          </p:nvSpPr>
          <p:spPr bwMode="auto">
            <a:xfrm>
              <a:off x="2216" y="3855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749" name="Line 1623"/>
            <p:cNvSpPr>
              <a:spLocks noChangeShapeType="1"/>
            </p:cNvSpPr>
            <p:nvPr/>
          </p:nvSpPr>
          <p:spPr bwMode="auto">
            <a:xfrm>
              <a:off x="2210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750" name="Line 1624"/>
            <p:cNvSpPr>
              <a:spLocks noChangeShapeType="1"/>
            </p:cNvSpPr>
            <p:nvPr/>
          </p:nvSpPr>
          <p:spPr bwMode="auto">
            <a:xfrm>
              <a:off x="2210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751" name="Line 1626"/>
            <p:cNvSpPr>
              <a:spLocks noChangeShapeType="1"/>
            </p:cNvSpPr>
            <p:nvPr/>
          </p:nvSpPr>
          <p:spPr bwMode="auto">
            <a:xfrm>
              <a:off x="2222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752" name="Line 1627"/>
            <p:cNvSpPr>
              <a:spLocks noChangeShapeType="1"/>
            </p:cNvSpPr>
            <p:nvPr/>
          </p:nvSpPr>
          <p:spPr bwMode="auto">
            <a:xfrm>
              <a:off x="2222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753" name="Line 1629"/>
            <p:cNvSpPr>
              <a:spLocks noChangeShapeType="1"/>
            </p:cNvSpPr>
            <p:nvPr/>
          </p:nvSpPr>
          <p:spPr bwMode="auto">
            <a:xfrm>
              <a:off x="2216" y="381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754" name="Line 1630"/>
            <p:cNvSpPr>
              <a:spLocks noChangeShapeType="1"/>
            </p:cNvSpPr>
            <p:nvPr/>
          </p:nvSpPr>
          <p:spPr bwMode="auto">
            <a:xfrm>
              <a:off x="2216" y="381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8688" name="Freeform 2738"/>
          <p:cNvSpPr>
            <a:spLocks/>
          </p:cNvSpPr>
          <p:nvPr/>
        </p:nvSpPr>
        <p:spPr bwMode="auto">
          <a:xfrm>
            <a:off x="1744663" y="260350"/>
            <a:ext cx="6648450" cy="2149475"/>
          </a:xfrm>
          <a:custGeom>
            <a:avLst/>
            <a:gdLst>
              <a:gd name="T0" fmla="*/ 0 w 4188"/>
              <a:gd name="T1" fmla="*/ 2147483647 h 1354"/>
              <a:gd name="T2" fmla="*/ 2147483647 w 4188"/>
              <a:gd name="T3" fmla="*/ 2147483647 h 1354"/>
              <a:gd name="T4" fmla="*/ 2147483647 w 4188"/>
              <a:gd name="T5" fmla="*/ 2147483647 h 1354"/>
              <a:gd name="T6" fmla="*/ 0 60000 65536"/>
              <a:gd name="T7" fmla="*/ 0 60000 65536"/>
              <a:gd name="T8" fmla="*/ 0 60000 65536"/>
              <a:gd name="T9" fmla="*/ 0 w 4188"/>
              <a:gd name="T10" fmla="*/ 0 h 1354"/>
              <a:gd name="T11" fmla="*/ 4188 w 4188"/>
              <a:gd name="T12" fmla="*/ 1354 h 13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88" h="1354">
                <a:moveTo>
                  <a:pt x="0" y="1354"/>
                </a:moveTo>
                <a:cubicBezTo>
                  <a:pt x="1417" y="1203"/>
                  <a:pt x="2835" y="1052"/>
                  <a:pt x="3493" y="855"/>
                </a:cubicBezTo>
                <a:cubicBezTo>
                  <a:pt x="4151" y="658"/>
                  <a:pt x="4188" y="0"/>
                  <a:pt x="3946" y="174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689" name="Line 2771"/>
          <p:cNvSpPr>
            <a:spLocks noChangeShapeType="1"/>
          </p:cNvSpPr>
          <p:nvPr/>
        </p:nvSpPr>
        <p:spPr bwMode="auto">
          <a:xfrm>
            <a:off x="347663" y="620713"/>
            <a:ext cx="0" cy="4048125"/>
          </a:xfrm>
          <a:prstGeom prst="line">
            <a:avLst/>
          </a:prstGeom>
          <a:noFill/>
          <a:ln w="50800">
            <a:solidFill>
              <a:srgbClr val="333333"/>
            </a:solidFill>
            <a:round/>
            <a:headEnd type="triangle" w="sm" len="sm"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690" name="Line 2772"/>
          <p:cNvSpPr>
            <a:spLocks noChangeShapeType="1"/>
          </p:cNvSpPr>
          <p:nvPr/>
        </p:nvSpPr>
        <p:spPr bwMode="auto">
          <a:xfrm>
            <a:off x="323850" y="4668838"/>
            <a:ext cx="5543550" cy="0"/>
          </a:xfrm>
          <a:prstGeom prst="line">
            <a:avLst/>
          </a:prstGeom>
          <a:noFill/>
          <a:ln w="50800">
            <a:solidFill>
              <a:srgbClr val="333333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691" name="Line 2775"/>
          <p:cNvSpPr>
            <a:spLocks noChangeShapeType="1"/>
          </p:cNvSpPr>
          <p:nvPr/>
        </p:nvSpPr>
        <p:spPr bwMode="auto">
          <a:xfrm flipH="1">
            <a:off x="347663" y="1230313"/>
            <a:ext cx="1770062" cy="3438525"/>
          </a:xfrm>
          <a:prstGeom prst="line">
            <a:avLst/>
          </a:prstGeom>
          <a:noFill/>
          <a:ln w="19050" cap="rnd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692" name="Line 2778"/>
          <p:cNvSpPr>
            <a:spLocks noChangeShapeType="1"/>
          </p:cNvSpPr>
          <p:nvPr/>
        </p:nvSpPr>
        <p:spPr bwMode="auto">
          <a:xfrm flipH="1">
            <a:off x="347663" y="1720850"/>
            <a:ext cx="1770062" cy="2947988"/>
          </a:xfrm>
          <a:prstGeom prst="line">
            <a:avLst/>
          </a:prstGeom>
          <a:noFill/>
          <a:ln w="19050" cap="rnd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693" name="Rectangle 2773"/>
          <p:cNvSpPr>
            <a:spLocks noChangeArrowheads="1"/>
          </p:cNvSpPr>
          <p:nvPr/>
        </p:nvSpPr>
        <p:spPr bwMode="auto">
          <a:xfrm>
            <a:off x="2117725" y="1223963"/>
            <a:ext cx="3435350" cy="293687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0000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8694" name="Rectangle 2776"/>
          <p:cNvSpPr>
            <a:spLocks noChangeArrowheads="1"/>
          </p:cNvSpPr>
          <p:nvPr/>
        </p:nvSpPr>
        <p:spPr bwMode="auto">
          <a:xfrm>
            <a:off x="2117725" y="1720850"/>
            <a:ext cx="2455863" cy="295275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0000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8695" name="Rectangle 2779"/>
          <p:cNvSpPr>
            <a:spLocks noChangeArrowheads="1"/>
          </p:cNvSpPr>
          <p:nvPr/>
        </p:nvSpPr>
        <p:spPr bwMode="auto">
          <a:xfrm>
            <a:off x="2117725" y="2212975"/>
            <a:ext cx="3141663" cy="295275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0000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8696" name="Rectangle 2780"/>
          <p:cNvSpPr>
            <a:spLocks noChangeArrowheads="1"/>
          </p:cNvSpPr>
          <p:nvPr/>
        </p:nvSpPr>
        <p:spPr bwMode="auto">
          <a:xfrm>
            <a:off x="2117725" y="2701925"/>
            <a:ext cx="3633788" cy="295275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0000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8697" name="Rectangle 2781"/>
          <p:cNvSpPr>
            <a:spLocks noChangeArrowheads="1"/>
          </p:cNvSpPr>
          <p:nvPr/>
        </p:nvSpPr>
        <p:spPr bwMode="auto">
          <a:xfrm>
            <a:off x="2117725" y="3194050"/>
            <a:ext cx="1863725" cy="295275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0000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8698" name="Line 2782"/>
          <p:cNvSpPr>
            <a:spLocks noChangeShapeType="1"/>
          </p:cNvSpPr>
          <p:nvPr/>
        </p:nvSpPr>
        <p:spPr bwMode="auto">
          <a:xfrm flipH="1">
            <a:off x="347663" y="2212975"/>
            <a:ext cx="1770062" cy="2455863"/>
          </a:xfrm>
          <a:prstGeom prst="line">
            <a:avLst/>
          </a:prstGeom>
          <a:noFill/>
          <a:ln w="19050" cap="rnd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699" name="Line 2783"/>
          <p:cNvSpPr>
            <a:spLocks noChangeShapeType="1"/>
          </p:cNvSpPr>
          <p:nvPr/>
        </p:nvSpPr>
        <p:spPr bwMode="auto">
          <a:xfrm flipH="1">
            <a:off x="347663" y="2701925"/>
            <a:ext cx="1770062" cy="1966913"/>
          </a:xfrm>
          <a:prstGeom prst="line">
            <a:avLst/>
          </a:prstGeom>
          <a:noFill/>
          <a:ln w="19050" cap="rnd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700" name="Line 2784"/>
          <p:cNvSpPr>
            <a:spLocks noChangeShapeType="1"/>
          </p:cNvSpPr>
          <p:nvPr/>
        </p:nvSpPr>
        <p:spPr bwMode="auto">
          <a:xfrm flipH="1">
            <a:off x="347663" y="3194050"/>
            <a:ext cx="1770062" cy="1474788"/>
          </a:xfrm>
          <a:prstGeom prst="line">
            <a:avLst/>
          </a:prstGeom>
          <a:noFill/>
          <a:ln w="19050" cap="rnd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701" name="Freeform 2786"/>
          <p:cNvSpPr>
            <a:spLocks noEditPoints="1"/>
          </p:cNvSpPr>
          <p:nvPr/>
        </p:nvSpPr>
        <p:spPr bwMode="auto">
          <a:xfrm>
            <a:off x="5345113" y="2771775"/>
            <a:ext cx="222250" cy="223838"/>
          </a:xfrm>
          <a:custGeom>
            <a:avLst/>
            <a:gdLst>
              <a:gd name="T0" fmla="*/ 2147483647 w 300"/>
              <a:gd name="T1" fmla="*/ 2147483647 h 302"/>
              <a:gd name="T2" fmla="*/ 2147483647 w 300"/>
              <a:gd name="T3" fmla="*/ 2147483647 h 302"/>
              <a:gd name="T4" fmla="*/ 2147483647 w 300"/>
              <a:gd name="T5" fmla="*/ 2147483647 h 302"/>
              <a:gd name="T6" fmla="*/ 2147483647 w 300"/>
              <a:gd name="T7" fmla="*/ 2147483647 h 302"/>
              <a:gd name="T8" fmla="*/ 2147483647 w 300"/>
              <a:gd name="T9" fmla="*/ 2147483647 h 302"/>
              <a:gd name="T10" fmla="*/ 2147483647 w 300"/>
              <a:gd name="T11" fmla="*/ 2147483647 h 302"/>
              <a:gd name="T12" fmla="*/ 2147483647 w 300"/>
              <a:gd name="T13" fmla="*/ 2147483647 h 302"/>
              <a:gd name="T14" fmla="*/ 2147483647 w 300"/>
              <a:gd name="T15" fmla="*/ 2147483647 h 302"/>
              <a:gd name="T16" fmla="*/ 2147483647 w 300"/>
              <a:gd name="T17" fmla="*/ 2147483647 h 302"/>
              <a:gd name="T18" fmla="*/ 2147483647 w 300"/>
              <a:gd name="T19" fmla="*/ 2147483647 h 302"/>
              <a:gd name="T20" fmla="*/ 2147483647 w 300"/>
              <a:gd name="T21" fmla="*/ 2147483647 h 302"/>
              <a:gd name="T22" fmla="*/ 2147483647 w 300"/>
              <a:gd name="T23" fmla="*/ 2147483647 h 302"/>
              <a:gd name="T24" fmla="*/ 2147483647 w 300"/>
              <a:gd name="T25" fmla="*/ 2147483647 h 302"/>
              <a:gd name="T26" fmla="*/ 2147483647 w 300"/>
              <a:gd name="T27" fmla="*/ 2147483647 h 302"/>
              <a:gd name="T28" fmla="*/ 2147483647 w 300"/>
              <a:gd name="T29" fmla="*/ 2147483647 h 302"/>
              <a:gd name="T30" fmla="*/ 2147483647 w 300"/>
              <a:gd name="T31" fmla="*/ 2147483647 h 302"/>
              <a:gd name="T32" fmla="*/ 2147483647 w 300"/>
              <a:gd name="T33" fmla="*/ 2147483647 h 302"/>
              <a:gd name="T34" fmla="*/ 2147483647 w 300"/>
              <a:gd name="T35" fmla="*/ 2147483647 h 302"/>
              <a:gd name="T36" fmla="*/ 2147483647 w 300"/>
              <a:gd name="T37" fmla="*/ 2147483647 h 302"/>
              <a:gd name="T38" fmla="*/ 2147483647 w 300"/>
              <a:gd name="T39" fmla="*/ 2147483647 h 302"/>
              <a:gd name="T40" fmla="*/ 2147483647 w 300"/>
              <a:gd name="T41" fmla="*/ 2147483647 h 302"/>
              <a:gd name="T42" fmla="*/ 2147483647 w 300"/>
              <a:gd name="T43" fmla="*/ 2147483647 h 302"/>
              <a:gd name="T44" fmla="*/ 2147483647 w 300"/>
              <a:gd name="T45" fmla="*/ 2147483647 h 302"/>
              <a:gd name="T46" fmla="*/ 2147483647 w 300"/>
              <a:gd name="T47" fmla="*/ 2147483647 h 302"/>
              <a:gd name="T48" fmla="*/ 2147483647 w 300"/>
              <a:gd name="T49" fmla="*/ 2147483647 h 302"/>
              <a:gd name="T50" fmla="*/ 2147483647 w 300"/>
              <a:gd name="T51" fmla="*/ 2147483647 h 302"/>
              <a:gd name="T52" fmla="*/ 2147483647 w 300"/>
              <a:gd name="T53" fmla="*/ 2147483647 h 302"/>
              <a:gd name="T54" fmla="*/ 2147483647 w 300"/>
              <a:gd name="T55" fmla="*/ 2147483647 h 302"/>
              <a:gd name="T56" fmla="*/ 2147483647 w 300"/>
              <a:gd name="T57" fmla="*/ 2147483647 h 302"/>
              <a:gd name="T58" fmla="*/ 2147483647 w 300"/>
              <a:gd name="T59" fmla="*/ 2147483647 h 302"/>
              <a:gd name="T60" fmla="*/ 2147483647 w 300"/>
              <a:gd name="T61" fmla="*/ 2147483647 h 302"/>
              <a:gd name="T62" fmla="*/ 2147483647 w 300"/>
              <a:gd name="T63" fmla="*/ 2147483647 h 302"/>
              <a:gd name="T64" fmla="*/ 2147483647 w 300"/>
              <a:gd name="T65" fmla="*/ 2147483647 h 302"/>
              <a:gd name="T66" fmla="*/ 2147483647 w 300"/>
              <a:gd name="T67" fmla="*/ 2147483647 h 302"/>
              <a:gd name="T68" fmla="*/ 2147483647 w 300"/>
              <a:gd name="T69" fmla="*/ 2147483647 h 302"/>
              <a:gd name="T70" fmla="*/ 2147483647 w 300"/>
              <a:gd name="T71" fmla="*/ 2147483647 h 302"/>
              <a:gd name="T72" fmla="*/ 2147483647 w 300"/>
              <a:gd name="T73" fmla="*/ 2147483647 h 302"/>
              <a:gd name="T74" fmla="*/ 2147483647 w 300"/>
              <a:gd name="T75" fmla="*/ 2147483647 h 302"/>
              <a:gd name="T76" fmla="*/ 2147483647 w 300"/>
              <a:gd name="T77" fmla="*/ 2147483647 h 302"/>
              <a:gd name="T78" fmla="*/ 2147483647 w 300"/>
              <a:gd name="T79" fmla="*/ 2147483647 h 302"/>
              <a:gd name="T80" fmla="*/ 2147483647 w 300"/>
              <a:gd name="T81" fmla="*/ 2147483647 h 302"/>
              <a:gd name="T82" fmla="*/ 2147483647 w 300"/>
              <a:gd name="T83" fmla="*/ 2147483647 h 302"/>
              <a:gd name="T84" fmla="*/ 2147483647 w 300"/>
              <a:gd name="T85" fmla="*/ 2147483647 h 302"/>
              <a:gd name="T86" fmla="*/ 2147483647 w 300"/>
              <a:gd name="T87" fmla="*/ 2147483647 h 302"/>
              <a:gd name="T88" fmla="*/ 2147483647 w 300"/>
              <a:gd name="T89" fmla="*/ 2147483647 h 302"/>
              <a:gd name="T90" fmla="*/ 2147483647 w 300"/>
              <a:gd name="T91" fmla="*/ 2147483647 h 302"/>
              <a:gd name="T92" fmla="*/ 2147483647 w 300"/>
              <a:gd name="T93" fmla="*/ 2147483647 h 302"/>
              <a:gd name="T94" fmla="*/ 2147483647 w 300"/>
              <a:gd name="T95" fmla="*/ 2147483647 h 302"/>
              <a:gd name="T96" fmla="*/ 2147483647 w 300"/>
              <a:gd name="T97" fmla="*/ 2147483647 h 302"/>
              <a:gd name="T98" fmla="*/ 2147483647 w 300"/>
              <a:gd name="T99" fmla="*/ 2147483647 h 302"/>
              <a:gd name="T100" fmla="*/ 2147483647 w 300"/>
              <a:gd name="T101" fmla="*/ 2147483647 h 302"/>
              <a:gd name="T102" fmla="*/ 2147483647 w 300"/>
              <a:gd name="T103" fmla="*/ 2147483647 h 302"/>
              <a:gd name="T104" fmla="*/ 2147483647 w 300"/>
              <a:gd name="T105" fmla="*/ 2147483647 h 302"/>
              <a:gd name="T106" fmla="*/ 2147483647 w 300"/>
              <a:gd name="T107" fmla="*/ 2147483647 h 302"/>
              <a:gd name="T108" fmla="*/ 2147483647 w 300"/>
              <a:gd name="T109" fmla="*/ 2147483647 h 302"/>
              <a:gd name="T110" fmla="*/ 2147483647 w 300"/>
              <a:gd name="T111" fmla="*/ 2147483647 h 302"/>
              <a:gd name="T112" fmla="*/ 2147483647 w 300"/>
              <a:gd name="T113" fmla="*/ 2147483647 h 302"/>
              <a:gd name="T114" fmla="*/ 2147483647 w 300"/>
              <a:gd name="T115" fmla="*/ 2147483647 h 302"/>
              <a:gd name="T116" fmla="*/ 2147483647 w 300"/>
              <a:gd name="T117" fmla="*/ 2147483647 h 302"/>
              <a:gd name="T118" fmla="*/ 2147483647 w 300"/>
              <a:gd name="T119" fmla="*/ 2147483647 h 302"/>
              <a:gd name="T120" fmla="*/ 2147483647 w 300"/>
              <a:gd name="T121" fmla="*/ 2147483647 h 302"/>
              <a:gd name="T122" fmla="*/ 2147483647 w 300"/>
              <a:gd name="T123" fmla="*/ 2147483647 h 30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00"/>
              <a:gd name="T187" fmla="*/ 0 h 302"/>
              <a:gd name="T188" fmla="*/ 300 w 300"/>
              <a:gd name="T189" fmla="*/ 302 h 30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00" h="302">
                <a:moveTo>
                  <a:pt x="30" y="302"/>
                </a:moveTo>
                <a:lnTo>
                  <a:pt x="30" y="302"/>
                </a:lnTo>
                <a:lnTo>
                  <a:pt x="18" y="300"/>
                </a:lnTo>
                <a:lnTo>
                  <a:pt x="8" y="292"/>
                </a:lnTo>
                <a:lnTo>
                  <a:pt x="2" y="282"/>
                </a:lnTo>
                <a:lnTo>
                  <a:pt x="0" y="272"/>
                </a:lnTo>
                <a:lnTo>
                  <a:pt x="0" y="266"/>
                </a:lnTo>
                <a:lnTo>
                  <a:pt x="2" y="260"/>
                </a:lnTo>
                <a:lnTo>
                  <a:pt x="16" y="206"/>
                </a:lnTo>
                <a:lnTo>
                  <a:pt x="18" y="200"/>
                </a:lnTo>
                <a:lnTo>
                  <a:pt x="24" y="198"/>
                </a:lnTo>
                <a:lnTo>
                  <a:pt x="30" y="196"/>
                </a:lnTo>
                <a:lnTo>
                  <a:pt x="270" y="196"/>
                </a:lnTo>
                <a:lnTo>
                  <a:pt x="276" y="198"/>
                </a:lnTo>
                <a:lnTo>
                  <a:pt x="280" y="200"/>
                </a:lnTo>
                <a:lnTo>
                  <a:pt x="284" y="206"/>
                </a:lnTo>
                <a:lnTo>
                  <a:pt x="298" y="260"/>
                </a:lnTo>
                <a:lnTo>
                  <a:pt x="300" y="266"/>
                </a:lnTo>
                <a:lnTo>
                  <a:pt x="300" y="272"/>
                </a:lnTo>
                <a:lnTo>
                  <a:pt x="298" y="282"/>
                </a:lnTo>
                <a:lnTo>
                  <a:pt x="292" y="292"/>
                </a:lnTo>
                <a:lnTo>
                  <a:pt x="282" y="300"/>
                </a:lnTo>
                <a:lnTo>
                  <a:pt x="270" y="302"/>
                </a:lnTo>
                <a:lnTo>
                  <a:pt x="30" y="302"/>
                </a:lnTo>
                <a:close/>
                <a:moveTo>
                  <a:pt x="60" y="0"/>
                </a:moveTo>
                <a:lnTo>
                  <a:pt x="240" y="0"/>
                </a:lnTo>
                <a:lnTo>
                  <a:pt x="252" y="2"/>
                </a:lnTo>
                <a:lnTo>
                  <a:pt x="262" y="8"/>
                </a:lnTo>
                <a:lnTo>
                  <a:pt x="268" y="18"/>
                </a:lnTo>
                <a:lnTo>
                  <a:pt x="270" y="30"/>
                </a:lnTo>
                <a:lnTo>
                  <a:pt x="270" y="150"/>
                </a:lnTo>
                <a:lnTo>
                  <a:pt x="268" y="162"/>
                </a:lnTo>
                <a:lnTo>
                  <a:pt x="262" y="172"/>
                </a:lnTo>
                <a:lnTo>
                  <a:pt x="252" y="178"/>
                </a:lnTo>
                <a:lnTo>
                  <a:pt x="240" y="180"/>
                </a:lnTo>
                <a:lnTo>
                  <a:pt x="60" y="180"/>
                </a:lnTo>
                <a:lnTo>
                  <a:pt x="48" y="178"/>
                </a:lnTo>
                <a:lnTo>
                  <a:pt x="38" y="172"/>
                </a:lnTo>
                <a:lnTo>
                  <a:pt x="32" y="162"/>
                </a:lnTo>
                <a:lnTo>
                  <a:pt x="30" y="150"/>
                </a:lnTo>
                <a:lnTo>
                  <a:pt x="30" y="30"/>
                </a:lnTo>
                <a:lnTo>
                  <a:pt x="32" y="18"/>
                </a:lnTo>
                <a:lnTo>
                  <a:pt x="38" y="8"/>
                </a:lnTo>
                <a:lnTo>
                  <a:pt x="48" y="2"/>
                </a:lnTo>
                <a:lnTo>
                  <a:pt x="60" y="0"/>
                </a:lnTo>
                <a:close/>
                <a:moveTo>
                  <a:pt x="36" y="256"/>
                </a:moveTo>
                <a:lnTo>
                  <a:pt x="36" y="256"/>
                </a:lnTo>
                <a:lnTo>
                  <a:pt x="34" y="258"/>
                </a:lnTo>
                <a:lnTo>
                  <a:pt x="32" y="260"/>
                </a:lnTo>
                <a:lnTo>
                  <a:pt x="32" y="264"/>
                </a:lnTo>
                <a:lnTo>
                  <a:pt x="30" y="268"/>
                </a:lnTo>
                <a:lnTo>
                  <a:pt x="30" y="270"/>
                </a:lnTo>
                <a:lnTo>
                  <a:pt x="32" y="272"/>
                </a:lnTo>
                <a:lnTo>
                  <a:pt x="36" y="272"/>
                </a:lnTo>
                <a:lnTo>
                  <a:pt x="40" y="272"/>
                </a:lnTo>
                <a:lnTo>
                  <a:pt x="44" y="270"/>
                </a:lnTo>
                <a:lnTo>
                  <a:pt x="46" y="268"/>
                </a:lnTo>
                <a:lnTo>
                  <a:pt x="46" y="264"/>
                </a:lnTo>
                <a:lnTo>
                  <a:pt x="46" y="260"/>
                </a:lnTo>
                <a:lnTo>
                  <a:pt x="46" y="258"/>
                </a:lnTo>
                <a:lnTo>
                  <a:pt x="44" y="256"/>
                </a:lnTo>
                <a:lnTo>
                  <a:pt x="40" y="256"/>
                </a:lnTo>
                <a:lnTo>
                  <a:pt x="36" y="256"/>
                </a:lnTo>
                <a:close/>
                <a:moveTo>
                  <a:pt x="42" y="234"/>
                </a:moveTo>
                <a:lnTo>
                  <a:pt x="42" y="234"/>
                </a:lnTo>
                <a:lnTo>
                  <a:pt x="40" y="234"/>
                </a:lnTo>
                <a:lnTo>
                  <a:pt x="38" y="238"/>
                </a:lnTo>
                <a:lnTo>
                  <a:pt x="36" y="242"/>
                </a:lnTo>
                <a:lnTo>
                  <a:pt x="36" y="244"/>
                </a:lnTo>
                <a:lnTo>
                  <a:pt x="36" y="248"/>
                </a:lnTo>
                <a:lnTo>
                  <a:pt x="38" y="248"/>
                </a:lnTo>
                <a:lnTo>
                  <a:pt x="50" y="248"/>
                </a:lnTo>
                <a:lnTo>
                  <a:pt x="60" y="248"/>
                </a:lnTo>
                <a:lnTo>
                  <a:pt x="62" y="248"/>
                </a:lnTo>
                <a:lnTo>
                  <a:pt x="64" y="244"/>
                </a:lnTo>
                <a:lnTo>
                  <a:pt x="64" y="242"/>
                </a:lnTo>
                <a:lnTo>
                  <a:pt x="66" y="238"/>
                </a:lnTo>
                <a:lnTo>
                  <a:pt x="66" y="234"/>
                </a:lnTo>
                <a:lnTo>
                  <a:pt x="62" y="234"/>
                </a:lnTo>
                <a:lnTo>
                  <a:pt x="52" y="234"/>
                </a:lnTo>
                <a:lnTo>
                  <a:pt x="42" y="234"/>
                </a:lnTo>
                <a:close/>
                <a:moveTo>
                  <a:pt x="48" y="210"/>
                </a:moveTo>
                <a:lnTo>
                  <a:pt x="48" y="210"/>
                </a:lnTo>
                <a:lnTo>
                  <a:pt x="44" y="212"/>
                </a:lnTo>
                <a:lnTo>
                  <a:pt x="44" y="214"/>
                </a:lnTo>
                <a:lnTo>
                  <a:pt x="42" y="222"/>
                </a:lnTo>
                <a:lnTo>
                  <a:pt x="42" y="226"/>
                </a:lnTo>
                <a:lnTo>
                  <a:pt x="44" y="226"/>
                </a:lnTo>
                <a:lnTo>
                  <a:pt x="50" y="226"/>
                </a:lnTo>
                <a:lnTo>
                  <a:pt x="58" y="226"/>
                </a:lnTo>
                <a:lnTo>
                  <a:pt x="60" y="226"/>
                </a:lnTo>
                <a:lnTo>
                  <a:pt x="62" y="222"/>
                </a:lnTo>
                <a:lnTo>
                  <a:pt x="62" y="218"/>
                </a:lnTo>
                <a:lnTo>
                  <a:pt x="64" y="214"/>
                </a:lnTo>
                <a:lnTo>
                  <a:pt x="62" y="212"/>
                </a:lnTo>
                <a:lnTo>
                  <a:pt x="60" y="210"/>
                </a:lnTo>
                <a:lnTo>
                  <a:pt x="54" y="210"/>
                </a:lnTo>
                <a:lnTo>
                  <a:pt x="48" y="210"/>
                </a:lnTo>
                <a:close/>
                <a:moveTo>
                  <a:pt x="58" y="256"/>
                </a:moveTo>
                <a:lnTo>
                  <a:pt x="58" y="256"/>
                </a:lnTo>
                <a:lnTo>
                  <a:pt x="56" y="258"/>
                </a:lnTo>
                <a:lnTo>
                  <a:pt x="54" y="260"/>
                </a:lnTo>
                <a:lnTo>
                  <a:pt x="52" y="268"/>
                </a:lnTo>
                <a:lnTo>
                  <a:pt x="52" y="270"/>
                </a:lnTo>
                <a:lnTo>
                  <a:pt x="56" y="272"/>
                </a:lnTo>
                <a:lnTo>
                  <a:pt x="60" y="272"/>
                </a:lnTo>
                <a:lnTo>
                  <a:pt x="64" y="272"/>
                </a:lnTo>
                <a:lnTo>
                  <a:pt x="66" y="270"/>
                </a:lnTo>
                <a:lnTo>
                  <a:pt x="68" y="268"/>
                </a:lnTo>
                <a:lnTo>
                  <a:pt x="68" y="264"/>
                </a:lnTo>
                <a:lnTo>
                  <a:pt x="68" y="260"/>
                </a:lnTo>
                <a:lnTo>
                  <a:pt x="68" y="258"/>
                </a:lnTo>
                <a:lnTo>
                  <a:pt x="66" y="256"/>
                </a:lnTo>
                <a:lnTo>
                  <a:pt x="62" y="256"/>
                </a:lnTo>
                <a:lnTo>
                  <a:pt x="58" y="256"/>
                </a:lnTo>
                <a:close/>
                <a:moveTo>
                  <a:pt x="74" y="30"/>
                </a:moveTo>
                <a:lnTo>
                  <a:pt x="74" y="30"/>
                </a:lnTo>
                <a:lnTo>
                  <a:pt x="68" y="32"/>
                </a:lnTo>
                <a:lnTo>
                  <a:pt x="64" y="34"/>
                </a:lnTo>
                <a:lnTo>
                  <a:pt x="60" y="38"/>
                </a:lnTo>
                <a:lnTo>
                  <a:pt x="60" y="46"/>
                </a:lnTo>
                <a:lnTo>
                  <a:pt x="60" y="136"/>
                </a:lnTo>
                <a:lnTo>
                  <a:pt x="60" y="142"/>
                </a:lnTo>
                <a:lnTo>
                  <a:pt x="64" y="146"/>
                </a:lnTo>
                <a:lnTo>
                  <a:pt x="68" y="150"/>
                </a:lnTo>
                <a:lnTo>
                  <a:pt x="74" y="150"/>
                </a:lnTo>
                <a:lnTo>
                  <a:pt x="226" y="150"/>
                </a:lnTo>
                <a:lnTo>
                  <a:pt x="232" y="150"/>
                </a:lnTo>
                <a:lnTo>
                  <a:pt x="236" y="146"/>
                </a:lnTo>
                <a:lnTo>
                  <a:pt x="240" y="142"/>
                </a:lnTo>
                <a:lnTo>
                  <a:pt x="240" y="136"/>
                </a:lnTo>
                <a:lnTo>
                  <a:pt x="240" y="46"/>
                </a:lnTo>
                <a:lnTo>
                  <a:pt x="240" y="38"/>
                </a:lnTo>
                <a:lnTo>
                  <a:pt x="236" y="34"/>
                </a:lnTo>
                <a:lnTo>
                  <a:pt x="232" y="32"/>
                </a:lnTo>
                <a:lnTo>
                  <a:pt x="226" y="30"/>
                </a:lnTo>
                <a:lnTo>
                  <a:pt x="74" y="30"/>
                </a:lnTo>
                <a:close/>
                <a:moveTo>
                  <a:pt x="74" y="210"/>
                </a:moveTo>
                <a:lnTo>
                  <a:pt x="74" y="210"/>
                </a:lnTo>
                <a:lnTo>
                  <a:pt x="72" y="212"/>
                </a:lnTo>
                <a:lnTo>
                  <a:pt x="70" y="214"/>
                </a:lnTo>
                <a:lnTo>
                  <a:pt x="70" y="218"/>
                </a:lnTo>
                <a:lnTo>
                  <a:pt x="68" y="222"/>
                </a:lnTo>
                <a:lnTo>
                  <a:pt x="68" y="226"/>
                </a:lnTo>
                <a:lnTo>
                  <a:pt x="72" y="226"/>
                </a:lnTo>
                <a:lnTo>
                  <a:pt x="74" y="226"/>
                </a:lnTo>
                <a:lnTo>
                  <a:pt x="78" y="226"/>
                </a:lnTo>
                <a:lnTo>
                  <a:pt x="80" y="226"/>
                </a:lnTo>
                <a:lnTo>
                  <a:pt x="82" y="222"/>
                </a:lnTo>
                <a:lnTo>
                  <a:pt x="82" y="218"/>
                </a:lnTo>
                <a:lnTo>
                  <a:pt x="84" y="214"/>
                </a:lnTo>
                <a:lnTo>
                  <a:pt x="82" y="212"/>
                </a:lnTo>
                <a:lnTo>
                  <a:pt x="80" y="210"/>
                </a:lnTo>
                <a:lnTo>
                  <a:pt x="78" y="210"/>
                </a:lnTo>
                <a:lnTo>
                  <a:pt x="74" y="210"/>
                </a:lnTo>
                <a:close/>
                <a:moveTo>
                  <a:pt x="76" y="234"/>
                </a:moveTo>
                <a:lnTo>
                  <a:pt x="76" y="234"/>
                </a:lnTo>
                <a:lnTo>
                  <a:pt x="74" y="234"/>
                </a:lnTo>
                <a:lnTo>
                  <a:pt x="72" y="238"/>
                </a:lnTo>
                <a:lnTo>
                  <a:pt x="72" y="244"/>
                </a:lnTo>
                <a:lnTo>
                  <a:pt x="72" y="248"/>
                </a:lnTo>
                <a:lnTo>
                  <a:pt x="74" y="248"/>
                </a:lnTo>
                <a:lnTo>
                  <a:pt x="78" y="248"/>
                </a:lnTo>
                <a:lnTo>
                  <a:pt x="82" y="248"/>
                </a:lnTo>
                <a:lnTo>
                  <a:pt x="84" y="248"/>
                </a:lnTo>
                <a:lnTo>
                  <a:pt x="86" y="244"/>
                </a:lnTo>
                <a:lnTo>
                  <a:pt x="86" y="242"/>
                </a:lnTo>
                <a:lnTo>
                  <a:pt x="86" y="238"/>
                </a:lnTo>
                <a:lnTo>
                  <a:pt x="86" y="234"/>
                </a:lnTo>
                <a:lnTo>
                  <a:pt x="84" y="234"/>
                </a:lnTo>
                <a:lnTo>
                  <a:pt x="80" y="234"/>
                </a:lnTo>
                <a:lnTo>
                  <a:pt x="76" y="234"/>
                </a:lnTo>
                <a:close/>
                <a:moveTo>
                  <a:pt x="80" y="256"/>
                </a:moveTo>
                <a:lnTo>
                  <a:pt x="80" y="256"/>
                </a:lnTo>
                <a:lnTo>
                  <a:pt x="78" y="258"/>
                </a:lnTo>
                <a:lnTo>
                  <a:pt x="76" y="260"/>
                </a:lnTo>
                <a:lnTo>
                  <a:pt x="76" y="264"/>
                </a:lnTo>
                <a:lnTo>
                  <a:pt x="74" y="268"/>
                </a:lnTo>
                <a:lnTo>
                  <a:pt x="76" y="270"/>
                </a:lnTo>
                <a:lnTo>
                  <a:pt x="78" y="272"/>
                </a:lnTo>
                <a:lnTo>
                  <a:pt x="82" y="272"/>
                </a:lnTo>
                <a:lnTo>
                  <a:pt x="86" y="272"/>
                </a:lnTo>
                <a:lnTo>
                  <a:pt x="88" y="270"/>
                </a:lnTo>
                <a:lnTo>
                  <a:pt x="90" y="268"/>
                </a:lnTo>
                <a:lnTo>
                  <a:pt x="90" y="264"/>
                </a:lnTo>
                <a:lnTo>
                  <a:pt x="90" y="260"/>
                </a:lnTo>
                <a:lnTo>
                  <a:pt x="90" y="258"/>
                </a:lnTo>
                <a:lnTo>
                  <a:pt x="88" y="256"/>
                </a:lnTo>
                <a:lnTo>
                  <a:pt x="84" y="256"/>
                </a:lnTo>
                <a:lnTo>
                  <a:pt x="80" y="256"/>
                </a:lnTo>
                <a:close/>
                <a:moveTo>
                  <a:pt x="94" y="210"/>
                </a:moveTo>
                <a:lnTo>
                  <a:pt x="94" y="210"/>
                </a:lnTo>
                <a:lnTo>
                  <a:pt x="92" y="212"/>
                </a:lnTo>
                <a:lnTo>
                  <a:pt x="90" y="214"/>
                </a:lnTo>
                <a:lnTo>
                  <a:pt x="88" y="222"/>
                </a:lnTo>
                <a:lnTo>
                  <a:pt x="90" y="226"/>
                </a:lnTo>
                <a:lnTo>
                  <a:pt x="92" y="226"/>
                </a:lnTo>
                <a:lnTo>
                  <a:pt x="94" y="226"/>
                </a:lnTo>
                <a:lnTo>
                  <a:pt x="98" y="226"/>
                </a:lnTo>
                <a:lnTo>
                  <a:pt x="102" y="226"/>
                </a:lnTo>
                <a:lnTo>
                  <a:pt x="102" y="222"/>
                </a:lnTo>
                <a:lnTo>
                  <a:pt x="102" y="218"/>
                </a:lnTo>
                <a:lnTo>
                  <a:pt x="104" y="214"/>
                </a:lnTo>
                <a:lnTo>
                  <a:pt x="102" y="212"/>
                </a:lnTo>
                <a:lnTo>
                  <a:pt x="100" y="210"/>
                </a:lnTo>
                <a:lnTo>
                  <a:pt x="96" y="210"/>
                </a:lnTo>
                <a:lnTo>
                  <a:pt x="94" y="210"/>
                </a:lnTo>
                <a:close/>
                <a:moveTo>
                  <a:pt x="98" y="234"/>
                </a:moveTo>
                <a:lnTo>
                  <a:pt x="98" y="234"/>
                </a:lnTo>
                <a:lnTo>
                  <a:pt x="94" y="234"/>
                </a:lnTo>
                <a:lnTo>
                  <a:pt x="94" y="238"/>
                </a:lnTo>
                <a:lnTo>
                  <a:pt x="94" y="242"/>
                </a:lnTo>
                <a:lnTo>
                  <a:pt x="92" y="244"/>
                </a:lnTo>
                <a:lnTo>
                  <a:pt x="94" y="248"/>
                </a:lnTo>
                <a:lnTo>
                  <a:pt x="96" y="248"/>
                </a:lnTo>
                <a:lnTo>
                  <a:pt x="100" y="248"/>
                </a:lnTo>
                <a:lnTo>
                  <a:pt x="104" y="248"/>
                </a:lnTo>
                <a:lnTo>
                  <a:pt x="106" y="248"/>
                </a:lnTo>
                <a:lnTo>
                  <a:pt x="108" y="244"/>
                </a:lnTo>
                <a:lnTo>
                  <a:pt x="108" y="242"/>
                </a:lnTo>
                <a:lnTo>
                  <a:pt x="108" y="238"/>
                </a:lnTo>
                <a:lnTo>
                  <a:pt x="108" y="234"/>
                </a:lnTo>
                <a:lnTo>
                  <a:pt x="104" y="234"/>
                </a:lnTo>
                <a:lnTo>
                  <a:pt x="102" y="234"/>
                </a:lnTo>
                <a:lnTo>
                  <a:pt x="98" y="234"/>
                </a:lnTo>
                <a:close/>
                <a:moveTo>
                  <a:pt x="102" y="256"/>
                </a:moveTo>
                <a:lnTo>
                  <a:pt x="102" y="256"/>
                </a:lnTo>
                <a:lnTo>
                  <a:pt x="100" y="258"/>
                </a:lnTo>
                <a:lnTo>
                  <a:pt x="98" y="260"/>
                </a:lnTo>
                <a:lnTo>
                  <a:pt x="98" y="264"/>
                </a:lnTo>
                <a:lnTo>
                  <a:pt x="98" y="268"/>
                </a:lnTo>
                <a:lnTo>
                  <a:pt x="98" y="270"/>
                </a:lnTo>
                <a:lnTo>
                  <a:pt x="100" y="272"/>
                </a:lnTo>
                <a:lnTo>
                  <a:pt x="126" y="272"/>
                </a:lnTo>
                <a:lnTo>
                  <a:pt x="150" y="272"/>
                </a:lnTo>
                <a:lnTo>
                  <a:pt x="174" y="272"/>
                </a:lnTo>
                <a:lnTo>
                  <a:pt x="198" y="272"/>
                </a:lnTo>
                <a:lnTo>
                  <a:pt x="202" y="270"/>
                </a:lnTo>
                <a:lnTo>
                  <a:pt x="202" y="268"/>
                </a:lnTo>
                <a:lnTo>
                  <a:pt x="202" y="264"/>
                </a:lnTo>
                <a:lnTo>
                  <a:pt x="202" y="260"/>
                </a:lnTo>
                <a:lnTo>
                  <a:pt x="200" y="258"/>
                </a:lnTo>
                <a:lnTo>
                  <a:pt x="198" y="256"/>
                </a:lnTo>
                <a:lnTo>
                  <a:pt x="174" y="256"/>
                </a:lnTo>
                <a:lnTo>
                  <a:pt x="150" y="256"/>
                </a:lnTo>
                <a:lnTo>
                  <a:pt x="126" y="256"/>
                </a:lnTo>
                <a:lnTo>
                  <a:pt x="102" y="256"/>
                </a:lnTo>
                <a:close/>
                <a:moveTo>
                  <a:pt x="114" y="210"/>
                </a:moveTo>
                <a:lnTo>
                  <a:pt x="114" y="210"/>
                </a:lnTo>
                <a:lnTo>
                  <a:pt x="110" y="212"/>
                </a:lnTo>
                <a:lnTo>
                  <a:pt x="110" y="214"/>
                </a:lnTo>
                <a:lnTo>
                  <a:pt x="110" y="218"/>
                </a:lnTo>
                <a:lnTo>
                  <a:pt x="110" y="222"/>
                </a:lnTo>
                <a:lnTo>
                  <a:pt x="110" y="226"/>
                </a:lnTo>
                <a:lnTo>
                  <a:pt x="112" y="226"/>
                </a:lnTo>
                <a:lnTo>
                  <a:pt x="116" y="226"/>
                </a:lnTo>
                <a:lnTo>
                  <a:pt x="120" y="226"/>
                </a:lnTo>
                <a:lnTo>
                  <a:pt x="122" y="226"/>
                </a:lnTo>
                <a:lnTo>
                  <a:pt x="122" y="222"/>
                </a:lnTo>
                <a:lnTo>
                  <a:pt x="122" y="218"/>
                </a:lnTo>
                <a:lnTo>
                  <a:pt x="124" y="214"/>
                </a:lnTo>
                <a:lnTo>
                  <a:pt x="122" y="212"/>
                </a:lnTo>
                <a:lnTo>
                  <a:pt x="120" y="210"/>
                </a:lnTo>
                <a:lnTo>
                  <a:pt x="116" y="210"/>
                </a:lnTo>
                <a:lnTo>
                  <a:pt x="114" y="210"/>
                </a:lnTo>
                <a:close/>
                <a:moveTo>
                  <a:pt x="118" y="234"/>
                </a:moveTo>
                <a:lnTo>
                  <a:pt x="118" y="234"/>
                </a:lnTo>
                <a:lnTo>
                  <a:pt x="116" y="234"/>
                </a:lnTo>
                <a:lnTo>
                  <a:pt x="114" y="238"/>
                </a:lnTo>
                <a:lnTo>
                  <a:pt x="114" y="242"/>
                </a:lnTo>
                <a:lnTo>
                  <a:pt x="114" y="244"/>
                </a:lnTo>
                <a:lnTo>
                  <a:pt x="114" y="248"/>
                </a:lnTo>
                <a:lnTo>
                  <a:pt x="118" y="248"/>
                </a:lnTo>
                <a:lnTo>
                  <a:pt x="120" y="248"/>
                </a:lnTo>
                <a:lnTo>
                  <a:pt x="124" y="248"/>
                </a:lnTo>
                <a:lnTo>
                  <a:pt x="128" y="248"/>
                </a:lnTo>
                <a:lnTo>
                  <a:pt x="128" y="244"/>
                </a:lnTo>
                <a:lnTo>
                  <a:pt x="128" y="238"/>
                </a:lnTo>
                <a:lnTo>
                  <a:pt x="128" y="234"/>
                </a:lnTo>
                <a:lnTo>
                  <a:pt x="126" y="234"/>
                </a:lnTo>
                <a:lnTo>
                  <a:pt x="122" y="234"/>
                </a:lnTo>
                <a:lnTo>
                  <a:pt x="118" y="234"/>
                </a:lnTo>
                <a:close/>
                <a:moveTo>
                  <a:pt x="134" y="210"/>
                </a:moveTo>
                <a:lnTo>
                  <a:pt x="134" y="210"/>
                </a:lnTo>
                <a:lnTo>
                  <a:pt x="130" y="212"/>
                </a:lnTo>
                <a:lnTo>
                  <a:pt x="130" y="214"/>
                </a:lnTo>
                <a:lnTo>
                  <a:pt x="130" y="222"/>
                </a:lnTo>
                <a:lnTo>
                  <a:pt x="130" y="226"/>
                </a:lnTo>
                <a:lnTo>
                  <a:pt x="132" y="226"/>
                </a:lnTo>
                <a:lnTo>
                  <a:pt x="136" y="226"/>
                </a:lnTo>
                <a:lnTo>
                  <a:pt x="140" y="226"/>
                </a:lnTo>
                <a:lnTo>
                  <a:pt x="142" y="226"/>
                </a:lnTo>
                <a:lnTo>
                  <a:pt x="142" y="222"/>
                </a:lnTo>
                <a:lnTo>
                  <a:pt x="144" y="214"/>
                </a:lnTo>
                <a:lnTo>
                  <a:pt x="142" y="212"/>
                </a:lnTo>
                <a:lnTo>
                  <a:pt x="140" y="210"/>
                </a:lnTo>
                <a:lnTo>
                  <a:pt x="136" y="210"/>
                </a:lnTo>
                <a:lnTo>
                  <a:pt x="134" y="210"/>
                </a:lnTo>
                <a:close/>
                <a:moveTo>
                  <a:pt x="140" y="234"/>
                </a:moveTo>
                <a:lnTo>
                  <a:pt x="140" y="234"/>
                </a:lnTo>
                <a:lnTo>
                  <a:pt x="136" y="234"/>
                </a:lnTo>
                <a:lnTo>
                  <a:pt x="136" y="238"/>
                </a:lnTo>
                <a:lnTo>
                  <a:pt x="136" y="242"/>
                </a:lnTo>
                <a:lnTo>
                  <a:pt x="136" y="244"/>
                </a:lnTo>
                <a:lnTo>
                  <a:pt x="136" y="248"/>
                </a:lnTo>
                <a:lnTo>
                  <a:pt x="138" y="248"/>
                </a:lnTo>
                <a:lnTo>
                  <a:pt x="142" y="248"/>
                </a:lnTo>
                <a:lnTo>
                  <a:pt x="146" y="248"/>
                </a:lnTo>
                <a:lnTo>
                  <a:pt x="148" y="248"/>
                </a:lnTo>
                <a:lnTo>
                  <a:pt x="150" y="244"/>
                </a:lnTo>
                <a:lnTo>
                  <a:pt x="150" y="242"/>
                </a:lnTo>
                <a:lnTo>
                  <a:pt x="150" y="238"/>
                </a:lnTo>
                <a:lnTo>
                  <a:pt x="148" y="234"/>
                </a:lnTo>
                <a:lnTo>
                  <a:pt x="146" y="234"/>
                </a:lnTo>
                <a:lnTo>
                  <a:pt x="142" y="234"/>
                </a:lnTo>
                <a:lnTo>
                  <a:pt x="140" y="234"/>
                </a:lnTo>
                <a:close/>
                <a:moveTo>
                  <a:pt x="154" y="210"/>
                </a:moveTo>
                <a:lnTo>
                  <a:pt x="154" y="210"/>
                </a:lnTo>
                <a:lnTo>
                  <a:pt x="150" y="212"/>
                </a:lnTo>
                <a:lnTo>
                  <a:pt x="150" y="214"/>
                </a:lnTo>
                <a:lnTo>
                  <a:pt x="150" y="218"/>
                </a:lnTo>
                <a:lnTo>
                  <a:pt x="150" y="222"/>
                </a:lnTo>
                <a:lnTo>
                  <a:pt x="150" y="226"/>
                </a:lnTo>
                <a:lnTo>
                  <a:pt x="154" y="226"/>
                </a:lnTo>
                <a:lnTo>
                  <a:pt x="156" y="226"/>
                </a:lnTo>
                <a:lnTo>
                  <a:pt x="160" y="226"/>
                </a:lnTo>
                <a:lnTo>
                  <a:pt x="162" y="226"/>
                </a:lnTo>
                <a:lnTo>
                  <a:pt x="164" y="222"/>
                </a:lnTo>
                <a:lnTo>
                  <a:pt x="164" y="218"/>
                </a:lnTo>
                <a:lnTo>
                  <a:pt x="164" y="214"/>
                </a:lnTo>
                <a:lnTo>
                  <a:pt x="162" y="212"/>
                </a:lnTo>
                <a:lnTo>
                  <a:pt x="160" y="210"/>
                </a:lnTo>
                <a:lnTo>
                  <a:pt x="156" y="210"/>
                </a:lnTo>
                <a:lnTo>
                  <a:pt x="154" y="210"/>
                </a:lnTo>
                <a:close/>
                <a:moveTo>
                  <a:pt x="160" y="234"/>
                </a:moveTo>
                <a:lnTo>
                  <a:pt x="160" y="234"/>
                </a:lnTo>
                <a:lnTo>
                  <a:pt x="158" y="234"/>
                </a:lnTo>
                <a:lnTo>
                  <a:pt x="156" y="238"/>
                </a:lnTo>
                <a:lnTo>
                  <a:pt x="156" y="244"/>
                </a:lnTo>
                <a:lnTo>
                  <a:pt x="158" y="248"/>
                </a:lnTo>
                <a:lnTo>
                  <a:pt x="160" y="248"/>
                </a:lnTo>
                <a:lnTo>
                  <a:pt x="164" y="248"/>
                </a:lnTo>
                <a:lnTo>
                  <a:pt x="168" y="248"/>
                </a:lnTo>
                <a:lnTo>
                  <a:pt x="170" y="248"/>
                </a:lnTo>
                <a:lnTo>
                  <a:pt x="172" y="244"/>
                </a:lnTo>
                <a:lnTo>
                  <a:pt x="170" y="238"/>
                </a:lnTo>
                <a:lnTo>
                  <a:pt x="170" y="234"/>
                </a:lnTo>
                <a:lnTo>
                  <a:pt x="168" y="234"/>
                </a:lnTo>
                <a:lnTo>
                  <a:pt x="164" y="234"/>
                </a:lnTo>
                <a:lnTo>
                  <a:pt x="160" y="234"/>
                </a:lnTo>
                <a:close/>
                <a:moveTo>
                  <a:pt x="172" y="210"/>
                </a:moveTo>
                <a:lnTo>
                  <a:pt x="172" y="210"/>
                </a:lnTo>
                <a:lnTo>
                  <a:pt x="170" y="212"/>
                </a:lnTo>
                <a:lnTo>
                  <a:pt x="170" y="214"/>
                </a:lnTo>
                <a:lnTo>
                  <a:pt x="170" y="218"/>
                </a:lnTo>
                <a:lnTo>
                  <a:pt x="170" y="222"/>
                </a:lnTo>
                <a:lnTo>
                  <a:pt x="170" y="226"/>
                </a:lnTo>
                <a:lnTo>
                  <a:pt x="174" y="226"/>
                </a:lnTo>
                <a:lnTo>
                  <a:pt x="176" y="226"/>
                </a:lnTo>
                <a:lnTo>
                  <a:pt x="180" y="226"/>
                </a:lnTo>
                <a:lnTo>
                  <a:pt x="182" y="226"/>
                </a:lnTo>
                <a:lnTo>
                  <a:pt x="184" y="222"/>
                </a:lnTo>
                <a:lnTo>
                  <a:pt x="182" y="214"/>
                </a:lnTo>
                <a:lnTo>
                  <a:pt x="182" y="212"/>
                </a:lnTo>
                <a:lnTo>
                  <a:pt x="180" y="210"/>
                </a:lnTo>
                <a:lnTo>
                  <a:pt x="176" y="210"/>
                </a:lnTo>
                <a:lnTo>
                  <a:pt x="172" y="210"/>
                </a:lnTo>
                <a:close/>
                <a:moveTo>
                  <a:pt x="182" y="234"/>
                </a:moveTo>
                <a:lnTo>
                  <a:pt x="182" y="234"/>
                </a:lnTo>
                <a:lnTo>
                  <a:pt x="178" y="234"/>
                </a:lnTo>
                <a:lnTo>
                  <a:pt x="178" y="238"/>
                </a:lnTo>
                <a:lnTo>
                  <a:pt x="178" y="242"/>
                </a:lnTo>
                <a:lnTo>
                  <a:pt x="178" y="244"/>
                </a:lnTo>
                <a:lnTo>
                  <a:pt x="180" y="248"/>
                </a:lnTo>
                <a:lnTo>
                  <a:pt x="182" y="248"/>
                </a:lnTo>
                <a:lnTo>
                  <a:pt x="186" y="248"/>
                </a:lnTo>
                <a:lnTo>
                  <a:pt x="190" y="248"/>
                </a:lnTo>
                <a:lnTo>
                  <a:pt x="192" y="248"/>
                </a:lnTo>
                <a:lnTo>
                  <a:pt x="192" y="244"/>
                </a:lnTo>
                <a:lnTo>
                  <a:pt x="192" y="242"/>
                </a:lnTo>
                <a:lnTo>
                  <a:pt x="192" y="238"/>
                </a:lnTo>
                <a:lnTo>
                  <a:pt x="190" y="234"/>
                </a:lnTo>
                <a:lnTo>
                  <a:pt x="188" y="234"/>
                </a:lnTo>
                <a:lnTo>
                  <a:pt x="184" y="234"/>
                </a:lnTo>
                <a:lnTo>
                  <a:pt x="182" y="234"/>
                </a:lnTo>
                <a:close/>
                <a:moveTo>
                  <a:pt x="192" y="210"/>
                </a:moveTo>
                <a:lnTo>
                  <a:pt x="192" y="210"/>
                </a:lnTo>
                <a:lnTo>
                  <a:pt x="190" y="212"/>
                </a:lnTo>
                <a:lnTo>
                  <a:pt x="190" y="214"/>
                </a:lnTo>
                <a:lnTo>
                  <a:pt x="190" y="218"/>
                </a:lnTo>
                <a:lnTo>
                  <a:pt x="190" y="222"/>
                </a:lnTo>
                <a:lnTo>
                  <a:pt x="192" y="226"/>
                </a:lnTo>
                <a:lnTo>
                  <a:pt x="194" y="226"/>
                </a:lnTo>
                <a:lnTo>
                  <a:pt x="198" y="226"/>
                </a:lnTo>
                <a:lnTo>
                  <a:pt x="200" y="226"/>
                </a:lnTo>
                <a:lnTo>
                  <a:pt x="204" y="226"/>
                </a:lnTo>
                <a:lnTo>
                  <a:pt x="204" y="222"/>
                </a:lnTo>
                <a:lnTo>
                  <a:pt x="204" y="214"/>
                </a:lnTo>
                <a:lnTo>
                  <a:pt x="202" y="212"/>
                </a:lnTo>
                <a:lnTo>
                  <a:pt x="200" y="210"/>
                </a:lnTo>
                <a:lnTo>
                  <a:pt x="196" y="210"/>
                </a:lnTo>
                <a:lnTo>
                  <a:pt x="192" y="210"/>
                </a:lnTo>
                <a:close/>
                <a:moveTo>
                  <a:pt x="202" y="234"/>
                </a:moveTo>
                <a:lnTo>
                  <a:pt x="202" y="234"/>
                </a:lnTo>
                <a:lnTo>
                  <a:pt x="200" y="234"/>
                </a:lnTo>
                <a:lnTo>
                  <a:pt x="198" y="238"/>
                </a:lnTo>
                <a:lnTo>
                  <a:pt x="200" y="242"/>
                </a:lnTo>
                <a:lnTo>
                  <a:pt x="200" y="244"/>
                </a:lnTo>
                <a:lnTo>
                  <a:pt x="200" y="248"/>
                </a:lnTo>
                <a:lnTo>
                  <a:pt x="204" y="248"/>
                </a:lnTo>
                <a:lnTo>
                  <a:pt x="208" y="248"/>
                </a:lnTo>
                <a:lnTo>
                  <a:pt x="210" y="248"/>
                </a:lnTo>
                <a:lnTo>
                  <a:pt x="214" y="248"/>
                </a:lnTo>
                <a:lnTo>
                  <a:pt x="214" y="244"/>
                </a:lnTo>
                <a:lnTo>
                  <a:pt x="214" y="242"/>
                </a:lnTo>
                <a:lnTo>
                  <a:pt x="212" y="238"/>
                </a:lnTo>
                <a:lnTo>
                  <a:pt x="212" y="234"/>
                </a:lnTo>
                <a:lnTo>
                  <a:pt x="208" y="234"/>
                </a:lnTo>
                <a:lnTo>
                  <a:pt x="206" y="234"/>
                </a:lnTo>
                <a:lnTo>
                  <a:pt x="202" y="234"/>
                </a:lnTo>
                <a:close/>
                <a:moveTo>
                  <a:pt x="212" y="256"/>
                </a:moveTo>
                <a:lnTo>
                  <a:pt x="212" y="256"/>
                </a:lnTo>
                <a:lnTo>
                  <a:pt x="210" y="258"/>
                </a:lnTo>
                <a:lnTo>
                  <a:pt x="208" y="260"/>
                </a:lnTo>
                <a:lnTo>
                  <a:pt x="208" y="264"/>
                </a:lnTo>
                <a:lnTo>
                  <a:pt x="210" y="268"/>
                </a:lnTo>
                <a:lnTo>
                  <a:pt x="210" y="270"/>
                </a:lnTo>
                <a:lnTo>
                  <a:pt x="214" y="272"/>
                </a:lnTo>
                <a:lnTo>
                  <a:pt x="218" y="272"/>
                </a:lnTo>
                <a:lnTo>
                  <a:pt x="222" y="272"/>
                </a:lnTo>
                <a:lnTo>
                  <a:pt x="224" y="270"/>
                </a:lnTo>
                <a:lnTo>
                  <a:pt x="224" y="268"/>
                </a:lnTo>
                <a:lnTo>
                  <a:pt x="224" y="264"/>
                </a:lnTo>
                <a:lnTo>
                  <a:pt x="224" y="260"/>
                </a:lnTo>
                <a:lnTo>
                  <a:pt x="222" y="258"/>
                </a:lnTo>
                <a:lnTo>
                  <a:pt x="220" y="256"/>
                </a:lnTo>
                <a:lnTo>
                  <a:pt x="216" y="256"/>
                </a:lnTo>
                <a:lnTo>
                  <a:pt x="212" y="256"/>
                </a:lnTo>
                <a:close/>
                <a:moveTo>
                  <a:pt x="212" y="210"/>
                </a:moveTo>
                <a:lnTo>
                  <a:pt x="212" y="210"/>
                </a:lnTo>
                <a:lnTo>
                  <a:pt x="210" y="212"/>
                </a:lnTo>
                <a:lnTo>
                  <a:pt x="210" y="214"/>
                </a:lnTo>
                <a:lnTo>
                  <a:pt x="210" y="218"/>
                </a:lnTo>
                <a:lnTo>
                  <a:pt x="210" y="222"/>
                </a:lnTo>
                <a:lnTo>
                  <a:pt x="212" y="226"/>
                </a:lnTo>
                <a:lnTo>
                  <a:pt x="214" y="226"/>
                </a:lnTo>
                <a:lnTo>
                  <a:pt x="218" y="226"/>
                </a:lnTo>
                <a:lnTo>
                  <a:pt x="222" y="226"/>
                </a:lnTo>
                <a:lnTo>
                  <a:pt x="224" y="226"/>
                </a:lnTo>
                <a:lnTo>
                  <a:pt x="224" y="222"/>
                </a:lnTo>
                <a:lnTo>
                  <a:pt x="224" y="218"/>
                </a:lnTo>
                <a:lnTo>
                  <a:pt x="222" y="214"/>
                </a:lnTo>
                <a:lnTo>
                  <a:pt x="222" y="212"/>
                </a:lnTo>
                <a:lnTo>
                  <a:pt x="218" y="210"/>
                </a:lnTo>
                <a:lnTo>
                  <a:pt x="216" y="210"/>
                </a:lnTo>
                <a:lnTo>
                  <a:pt x="212" y="210"/>
                </a:lnTo>
                <a:close/>
                <a:moveTo>
                  <a:pt x="222" y="234"/>
                </a:moveTo>
                <a:lnTo>
                  <a:pt x="222" y="234"/>
                </a:lnTo>
                <a:lnTo>
                  <a:pt x="220" y="234"/>
                </a:lnTo>
                <a:lnTo>
                  <a:pt x="220" y="238"/>
                </a:lnTo>
                <a:lnTo>
                  <a:pt x="222" y="244"/>
                </a:lnTo>
                <a:lnTo>
                  <a:pt x="222" y="248"/>
                </a:lnTo>
                <a:lnTo>
                  <a:pt x="226" y="248"/>
                </a:lnTo>
                <a:lnTo>
                  <a:pt x="228" y="248"/>
                </a:lnTo>
                <a:lnTo>
                  <a:pt x="232" y="248"/>
                </a:lnTo>
                <a:lnTo>
                  <a:pt x="234" y="248"/>
                </a:lnTo>
                <a:lnTo>
                  <a:pt x="236" y="244"/>
                </a:lnTo>
                <a:lnTo>
                  <a:pt x="234" y="242"/>
                </a:lnTo>
                <a:lnTo>
                  <a:pt x="234" y="238"/>
                </a:lnTo>
                <a:lnTo>
                  <a:pt x="232" y="234"/>
                </a:lnTo>
                <a:lnTo>
                  <a:pt x="230" y="234"/>
                </a:lnTo>
                <a:lnTo>
                  <a:pt x="226" y="234"/>
                </a:lnTo>
                <a:lnTo>
                  <a:pt x="222" y="234"/>
                </a:lnTo>
                <a:close/>
                <a:moveTo>
                  <a:pt x="232" y="210"/>
                </a:moveTo>
                <a:lnTo>
                  <a:pt x="232" y="210"/>
                </a:lnTo>
                <a:lnTo>
                  <a:pt x="230" y="212"/>
                </a:lnTo>
                <a:lnTo>
                  <a:pt x="230" y="214"/>
                </a:lnTo>
                <a:lnTo>
                  <a:pt x="230" y="218"/>
                </a:lnTo>
                <a:lnTo>
                  <a:pt x="232" y="222"/>
                </a:lnTo>
                <a:lnTo>
                  <a:pt x="232" y="226"/>
                </a:lnTo>
                <a:lnTo>
                  <a:pt x="236" y="226"/>
                </a:lnTo>
                <a:lnTo>
                  <a:pt x="246" y="226"/>
                </a:lnTo>
                <a:lnTo>
                  <a:pt x="256" y="226"/>
                </a:lnTo>
                <a:lnTo>
                  <a:pt x="258" y="226"/>
                </a:lnTo>
                <a:lnTo>
                  <a:pt x="258" y="222"/>
                </a:lnTo>
                <a:lnTo>
                  <a:pt x="258" y="218"/>
                </a:lnTo>
                <a:lnTo>
                  <a:pt x="256" y="214"/>
                </a:lnTo>
                <a:lnTo>
                  <a:pt x="254" y="212"/>
                </a:lnTo>
                <a:lnTo>
                  <a:pt x="252" y="210"/>
                </a:lnTo>
                <a:lnTo>
                  <a:pt x="242" y="210"/>
                </a:lnTo>
                <a:lnTo>
                  <a:pt x="232" y="210"/>
                </a:lnTo>
                <a:close/>
                <a:moveTo>
                  <a:pt x="234" y="256"/>
                </a:moveTo>
                <a:lnTo>
                  <a:pt x="234" y="256"/>
                </a:lnTo>
                <a:lnTo>
                  <a:pt x="232" y="258"/>
                </a:lnTo>
                <a:lnTo>
                  <a:pt x="230" y="260"/>
                </a:lnTo>
                <a:lnTo>
                  <a:pt x="232" y="268"/>
                </a:lnTo>
                <a:lnTo>
                  <a:pt x="234" y="270"/>
                </a:lnTo>
                <a:lnTo>
                  <a:pt x="236" y="272"/>
                </a:lnTo>
                <a:lnTo>
                  <a:pt x="240" y="272"/>
                </a:lnTo>
                <a:lnTo>
                  <a:pt x="244" y="272"/>
                </a:lnTo>
                <a:lnTo>
                  <a:pt x="246" y="270"/>
                </a:lnTo>
                <a:lnTo>
                  <a:pt x="246" y="268"/>
                </a:lnTo>
                <a:lnTo>
                  <a:pt x="246" y="264"/>
                </a:lnTo>
                <a:lnTo>
                  <a:pt x="246" y="260"/>
                </a:lnTo>
                <a:lnTo>
                  <a:pt x="244" y="258"/>
                </a:lnTo>
                <a:lnTo>
                  <a:pt x="240" y="256"/>
                </a:lnTo>
                <a:lnTo>
                  <a:pt x="238" y="256"/>
                </a:lnTo>
                <a:lnTo>
                  <a:pt x="234" y="256"/>
                </a:lnTo>
                <a:close/>
                <a:moveTo>
                  <a:pt x="244" y="234"/>
                </a:moveTo>
                <a:lnTo>
                  <a:pt x="244" y="234"/>
                </a:lnTo>
                <a:lnTo>
                  <a:pt x="242" y="234"/>
                </a:lnTo>
                <a:lnTo>
                  <a:pt x="240" y="238"/>
                </a:lnTo>
                <a:lnTo>
                  <a:pt x="242" y="242"/>
                </a:lnTo>
                <a:lnTo>
                  <a:pt x="242" y="244"/>
                </a:lnTo>
                <a:lnTo>
                  <a:pt x="244" y="248"/>
                </a:lnTo>
                <a:lnTo>
                  <a:pt x="246" y="248"/>
                </a:lnTo>
                <a:lnTo>
                  <a:pt x="254" y="248"/>
                </a:lnTo>
                <a:lnTo>
                  <a:pt x="260" y="248"/>
                </a:lnTo>
                <a:lnTo>
                  <a:pt x="264" y="248"/>
                </a:lnTo>
                <a:lnTo>
                  <a:pt x="264" y="244"/>
                </a:lnTo>
                <a:lnTo>
                  <a:pt x="262" y="242"/>
                </a:lnTo>
                <a:lnTo>
                  <a:pt x="262" y="238"/>
                </a:lnTo>
                <a:lnTo>
                  <a:pt x="260" y="234"/>
                </a:lnTo>
                <a:lnTo>
                  <a:pt x="258" y="234"/>
                </a:lnTo>
                <a:lnTo>
                  <a:pt x="250" y="234"/>
                </a:lnTo>
                <a:lnTo>
                  <a:pt x="244" y="234"/>
                </a:lnTo>
                <a:close/>
                <a:moveTo>
                  <a:pt x="256" y="256"/>
                </a:moveTo>
                <a:lnTo>
                  <a:pt x="256" y="256"/>
                </a:lnTo>
                <a:lnTo>
                  <a:pt x="252" y="258"/>
                </a:lnTo>
                <a:lnTo>
                  <a:pt x="252" y="260"/>
                </a:lnTo>
                <a:lnTo>
                  <a:pt x="254" y="264"/>
                </a:lnTo>
                <a:lnTo>
                  <a:pt x="254" y="268"/>
                </a:lnTo>
                <a:lnTo>
                  <a:pt x="256" y="270"/>
                </a:lnTo>
                <a:lnTo>
                  <a:pt x="260" y="272"/>
                </a:lnTo>
                <a:lnTo>
                  <a:pt x="262" y="272"/>
                </a:lnTo>
                <a:lnTo>
                  <a:pt x="266" y="272"/>
                </a:lnTo>
                <a:lnTo>
                  <a:pt x="270" y="270"/>
                </a:lnTo>
                <a:lnTo>
                  <a:pt x="270" y="268"/>
                </a:lnTo>
                <a:lnTo>
                  <a:pt x="268" y="264"/>
                </a:lnTo>
                <a:lnTo>
                  <a:pt x="268" y="260"/>
                </a:lnTo>
                <a:lnTo>
                  <a:pt x="266" y="258"/>
                </a:lnTo>
                <a:lnTo>
                  <a:pt x="262" y="256"/>
                </a:lnTo>
                <a:lnTo>
                  <a:pt x="260" y="256"/>
                </a:lnTo>
                <a:lnTo>
                  <a:pt x="256" y="256"/>
                </a:lnTo>
                <a:close/>
              </a:path>
            </a:pathLst>
          </a:custGeom>
          <a:solidFill>
            <a:srgbClr val="0066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702" name="Freeform 2787"/>
          <p:cNvSpPr>
            <a:spLocks noEditPoints="1"/>
          </p:cNvSpPr>
          <p:nvPr/>
        </p:nvSpPr>
        <p:spPr bwMode="auto">
          <a:xfrm>
            <a:off x="5200650" y="1300163"/>
            <a:ext cx="219075" cy="217487"/>
          </a:xfrm>
          <a:custGeom>
            <a:avLst/>
            <a:gdLst>
              <a:gd name="T0" fmla="*/ 2147483647 w 302"/>
              <a:gd name="T1" fmla="*/ 0 h 300"/>
              <a:gd name="T2" fmla="*/ 2147483647 w 302"/>
              <a:gd name="T3" fmla="*/ 0 h 300"/>
              <a:gd name="T4" fmla="*/ 2147483647 w 302"/>
              <a:gd name="T5" fmla="*/ 2147483647 h 300"/>
              <a:gd name="T6" fmla="*/ 2147483647 w 302"/>
              <a:gd name="T7" fmla="*/ 2147483647 h 300"/>
              <a:gd name="T8" fmla="*/ 2147483647 w 302"/>
              <a:gd name="T9" fmla="*/ 2147483647 h 300"/>
              <a:gd name="T10" fmla="*/ 2147483647 w 302"/>
              <a:gd name="T11" fmla="*/ 2147483647 h 300"/>
              <a:gd name="T12" fmla="*/ 2147483647 w 302"/>
              <a:gd name="T13" fmla="*/ 2147483647 h 300"/>
              <a:gd name="T14" fmla="*/ 2147483647 w 302"/>
              <a:gd name="T15" fmla="*/ 2147483647 h 300"/>
              <a:gd name="T16" fmla="*/ 2147483647 w 302"/>
              <a:gd name="T17" fmla="*/ 2147483647 h 300"/>
              <a:gd name="T18" fmla="*/ 2147483647 w 302"/>
              <a:gd name="T19" fmla="*/ 2147483647 h 300"/>
              <a:gd name="T20" fmla="*/ 2147483647 w 302"/>
              <a:gd name="T21" fmla="*/ 2147483647 h 300"/>
              <a:gd name="T22" fmla="*/ 2147483647 w 302"/>
              <a:gd name="T23" fmla="*/ 2147483647 h 300"/>
              <a:gd name="T24" fmla="*/ 2147483647 w 302"/>
              <a:gd name="T25" fmla="*/ 2147483647 h 300"/>
              <a:gd name="T26" fmla="*/ 2147483647 w 302"/>
              <a:gd name="T27" fmla="*/ 2147483647 h 300"/>
              <a:gd name="T28" fmla="*/ 2147483647 w 302"/>
              <a:gd name="T29" fmla="*/ 2147483647 h 300"/>
              <a:gd name="T30" fmla="*/ 2147483647 w 302"/>
              <a:gd name="T31" fmla="*/ 2147483647 h 300"/>
              <a:gd name="T32" fmla="*/ 0 w 302"/>
              <a:gd name="T33" fmla="*/ 2147483647 h 300"/>
              <a:gd name="T34" fmla="*/ 0 w 302"/>
              <a:gd name="T35" fmla="*/ 2147483647 h 300"/>
              <a:gd name="T36" fmla="*/ 2147483647 w 302"/>
              <a:gd name="T37" fmla="*/ 2147483647 h 300"/>
              <a:gd name="T38" fmla="*/ 2147483647 w 302"/>
              <a:gd name="T39" fmla="*/ 2147483647 h 300"/>
              <a:gd name="T40" fmla="*/ 2147483647 w 302"/>
              <a:gd name="T41" fmla="*/ 2147483647 h 300"/>
              <a:gd name="T42" fmla="*/ 2147483647 w 302"/>
              <a:gd name="T43" fmla="*/ 2147483647 h 300"/>
              <a:gd name="T44" fmla="*/ 2147483647 w 302"/>
              <a:gd name="T45" fmla="*/ 2147483647 h 300"/>
              <a:gd name="T46" fmla="*/ 2147483647 w 302"/>
              <a:gd name="T47" fmla="*/ 2147483647 h 300"/>
              <a:gd name="T48" fmla="*/ 2147483647 w 302"/>
              <a:gd name="T49" fmla="*/ 2147483647 h 300"/>
              <a:gd name="T50" fmla="*/ 2147483647 w 302"/>
              <a:gd name="T51" fmla="*/ 0 h 300"/>
              <a:gd name="T52" fmla="*/ 2147483647 w 302"/>
              <a:gd name="T53" fmla="*/ 0 h 300"/>
              <a:gd name="T54" fmla="*/ 2147483647 w 302"/>
              <a:gd name="T55" fmla="*/ 2147483647 h 300"/>
              <a:gd name="T56" fmla="*/ 2147483647 w 302"/>
              <a:gd name="T57" fmla="*/ 2147483647 h 300"/>
              <a:gd name="T58" fmla="*/ 2147483647 w 302"/>
              <a:gd name="T59" fmla="*/ 2147483647 h 300"/>
              <a:gd name="T60" fmla="*/ 2147483647 w 302"/>
              <a:gd name="T61" fmla="*/ 2147483647 h 300"/>
              <a:gd name="T62" fmla="*/ 2147483647 w 302"/>
              <a:gd name="T63" fmla="*/ 2147483647 h 300"/>
              <a:gd name="T64" fmla="*/ 2147483647 w 302"/>
              <a:gd name="T65" fmla="*/ 2147483647 h 300"/>
              <a:gd name="T66" fmla="*/ 2147483647 w 302"/>
              <a:gd name="T67" fmla="*/ 2147483647 h 30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02"/>
              <a:gd name="T103" fmla="*/ 0 h 300"/>
              <a:gd name="T104" fmla="*/ 302 w 302"/>
              <a:gd name="T105" fmla="*/ 300 h 300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02" h="300">
                <a:moveTo>
                  <a:pt x="120" y="0"/>
                </a:moveTo>
                <a:lnTo>
                  <a:pt x="180" y="0"/>
                </a:lnTo>
                <a:lnTo>
                  <a:pt x="190" y="0"/>
                </a:lnTo>
                <a:lnTo>
                  <a:pt x="198" y="2"/>
                </a:lnTo>
                <a:lnTo>
                  <a:pt x="206" y="8"/>
                </a:lnTo>
                <a:lnTo>
                  <a:pt x="212" y="12"/>
                </a:lnTo>
                <a:lnTo>
                  <a:pt x="218" y="20"/>
                </a:lnTo>
                <a:lnTo>
                  <a:pt x="222" y="28"/>
                </a:lnTo>
                <a:lnTo>
                  <a:pt x="226" y="36"/>
                </a:lnTo>
                <a:lnTo>
                  <a:pt x="226" y="44"/>
                </a:lnTo>
                <a:lnTo>
                  <a:pt x="226" y="76"/>
                </a:lnTo>
                <a:lnTo>
                  <a:pt x="272" y="76"/>
                </a:lnTo>
                <a:lnTo>
                  <a:pt x="282" y="78"/>
                </a:lnTo>
                <a:lnTo>
                  <a:pt x="292" y="84"/>
                </a:lnTo>
                <a:lnTo>
                  <a:pt x="300" y="94"/>
                </a:lnTo>
                <a:lnTo>
                  <a:pt x="302" y="106"/>
                </a:lnTo>
                <a:lnTo>
                  <a:pt x="302" y="270"/>
                </a:lnTo>
                <a:lnTo>
                  <a:pt x="300" y="282"/>
                </a:lnTo>
                <a:lnTo>
                  <a:pt x="292" y="292"/>
                </a:lnTo>
                <a:lnTo>
                  <a:pt x="282" y="298"/>
                </a:lnTo>
                <a:lnTo>
                  <a:pt x="272" y="300"/>
                </a:lnTo>
                <a:lnTo>
                  <a:pt x="30" y="300"/>
                </a:lnTo>
                <a:lnTo>
                  <a:pt x="18" y="298"/>
                </a:lnTo>
                <a:lnTo>
                  <a:pt x="8" y="292"/>
                </a:lnTo>
                <a:lnTo>
                  <a:pt x="2" y="282"/>
                </a:lnTo>
                <a:lnTo>
                  <a:pt x="0" y="270"/>
                </a:lnTo>
                <a:lnTo>
                  <a:pt x="0" y="106"/>
                </a:lnTo>
                <a:lnTo>
                  <a:pt x="2" y="94"/>
                </a:lnTo>
                <a:lnTo>
                  <a:pt x="8" y="84"/>
                </a:lnTo>
                <a:lnTo>
                  <a:pt x="18" y="78"/>
                </a:lnTo>
                <a:lnTo>
                  <a:pt x="30" y="76"/>
                </a:lnTo>
                <a:lnTo>
                  <a:pt x="76" y="76"/>
                </a:lnTo>
                <a:lnTo>
                  <a:pt x="76" y="44"/>
                </a:lnTo>
                <a:lnTo>
                  <a:pt x="76" y="36"/>
                </a:lnTo>
                <a:lnTo>
                  <a:pt x="78" y="28"/>
                </a:lnTo>
                <a:lnTo>
                  <a:pt x="82" y="20"/>
                </a:lnTo>
                <a:lnTo>
                  <a:pt x="88" y="12"/>
                </a:lnTo>
                <a:lnTo>
                  <a:pt x="96" y="8"/>
                </a:lnTo>
                <a:lnTo>
                  <a:pt x="104" y="2"/>
                </a:lnTo>
                <a:lnTo>
                  <a:pt x="112" y="0"/>
                </a:lnTo>
                <a:lnTo>
                  <a:pt x="120" y="0"/>
                </a:lnTo>
                <a:close/>
                <a:moveTo>
                  <a:pt x="106" y="76"/>
                </a:moveTo>
                <a:lnTo>
                  <a:pt x="196" y="76"/>
                </a:lnTo>
                <a:lnTo>
                  <a:pt x="196" y="44"/>
                </a:lnTo>
                <a:lnTo>
                  <a:pt x="196" y="38"/>
                </a:lnTo>
                <a:lnTo>
                  <a:pt x="192" y="34"/>
                </a:lnTo>
                <a:lnTo>
                  <a:pt x="188" y="30"/>
                </a:lnTo>
                <a:lnTo>
                  <a:pt x="180" y="30"/>
                </a:lnTo>
                <a:lnTo>
                  <a:pt x="120" y="30"/>
                </a:lnTo>
                <a:lnTo>
                  <a:pt x="114" y="30"/>
                </a:lnTo>
                <a:lnTo>
                  <a:pt x="110" y="34"/>
                </a:lnTo>
                <a:lnTo>
                  <a:pt x="106" y="38"/>
                </a:lnTo>
                <a:lnTo>
                  <a:pt x="106" y="44"/>
                </a:lnTo>
                <a:lnTo>
                  <a:pt x="106" y="76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703" name="Freeform 2788"/>
          <p:cNvSpPr>
            <a:spLocks noEditPoints="1"/>
          </p:cNvSpPr>
          <p:nvPr/>
        </p:nvSpPr>
        <p:spPr bwMode="auto">
          <a:xfrm>
            <a:off x="3616325" y="3271838"/>
            <a:ext cx="217488" cy="219075"/>
          </a:xfrm>
          <a:custGeom>
            <a:avLst/>
            <a:gdLst>
              <a:gd name="T0" fmla="*/ 2147483647 w 300"/>
              <a:gd name="T1" fmla="*/ 2147483647 h 302"/>
              <a:gd name="T2" fmla="*/ 2147483647 w 300"/>
              <a:gd name="T3" fmla="*/ 2147483647 h 302"/>
              <a:gd name="T4" fmla="*/ 2147483647 w 300"/>
              <a:gd name="T5" fmla="*/ 2147483647 h 302"/>
              <a:gd name="T6" fmla="*/ 2147483647 w 300"/>
              <a:gd name="T7" fmla="*/ 0 h 302"/>
              <a:gd name="T8" fmla="*/ 2147483647 w 300"/>
              <a:gd name="T9" fmla="*/ 2147483647 h 302"/>
              <a:gd name="T10" fmla="*/ 2147483647 w 300"/>
              <a:gd name="T11" fmla="*/ 2147483647 h 302"/>
              <a:gd name="T12" fmla="*/ 2147483647 w 300"/>
              <a:gd name="T13" fmla="*/ 0 h 302"/>
              <a:gd name="T14" fmla="*/ 2147483647 w 300"/>
              <a:gd name="T15" fmla="*/ 2147483647 h 302"/>
              <a:gd name="T16" fmla="*/ 2147483647 w 300"/>
              <a:gd name="T17" fmla="*/ 2147483647 h 302"/>
              <a:gd name="T18" fmla="*/ 2147483647 w 300"/>
              <a:gd name="T19" fmla="*/ 2147483647 h 302"/>
              <a:gd name="T20" fmla="*/ 2147483647 w 300"/>
              <a:gd name="T21" fmla="*/ 2147483647 h 302"/>
              <a:gd name="T22" fmla="*/ 2147483647 w 300"/>
              <a:gd name="T23" fmla="*/ 2147483647 h 302"/>
              <a:gd name="T24" fmla="*/ 2147483647 w 300"/>
              <a:gd name="T25" fmla="*/ 2147483647 h 302"/>
              <a:gd name="T26" fmla="*/ 2147483647 w 300"/>
              <a:gd name="T27" fmla="*/ 2147483647 h 302"/>
              <a:gd name="T28" fmla="*/ 2147483647 w 300"/>
              <a:gd name="T29" fmla="*/ 2147483647 h 302"/>
              <a:gd name="T30" fmla="*/ 2147483647 w 300"/>
              <a:gd name="T31" fmla="*/ 2147483647 h 302"/>
              <a:gd name="T32" fmla="*/ 0 w 300"/>
              <a:gd name="T33" fmla="*/ 2147483647 h 302"/>
              <a:gd name="T34" fmla="*/ 2147483647 w 300"/>
              <a:gd name="T35" fmla="*/ 2147483647 h 302"/>
              <a:gd name="T36" fmla="*/ 2147483647 w 300"/>
              <a:gd name="T37" fmla="*/ 2147483647 h 302"/>
              <a:gd name="T38" fmla="*/ 2147483647 w 300"/>
              <a:gd name="T39" fmla="*/ 2147483647 h 302"/>
              <a:gd name="T40" fmla="*/ 2147483647 w 300"/>
              <a:gd name="T41" fmla="*/ 2147483647 h 302"/>
              <a:gd name="T42" fmla="*/ 2147483647 w 300"/>
              <a:gd name="T43" fmla="*/ 2147483647 h 302"/>
              <a:gd name="T44" fmla="*/ 2147483647 w 300"/>
              <a:gd name="T45" fmla="*/ 2147483647 h 302"/>
              <a:gd name="T46" fmla="*/ 2147483647 w 300"/>
              <a:gd name="T47" fmla="*/ 2147483647 h 302"/>
              <a:gd name="T48" fmla="*/ 2147483647 w 300"/>
              <a:gd name="T49" fmla="*/ 2147483647 h 302"/>
              <a:gd name="T50" fmla="*/ 2147483647 w 300"/>
              <a:gd name="T51" fmla="*/ 2147483647 h 302"/>
              <a:gd name="T52" fmla="*/ 2147483647 w 300"/>
              <a:gd name="T53" fmla="*/ 2147483647 h 302"/>
              <a:gd name="T54" fmla="*/ 2147483647 w 300"/>
              <a:gd name="T55" fmla="*/ 2147483647 h 302"/>
              <a:gd name="T56" fmla="*/ 2147483647 w 300"/>
              <a:gd name="T57" fmla="*/ 2147483647 h 302"/>
              <a:gd name="T58" fmla="*/ 2147483647 w 300"/>
              <a:gd name="T59" fmla="*/ 2147483647 h 302"/>
              <a:gd name="T60" fmla="*/ 2147483647 w 300"/>
              <a:gd name="T61" fmla="*/ 2147483647 h 302"/>
              <a:gd name="T62" fmla="*/ 2147483647 w 300"/>
              <a:gd name="T63" fmla="*/ 2147483647 h 302"/>
              <a:gd name="T64" fmla="*/ 2147483647 w 300"/>
              <a:gd name="T65" fmla="*/ 2147483647 h 302"/>
              <a:gd name="T66" fmla="*/ 2147483647 w 300"/>
              <a:gd name="T67" fmla="*/ 2147483647 h 302"/>
              <a:gd name="T68" fmla="*/ 2147483647 w 300"/>
              <a:gd name="T69" fmla="*/ 2147483647 h 302"/>
              <a:gd name="T70" fmla="*/ 2147483647 w 300"/>
              <a:gd name="T71" fmla="*/ 2147483647 h 302"/>
              <a:gd name="T72" fmla="*/ 2147483647 w 300"/>
              <a:gd name="T73" fmla="*/ 2147483647 h 302"/>
              <a:gd name="T74" fmla="*/ 2147483647 w 300"/>
              <a:gd name="T75" fmla="*/ 2147483647 h 302"/>
              <a:gd name="T76" fmla="*/ 2147483647 w 300"/>
              <a:gd name="T77" fmla="*/ 2147483647 h 302"/>
              <a:gd name="T78" fmla="*/ 2147483647 w 300"/>
              <a:gd name="T79" fmla="*/ 2147483647 h 302"/>
              <a:gd name="T80" fmla="*/ 2147483647 w 300"/>
              <a:gd name="T81" fmla="*/ 2147483647 h 302"/>
              <a:gd name="T82" fmla="*/ 2147483647 w 300"/>
              <a:gd name="T83" fmla="*/ 2147483647 h 302"/>
              <a:gd name="T84" fmla="*/ 2147483647 w 300"/>
              <a:gd name="T85" fmla="*/ 2147483647 h 30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00"/>
              <a:gd name="T130" fmla="*/ 0 h 302"/>
              <a:gd name="T131" fmla="*/ 300 w 300"/>
              <a:gd name="T132" fmla="*/ 302 h 302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00" h="302">
                <a:moveTo>
                  <a:pt x="30" y="76"/>
                </a:moveTo>
                <a:lnTo>
                  <a:pt x="98" y="76"/>
                </a:lnTo>
                <a:lnTo>
                  <a:pt x="50" y="26"/>
                </a:lnTo>
                <a:lnTo>
                  <a:pt x="46" y="20"/>
                </a:lnTo>
                <a:lnTo>
                  <a:pt x="44" y="16"/>
                </a:lnTo>
                <a:lnTo>
                  <a:pt x="46" y="8"/>
                </a:lnTo>
                <a:lnTo>
                  <a:pt x="48" y="4"/>
                </a:lnTo>
                <a:lnTo>
                  <a:pt x="54" y="0"/>
                </a:lnTo>
                <a:lnTo>
                  <a:pt x="60" y="0"/>
                </a:lnTo>
                <a:lnTo>
                  <a:pt x="66" y="2"/>
                </a:lnTo>
                <a:lnTo>
                  <a:pt x="70" y="4"/>
                </a:lnTo>
                <a:lnTo>
                  <a:pt x="142" y="76"/>
                </a:lnTo>
                <a:lnTo>
                  <a:pt x="158" y="76"/>
                </a:lnTo>
                <a:lnTo>
                  <a:pt x="230" y="4"/>
                </a:lnTo>
                <a:lnTo>
                  <a:pt x="234" y="2"/>
                </a:lnTo>
                <a:lnTo>
                  <a:pt x="240" y="0"/>
                </a:lnTo>
                <a:lnTo>
                  <a:pt x="248" y="0"/>
                </a:lnTo>
                <a:lnTo>
                  <a:pt x="252" y="4"/>
                </a:lnTo>
                <a:lnTo>
                  <a:pt x="254" y="8"/>
                </a:lnTo>
                <a:lnTo>
                  <a:pt x="256" y="16"/>
                </a:lnTo>
                <a:lnTo>
                  <a:pt x="254" y="20"/>
                </a:lnTo>
                <a:lnTo>
                  <a:pt x="252" y="26"/>
                </a:lnTo>
                <a:lnTo>
                  <a:pt x="202" y="76"/>
                </a:lnTo>
                <a:lnTo>
                  <a:pt x="270" y="76"/>
                </a:lnTo>
                <a:lnTo>
                  <a:pt x="282" y="78"/>
                </a:lnTo>
                <a:lnTo>
                  <a:pt x="292" y="84"/>
                </a:lnTo>
                <a:lnTo>
                  <a:pt x="298" y="94"/>
                </a:lnTo>
                <a:lnTo>
                  <a:pt x="300" y="106"/>
                </a:lnTo>
                <a:lnTo>
                  <a:pt x="300" y="272"/>
                </a:lnTo>
                <a:lnTo>
                  <a:pt x="298" y="282"/>
                </a:lnTo>
                <a:lnTo>
                  <a:pt x="292" y="292"/>
                </a:lnTo>
                <a:lnTo>
                  <a:pt x="282" y="300"/>
                </a:lnTo>
                <a:lnTo>
                  <a:pt x="270" y="302"/>
                </a:lnTo>
                <a:lnTo>
                  <a:pt x="30" y="302"/>
                </a:lnTo>
                <a:lnTo>
                  <a:pt x="18" y="300"/>
                </a:lnTo>
                <a:lnTo>
                  <a:pt x="8" y="292"/>
                </a:lnTo>
                <a:lnTo>
                  <a:pt x="2" y="282"/>
                </a:lnTo>
                <a:lnTo>
                  <a:pt x="0" y="272"/>
                </a:lnTo>
                <a:lnTo>
                  <a:pt x="0" y="106"/>
                </a:lnTo>
                <a:lnTo>
                  <a:pt x="2" y="94"/>
                </a:lnTo>
                <a:lnTo>
                  <a:pt x="8" y="84"/>
                </a:lnTo>
                <a:lnTo>
                  <a:pt x="18" y="78"/>
                </a:lnTo>
                <a:lnTo>
                  <a:pt x="30" y="76"/>
                </a:lnTo>
                <a:close/>
                <a:moveTo>
                  <a:pt x="44" y="106"/>
                </a:moveTo>
                <a:lnTo>
                  <a:pt x="44" y="106"/>
                </a:lnTo>
                <a:lnTo>
                  <a:pt x="38" y="106"/>
                </a:lnTo>
                <a:lnTo>
                  <a:pt x="34" y="110"/>
                </a:lnTo>
                <a:lnTo>
                  <a:pt x="30" y="114"/>
                </a:lnTo>
                <a:lnTo>
                  <a:pt x="30" y="120"/>
                </a:lnTo>
                <a:lnTo>
                  <a:pt x="30" y="256"/>
                </a:lnTo>
                <a:lnTo>
                  <a:pt x="30" y="262"/>
                </a:lnTo>
                <a:lnTo>
                  <a:pt x="34" y="268"/>
                </a:lnTo>
                <a:lnTo>
                  <a:pt x="38" y="270"/>
                </a:lnTo>
                <a:lnTo>
                  <a:pt x="44" y="272"/>
                </a:lnTo>
                <a:lnTo>
                  <a:pt x="210" y="272"/>
                </a:lnTo>
                <a:lnTo>
                  <a:pt x="216" y="270"/>
                </a:lnTo>
                <a:lnTo>
                  <a:pt x="222" y="268"/>
                </a:lnTo>
                <a:lnTo>
                  <a:pt x="224" y="262"/>
                </a:lnTo>
                <a:lnTo>
                  <a:pt x="226" y="256"/>
                </a:lnTo>
                <a:lnTo>
                  <a:pt x="226" y="120"/>
                </a:lnTo>
                <a:lnTo>
                  <a:pt x="224" y="114"/>
                </a:lnTo>
                <a:lnTo>
                  <a:pt x="222" y="110"/>
                </a:lnTo>
                <a:lnTo>
                  <a:pt x="216" y="106"/>
                </a:lnTo>
                <a:lnTo>
                  <a:pt x="210" y="106"/>
                </a:lnTo>
                <a:lnTo>
                  <a:pt x="44" y="106"/>
                </a:lnTo>
                <a:close/>
                <a:moveTo>
                  <a:pt x="256" y="196"/>
                </a:moveTo>
                <a:lnTo>
                  <a:pt x="256" y="196"/>
                </a:lnTo>
                <a:lnTo>
                  <a:pt x="248" y="196"/>
                </a:lnTo>
                <a:lnTo>
                  <a:pt x="244" y="200"/>
                </a:lnTo>
                <a:lnTo>
                  <a:pt x="242" y="204"/>
                </a:lnTo>
                <a:lnTo>
                  <a:pt x="240" y="210"/>
                </a:lnTo>
                <a:lnTo>
                  <a:pt x="242" y="218"/>
                </a:lnTo>
                <a:lnTo>
                  <a:pt x="244" y="222"/>
                </a:lnTo>
                <a:lnTo>
                  <a:pt x="248" y="226"/>
                </a:lnTo>
                <a:lnTo>
                  <a:pt x="256" y="226"/>
                </a:lnTo>
                <a:lnTo>
                  <a:pt x="270" y="226"/>
                </a:lnTo>
                <a:lnTo>
                  <a:pt x="278" y="226"/>
                </a:lnTo>
                <a:lnTo>
                  <a:pt x="282" y="222"/>
                </a:lnTo>
                <a:lnTo>
                  <a:pt x="284" y="218"/>
                </a:lnTo>
                <a:lnTo>
                  <a:pt x="286" y="210"/>
                </a:lnTo>
                <a:lnTo>
                  <a:pt x="284" y="204"/>
                </a:lnTo>
                <a:lnTo>
                  <a:pt x="282" y="200"/>
                </a:lnTo>
                <a:lnTo>
                  <a:pt x="278" y="196"/>
                </a:lnTo>
                <a:lnTo>
                  <a:pt x="270" y="196"/>
                </a:lnTo>
                <a:lnTo>
                  <a:pt x="256" y="196"/>
                </a:lnTo>
                <a:close/>
                <a:moveTo>
                  <a:pt x="256" y="242"/>
                </a:moveTo>
                <a:lnTo>
                  <a:pt x="256" y="242"/>
                </a:lnTo>
                <a:lnTo>
                  <a:pt x="248" y="242"/>
                </a:lnTo>
                <a:lnTo>
                  <a:pt x="244" y="244"/>
                </a:lnTo>
                <a:lnTo>
                  <a:pt x="242" y="250"/>
                </a:lnTo>
                <a:lnTo>
                  <a:pt x="240" y="256"/>
                </a:lnTo>
                <a:lnTo>
                  <a:pt x="242" y="262"/>
                </a:lnTo>
                <a:lnTo>
                  <a:pt x="244" y="268"/>
                </a:lnTo>
                <a:lnTo>
                  <a:pt x="248" y="270"/>
                </a:lnTo>
                <a:lnTo>
                  <a:pt x="256" y="272"/>
                </a:lnTo>
                <a:lnTo>
                  <a:pt x="270" y="272"/>
                </a:lnTo>
                <a:lnTo>
                  <a:pt x="278" y="270"/>
                </a:lnTo>
                <a:lnTo>
                  <a:pt x="282" y="268"/>
                </a:lnTo>
                <a:lnTo>
                  <a:pt x="284" y="262"/>
                </a:lnTo>
                <a:lnTo>
                  <a:pt x="286" y="256"/>
                </a:lnTo>
                <a:lnTo>
                  <a:pt x="284" y="250"/>
                </a:lnTo>
                <a:lnTo>
                  <a:pt x="282" y="244"/>
                </a:lnTo>
                <a:lnTo>
                  <a:pt x="278" y="242"/>
                </a:lnTo>
                <a:lnTo>
                  <a:pt x="270" y="242"/>
                </a:lnTo>
                <a:lnTo>
                  <a:pt x="256" y="242"/>
                </a:lnTo>
                <a:close/>
              </a:path>
            </a:pathLst>
          </a:cu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704" name="Freeform 2789"/>
          <p:cNvSpPr>
            <a:spLocks noEditPoints="1"/>
          </p:cNvSpPr>
          <p:nvPr/>
        </p:nvSpPr>
        <p:spPr bwMode="auto">
          <a:xfrm>
            <a:off x="4840288" y="2276475"/>
            <a:ext cx="234950" cy="233363"/>
          </a:xfrm>
          <a:custGeom>
            <a:avLst/>
            <a:gdLst>
              <a:gd name="T0" fmla="*/ 2147483647 w 530"/>
              <a:gd name="T1" fmla="*/ 2147483647 h 526"/>
              <a:gd name="T2" fmla="*/ 2147483647 w 530"/>
              <a:gd name="T3" fmla="*/ 2147483647 h 526"/>
              <a:gd name="T4" fmla="*/ 2147483647 w 530"/>
              <a:gd name="T5" fmla="*/ 2147483647 h 526"/>
              <a:gd name="T6" fmla="*/ 2147483647 w 530"/>
              <a:gd name="T7" fmla="*/ 2147483647 h 526"/>
              <a:gd name="T8" fmla="*/ 2147483647 w 530"/>
              <a:gd name="T9" fmla="*/ 2147483647 h 526"/>
              <a:gd name="T10" fmla="*/ 2147483647 w 530"/>
              <a:gd name="T11" fmla="*/ 2147483647 h 526"/>
              <a:gd name="T12" fmla="*/ 0 w 530"/>
              <a:gd name="T13" fmla="*/ 2147483647 h 526"/>
              <a:gd name="T14" fmla="*/ 2147483647 w 530"/>
              <a:gd name="T15" fmla="*/ 2147483647 h 526"/>
              <a:gd name="T16" fmla="*/ 2147483647 w 530"/>
              <a:gd name="T17" fmla="*/ 2147483647 h 526"/>
              <a:gd name="T18" fmla="*/ 2147483647 w 530"/>
              <a:gd name="T19" fmla="*/ 0 h 526"/>
              <a:gd name="T20" fmla="*/ 2147483647 w 530"/>
              <a:gd name="T21" fmla="*/ 0 h 526"/>
              <a:gd name="T22" fmla="*/ 2147483647 w 530"/>
              <a:gd name="T23" fmla="*/ 2147483647 h 526"/>
              <a:gd name="T24" fmla="*/ 2147483647 w 530"/>
              <a:gd name="T25" fmla="*/ 2147483647 h 526"/>
              <a:gd name="T26" fmla="*/ 2147483647 w 530"/>
              <a:gd name="T27" fmla="*/ 2147483647 h 526"/>
              <a:gd name="T28" fmla="*/ 2147483647 w 530"/>
              <a:gd name="T29" fmla="*/ 2147483647 h 526"/>
              <a:gd name="T30" fmla="*/ 2147483647 w 530"/>
              <a:gd name="T31" fmla="*/ 2147483647 h 526"/>
              <a:gd name="T32" fmla="*/ 2147483647 w 530"/>
              <a:gd name="T33" fmla="*/ 2147483647 h 526"/>
              <a:gd name="T34" fmla="*/ 2147483647 w 530"/>
              <a:gd name="T35" fmla="*/ 2147483647 h 526"/>
              <a:gd name="T36" fmla="*/ 2147483647 w 530"/>
              <a:gd name="T37" fmla="*/ 2147483647 h 526"/>
              <a:gd name="T38" fmla="*/ 2147483647 w 530"/>
              <a:gd name="T39" fmla="*/ 2147483647 h 526"/>
              <a:gd name="T40" fmla="*/ 2147483647 w 530"/>
              <a:gd name="T41" fmla="*/ 2147483647 h 526"/>
              <a:gd name="T42" fmla="*/ 2147483647 w 530"/>
              <a:gd name="T43" fmla="*/ 2147483647 h 526"/>
              <a:gd name="T44" fmla="*/ 2147483647 w 530"/>
              <a:gd name="T45" fmla="*/ 2147483647 h 526"/>
              <a:gd name="T46" fmla="*/ 2147483647 w 530"/>
              <a:gd name="T47" fmla="*/ 2147483647 h 526"/>
              <a:gd name="T48" fmla="*/ 2147483647 w 530"/>
              <a:gd name="T49" fmla="*/ 2147483647 h 526"/>
              <a:gd name="T50" fmla="*/ 2147483647 w 530"/>
              <a:gd name="T51" fmla="*/ 2147483647 h 526"/>
              <a:gd name="T52" fmla="*/ 2147483647 w 530"/>
              <a:gd name="T53" fmla="*/ 2147483647 h 526"/>
              <a:gd name="T54" fmla="*/ 2147483647 w 530"/>
              <a:gd name="T55" fmla="*/ 2147483647 h 526"/>
              <a:gd name="T56" fmla="*/ 2147483647 w 530"/>
              <a:gd name="T57" fmla="*/ 2147483647 h 526"/>
              <a:gd name="T58" fmla="*/ 2147483647 w 530"/>
              <a:gd name="T59" fmla="*/ 2147483647 h 526"/>
              <a:gd name="T60" fmla="*/ 2147483647 w 530"/>
              <a:gd name="T61" fmla="*/ 2147483647 h 526"/>
              <a:gd name="T62" fmla="*/ 2147483647 w 530"/>
              <a:gd name="T63" fmla="*/ 2147483647 h 526"/>
              <a:gd name="T64" fmla="*/ 2147483647 w 530"/>
              <a:gd name="T65" fmla="*/ 2147483647 h 526"/>
              <a:gd name="T66" fmla="*/ 2147483647 w 530"/>
              <a:gd name="T67" fmla="*/ 2147483647 h 526"/>
              <a:gd name="T68" fmla="*/ 2147483647 w 530"/>
              <a:gd name="T69" fmla="*/ 2147483647 h 526"/>
              <a:gd name="T70" fmla="*/ 2147483647 w 530"/>
              <a:gd name="T71" fmla="*/ 2147483647 h 526"/>
              <a:gd name="T72" fmla="*/ 2147483647 w 530"/>
              <a:gd name="T73" fmla="*/ 2147483647 h 526"/>
              <a:gd name="T74" fmla="*/ 2147483647 w 530"/>
              <a:gd name="T75" fmla="*/ 2147483647 h 526"/>
              <a:gd name="T76" fmla="*/ 2147483647 w 530"/>
              <a:gd name="T77" fmla="*/ 2147483647 h 526"/>
              <a:gd name="T78" fmla="*/ 2147483647 w 530"/>
              <a:gd name="T79" fmla="*/ 2147483647 h 526"/>
              <a:gd name="T80" fmla="*/ 2147483647 w 530"/>
              <a:gd name="T81" fmla="*/ 2147483647 h 526"/>
              <a:gd name="T82" fmla="*/ 2147483647 w 530"/>
              <a:gd name="T83" fmla="*/ 2147483647 h 526"/>
              <a:gd name="T84" fmla="*/ 2147483647 w 530"/>
              <a:gd name="T85" fmla="*/ 2147483647 h 526"/>
              <a:gd name="T86" fmla="*/ 2147483647 w 530"/>
              <a:gd name="T87" fmla="*/ 2147483647 h 526"/>
              <a:gd name="T88" fmla="*/ 2147483647 w 530"/>
              <a:gd name="T89" fmla="*/ 2147483647 h 526"/>
              <a:gd name="T90" fmla="*/ 2147483647 w 530"/>
              <a:gd name="T91" fmla="*/ 2147483647 h 526"/>
              <a:gd name="T92" fmla="*/ 2147483647 w 530"/>
              <a:gd name="T93" fmla="*/ 2147483647 h 526"/>
              <a:gd name="T94" fmla="*/ 2147483647 w 530"/>
              <a:gd name="T95" fmla="*/ 2147483647 h 526"/>
              <a:gd name="T96" fmla="*/ 2147483647 w 530"/>
              <a:gd name="T97" fmla="*/ 2147483647 h 526"/>
              <a:gd name="T98" fmla="*/ 2147483647 w 530"/>
              <a:gd name="T99" fmla="*/ 2147483647 h 526"/>
              <a:gd name="T100" fmla="*/ 2147483647 w 530"/>
              <a:gd name="T101" fmla="*/ 2147483647 h 526"/>
              <a:gd name="T102" fmla="*/ 2147483647 w 530"/>
              <a:gd name="T103" fmla="*/ 2147483647 h 526"/>
              <a:gd name="T104" fmla="*/ 2147483647 w 530"/>
              <a:gd name="T105" fmla="*/ 2147483647 h 526"/>
              <a:gd name="T106" fmla="*/ 2147483647 w 530"/>
              <a:gd name="T107" fmla="*/ 2147483647 h 526"/>
              <a:gd name="T108" fmla="*/ 2147483647 w 530"/>
              <a:gd name="T109" fmla="*/ 2147483647 h 526"/>
              <a:gd name="T110" fmla="*/ 2147483647 w 530"/>
              <a:gd name="T111" fmla="*/ 2147483647 h 526"/>
              <a:gd name="T112" fmla="*/ 2147483647 w 530"/>
              <a:gd name="T113" fmla="*/ 2147483647 h 526"/>
              <a:gd name="T114" fmla="*/ 2147483647 w 530"/>
              <a:gd name="T115" fmla="*/ 2147483647 h 526"/>
              <a:gd name="T116" fmla="*/ 2147483647 w 530"/>
              <a:gd name="T117" fmla="*/ 2147483647 h 526"/>
              <a:gd name="T118" fmla="*/ 2147483647 w 530"/>
              <a:gd name="T119" fmla="*/ 2147483647 h 526"/>
              <a:gd name="T120" fmla="*/ 2147483647 w 530"/>
              <a:gd name="T121" fmla="*/ 2147483647 h 526"/>
              <a:gd name="T122" fmla="*/ 2147483647 w 530"/>
              <a:gd name="T123" fmla="*/ 2147483647 h 526"/>
              <a:gd name="T124" fmla="*/ 2147483647 w 530"/>
              <a:gd name="T125" fmla="*/ 2147483647 h 52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530"/>
              <a:gd name="T190" fmla="*/ 0 h 526"/>
              <a:gd name="T191" fmla="*/ 530 w 530"/>
              <a:gd name="T192" fmla="*/ 526 h 52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530" h="526">
                <a:moveTo>
                  <a:pt x="105" y="526"/>
                </a:moveTo>
                <a:lnTo>
                  <a:pt x="105" y="526"/>
                </a:lnTo>
                <a:lnTo>
                  <a:pt x="88" y="522"/>
                </a:lnTo>
                <a:lnTo>
                  <a:pt x="70" y="512"/>
                </a:lnTo>
                <a:lnTo>
                  <a:pt x="56" y="494"/>
                </a:lnTo>
                <a:lnTo>
                  <a:pt x="53" y="473"/>
                </a:lnTo>
                <a:lnTo>
                  <a:pt x="53" y="291"/>
                </a:lnTo>
                <a:lnTo>
                  <a:pt x="28" y="291"/>
                </a:lnTo>
                <a:lnTo>
                  <a:pt x="18" y="288"/>
                </a:lnTo>
                <a:lnTo>
                  <a:pt x="7" y="284"/>
                </a:lnTo>
                <a:lnTo>
                  <a:pt x="4" y="274"/>
                </a:lnTo>
                <a:lnTo>
                  <a:pt x="0" y="263"/>
                </a:lnTo>
                <a:lnTo>
                  <a:pt x="4" y="252"/>
                </a:lnTo>
                <a:lnTo>
                  <a:pt x="7" y="245"/>
                </a:lnTo>
                <a:lnTo>
                  <a:pt x="246" y="7"/>
                </a:lnTo>
                <a:lnTo>
                  <a:pt x="256" y="0"/>
                </a:lnTo>
                <a:lnTo>
                  <a:pt x="267" y="0"/>
                </a:lnTo>
                <a:lnTo>
                  <a:pt x="274" y="0"/>
                </a:lnTo>
                <a:lnTo>
                  <a:pt x="284" y="7"/>
                </a:lnTo>
                <a:lnTo>
                  <a:pt x="372" y="95"/>
                </a:lnTo>
                <a:lnTo>
                  <a:pt x="372" y="77"/>
                </a:lnTo>
                <a:lnTo>
                  <a:pt x="372" y="67"/>
                </a:lnTo>
                <a:lnTo>
                  <a:pt x="379" y="60"/>
                </a:lnTo>
                <a:lnTo>
                  <a:pt x="386" y="53"/>
                </a:lnTo>
                <a:lnTo>
                  <a:pt x="397" y="53"/>
                </a:lnTo>
                <a:lnTo>
                  <a:pt x="425" y="53"/>
                </a:lnTo>
                <a:lnTo>
                  <a:pt x="435" y="53"/>
                </a:lnTo>
                <a:lnTo>
                  <a:pt x="442" y="60"/>
                </a:lnTo>
                <a:lnTo>
                  <a:pt x="449" y="67"/>
                </a:lnTo>
                <a:lnTo>
                  <a:pt x="449" y="77"/>
                </a:lnTo>
                <a:lnTo>
                  <a:pt x="449" y="172"/>
                </a:lnTo>
                <a:lnTo>
                  <a:pt x="523" y="245"/>
                </a:lnTo>
                <a:lnTo>
                  <a:pt x="526" y="252"/>
                </a:lnTo>
                <a:lnTo>
                  <a:pt x="530" y="263"/>
                </a:lnTo>
                <a:lnTo>
                  <a:pt x="530" y="274"/>
                </a:lnTo>
                <a:lnTo>
                  <a:pt x="523" y="284"/>
                </a:lnTo>
                <a:lnTo>
                  <a:pt x="516" y="288"/>
                </a:lnTo>
                <a:lnTo>
                  <a:pt x="502" y="291"/>
                </a:lnTo>
                <a:lnTo>
                  <a:pt x="477" y="291"/>
                </a:lnTo>
                <a:lnTo>
                  <a:pt x="477" y="473"/>
                </a:lnTo>
                <a:lnTo>
                  <a:pt x="474" y="494"/>
                </a:lnTo>
                <a:lnTo>
                  <a:pt x="460" y="512"/>
                </a:lnTo>
                <a:lnTo>
                  <a:pt x="446" y="522"/>
                </a:lnTo>
                <a:lnTo>
                  <a:pt x="425" y="526"/>
                </a:lnTo>
                <a:lnTo>
                  <a:pt x="267" y="526"/>
                </a:lnTo>
                <a:lnTo>
                  <a:pt x="105" y="526"/>
                </a:lnTo>
                <a:close/>
                <a:moveTo>
                  <a:pt x="186" y="316"/>
                </a:moveTo>
                <a:lnTo>
                  <a:pt x="214" y="316"/>
                </a:lnTo>
                <a:lnTo>
                  <a:pt x="225" y="319"/>
                </a:lnTo>
                <a:lnTo>
                  <a:pt x="232" y="323"/>
                </a:lnTo>
                <a:lnTo>
                  <a:pt x="239" y="330"/>
                </a:lnTo>
                <a:lnTo>
                  <a:pt x="239" y="344"/>
                </a:lnTo>
                <a:lnTo>
                  <a:pt x="239" y="473"/>
                </a:lnTo>
                <a:lnTo>
                  <a:pt x="397" y="473"/>
                </a:lnTo>
                <a:lnTo>
                  <a:pt x="411" y="473"/>
                </a:lnTo>
                <a:lnTo>
                  <a:pt x="418" y="470"/>
                </a:lnTo>
                <a:lnTo>
                  <a:pt x="421" y="459"/>
                </a:lnTo>
                <a:lnTo>
                  <a:pt x="425" y="449"/>
                </a:lnTo>
                <a:lnTo>
                  <a:pt x="425" y="291"/>
                </a:lnTo>
                <a:lnTo>
                  <a:pt x="421" y="277"/>
                </a:lnTo>
                <a:lnTo>
                  <a:pt x="418" y="270"/>
                </a:lnTo>
                <a:lnTo>
                  <a:pt x="411" y="267"/>
                </a:lnTo>
                <a:lnTo>
                  <a:pt x="397" y="263"/>
                </a:lnTo>
                <a:lnTo>
                  <a:pt x="133" y="263"/>
                </a:lnTo>
                <a:lnTo>
                  <a:pt x="123" y="267"/>
                </a:lnTo>
                <a:lnTo>
                  <a:pt x="112" y="270"/>
                </a:lnTo>
                <a:lnTo>
                  <a:pt x="109" y="277"/>
                </a:lnTo>
                <a:lnTo>
                  <a:pt x="105" y="291"/>
                </a:lnTo>
                <a:lnTo>
                  <a:pt x="105" y="449"/>
                </a:lnTo>
                <a:lnTo>
                  <a:pt x="109" y="459"/>
                </a:lnTo>
                <a:lnTo>
                  <a:pt x="112" y="470"/>
                </a:lnTo>
                <a:lnTo>
                  <a:pt x="123" y="473"/>
                </a:lnTo>
                <a:lnTo>
                  <a:pt x="133" y="473"/>
                </a:lnTo>
                <a:lnTo>
                  <a:pt x="158" y="473"/>
                </a:lnTo>
                <a:lnTo>
                  <a:pt x="158" y="344"/>
                </a:lnTo>
                <a:lnTo>
                  <a:pt x="161" y="330"/>
                </a:lnTo>
                <a:lnTo>
                  <a:pt x="165" y="323"/>
                </a:lnTo>
                <a:lnTo>
                  <a:pt x="176" y="319"/>
                </a:lnTo>
                <a:lnTo>
                  <a:pt x="186" y="316"/>
                </a:lnTo>
                <a:close/>
                <a:moveTo>
                  <a:pt x="319" y="316"/>
                </a:moveTo>
                <a:lnTo>
                  <a:pt x="344" y="316"/>
                </a:lnTo>
                <a:lnTo>
                  <a:pt x="358" y="319"/>
                </a:lnTo>
                <a:lnTo>
                  <a:pt x="365" y="323"/>
                </a:lnTo>
                <a:lnTo>
                  <a:pt x="369" y="330"/>
                </a:lnTo>
                <a:lnTo>
                  <a:pt x="372" y="344"/>
                </a:lnTo>
                <a:lnTo>
                  <a:pt x="372" y="368"/>
                </a:lnTo>
                <a:lnTo>
                  <a:pt x="369" y="382"/>
                </a:lnTo>
                <a:lnTo>
                  <a:pt x="365" y="389"/>
                </a:lnTo>
                <a:lnTo>
                  <a:pt x="358" y="393"/>
                </a:lnTo>
                <a:lnTo>
                  <a:pt x="344" y="396"/>
                </a:lnTo>
                <a:lnTo>
                  <a:pt x="319" y="396"/>
                </a:lnTo>
                <a:lnTo>
                  <a:pt x="305" y="393"/>
                </a:lnTo>
                <a:lnTo>
                  <a:pt x="298" y="389"/>
                </a:lnTo>
                <a:lnTo>
                  <a:pt x="295" y="382"/>
                </a:lnTo>
                <a:lnTo>
                  <a:pt x="291" y="368"/>
                </a:lnTo>
                <a:lnTo>
                  <a:pt x="291" y="344"/>
                </a:lnTo>
                <a:lnTo>
                  <a:pt x="295" y="330"/>
                </a:lnTo>
                <a:lnTo>
                  <a:pt x="298" y="323"/>
                </a:lnTo>
                <a:lnTo>
                  <a:pt x="305" y="319"/>
                </a:lnTo>
                <a:lnTo>
                  <a:pt x="319" y="316"/>
                </a:lnTo>
                <a:close/>
              </a:path>
            </a:pathLst>
          </a:cu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705" name="Freeform 2790"/>
          <p:cNvSpPr>
            <a:spLocks noEditPoints="1"/>
          </p:cNvSpPr>
          <p:nvPr/>
        </p:nvSpPr>
        <p:spPr bwMode="auto">
          <a:xfrm>
            <a:off x="4192588" y="1795463"/>
            <a:ext cx="219075" cy="219075"/>
          </a:xfrm>
          <a:custGeom>
            <a:avLst/>
            <a:gdLst>
              <a:gd name="T0" fmla="*/ 2147483647 w 300"/>
              <a:gd name="T1" fmla="*/ 2147483647 h 300"/>
              <a:gd name="T2" fmla="*/ 2147483647 w 300"/>
              <a:gd name="T3" fmla="*/ 2147483647 h 300"/>
              <a:gd name="T4" fmla="*/ 2147483647 w 300"/>
              <a:gd name="T5" fmla="*/ 2147483647 h 300"/>
              <a:gd name="T6" fmla="*/ 2147483647 w 300"/>
              <a:gd name="T7" fmla="*/ 2147483647 h 300"/>
              <a:gd name="T8" fmla="*/ 2147483647 w 300"/>
              <a:gd name="T9" fmla="*/ 2147483647 h 300"/>
              <a:gd name="T10" fmla="*/ 2147483647 w 300"/>
              <a:gd name="T11" fmla="*/ 2147483647 h 300"/>
              <a:gd name="T12" fmla="*/ 2147483647 w 300"/>
              <a:gd name="T13" fmla="*/ 2147483647 h 300"/>
              <a:gd name="T14" fmla="*/ 2147483647 w 300"/>
              <a:gd name="T15" fmla="*/ 2147483647 h 300"/>
              <a:gd name="T16" fmla="*/ 2147483647 w 300"/>
              <a:gd name="T17" fmla="*/ 2147483647 h 300"/>
              <a:gd name="T18" fmla="*/ 2147483647 w 300"/>
              <a:gd name="T19" fmla="*/ 2147483647 h 300"/>
              <a:gd name="T20" fmla="*/ 2147483647 w 300"/>
              <a:gd name="T21" fmla="*/ 2147483647 h 300"/>
              <a:gd name="T22" fmla="*/ 0 w 300"/>
              <a:gd name="T23" fmla="*/ 2147483647 h 300"/>
              <a:gd name="T24" fmla="*/ 2147483647 w 300"/>
              <a:gd name="T25" fmla="*/ 2147483647 h 300"/>
              <a:gd name="T26" fmla="*/ 2147483647 w 300"/>
              <a:gd name="T27" fmla="*/ 2147483647 h 300"/>
              <a:gd name="T28" fmla="*/ 2147483647 w 300"/>
              <a:gd name="T29" fmla="*/ 0 h 300"/>
              <a:gd name="T30" fmla="*/ 2147483647 w 300"/>
              <a:gd name="T31" fmla="*/ 2147483647 h 300"/>
              <a:gd name="T32" fmla="*/ 2147483647 w 300"/>
              <a:gd name="T33" fmla="*/ 2147483647 h 300"/>
              <a:gd name="T34" fmla="*/ 2147483647 w 300"/>
              <a:gd name="T35" fmla="*/ 2147483647 h 300"/>
              <a:gd name="T36" fmla="*/ 2147483647 w 300"/>
              <a:gd name="T37" fmla="*/ 2147483647 h 300"/>
              <a:gd name="T38" fmla="*/ 2147483647 w 300"/>
              <a:gd name="T39" fmla="*/ 2147483647 h 300"/>
              <a:gd name="T40" fmla="*/ 2147483647 w 300"/>
              <a:gd name="T41" fmla="*/ 2147483647 h 300"/>
              <a:gd name="T42" fmla="*/ 2147483647 w 300"/>
              <a:gd name="T43" fmla="*/ 2147483647 h 300"/>
              <a:gd name="T44" fmla="*/ 2147483647 w 300"/>
              <a:gd name="T45" fmla="*/ 2147483647 h 300"/>
              <a:gd name="T46" fmla="*/ 2147483647 w 300"/>
              <a:gd name="T47" fmla="*/ 2147483647 h 300"/>
              <a:gd name="T48" fmla="*/ 2147483647 w 300"/>
              <a:gd name="T49" fmla="*/ 2147483647 h 300"/>
              <a:gd name="T50" fmla="*/ 2147483647 w 300"/>
              <a:gd name="T51" fmla="*/ 2147483647 h 300"/>
              <a:gd name="T52" fmla="*/ 2147483647 w 300"/>
              <a:gd name="T53" fmla="*/ 2147483647 h 300"/>
              <a:gd name="T54" fmla="*/ 2147483647 w 300"/>
              <a:gd name="T55" fmla="*/ 2147483647 h 300"/>
              <a:gd name="T56" fmla="*/ 2147483647 w 300"/>
              <a:gd name="T57" fmla="*/ 2147483647 h 300"/>
              <a:gd name="T58" fmla="*/ 2147483647 w 300"/>
              <a:gd name="T59" fmla="*/ 2147483647 h 300"/>
              <a:gd name="T60" fmla="*/ 2147483647 w 300"/>
              <a:gd name="T61" fmla="*/ 2147483647 h 300"/>
              <a:gd name="T62" fmla="*/ 2147483647 w 300"/>
              <a:gd name="T63" fmla="*/ 2147483647 h 300"/>
              <a:gd name="T64" fmla="*/ 2147483647 w 300"/>
              <a:gd name="T65" fmla="*/ 2147483647 h 300"/>
              <a:gd name="T66" fmla="*/ 2147483647 w 300"/>
              <a:gd name="T67" fmla="*/ 2147483647 h 300"/>
              <a:gd name="T68" fmla="*/ 2147483647 w 300"/>
              <a:gd name="T69" fmla="*/ 2147483647 h 300"/>
              <a:gd name="T70" fmla="*/ 2147483647 w 300"/>
              <a:gd name="T71" fmla="*/ 2147483647 h 300"/>
              <a:gd name="T72" fmla="*/ 2147483647 w 300"/>
              <a:gd name="T73" fmla="*/ 2147483647 h 300"/>
              <a:gd name="T74" fmla="*/ 2147483647 w 300"/>
              <a:gd name="T75" fmla="*/ 2147483647 h 300"/>
              <a:gd name="T76" fmla="*/ 2147483647 w 300"/>
              <a:gd name="T77" fmla="*/ 2147483647 h 300"/>
              <a:gd name="T78" fmla="*/ 2147483647 w 300"/>
              <a:gd name="T79" fmla="*/ 2147483647 h 300"/>
              <a:gd name="T80" fmla="*/ 2147483647 w 300"/>
              <a:gd name="T81" fmla="*/ 2147483647 h 300"/>
              <a:gd name="T82" fmla="*/ 2147483647 w 300"/>
              <a:gd name="T83" fmla="*/ 2147483647 h 300"/>
              <a:gd name="T84" fmla="*/ 2147483647 w 300"/>
              <a:gd name="T85" fmla="*/ 2147483647 h 300"/>
              <a:gd name="T86" fmla="*/ 2147483647 w 300"/>
              <a:gd name="T87" fmla="*/ 2147483647 h 300"/>
              <a:gd name="T88" fmla="*/ 2147483647 w 300"/>
              <a:gd name="T89" fmla="*/ 0 h 300"/>
              <a:gd name="T90" fmla="*/ 2147483647 w 300"/>
              <a:gd name="T91" fmla="*/ 2147483647 h 300"/>
              <a:gd name="T92" fmla="*/ 2147483647 w 300"/>
              <a:gd name="T93" fmla="*/ 2147483647 h 300"/>
              <a:gd name="T94" fmla="*/ 2147483647 w 300"/>
              <a:gd name="T95" fmla="*/ 2147483647 h 300"/>
              <a:gd name="T96" fmla="*/ 2147483647 w 300"/>
              <a:gd name="T97" fmla="*/ 2147483647 h 300"/>
              <a:gd name="T98" fmla="*/ 2147483647 w 300"/>
              <a:gd name="T99" fmla="*/ 2147483647 h 300"/>
              <a:gd name="T100" fmla="*/ 2147483647 w 300"/>
              <a:gd name="T101" fmla="*/ 2147483647 h 300"/>
              <a:gd name="T102" fmla="*/ 2147483647 w 300"/>
              <a:gd name="T103" fmla="*/ 2147483647 h 300"/>
              <a:gd name="T104" fmla="*/ 2147483647 w 300"/>
              <a:gd name="T105" fmla="*/ 2147483647 h 300"/>
              <a:gd name="T106" fmla="*/ 2147483647 w 300"/>
              <a:gd name="T107" fmla="*/ 0 h 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00"/>
              <a:gd name="T163" fmla="*/ 0 h 300"/>
              <a:gd name="T164" fmla="*/ 300 w 300"/>
              <a:gd name="T165" fmla="*/ 300 h 300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00" h="300">
                <a:moveTo>
                  <a:pt x="30" y="90"/>
                </a:moveTo>
                <a:lnTo>
                  <a:pt x="104" y="90"/>
                </a:lnTo>
                <a:lnTo>
                  <a:pt x="116" y="92"/>
                </a:lnTo>
                <a:lnTo>
                  <a:pt x="126" y="98"/>
                </a:lnTo>
                <a:lnTo>
                  <a:pt x="132" y="108"/>
                </a:lnTo>
                <a:lnTo>
                  <a:pt x="134" y="120"/>
                </a:lnTo>
                <a:lnTo>
                  <a:pt x="134" y="166"/>
                </a:lnTo>
                <a:lnTo>
                  <a:pt x="132" y="176"/>
                </a:lnTo>
                <a:lnTo>
                  <a:pt x="126" y="186"/>
                </a:lnTo>
                <a:lnTo>
                  <a:pt x="116" y="194"/>
                </a:lnTo>
                <a:lnTo>
                  <a:pt x="104" y="196"/>
                </a:lnTo>
                <a:lnTo>
                  <a:pt x="104" y="270"/>
                </a:lnTo>
                <a:lnTo>
                  <a:pt x="102" y="282"/>
                </a:lnTo>
                <a:lnTo>
                  <a:pt x="96" y="292"/>
                </a:lnTo>
                <a:lnTo>
                  <a:pt x="86" y="298"/>
                </a:lnTo>
                <a:lnTo>
                  <a:pt x="74" y="300"/>
                </a:lnTo>
                <a:lnTo>
                  <a:pt x="60" y="300"/>
                </a:lnTo>
                <a:lnTo>
                  <a:pt x="48" y="298"/>
                </a:lnTo>
                <a:lnTo>
                  <a:pt x="38" y="292"/>
                </a:lnTo>
                <a:lnTo>
                  <a:pt x="32" y="282"/>
                </a:lnTo>
                <a:lnTo>
                  <a:pt x="30" y="270"/>
                </a:lnTo>
                <a:lnTo>
                  <a:pt x="30" y="196"/>
                </a:lnTo>
                <a:lnTo>
                  <a:pt x="18" y="194"/>
                </a:lnTo>
                <a:lnTo>
                  <a:pt x="8" y="186"/>
                </a:lnTo>
                <a:lnTo>
                  <a:pt x="2" y="176"/>
                </a:lnTo>
                <a:lnTo>
                  <a:pt x="0" y="166"/>
                </a:lnTo>
                <a:lnTo>
                  <a:pt x="0" y="120"/>
                </a:lnTo>
                <a:lnTo>
                  <a:pt x="2" y="108"/>
                </a:lnTo>
                <a:lnTo>
                  <a:pt x="8" y="98"/>
                </a:lnTo>
                <a:lnTo>
                  <a:pt x="18" y="92"/>
                </a:lnTo>
                <a:lnTo>
                  <a:pt x="30" y="90"/>
                </a:lnTo>
                <a:close/>
                <a:moveTo>
                  <a:pt x="60" y="0"/>
                </a:moveTo>
                <a:lnTo>
                  <a:pt x="74" y="0"/>
                </a:lnTo>
                <a:lnTo>
                  <a:pt x="86" y="2"/>
                </a:lnTo>
                <a:lnTo>
                  <a:pt x="96" y="8"/>
                </a:lnTo>
                <a:lnTo>
                  <a:pt x="102" y="18"/>
                </a:lnTo>
                <a:lnTo>
                  <a:pt x="104" y="30"/>
                </a:lnTo>
                <a:lnTo>
                  <a:pt x="104" y="44"/>
                </a:lnTo>
                <a:lnTo>
                  <a:pt x="102" y="56"/>
                </a:lnTo>
                <a:lnTo>
                  <a:pt x="96" y="66"/>
                </a:lnTo>
                <a:lnTo>
                  <a:pt x="86" y="72"/>
                </a:lnTo>
                <a:lnTo>
                  <a:pt x="74" y="74"/>
                </a:lnTo>
                <a:lnTo>
                  <a:pt x="60" y="74"/>
                </a:lnTo>
                <a:lnTo>
                  <a:pt x="48" y="72"/>
                </a:lnTo>
                <a:lnTo>
                  <a:pt x="38" y="66"/>
                </a:lnTo>
                <a:lnTo>
                  <a:pt x="32" y="56"/>
                </a:lnTo>
                <a:lnTo>
                  <a:pt x="30" y="44"/>
                </a:lnTo>
                <a:lnTo>
                  <a:pt x="30" y="30"/>
                </a:lnTo>
                <a:lnTo>
                  <a:pt x="32" y="18"/>
                </a:lnTo>
                <a:lnTo>
                  <a:pt x="38" y="8"/>
                </a:lnTo>
                <a:lnTo>
                  <a:pt x="48" y="2"/>
                </a:lnTo>
                <a:lnTo>
                  <a:pt x="60" y="0"/>
                </a:lnTo>
                <a:close/>
                <a:moveTo>
                  <a:pt x="276" y="112"/>
                </a:moveTo>
                <a:lnTo>
                  <a:pt x="300" y="186"/>
                </a:lnTo>
                <a:lnTo>
                  <a:pt x="300" y="190"/>
                </a:lnTo>
                <a:lnTo>
                  <a:pt x="300" y="196"/>
                </a:lnTo>
                <a:lnTo>
                  <a:pt x="298" y="208"/>
                </a:lnTo>
                <a:lnTo>
                  <a:pt x="292" y="216"/>
                </a:lnTo>
                <a:lnTo>
                  <a:pt x="282" y="224"/>
                </a:lnTo>
                <a:lnTo>
                  <a:pt x="270" y="226"/>
                </a:lnTo>
                <a:lnTo>
                  <a:pt x="270" y="270"/>
                </a:lnTo>
                <a:lnTo>
                  <a:pt x="268" y="282"/>
                </a:lnTo>
                <a:lnTo>
                  <a:pt x="262" y="292"/>
                </a:lnTo>
                <a:lnTo>
                  <a:pt x="252" y="298"/>
                </a:lnTo>
                <a:lnTo>
                  <a:pt x="240" y="300"/>
                </a:lnTo>
                <a:lnTo>
                  <a:pt x="226" y="300"/>
                </a:lnTo>
                <a:lnTo>
                  <a:pt x="214" y="298"/>
                </a:lnTo>
                <a:lnTo>
                  <a:pt x="204" y="292"/>
                </a:lnTo>
                <a:lnTo>
                  <a:pt x="198" y="282"/>
                </a:lnTo>
                <a:lnTo>
                  <a:pt x="196" y="270"/>
                </a:lnTo>
                <a:lnTo>
                  <a:pt x="196" y="226"/>
                </a:lnTo>
                <a:lnTo>
                  <a:pt x="184" y="224"/>
                </a:lnTo>
                <a:lnTo>
                  <a:pt x="174" y="216"/>
                </a:lnTo>
                <a:lnTo>
                  <a:pt x="168" y="208"/>
                </a:lnTo>
                <a:lnTo>
                  <a:pt x="164" y="196"/>
                </a:lnTo>
                <a:lnTo>
                  <a:pt x="166" y="190"/>
                </a:lnTo>
                <a:lnTo>
                  <a:pt x="166" y="188"/>
                </a:lnTo>
                <a:lnTo>
                  <a:pt x="166" y="186"/>
                </a:lnTo>
                <a:lnTo>
                  <a:pt x="188" y="112"/>
                </a:lnTo>
                <a:lnTo>
                  <a:pt x="190" y="110"/>
                </a:lnTo>
                <a:lnTo>
                  <a:pt x="190" y="108"/>
                </a:lnTo>
                <a:lnTo>
                  <a:pt x="196" y="98"/>
                </a:lnTo>
                <a:lnTo>
                  <a:pt x="206" y="92"/>
                </a:lnTo>
                <a:lnTo>
                  <a:pt x="218" y="90"/>
                </a:lnTo>
                <a:lnTo>
                  <a:pt x="248" y="90"/>
                </a:lnTo>
                <a:lnTo>
                  <a:pt x="260" y="92"/>
                </a:lnTo>
                <a:lnTo>
                  <a:pt x="270" y="98"/>
                </a:lnTo>
                <a:lnTo>
                  <a:pt x="276" y="108"/>
                </a:lnTo>
                <a:lnTo>
                  <a:pt x="276" y="112"/>
                </a:lnTo>
                <a:close/>
                <a:moveTo>
                  <a:pt x="226" y="0"/>
                </a:moveTo>
                <a:lnTo>
                  <a:pt x="240" y="0"/>
                </a:lnTo>
                <a:lnTo>
                  <a:pt x="252" y="2"/>
                </a:lnTo>
                <a:lnTo>
                  <a:pt x="262" y="8"/>
                </a:lnTo>
                <a:lnTo>
                  <a:pt x="268" y="18"/>
                </a:lnTo>
                <a:lnTo>
                  <a:pt x="270" y="30"/>
                </a:lnTo>
                <a:lnTo>
                  <a:pt x="270" y="44"/>
                </a:lnTo>
                <a:lnTo>
                  <a:pt x="268" y="56"/>
                </a:lnTo>
                <a:lnTo>
                  <a:pt x="262" y="66"/>
                </a:lnTo>
                <a:lnTo>
                  <a:pt x="252" y="72"/>
                </a:lnTo>
                <a:lnTo>
                  <a:pt x="240" y="74"/>
                </a:lnTo>
                <a:lnTo>
                  <a:pt x="226" y="74"/>
                </a:lnTo>
                <a:lnTo>
                  <a:pt x="214" y="72"/>
                </a:lnTo>
                <a:lnTo>
                  <a:pt x="204" y="66"/>
                </a:lnTo>
                <a:lnTo>
                  <a:pt x="198" y="56"/>
                </a:lnTo>
                <a:lnTo>
                  <a:pt x="196" y="44"/>
                </a:lnTo>
                <a:lnTo>
                  <a:pt x="196" y="30"/>
                </a:lnTo>
                <a:lnTo>
                  <a:pt x="198" y="18"/>
                </a:lnTo>
                <a:lnTo>
                  <a:pt x="204" y="8"/>
                </a:lnTo>
                <a:lnTo>
                  <a:pt x="214" y="2"/>
                </a:lnTo>
                <a:lnTo>
                  <a:pt x="226" y="0"/>
                </a:lnTo>
                <a:close/>
              </a:path>
            </a:pathLst>
          </a:custGeom>
          <a:solidFill>
            <a:srgbClr val="00CC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706" name="Text Box 2791"/>
          <p:cNvSpPr txBox="1">
            <a:spLocks noChangeArrowheads="1"/>
          </p:cNvSpPr>
          <p:nvPr/>
        </p:nvSpPr>
        <p:spPr bwMode="auto">
          <a:xfrm>
            <a:off x="5561013" y="1196975"/>
            <a:ext cx="3375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An ad-industry veteran and entrepreneur shares his insights about </a:t>
            </a:r>
          </a:p>
          <a:p>
            <a:pPr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the best ways for small outfits to get and leverage media attention </a:t>
            </a:r>
          </a:p>
        </p:txBody>
      </p:sp>
      <p:sp>
        <p:nvSpPr>
          <p:cNvPr id="28707" name="Rectangle 2792"/>
          <p:cNvSpPr>
            <a:spLocks noChangeArrowheads="1"/>
          </p:cNvSpPr>
          <p:nvPr/>
        </p:nvSpPr>
        <p:spPr bwMode="auto">
          <a:xfrm>
            <a:off x="4572000" y="1712913"/>
            <a:ext cx="37417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Come and have fun with Pets and Domesticated Animals preschool</a:t>
            </a:r>
          </a:p>
          <a:p>
            <a:pPr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 activities and crafts suitable for toddlers, preschoolers and kindergarten.  </a:t>
            </a:r>
          </a:p>
        </p:txBody>
      </p:sp>
      <p:sp>
        <p:nvSpPr>
          <p:cNvPr id="28708" name="Rectangle 2793"/>
          <p:cNvSpPr>
            <a:spLocks noChangeArrowheads="1"/>
          </p:cNvSpPr>
          <p:nvPr/>
        </p:nvSpPr>
        <p:spPr bwMode="auto">
          <a:xfrm>
            <a:off x="5273675" y="2205038"/>
            <a:ext cx="424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10 Things My Dog Taught Me That Made It Angelic Pets Auto</a:t>
            </a:r>
          </a:p>
          <a:p>
            <a:pPr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Can I get toxoplasmosis from my cat? Cool Pet Product: Petrotech.</a:t>
            </a:r>
          </a:p>
        </p:txBody>
      </p:sp>
      <p:sp>
        <p:nvSpPr>
          <p:cNvPr id="28709" name="Text Box 2794"/>
          <p:cNvSpPr txBox="1">
            <a:spLocks noChangeArrowheads="1"/>
          </p:cNvSpPr>
          <p:nvPr/>
        </p:nvSpPr>
        <p:spPr bwMode="auto">
          <a:xfrm>
            <a:off x="5715000" y="2660650"/>
            <a:ext cx="3375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An ad-industry veteran and entrepreneur shares his insights about </a:t>
            </a:r>
          </a:p>
          <a:p>
            <a:pPr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the best ways for small outfits to get and leverage media attention </a:t>
            </a:r>
          </a:p>
        </p:txBody>
      </p:sp>
      <p:sp>
        <p:nvSpPr>
          <p:cNvPr id="28710" name="Rectangle 2795"/>
          <p:cNvSpPr>
            <a:spLocks noChangeArrowheads="1"/>
          </p:cNvSpPr>
          <p:nvPr/>
        </p:nvSpPr>
        <p:spPr bwMode="auto">
          <a:xfrm>
            <a:off x="3976688" y="3168650"/>
            <a:ext cx="424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10 Things My Dog Taught Me That Made It Angelic Pets Auto</a:t>
            </a:r>
          </a:p>
          <a:p>
            <a:pPr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Can I get toxoplasmosis from my cat? Cool Pet Product: Petrotech.</a:t>
            </a:r>
          </a:p>
        </p:txBody>
      </p:sp>
      <p:sp>
        <p:nvSpPr>
          <p:cNvPr id="28711" name="Text Box 2796"/>
          <p:cNvSpPr txBox="1">
            <a:spLocks noChangeArrowheads="1"/>
          </p:cNvSpPr>
          <p:nvPr/>
        </p:nvSpPr>
        <p:spPr bwMode="auto">
          <a:xfrm>
            <a:off x="4294188" y="1312863"/>
            <a:ext cx="9302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200" b="1">
                <a:solidFill>
                  <a:schemeClr val="folHlink"/>
                </a:solidFill>
                <a:latin typeface="돋움" pitchFamily="34" charset="-127"/>
                <a:ea typeface="돋움" pitchFamily="34" charset="-127"/>
              </a:rPr>
              <a:t>BUSINESS</a:t>
            </a:r>
          </a:p>
        </p:txBody>
      </p:sp>
      <p:sp>
        <p:nvSpPr>
          <p:cNvPr id="28712" name="Text Box 2797"/>
          <p:cNvSpPr txBox="1">
            <a:spLocks noChangeArrowheads="1"/>
          </p:cNvSpPr>
          <p:nvPr/>
        </p:nvSpPr>
        <p:spPr bwMode="auto">
          <a:xfrm>
            <a:off x="3468688" y="1808163"/>
            <a:ext cx="715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200" b="1">
                <a:solidFill>
                  <a:srgbClr val="00CCFF"/>
                </a:solidFill>
                <a:latin typeface="돋움" pitchFamily="34" charset="-127"/>
                <a:ea typeface="돋움" pitchFamily="34" charset="-127"/>
              </a:rPr>
              <a:t>FAMILY</a:t>
            </a:r>
          </a:p>
        </p:txBody>
      </p:sp>
      <p:sp>
        <p:nvSpPr>
          <p:cNvPr id="28713" name="Text Box 2798"/>
          <p:cNvSpPr txBox="1">
            <a:spLocks noChangeArrowheads="1"/>
          </p:cNvSpPr>
          <p:nvPr/>
        </p:nvSpPr>
        <p:spPr bwMode="auto">
          <a:xfrm>
            <a:off x="4160838" y="2306638"/>
            <a:ext cx="6270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200" b="1">
                <a:solidFill>
                  <a:srgbClr val="FFCC00"/>
                </a:solidFill>
                <a:latin typeface="돋움" pitchFamily="34" charset="-127"/>
                <a:ea typeface="돋움" pitchFamily="34" charset="-127"/>
              </a:rPr>
              <a:t>HOME</a:t>
            </a:r>
          </a:p>
        </p:txBody>
      </p:sp>
      <p:sp>
        <p:nvSpPr>
          <p:cNvPr id="28714" name="Text Box 2799"/>
          <p:cNvSpPr txBox="1">
            <a:spLocks noChangeArrowheads="1"/>
          </p:cNvSpPr>
          <p:nvPr/>
        </p:nvSpPr>
        <p:spPr bwMode="auto">
          <a:xfrm>
            <a:off x="4418013" y="2787650"/>
            <a:ext cx="9064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200" b="1">
                <a:solidFill>
                  <a:srgbClr val="0066FF"/>
                </a:solidFill>
                <a:latin typeface="돋움" pitchFamily="34" charset="-127"/>
                <a:ea typeface="돋움" pitchFamily="34" charset="-127"/>
              </a:rPr>
              <a:t>INTERNET</a:t>
            </a:r>
          </a:p>
        </p:txBody>
      </p:sp>
      <p:sp>
        <p:nvSpPr>
          <p:cNvPr id="28715" name="Text Box 2800"/>
          <p:cNvSpPr txBox="1">
            <a:spLocks noChangeArrowheads="1"/>
          </p:cNvSpPr>
          <p:nvPr/>
        </p:nvSpPr>
        <p:spPr bwMode="auto">
          <a:xfrm>
            <a:off x="2646363" y="3286125"/>
            <a:ext cx="9620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200" b="1">
                <a:solidFill>
                  <a:srgbClr val="FF6600"/>
                </a:solidFill>
                <a:latin typeface="돋움" pitchFamily="34" charset="-127"/>
                <a:ea typeface="돋움" pitchFamily="34" charset="-127"/>
              </a:rPr>
              <a:t>WATCH TV</a:t>
            </a:r>
          </a:p>
        </p:txBody>
      </p:sp>
      <p:sp>
        <p:nvSpPr>
          <p:cNvPr id="28716" name="Rectangle 2873"/>
          <p:cNvSpPr>
            <a:spLocks noChangeArrowheads="1"/>
          </p:cNvSpPr>
          <p:nvPr/>
        </p:nvSpPr>
        <p:spPr bwMode="auto">
          <a:xfrm>
            <a:off x="539750" y="4849813"/>
            <a:ext cx="4032250" cy="288925"/>
          </a:xfrm>
          <a:prstGeom prst="rect">
            <a:avLst/>
          </a:prstGeom>
          <a:gradFill rotWithShape="1">
            <a:gsLst>
              <a:gs pos="0">
                <a:srgbClr val="C0C0C0">
                  <a:alpha val="29999"/>
                </a:srgb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8717" name="Rectangle 2874"/>
          <p:cNvSpPr>
            <a:spLocks noChangeArrowheads="1"/>
          </p:cNvSpPr>
          <p:nvPr/>
        </p:nvSpPr>
        <p:spPr bwMode="auto">
          <a:xfrm>
            <a:off x="541338" y="5281613"/>
            <a:ext cx="831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>
              <a:spcBef>
                <a:spcPct val="20000"/>
              </a:spcBef>
            </a:pPr>
            <a:r>
              <a:rPr lang="en-US" altLang="ko-KR" sz="900" b="1">
                <a:latin typeface="돋움" pitchFamily="34" charset="-127"/>
                <a:ea typeface="돋움" pitchFamily="34" charset="-127"/>
              </a:rPr>
              <a:t>Contents 01</a:t>
            </a:r>
          </a:p>
        </p:txBody>
      </p:sp>
      <p:sp>
        <p:nvSpPr>
          <p:cNvPr id="28718" name="Rectangle 2875"/>
          <p:cNvSpPr>
            <a:spLocks noChangeArrowheads="1"/>
          </p:cNvSpPr>
          <p:nvPr/>
        </p:nvSpPr>
        <p:spPr bwMode="auto">
          <a:xfrm>
            <a:off x="2555875" y="4891088"/>
            <a:ext cx="167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atinLnBrk="1"/>
            <a:r>
              <a:rPr lang="en-US" altLang="ko-KR" sz="900">
                <a:latin typeface="Arial" charset="0"/>
                <a:ea typeface="굴림" pitchFamily="34" charset="-127"/>
              </a:rPr>
              <a:t>B u s i n e s s   C o n t e n t s.</a:t>
            </a:r>
          </a:p>
        </p:txBody>
      </p:sp>
      <p:sp>
        <p:nvSpPr>
          <p:cNvPr id="28719" name="Rectangle 2876"/>
          <p:cNvSpPr>
            <a:spLocks noChangeArrowheads="1"/>
          </p:cNvSpPr>
          <p:nvPr/>
        </p:nvSpPr>
        <p:spPr bwMode="auto">
          <a:xfrm>
            <a:off x="539750" y="6096000"/>
            <a:ext cx="831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>
              <a:spcBef>
                <a:spcPct val="20000"/>
              </a:spcBef>
            </a:pPr>
            <a:r>
              <a:rPr lang="en-US" altLang="ko-KR" sz="900" b="1">
                <a:latin typeface="돋움" pitchFamily="34" charset="-127"/>
                <a:ea typeface="돋움" pitchFamily="34" charset="-127"/>
              </a:rPr>
              <a:t>Contents 02</a:t>
            </a:r>
          </a:p>
        </p:txBody>
      </p:sp>
      <p:sp>
        <p:nvSpPr>
          <p:cNvPr id="28720" name="Line 2877"/>
          <p:cNvSpPr>
            <a:spLocks noChangeShapeType="1"/>
          </p:cNvSpPr>
          <p:nvPr/>
        </p:nvSpPr>
        <p:spPr bwMode="auto">
          <a:xfrm>
            <a:off x="469900" y="5930900"/>
            <a:ext cx="3886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721" name="Line 2878"/>
          <p:cNvSpPr>
            <a:spLocks noChangeShapeType="1"/>
          </p:cNvSpPr>
          <p:nvPr/>
        </p:nvSpPr>
        <p:spPr bwMode="auto">
          <a:xfrm>
            <a:off x="468313" y="6723063"/>
            <a:ext cx="3887787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722" name="Line 2879"/>
          <p:cNvSpPr>
            <a:spLocks noChangeShapeType="1"/>
          </p:cNvSpPr>
          <p:nvPr/>
        </p:nvSpPr>
        <p:spPr bwMode="auto">
          <a:xfrm>
            <a:off x="4787900" y="6721475"/>
            <a:ext cx="381635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723" name="Rectangle 2880"/>
          <p:cNvSpPr>
            <a:spLocks noChangeArrowheads="1"/>
          </p:cNvSpPr>
          <p:nvPr/>
        </p:nvSpPr>
        <p:spPr bwMode="auto">
          <a:xfrm>
            <a:off x="577850" y="4848225"/>
            <a:ext cx="16621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atinLnBrk="1"/>
            <a:r>
              <a:rPr lang="en-US" altLang="ko-KR" sz="1200" b="1">
                <a:latin typeface="돋움" pitchFamily="34" charset="-127"/>
                <a:ea typeface="돋움" pitchFamily="34" charset="-127"/>
              </a:rPr>
              <a:t>Prepare for Business</a:t>
            </a:r>
          </a:p>
        </p:txBody>
      </p:sp>
      <p:sp>
        <p:nvSpPr>
          <p:cNvPr id="28724" name="Rectangle 2881"/>
          <p:cNvSpPr>
            <a:spLocks noChangeArrowheads="1"/>
          </p:cNvSpPr>
          <p:nvPr/>
        </p:nvSpPr>
        <p:spPr bwMode="auto">
          <a:xfrm>
            <a:off x="2268538" y="4797425"/>
            <a:ext cx="215900" cy="358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zh-CN" sz="1800">
              <a:ea typeface="굴림" pitchFamily="34" charset="-127"/>
            </a:endParaRPr>
          </a:p>
        </p:txBody>
      </p:sp>
      <p:sp>
        <p:nvSpPr>
          <p:cNvPr id="28725" name="Line 2882"/>
          <p:cNvSpPr>
            <a:spLocks noChangeShapeType="1"/>
          </p:cNvSpPr>
          <p:nvPr/>
        </p:nvSpPr>
        <p:spPr bwMode="auto">
          <a:xfrm>
            <a:off x="4787900" y="5930900"/>
            <a:ext cx="381635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726" name="Freeform 2884"/>
          <p:cNvSpPr>
            <a:spLocks/>
          </p:cNvSpPr>
          <p:nvPr/>
        </p:nvSpPr>
        <p:spPr bwMode="auto">
          <a:xfrm>
            <a:off x="1936750" y="5413375"/>
            <a:ext cx="76200" cy="114300"/>
          </a:xfrm>
          <a:custGeom>
            <a:avLst/>
            <a:gdLst>
              <a:gd name="T0" fmla="*/ 2147483647 w 114"/>
              <a:gd name="T1" fmla="*/ 2147483647 h 171"/>
              <a:gd name="T2" fmla="*/ 0 w 114"/>
              <a:gd name="T3" fmla="*/ 2147483647 h 171"/>
              <a:gd name="T4" fmla="*/ 0 w 114"/>
              <a:gd name="T5" fmla="*/ 0 h 171"/>
              <a:gd name="T6" fmla="*/ 2147483647 w 114"/>
              <a:gd name="T7" fmla="*/ 0 h 171"/>
              <a:gd name="T8" fmla="*/ 2147483647 w 114"/>
              <a:gd name="T9" fmla="*/ 2147483647 h 171"/>
              <a:gd name="T10" fmla="*/ 2147483647 w 114"/>
              <a:gd name="T11" fmla="*/ 2147483647 h 1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4"/>
              <a:gd name="T19" fmla="*/ 0 h 171"/>
              <a:gd name="T20" fmla="*/ 114 w 114"/>
              <a:gd name="T21" fmla="*/ 171 h 1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4" h="171">
                <a:moveTo>
                  <a:pt x="114" y="171"/>
                </a:moveTo>
                <a:lnTo>
                  <a:pt x="0" y="171"/>
                </a:lnTo>
                <a:lnTo>
                  <a:pt x="0" y="0"/>
                </a:lnTo>
                <a:lnTo>
                  <a:pt x="114" y="0"/>
                </a:lnTo>
                <a:lnTo>
                  <a:pt x="114" y="17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727" name="Freeform 2885"/>
          <p:cNvSpPr>
            <a:spLocks/>
          </p:cNvSpPr>
          <p:nvPr/>
        </p:nvSpPr>
        <p:spPr bwMode="auto">
          <a:xfrm>
            <a:off x="1630363" y="5413375"/>
            <a:ext cx="268287" cy="347663"/>
          </a:xfrm>
          <a:custGeom>
            <a:avLst/>
            <a:gdLst>
              <a:gd name="T0" fmla="*/ 0 w 400"/>
              <a:gd name="T1" fmla="*/ 2147483647 h 519"/>
              <a:gd name="T2" fmla="*/ 0 w 400"/>
              <a:gd name="T3" fmla="*/ 2147483647 h 519"/>
              <a:gd name="T4" fmla="*/ 2147483647 w 400"/>
              <a:gd name="T5" fmla="*/ 2147483647 h 519"/>
              <a:gd name="T6" fmla="*/ 2147483647 w 400"/>
              <a:gd name="T7" fmla="*/ 0 h 519"/>
              <a:gd name="T8" fmla="*/ 2147483647 w 400"/>
              <a:gd name="T9" fmla="*/ 0 h 519"/>
              <a:gd name="T10" fmla="*/ 2147483647 w 400"/>
              <a:gd name="T11" fmla="*/ 2147483647 h 519"/>
              <a:gd name="T12" fmla="*/ 2147483647 w 400"/>
              <a:gd name="T13" fmla="*/ 2147483647 h 519"/>
              <a:gd name="T14" fmla="*/ 2147483647 w 400"/>
              <a:gd name="T15" fmla="*/ 2147483647 h 519"/>
              <a:gd name="T16" fmla="*/ 0 w 400"/>
              <a:gd name="T17" fmla="*/ 2147483647 h 519"/>
              <a:gd name="T18" fmla="*/ 0 w 400"/>
              <a:gd name="T19" fmla="*/ 2147483647 h 51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00"/>
              <a:gd name="T31" fmla="*/ 0 h 519"/>
              <a:gd name="T32" fmla="*/ 400 w 400"/>
              <a:gd name="T33" fmla="*/ 519 h 51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00" h="519">
                <a:moveTo>
                  <a:pt x="0" y="5"/>
                </a:moveTo>
                <a:lnTo>
                  <a:pt x="0" y="519"/>
                </a:lnTo>
                <a:lnTo>
                  <a:pt x="400" y="519"/>
                </a:lnTo>
                <a:lnTo>
                  <a:pt x="400" y="0"/>
                </a:lnTo>
                <a:lnTo>
                  <a:pt x="286" y="0"/>
                </a:lnTo>
                <a:lnTo>
                  <a:pt x="291" y="57"/>
                </a:lnTo>
                <a:lnTo>
                  <a:pt x="114" y="57"/>
                </a:lnTo>
                <a:lnTo>
                  <a:pt x="114" y="5"/>
                </a:lnTo>
                <a:lnTo>
                  <a:pt x="0" y="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728" name="Freeform 2886"/>
          <p:cNvSpPr>
            <a:spLocks/>
          </p:cNvSpPr>
          <p:nvPr/>
        </p:nvSpPr>
        <p:spPr bwMode="auto">
          <a:xfrm>
            <a:off x="1516063" y="5413375"/>
            <a:ext cx="76200" cy="114300"/>
          </a:xfrm>
          <a:custGeom>
            <a:avLst/>
            <a:gdLst>
              <a:gd name="T0" fmla="*/ 2147483647 w 114"/>
              <a:gd name="T1" fmla="*/ 2147483647 h 171"/>
              <a:gd name="T2" fmla="*/ 0 w 114"/>
              <a:gd name="T3" fmla="*/ 2147483647 h 171"/>
              <a:gd name="T4" fmla="*/ 0 w 114"/>
              <a:gd name="T5" fmla="*/ 0 h 171"/>
              <a:gd name="T6" fmla="*/ 2147483647 w 114"/>
              <a:gd name="T7" fmla="*/ 0 h 171"/>
              <a:gd name="T8" fmla="*/ 2147483647 w 114"/>
              <a:gd name="T9" fmla="*/ 2147483647 h 171"/>
              <a:gd name="T10" fmla="*/ 2147483647 w 114"/>
              <a:gd name="T11" fmla="*/ 2147483647 h 1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4"/>
              <a:gd name="T19" fmla="*/ 0 h 171"/>
              <a:gd name="T20" fmla="*/ 114 w 114"/>
              <a:gd name="T21" fmla="*/ 171 h 1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4" h="171">
                <a:moveTo>
                  <a:pt x="114" y="171"/>
                </a:moveTo>
                <a:lnTo>
                  <a:pt x="0" y="171"/>
                </a:lnTo>
                <a:lnTo>
                  <a:pt x="0" y="0"/>
                </a:lnTo>
                <a:lnTo>
                  <a:pt x="114" y="0"/>
                </a:lnTo>
                <a:lnTo>
                  <a:pt x="114" y="17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729" name="Line 2888"/>
          <p:cNvSpPr>
            <a:spLocks noChangeShapeType="1"/>
          </p:cNvSpPr>
          <p:nvPr/>
        </p:nvSpPr>
        <p:spPr bwMode="auto">
          <a:xfrm>
            <a:off x="2339975" y="5373688"/>
            <a:ext cx="0" cy="503237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730" name="Line 2889"/>
          <p:cNvSpPr>
            <a:spLocks noChangeShapeType="1"/>
          </p:cNvSpPr>
          <p:nvPr/>
        </p:nvSpPr>
        <p:spPr bwMode="auto">
          <a:xfrm>
            <a:off x="2339975" y="6092825"/>
            <a:ext cx="0" cy="503238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731" name="Rectangle 2890"/>
          <p:cNvSpPr>
            <a:spLocks noChangeArrowheads="1"/>
          </p:cNvSpPr>
          <p:nvPr/>
        </p:nvSpPr>
        <p:spPr bwMode="auto">
          <a:xfrm>
            <a:off x="2316163" y="5445125"/>
            <a:ext cx="21701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Welcome to the Education, an annotated </a:t>
            </a:r>
          </a:p>
          <a:p>
            <a:pPr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guide to the best education-related sites.</a:t>
            </a:r>
          </a:p>
        </p:txBody>
      </p:sp>
      <p:sp>
        <p:nvSpPr>
          <p:cNvPr id="28732" name="Rectangle 2891"/>
          <p:cNvSpPr>
            <a:spLocks noChangeArrowheads="1"/>
          </p:cNvSpPr>
          <p:nvPr/>
        </p:nvSpPr>
        <p:spPr bwMode="auto">
          <a:xfrm>
            <a:off x="2316163" y="6165850"/>
            <a:ext cx="1949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Join the Conversation: Favorite mini-</a:t>
            </a:r>
          </a:p>
          <a:p>
            <a:pPr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whiteboard lessons.</a:t>
            </a:r>
          </a:p>
        </p:txBody>
      </p:sp>
      <p:sp>
        <p:nvSpPr>
          <p:cNvPr id="28733" name="Rectangle 2892"/>
          <p:cNvSpPr>
            <a:spLocks noChangeArrowheads="1"/>
          </p:cNvSpPr>
          <p:nvPr/>
        </p:nvSpPr>
        <p:spPr bwMode="auto">
          <a:xfrm>
            <a:off x="4813300" y="5281613"/>
            <a:ext cx="831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>
              <a:spcBef>
                <a:spcPct val="20000"/>
              </a:spcBef>
            </a:pPr>
            <a:r>
              <a:rPr lang="en-US" altLang="ko-KR" sz="900" b="1">
                <a:latin typeface="돋움" pitchFamily="34" charset="-127"/>
                <a:ea typeface="돋움" pitchFamily="34" charset="-127"/>
              </a:rPr>
              <a:t>Contents 03</a:t>
            </a:r>
          </a:p>
        </p:txBody>
      </p:sp>
      <p:sp>
        <p:nvSpPr>
          <p:cNvPr id="28734" name="Rectangle 2893"/>
          <p:cNvSpPr>
            <a:spLocks noChangeArrowheads="1"/>
          </p:cNvSpPr>
          <p:nvPr/>
        </p:nvSpPr>
        <p:spPr bwMode="auto">
          <a:xfrm>
            <a:off x="4811713" y="6096000"/>
            <a:ext cx="831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>
              <a:spcBef>
                <a:spcPct val="20000"/>
              </a:spcBef>
            </a:pPr>
            <a:r>
              <a:rPr lang="en-US" altLang="ko-KR" sz="900" b="1">
                <a:latin typeface="돋움" pitchFamily="34" charset="-127"/>
                <a:ea typeface="돋움" pitchFamily="34" charset="-127"/>
              </a:rPr>
              <a:t>Contents 04</a:t>
            </a:r>
          </a:p>
        </p:txBody>
      </p:sp>
      <p:sp>
        <p:nvSpPr>
          <p:cNvPr id="28735" name="Line 2894"/>
          <p:cNvSpPr>
            <a:spLocks noChangeShapeType="1"/>
          </p:cNvSpPr>
          <p:nvPr/>
        </p:nvSpPr>
        <p:spPr bwMode="auto">
          <a:xfrm>
            <a:off x="6611938" y="5373688"/>
            <a:ext cx="0" cy="503237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736" name="Line 2895"/>
          <p:cNvSpPr>
            <a:spLocks noChangeShapeType="1"/>
          </p:cNvSpPr>
          <p:nvPr/>
        </p:nvSpPr>
        <p:spPr bwMode="auto">
          <a:xfrm>
            <a:off x="6611938" y="6092825"/>
            <a:ext cx="0" cy="503238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737" name="Rectangle 2896"/>
          <p:cNvSpPr>
            <a:spLocks noChangeArrowheads="1"/>
          </p:cNvSpPr>
          <p:nvPr/>
        </p:nvSpPr>
        <p:spPr bwMode="auto">
          <a:xfrm>
            <a:off x="6588125" y="5445125"/>
            <a:ext cx="21701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Welcome to the Education, an annotated </a:t>
            </a:r>
          </a:p>
          <a:p>
            <a:pPr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guide to the best education-related sites.</a:t>
            </a:r>
          </a:p>
        </p:txBody>
      </p:sp>
      <p:sp>
        <p:nvSpPr>
          <p:cNvPr id="28738" name="Rectangle 2897"/>
          <p:cNvSpPr>
            <a:spLocks noChangeArrowheads="1"/>
          </p:cNvSpPr>
          <p:nvPr/>
        </p:nvSpPr>
        <p:spPr bwMode="auto">
          <a:xfrm>
            <a:off x="6588125" y="6165850"/>
            <a:ext cx="1949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Join the Conversation: Favorite mini-</a:t>
            </a:r>
          </a:p>
          <a:p>
            <a:pPr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whiteboard lessons.</a:t>
            </a:r>
          </a:p>
        </p:txBody>
      </p:sp>
      <p:sp>
        <p:nvSpPr>
          <p:cNvPr id="28739" name="Freeform 2907"/>
          <p:cNvSpPr>
            <a:spLocks noEditPoints="1"/>
          </p:cNvSpPr>
          <p:nvPr/>
        </p:nvSpPr>
        <p:spPr bwMode="auto">
          <a:xfrm>
            <a:off x="5761038" y="5259388"/>
            <a:ext cx="574675" cy="579437"/>
          </a:xfrm>
          <a:custGeom>
            <a:avLst/>
            <a:gdLst>
              <a:gd name="T0" fmla="*/ 2147483647 w 300"/>
              <a:gd name="T1" fmla="*/ 2147483647 h 302"/>
              <a:gd name="T2" fmla="*/ 2147483647 w 300"/>
              <a:gd name="T3" fmla="*/ 2147483647 h 302"/>
              <a:gd name="T4" fmla="*/ 2147483647 w 300"/>
              <a:gd name="T5" fmla="*/ 2147483647 h 302"/>
              <a:gd name="T6" fmla="*/ 2147483647 w 300"/>
              <a:gd name="T7" fmla="*/ 2147483647 h 302"/>
              <a:gd name="T8" fmla="*/ 2147483647 w 300"/>
              <a:gd name="T9" fmla="*/ 2147483647 h 302"/>
              <a:gd name="T10" fmla="*/ 2147483647 w 300"/>
              <a:gd name="T11" fmla="*/ 2147483647 h 302"/>
              <a:gd name="T12" fmla="*/ 2147483647 w 300"/>
              <a:gd name="T13" fmla="*/ 2147483647 h 302"/>
              <a:gd name="T14" fmla="*/ 2147483647 w 300"/>
              <a:gd name="T15" fmla="*/ 2147483647 h 302"/>
              <a:gd name="T16" fmla="*/ 2147483647 w 300"/>
              <a:gd name="T17" fmla="*/ 2147483647 h 302"/>
              <a:gd name="T18" fmla="*/ 2147483647 w 300"/>
              <a:gd name="T19" fmla="*/ 2147483647 h 302"/>
              <a:gd name="T20" fmla="*/ 2147483647 w 300"/>
              <a:gd name="T21" fmla="*/ 2147483647 h 302"/>
              <a:gd name="T22" fmla="*/ 2147483647 w 300"/>
              <a:gd name="T23" fmla="*/ 2147483647 h 302"/>
              <a:gd name="T24" fmla="*/ 2147483647 w 300"/>
              <a:gd name="T25" fmla="*/ 2147483647 h 302"/>
              <a:gd name="T26" fmla="*/ 2147483647 w 300"/>
              <a:gd name="T27" fmla="*/ 2147483647 h 302"/>
              <a:gd name="T28" fmla="*/ 2147483647 w 300"/>
              <a:gd name="T29" fmla="*/ 2147483647 h 302"/>
              <a:gd name="T30" fmla="*/ 2147483647 w 300"/>
              <a:gd name="T31" fmla="*/ 2147483647 h 302"/>
              <a:gd name="T32" fmla="*/ 2147483647 w 300"/>
              <a:gd name="T33" fmla="*/ 2147483647 h 302"/>
              <a:gd name="T34" fmla="*/ 2147483647 w 300"/>
              <a:gd name="T35" fmla="*/ 2147483647 h 302"/>
              <a:gd name="T36" fmla="*/ 2147483647 w 300"/>
              <a:gd name="T37" fmla="*/ 2147483647 h 302"/>
              <a:gd name="T38" fmla="*/ 2147483647 w 300"/>
              <a:gd name="T39" fmla="*/ 2147483647 h 302"/>
              <a:gd name="T40" fmla="*/ 2147483647 w 300"/>
              <a:gd name="T41" fmla="*/ 2147483647 h 302"/>
              <a:gd name="T42" fmla="*/ 2147483647 w 300"/>
              <a:gd name="T43" fmla="*/ 2147483647 h 302"/>
              <a:gd name="T44" fmla="*/ 2147483647 w 300"/>
              <a:gd name="T45" fmla="*/ 2147483647 h 302"/>
              <a:gd name="T46" fmla="*/ 2147483647 w 300"/>
              <a:gd name="T47" fmla="*/ 2147483647 h 302"/>
              <a:gd name="T48" fmla="*/ 2147483647 w 300"/>
              <a:gd name="T49" fmla="*/ 2147483647 h 302"/>
              <a:gd name="T50" fmla="*/ 2147483647 w 300"/>
              <a:gd name="T51" fmla="*/ 2147483647 h 302"/>
              <a:gd name="T52" fmla="*/ 2147483647 w 300"/>
              <a:gd name="T53" fmla="*/ 2147483647 h 302"/>
              <a:gd name="T54" fmla="*/ 2147483647 w 300"/>
              <a:gd name="T55" fmla="*/ 2147483647 h 302"/>
              <a:gd name="T56" fmla="*/ 2147483647 w 300"/>
              <a:gd name="T57" fmla="*/ 2147483647 h 302"/>
              <a:gd name="T58" fmla="*/ 2147483647 w 300"/>
              <a:gd name="T59" fmla="*/ 2147483647 h 302"/>
              <a:gd name="T60" fmla="*/ 2147483647 w 300"/>
              <a:gd name="T61" fmla="*/ 2147483647 h 302"/>
              <a:gd name="T62" fmla="*/ 2147483647 w 300"/>
              <a:gd name="T63" fmla="*/ 2147483647 h 302"/>
              <a:gd name="T64" fmla="*/ 2147483647 w 300"/>
              <a:gd name="T65" fmla="*/ 2147483647 h 302"/>
              <a:gd name="T66" fmla="*/ 2147483647 w 300"/>
              <a:gd name="T67" fmla="*/ 2147483647 h 302"/>
              <a:gd name="T68" fmla="*/ 2147483647 w 300"/>
              <a:gd name="T69" fmla="*/ 2147483647 h 302"/>
              <a:gd name="T70" fmla="*/ 2147483647 w 300"/>
              <a:gd name="T71" fmla="*/ 2147483647 h 302"/>
              <a:gd name="T72" fmla="*/ 2147483647 w 300"/>
              <a:gd name="T73" fmla="*/ 2147483647 h 302"/>
              <a:gd name="T74" fmla="*/ 2147483647 w 300"/>
              <a:gd name="T75" fmla="*/ 2147483647 h 302"/>
              <a:gd name="T76" fmla="*/ 2147483647 w 300"/>
              <a:gd name="T77" fmla="*/ 2147483647 h 302"/>
              <a:gd name="T78" fmla="*/ 2147483647 w 300"/>
              <a:gd name="T79" fmla="*/ 2147483647 h 302"/>
              <a:gd name="T80" fmla="*/ 2147483647 w 300"/>
              <a:gd name="T81" fmla="*/ 2147483647 h 302"/>
              <a:gd name="T82" fmla="*/ 2147483647 w 300"/>
              <a:gd name="T83" fmla="*/ 2147483647 h 302"/>
              <a:gd name="T84" fmla="*/ 2147483647 w 300"/>
              <a:gd name="T85" fmla="*/ 2147483647 h 302"/>
              <a:gd name="T86" fmla="*/ 2147483647 w 300"/>
              <a:gd name="T87" fmla="*/ 2147483647 h 302"/>
              <a:gd name="T88" fmla="*/ 2147483647 w 300"/>
              <a:gd name="T89" fmla="*/ 2147483647 h 302"/>
              <a:gd name="T90" fmla="*/ 2147483647 w 300"/>
              <a:gd name="T91" fmla="*/ 2147483647 h 302"/>
              <a:gd name="T92" fmla="*/ 2147483647 w 300"/>
              <a:gd name="T93" fmla="*/ 2147483647 h 302"/>
              <a:gd name="T94" fmla="*/ 2147483647 w 300"/>
              <a:gd name="T95" fmla="*/ 2147483647 h 302"/>
              <a:gd name="T96" fmla="*/ 2147483647 w 300"/>
              <a:gd name="T97" fmla="*/ 2147483647 h 302"/>
              <a:gd name="T98" fmla="*/ 2147483647 w 300"/>
              <a:gd name="T99" fmla="*/ 2147483647 h 302"/>
              <a:gd name="T100" fmla="*/ 2147483647 w 300"/>
              <a:gd name="T101" fmla="*/ 2147483647 h 302"/>
              <a:gd name="T102" fmla="*/ 2147483647 w 300"/>
              <a:gd name="T103" fmla="*/ 2147483647 h 302"/>
              <a:gd name="T104" fmla="*/ 2147483647 w 300"/>
              <a:gd name="T105" fmla="*/ 2147483647 h 302"/>
              <a:gd name="T106" fmla="*/ 2147483647 w 300"/>
              <a:gd name="T107" fmla="*/ 2147483647 h 302"/>
              <a:gd name="T108" fmla="*/ 2147483647 w 300"/>
              <a:gd name="T109" fmla="*/ 2147483647 h 302"/>
              <a:gd name="T110" fmla="*/ 2147483647 w 300"/>
              <a:gd name="T111" fmla="*/ 2147483647 h 302"/>
              <a:gd name="T112" fmla="*/ 2147483647 w 300"/>
              <a:gd name="T113" fmla="*/ 2147483647 h 302"/>
              <a:gd name="T114" fmla="*/ 2147483647 w 300"/>
              <a:gd name="T115" fmla="*/ 2147483647 h 302"/>
              <a:gd name="T116" fmla="*/ 2147483647 w 300"/>
              <a:gd name="T117" fmla="*/ 2147483647 h 302"/>
              <a:gd name="T118" fmla="*/ 2147483647 w 300"/>
              <a:gd name="T119" fmla="*/ 2147483647 h 302"/>
              <a:gd name="T120" fmla="*/ 2147483647 w 300"/>
              <a:gd name="T121" fmla="*/ 2147483647 h 302"/>
              <a:gd name="T122" fmla="*/ 2147483647 w 300"/>
              <a:gd name="T123" fmla="*/ 2147483647 h 30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00"/>
              <a:gd name="T187" fmla="*/ 0 h 302"/>
              <a:gd name="T188" fmla="*/ 300 w 300"/>
              <a:gd name="T189" fmla="*/ 302 h 30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00" h="302">
                <a:moveTo>
                  <a:pt x="30" y="302"/>
                </a:moveTo>
                <a:lnTo>
                  <a:pt x="30" y="302"/>
                </a:lnTo>
                <a:lnTo>
                  <a:pt x="18" y="300"/>
                </a:lnTo>
                <a:lnTo>
                  <a:pt x="8" y="292"/>
                </a:lnTo>
                <a:lnTo>
                  <a:pt x="2" y="282"/>
                </a:lnTo>
                <a:lnTo>
                  <a:pt x="0" y="272"/>
                </a:lnTo>
                <a:lnTo>
                  <a:pt x="0" y="266"/>
                </a:lnTo>
                <a:lnTo>
                  <a:pt x="2" y="260"/>
                </a:lnTo>
                <a:lnTo>
                  <a:pt x="16" y="206"/>
                </a:lnTo>
                <a:lnTo>
                  <a:pt x="18" y="200"/>
                </a:lnTo>
                <a:lnTo>
                  <a:pt x="24" y="198"/>
                </a:lnTo>
                <a:lnTo>
                  <a:pt x="30" y="196"/>
                </a:lnTo>
                <a:lnTo>
                  <a:pt x="270" y="196"/>
                </a:lnTo>
                <a:lnTo>
                  <a:pt x="276" y="198"/>
                </a:lnTo>
                <a:lnTo>
                  <a:pt x="280" y="200"/>
                </a:lnTo>
                <a:lnTo>
                  <a:pt x="284" y="206"/>
                </a:lnTo>
                <a:lnTo>
                  <a:pt x="298" y="260"/>
                </a:lnTo>
                <a:lnTo>
                  <a:pt x="300" y="266"/>
                </a:lnTo>
                <a:lnTo>
                  <a:pt x="300" y="272"/>
                </a:lnTo>
                <a:lnTo>
                  <a:pt x="298" y="282"/>
                </a:lnTo>
                <a:lnTo>
                  <a:pt x="292" y="292"/>
                </a:lnTo>
                <a:lnTo>
                  <a:pt x="282" y="300"/>
                </a:lnTo>
                <a:lnTo>
                  <a:pt x="270" y="302"/>
                </a:lnTo>
                <a:lnTo>
                  <a:pt x="30" y="302"/>
                </a:lnTo>
                <a:close/>
                <a:moveTo>
                  <a:pt x="60" y="0"/>
                </a:moveTo>
                <a:lnTo>
                  <a:pt x="240" y="0"/>
                </a:lnTo>
                <a:lnTo>
                  <a:pt x="252" y="2"/>
                </a:lnTo>
                <a:lnTo>
                  <a:pt x="262" y="8"/>
                </a:lnTo>
                <a:lnTo>
                  <a:pt x="268" y="18"/>
                </a:lnTo>
                <a:lnTo>
                  <a:pt x="270" y="30"/>
                </a:lnTo>
                <a:lnTo>
                  <a:pt x="270" y="150"/>
                </a:lnTo>
                <a:lnTo>
                  <a:pt x="268" y="162"/>
                </a:lnTo>
                <a:lnTo>
                  <a:pt x="262" y="172"/>
                </a:lnTo>
                <a:lnTo>
                  <a:pt x="252" y="178"/>
                </a:lnTo>
                <a:lnTo>
                  <a:pt x="240" y="180"/>
                </a:lnTo>
                <a:lnTo>
                  <a:pt x="60" y="180"/>
                </a:lnTo>
                <a:lnTo>
                  <a:pt x="48" y="178"/>
                </a:lnTo>
                <a:lnTo>
                  <a:pt x="38" y="172"/>
                </a:lnTo>
                <a:lnTo>
                  <a:pt x="32" y="162"/>
                </a:lnTo>
                <a:lnTo>
                  <a:pt x="30" y="150"/>
                </a:lnTo>
                <a:lnTo>
                  <a:pt x="30" y="30"/>
                </a:lnTo>
                <a:lnTo>
                  <a:pt x="32" y="18"/>
                </a:lnTo>
                <a:lnTo>
                  <a:pt x="38" y="8"/>
                </a:lnTo>
                <a:lnTo>
                  <a:pt x="48" y="2"/>
                </a:lnTo>
                <a:lnTo>
                  <a:pt x="60" y="0"/>
                </a:lnTo>
                <a:close/>
                <a:moveTo>
                  <a:pt x="36" y="256"/>
                </a:moveTo>
                <a:lnTo>
                  <a:pt x="36" y="256"/>
                </a:lnTo>
                <a:lnTo>
                  <a:pt x="34" y="258"/>
                </a:lnTo>
                <a:lnTo>
                  <a:pt x="32" y="260"/>
                </a:lnTo>
                <a:lnTo>
                  <a:pt x="32" y="264"/>
                </a:lnTo>
                <a:lnTo>
                  <a:pt x="30" y="268"/>
                </a:lnTo>
                <a:lnTo>
                  <a:pt x="30" y="270"/>
                </a:lnTo>
                <a:lnTo>
                  <a:pt x="32" y="272"/>
                </a:lnTo>
                <a:lnTo>
                  <a:pt x="36" y="272"/>
                </a:lnTo>
                <a:lnTo>
                  <a:pt x="40" y="272"/>
                </a:lnTo>
                <a:lnTo>
                  <a:pt x="44" y="270"/>
                </a:lnTo>
                <a:lnTo>
                  <a:pt x="46" y="268"/>
                </a:lnTo>
                <a:lnTo>
                  <a:pt x="46" y="264"/>
                </a:lnTo>
                <a:lnTo>
                  <a:pt x="46" y="260"/>
                </a:lnTo>
                <a:lnTo>
                  <a:pt x="46" y="258"/>
                </a:lnTo>
                <a:lnTo>
                  <a:pt x="44" y="256"/>
                </a:lnTo>
                <a:lnTo>
                  <a:pt x="40" y="256"/>
                </a:lnTo>
                <a:lnTo>
                  <a:pt x="36" y="256"/>
                </a:lnTo>
                <a:close/>
                <a:moveTo>
                  <a:pt x="42" y="234"/>
                </a:moveTo>
                <a:lnTo>
                  <a:pt x="42" y="234"/>
                </a:lnTo>
                <a:lnTo>
                  <a:pt x="40" y="234"/>
                </a:lnTo>
                <a:lnTo>
                  <a:pt x="38" y="238"/>
                </a:lnTo>
                <a:lnTo>
                  <a:pt x="36" y="242"/>
                </a:lnTo>
                <a:lnTo>
                  <a:pt x="36" y="244"/>
                </a:lnTo>
                <a:lnTo>
                  <a:pt x="36" y="248"/>
                </a:lnTo>
                <a:lnTo>
                  <a:pt x="38" y="248"/>
                </a:lnTo>
                <a:lnTo>
                  <a:pt x="50" y="248"/>
                </a:lnTo>
                <a:lnTo>
                  <a:pt x="60" y="248"/>
                </a:lnTo>
                <a:lnTo>
                  <a:pt x="62" y="248"/>
                </a:lnTo>
                <a:lnTo>
                  <a:pt x="64" y="244"/>
                </a:lnTo>
                <a:lnTo>
                  <a:pt x="64" y="242"/>
                </a:lnTo>
                <a:lnTo>
                  <a:pt x="66" y="238"/>
                </a:lnTo>
                <a:lnTo>
                  <a:pt x="66" y="234"/>
                </a:lnTo>
                <a:lnTo>
                  <a:pt x="62" y="234"/>
                </a:lnTo>
                <a:lnTo>
                  <a:pt x="52" y="234"/>
                </a:lnTo>
                <a:lnTo>
                  <a:pt x="42" y="234"/>
                </a:lnTo>
                <a:close/>
                <a:moveTo>
                  <a:pt x="48" y="210"/>
                </a:moveTo>
                <a:lnTo>
                  <a:pt x="48" y="210"/>
                </a:lnTo>
                <a:lnTo>
                  <a:pt x="44" y="212"/>
                </a:lnTo>
                <a:lnTo>
                  <a:pt x="44" y="214"/>
                </a:lnTo>
                <a:lnTo>
                  <a:pt x="42" y="222"/>
                </a:lnTo>
                <a:lnTo>
                  <a:pt x="42" y="226"/>
                </a:lnTo>
                <a:lnTo>
                  <a:pt x="44" y="226"/>
                </a:lnTo>
                <a:lnTo>
                  <a:pt x="50" y="226"/>
                </a:lnTo>
                <a:lnTo>
                  <a:pt x="58" y="226"/>
                </a:lnTo>
                <a:lnTo>
                  <a:pt x="60" y="226"/>
                </a:lnTo>
                <a:lnTo>
                  <a:pt x="62" y="222"/>
                </a:lnTo>
                <a:lnTo>
                  <a:pt x="62" y="218"/>
                </a:lnTo>
                <a:lnTo>
                  <a:pt x="64" y="214"/>
                </a:lnTo>
                <a:lnTo>
                  <a:pt x="62" y="212"/>
                </a:lnTo>
                <a:lnTo>
                  <a:pt x="60" y="210"/>
                </a:lnTo>
                <a:lnTo>
                  <a:pt x="54" y="210"/>
                </a:lnTo>
                <a:lnTo>
                  <a:pt x="48" y="210"/>
                </a:lnTo>
                <a:close/>
                <a:moveTo>
                  <a:pt x="58" y="256"/>
                </a:moveTo>
                <a:lnTo>
                  <a:pt x="58" y="256"/>
                </a:lnTo>
                <a:lnTo>
                  <a:pt x="56" y="258"/>
                </a:lnTo>
                <a:lnTo>
                  <a:pt x="54" y="260"/>
                </a:lnTo>
                <a:lnTo>
                  <a:pt x="52" y="268"/>
                </a:lnTo>
                <a:lnTo>
                  <a:pt x="52" y="270"/>
                </a:lnTo>
                <a:lnTo>
                  <a:pt x="56" y="272"/>
                </a:lnTo>
                <a:lnTo>
                  <a:pt x="60" y="272"/>
                </a:lnTo>
                <a:lnTo>
                  <a:pt x="64" y="272"/>
                </a:lnTo>
                <a:lnTo>
                  <a:pt x="66" y="270"/>
                </a:lnTo>
                <a:lnTo>
                  <a:pt x="68" y="268"/>
                </a:lnTo>
                <a:lnTo>
                  <a:pt x="68" y="264"/>
                </a:lnTo>
                <a:lnTo>
                  <a:pt x="68" y="260"/>
                </a:lnTo>
                <a:lnTo>
                  <a:pt x="68" y="258"/>
                </a:lnTo>
                <a:lnTo>
                  <a:pt x="66" y="256"/>
                </a:lnTo>
                <a:lnTo>
                  <a:pt x="62" y="256"/>
                </a:lnTo>
                <a:lnTo>
                  <a:pt x="58" y="256"/>
                </a:lnTo>
                <a:close/>
                <a:moveTo>
                  <a:pt x="74" y="30"/>
                </a:moveTo>
                <a:lnTo>
                  <a:pt x="74" y="30"/>
                </a:lnTo>
                <a:lnTo>
                  <a:pt x="68" y="32"/>
                </a:lnTo>
                <a:lnTo>
                  <a:pt x="64" y="34"/>
                </a:lnTo>
                <a:lnTo>
                  <a:pt x="60" y="38"/>
                </a:lnTo>
                <a:lnTo>
                  <a:pt x="60" y="46"/>
                </a:lnTo>
                <a:lnTo>
                  <a:pt x="60" y="136"/>
                </a:lnTo>
                <a:lnTo>
                  <a:pt x="60" y="142"/>
                </a:lnTo>
                <a:lnTo>
                  <a:pt x="64" y="146"/>
                </a:lnTo>
                <a:lnTo>
                  <a:pt x="68" y="150"/>
                </a:lnTo>
                <a:lnTo>
                  <a:pt x="74" y="150"/>
                </a:lnTo>
                <a:lnTo>
                  <a:pt x="226" y="150"/>
                </a:lnTo>
                <a:lnTo>
                  <a:pt x="232" y="150"/>
                </a:lnTo>
                <a:lnTo>
                  <a:pt x="236" y="146"/>
                </a:lnTo>
                <a:lnTo>
                  <a:pt x="240" y="142"/>
                </a:lnTo>
                <a:lnTo>
                  <a:pt x="240" y="136"/>
                </a:lnTo>
                <a:lnTo>
                  <a:pt x="240" y="46"/>
                </a:lnTo>
                <a:lnTo>
                  <a:pt x="240" y="38"/>
                </a:lnTo>
                <a:lnTo>
                  <a:pt x="236" y="34"/>
                </a:lnTo>
                <a:lnTo>
                  <a:pt x="232" y="32"/>
                </a:lnTo>
                <a:lnTo>
                  <a:pt x="226" y="30"/>
                </a:lnTo>
                <a:lnTo>
                  <a:pt x="74" y="30"/>
                </a:lnTo>
                <a:close/>
                <a:moveTo>
                  <a:pt x="74" y="210"/>
                </a:moveTo>
                <a:lnTo>
                  <a:pt x="74" y="210"/>
                </a:lnTo>
                <a:lnTo>
                  <a:pt x="72" y="212"/>
                </a:lnTo>
                <a:lnTo>
                  <a:pt x="70" y="214"/>
                </a:lnTo>
                <a:lnTo>
                  <a:pt x="70" y="218"/>
                </a:lnTo>
                <a:lnTo>
                  <a:pt x="68" y="222"/>
                </a:lnTo>
                <a:lnTo>
                  <a:pt x="68" y="226"/>
                </a:lnTo>
                <a:lnTo>
                  <a:pt x="72" y="226"/>
                </a:lnTo>
                <a:lnTo>
                  <a:pt x="74" y="226"/>
                </a:lnTo>
                <a:lnTo>
                  <a:pt x="78" y="226"/>
                </a:lnTo>
                <a:lnTo>
                  <a:pt x="80" y="226"/>
                </a:lnTo>
                <a:lnTo>
                  <a:pt x="82" y="222"/>
                </a:lnTo>
                <a:lnTo>
                  <a:pt x="82" y="218"/>
                </a:lnTo>
                <a:lnTo>
                  <a:pt x="84" y="214"/>
                </a:lnTo>
                <a:lnTo>
                  <a:pt x="82" y="212"/>
                </a:lnTo>
                <a:lnTo>
                  <a:pt x="80" y="210"/>
                </a:lnTo>
                <a:lnTo>
                  <a:pt x="78" y="210"/>
                </a:lnTo>
                <a:lnTo>
                  <a:pt x="74" y="210"/>
                </a:lnTo>
                <a:close/>
                <a:moveTo>
                  <a:pt x="76" y="234"/>
                </a:moveTo>
                <a:lnTo>
                  <a:pt x="76" y="234"/>
                </a:lnTo>
                <a:lnTo>
                  <a:pt x="74" y="234"/>
                </a:lnTo>
                <a:lnTo>
                  <a:pt x="72" y="238"/>
                </a:lnTo>
                <a:lnTo>
                  <a:pt x="72" y="244"/>
                </a:lnTo>
                <a:lnTo>
                  <a:pt x="72" y="248"/>
                </a:lnTo>
                <a:lnTo>
                  <a:pt x="74" y="248"/>
                </a:lnTo>
                <a:lnTo>
                  <a:pt x="78" y="248"/>
                </a:lnTo>
                <a:lnTo>
                  <a:pt x="82" y="248"/>
                </a:lnTo>
                <a:lnTo>
                  <a:pt x="84" y="248"/>
                </a:lnTo>
                <a:lnTo>
                  <a:pt x="86" y="244"/>
                </a:lnTo>
                <a:lnTo>
                  <a:pt x="86" y="242"/>
                </a:lnTo>
                <a:lnTo>
                  <a:pt x="86" y="238"/>
                </a:lnTo>
                <a:lnTo>
                  <a:pt x="86" y="234"/>
                </a:lnTo>
                <a:lnTo>
                  <a:pt x="84" y="234"/>
                </a:lnTo>
                <a:lnTo>
                  <a:pt x="80" y="234"/>
                </a:lnTo>
                <a:lnTo>
                  <a:pt x="76" y="234"/>
                </a:lnTo>
                <a:close/>
                <a:moveTo>
                  <a:pt x="80" y="256"/>
                </a:moveTo>
                <a:lnTo>
                  <a:pt x="80" y="256"/>
                </a:lnTo>
                <a:lnTo>
                  <a:pt x="78" y="258"/>
                </a:lnTo>
                <a:lnTo>
                  <a:pt x="76" y="260"/>
                </a:lnTo>
                <a:lnTo>
                  <a:pt x="76" y="264"/>
                </a:lnTo>
                <a:lnTo>
                  <a:pt x="74" y="268"/>
                </a:lnTo>
                <a:lnTo>
                  <a:pt x="76" y="270"/>
                </a:lnTo>
                <a:lnTo>
                  <a:pt x="78" y="272"/>
                </a:lnTo>
                <a:lnTo>
                  <a:pt x="82" y="272"/>
                </a:lnTo>
                <a:lnTo>
                  <a:pt x="86" y="272"/>
                </a:lnTo>
                <a:lnTo>
                  <a:pt x="88" y="270"/>
                </a:lnTo>
                <a:lnTo>
                  <a:pt x="90" y="268"/>
                </a:lnTo>
                <a:lnTo>
                  <a:pt x="90" y="264"/>
                </a:lnTo>
                <a:lnTo>
                  <a:pt x="90" y="260"/>
                </a:lnTo>
                <a:lnTo>
                  <a:pt x="90" y="258"/>
                </a:lnTo>
                <a:lnTo>
                  <a:pt x="88" y="256"/>
                </a:lnTo>
                <a:lnTo>
                  <a:pt x="84" y="256"/>
                </a:lnTo>
                <a:lnTo>
                  <a:pt x="80" y="256"/>
                </a:lnTo>
                <a:close/>
                <a:moveTo>
                  <a:pt x="94" y="210"/>
                </a:moveTo>
                <a:lnTo>
                  <a:pt x="94" y="210"/>
                </a:lnTo>
                <a:lnTo>
                  <a:pt x="92" y="212"/>
                </a:lnTo>
                <a:lnTo>
                  <a:pt x="90" y="214"/>
                </a:lnTo>
                <a:lnTo>
                  <a:pt x="88" y="222"/>
                </a:lnTo>
                <a:lnTo>
                  <a:pt x="90" y="226"/>
                </a:lnTo>
                <a:lnTo>
                  <a:pt x="92" y="226"/>
                </a:lnTo>
                <a:lnTo>
                  <a:pt x="94" y="226"/>
                </a:lnTo>
                <a:lnTo>
                  <a:pt x="98" y="226"/>
                </a:lnTo>
                <a:lnTo>
                  <a:pt x="102" y="226"/>
                </a:lnTo>
                <a:lnTo>
                  <a:pt x="102" y="222"/>
                </a:lnTo>
                <a:lnTo>
                  <a:pt x="102" y="218"/>
                </a:lnTo>
                <a:lnTo>
                  <a:pt x="104" y="214"/>
                </a:lnTo>
                <a:lnTo>
                  <a:pt x="102" y="212"/>
                </a:lnTo>
                <a:lnTo>
                  <a:pt x="100" y="210"/>
                </a:lnTo>
                <a:lnTo>
                  <a:pt x="96" y="210"/>
                </a:lnTo>
                <a:lnTo>
                  <a:pt x="94" y="210"/>
                </a:lnTo>
                <a:close/>
                <a:moveTo>
                  <a:pt x="98" y="234"/>
                </a:moveTo>
                <a:lnTo>
                  <a:pt x="98" y="234"/>
                </a:lnTo>
                <a:lnTo>
                  <a:pt x="94" y="234"/>
                </a:lnTo>
                <a:lnTo>
                  <a:pt x="94" y="238"/>
                </a:lnTo>
                <a:lnTo>
                  <a:pt x="94" y="242"/>
                </a:lnTo>
                <a:lnTo>
                  <a:pt x="92" y="244"/>
                </a:lnTo>
                <a:lnTo>
                  <a:pt x="94" y="248"/>
                </a:lnTo>
                <a:lnTo>
                  <a:pt x="96" y="248"/>
                </a:lnTo>
                <a:lnTo>
                  <a:pt x="100" y="248"/>
                </a:lnTo>
                <a:lnTo>
                  <a:pt x="104" y="248"/>
                </a:lnTo>
                <a:lnTo>
                  <a:pt x="106" y="248"/>
                </a:lnTo>
                <a:lnTo>
                  <a:pt x="108" y="244"/>
                </a:lnTo>
                <a:lnTo>
                  <a:pt x="108" y="242"/>
                </a:lnTo>
                <a:lnTo>
                  <a:pt x="108" y="238"/>
                </a:lnTo>
                <a:lnTo>
                  <a:pt x="108" y="234"/>
                </a:lnTo>
                <a:lnTo>
                  <a:pt x="104" y="234"/>
                </a:lnTo>
                <a:lnTo>
                  <a:pt x="102" y="234"/>
                </a:lnTo>
                <a:lnTo>
                  <a:pt x="98" y="234"/>
                </a:lnTo>
                <a:close/>
                <a:moveTo>
                  <a:pt x="102" y="256"/>
                </a:moveTo>
                <a:lnTo>
                  <a:pt x="102" y="256"/>
                </a:lnTo>
                <a:lnTo>
                  <a:pt x="100" y="258"/>
                </a:lnTo>
                <a:lnTo>
                  <a:pt x="98" y="260"/>
                </a:lnTo>
                <a:lnTo>
                  <a:pt x="98" y="264"/>
                </a:lnTo>
                <a:lnTo>
                  <a:pt x="98" y="268"/>
                </a:lnTo>
                <a:lnTo>
                  <a:pt x="98" y="270"/>
                </a:lnTo>
                <a:lnTo>
                  <a:pt x="100" y="272"/>
                </a:lnTo>
                <a:lnTo>
                  <a:pt x="126" y="272"/>
                </a:lnTo>
                <a:lnTo>
                  <a:pt x="150" y="272"/>
                </a:lnTo>
                <a:lnTo>
                  <a:pt x="174" y="272"/>
                </a:lnTo>
                <a:lnTo>
                  <a:pt x="198" y="272"/>
                </a:lnTo>
                <a:lnTo>
                  <a:pt x="202" y="270"/>
                </a:lnTo>
                <a:lnTo>
                  <a:pt x="202" y="268"/>
                </a:lnTo>
                <a:lnTo>
                  <a:pt x="202" y="264"/>
                </a:lnTo>
                <a:lnTo>
                  <a:pt x="202" y="260"/>
                </a:lnTo>
                <a:lnTo>
                  <a:pt x="200" y="258"/>
                </a:lnTo>
                <a:lnTo>
                  <a:pt x="198" y="256"/>
                </a:lnTo>
                <a:lnTo>
                  <a:pt x="174" y="256"/>
                </a:lnTo>
                <a:lnTo>
                  <a:pt x="150" y="256"/>
                </a:lnTo>
                <a:lnTo>
                  <a:pt x="126" y="256"/>
                </a:lnTo>
                <a:lnTo>
                  <a:pt x="102" y="256"/>
                </a:lnTo>
                <a:close/>
                <a:moveTo>
                  <a:pt x="114" y="210"/>
                </a:moveTo>
                <a:lnTo>
                  <a:pt x="114" y="210"/>
                </a:lnTo>
                <a:lnTo>
                  <a:pt x="110" y="212"/>
                </a:lnTo>
                <a:lnTo>
                  <a:pt x="110" y="214"/>
                </a:lnTo>
                <a:lnTo>
                  <a:pt x="110" y="218"/>
                </a:lnTo>
                <a:lnTo>
                  <a:pt x="110" y="222"/>
                </a:lnTo>
                <a:lnTo>
                  <a:pt x="110" y="226"/>
                </a:lnTo>
                <a:lnTo>
                  <a:pt x="112" y="226"/>
                </a:lnTo>
                <a:lnTo>
                  <a:pt x="116" y="226"/>
                </a:lnTo>
                <a:lnTo>
                  <a:pt x="120" y="226"/>
                </a:lnTo>
                <a:lnTo>
                  <a:pt x="122" y="226"/>
                </a:lnTo>
                <a:lnTo>
                  <a:pt x="122" y="222"/>
                </a:lnTo>
                <a:lnTo>
                  <a:pt x="122" y="218"/>
                </a:lnTo>
                <a:lnTo>
                  <a:pt x="124" y="214"/>
                </a:lnTo>
                <a:lnTo>
                  <a:pt x="122" y="212"/>
                </a:lnTo>
                <a:lnTo>
                  <a:pt x="120" y="210"/>
                </a:lnTo>
                <a:lnTo>
                  <a:pt x="116" y="210"/>
                </a:lnTo>
                <a:lnTo>
                  <a:pt x="114" y="210"/>
                </a:lnTo>
                <a:close/>
                <a:moveTo>
                  <a:pt x="118" y="234"/>
                </a:moveTo>
                <a:lnTo>
                  <a:pt x="118" y="234"/>
                </a:lnTo>
                <a:lnTo>
                  <a:pt x="116" y="234"/>
                </a:lnTo>
                <a:lnTo>
                  <a:pt x="114" y="238"/>
                </a:lnTo>
                <a:lnTo>
                  <a:pt x="114" y="242"/>
                </a:lnTo>
                <a:lnTo>
                  <a:pt x="114" y="244"/>
                </a:lnTo>
                <a:lnTo>
                  <a:pt x="114" y="248"/>
                </a:lnTo>
                <a:lnTo>
                  <a:pt x="118" y="248"/>
                </a:lnTo>
                <a:lnTo>
                  <a:pt x="120" y="248"/>
                </a:lnTo>
                <a:lnTo>
                  <a:pt x="124" y="248"/>
                </a:lnTo>
                <a:lnTo>
                  <a:pt x="128" y="248"/>
                </a:lnTo>
                <a:lnTo>
                  <a:pt x="128" y="244"/>
                </a:lnTo>
                <a:lnTo>
                  <a:pt x="128" y="238"/>
                </a:lnTo>
                <a:lnTo>
                  <a:pt x="128" y="234"/>
                </a:lnTo>
                <a:lnTo>
                  <a:pt x="126" y="234"/>
                </a:lnTo>
                <a:lnTo>
                  <a:pt x="122" y="234"/>
                </a:lnTo>
                <a:lnTo>
                  <a:pt x="118" y="234"/>
                </a:lnTo>
                <a:close/>
                <a:moveTo>
                  <a:pt x="134" y="210"/>
                </a:moveTo>
                <a:lnTo>
                  <a:pt x="134" y="210"/>
                </a:lnTo>
                <a:lnTo>
                  <a:pt x="130" y="212"/>
                </a:lnTo>
                <a:lnTo>
                  <a:pt x="130" y="214"/>
                </a:lnTo>
                <a:lnTo>
                  <a:pt x="130" y="222"/>
                </a:lnTo>
                <a:lnTo>
                  <a:pt x="130" y="226"/>
                </a:lnTo>
                <a:lnTo>
                  <a:pt x="132" y="226"/>
                </a:lnTo>
                <a:lnTo>
                  <a:pt x="136" y="226"/>
                </a:lnTo>
                <a:lnTo>
                  <a:pt x="140" y="226"/>
                </a:lnTo>
                <a:lnTo>
                  <a:pt x="142" y="226"/>
                </a:lnTo>
                <a:lnTo>
                  <a:pt x="142" y="222"/>
                </a:lnTo>
                <a:lnTo>
                  <a:pt x="144" y="214"/>
                </a:lnTo>
                <a:lnTo>
                  <a:pt x="142" y="212"/>
                </a:lnTo>
                <a:lnTo>
                  <a:pt x="140" y="210"/>
                </a:lnTo>
                <a:lnTo>
                  <a:pt x="136" y="210"/>
                </a:lnTo>
                <a:lnTo>
                  <a:pt x="134" y="210"/>
                </a:lnTo>
                <a:close/>
                <a:moveTo>
                  <a:pt x="140" y="234"/>
                </a:moveTo>
                <a:lnTo>
                  <a:pt x="140" y="234"/>
                </a:lnTo>
                <a:lnTo>
                  <a:pt x="136" y="234"/>
                </a:lnTo>
                <a:lnTo>
                  <a:pt x="136" y="238"/>
                </a:lnTo>
                <a:lnTo>
                  <a:pt x="136" y="242"/>
                </a:lnTo>
                <a:lnTo>
                  <a:pt x="136" y="244"/>
                </a:lnTo>
                <a:lnTo>
                  <a:pt x="136" y="248"/>
                </a:lnTo>
                <a:lnTo>
                  <a:pt x="138" y="248"/>
                </a:lnTo>
                <a:lnTo>
                  <a:pt x="142" y="248"/>
                </a:lnTo>
                <a:lnTo>
                  <a:pt x="146" y="248"/>
                </a:lnTo>
                <a:lnTo>
                  <a:pt x="148" y="248"/>
                </a:lnTo>
                <a:lnTo>
                  <a:pt x="150" y="244"/>
                </a:lnTo>
                <a:lnTo>
                  <a:pt x="150" y="242"/>
                </a:lnTo>
                <a:lnTo>
                  <a:pt x="150" y="238"/>
                </a:lnTo>
                <a:lnTo>
                  <a:pt x="148" y="234"/>
                </a:lnTo>
                <a:lnTo>
                  <a:pt x="146" y="234"/>
                </a:lnTo>
                <a:lnTo>
                  <a:pt x="142" y="234"/>
                </a:lnTo>
                <a:lnTo>
                  <a:pt x="140" y="234"/>
                </a:lnTo>
                <a:close/>
                <a:moveTo>
                  <a:pt x="154" y="210"/>
                </a:moveTo>
                <a:lnTo>
                  <a:pt x="154" y="210"/>
                </a:lnTo>
                <a:lnTo>
                  <a:pt x="150" y="212"/>
                </a:lnTo>
                <a:lnTo>
                  <a:pt x="150" y="214"/>
                </a:lnTo>
                <a:lnTo>
                  <a:pt x="150" y="218"/>
                </a:lnTo>
                <a:lnTo>
                  <a:pt x="150" y="222"/>
                </a:lnTo>
                <a:lnTo>
                  <a:pt x="150" y="226"/>
                </a:lnTo>
                <a:lnTo>
                  <a:pt x="154" y="226"/>
                </a:lnTo>
                <a:lnTo>
                  <a:pt x="156" y="226"/>
                </a:lnTo>
                <a:lnTo>
                  <a:pt x="160" y="226"/>
                </a:lnTo>
                <a:lnTo>
                  <a:pt x="162" y="226"/>
                </a:lnTo>
                <a:lnTo>
                  <a:pt x="164" y="222"/>
                </a:lnTo>
                <a:lnTo>
                  <a:pt x="164" y="218"/>
                </a:lnTo>
                <a:lnTo>
                  <a:pt x="164" y="214"/>
                </a:lnTo>
                <a:lnTo>
                  <a:pt x="162" y="212"/>
                </a:lnTo>
                <a:lnTo>
                  <a:pt x="160" y="210"/>
                </a:lnTo>
                <a:lnTo>
                  <a:pt x="156" y="210"/>
                </a:lnTo>
                <a:lnTo>
                  <a:pt x="154" y="210"/>
                </a:lnTo>
                <a:close/>
                <a:moveTo>
                  <a:pt x="160" y="234"/>
                </a:moveTo>
                <a:lnTo>
                  <a:pt x="160" y="234"/>
                </a:lnTo>
                <a:lnTo>
                  <a:pt x="158" y="234"/>
                </a:lnTo>
                <a:lnTo>
                  <a:pt x="156" y="238"/>
                </a:lnTo>
                <a:lnTo>
                  <a:pt x="156" y="244"/>
                </a:lnTo>
                <a:lnTo>
                  <a:pt x="158" y="248"/>
                </a:lnTo>
                <a:lnTo>
                  <a:pt x="160" y="248"/>
                </a:lnTo>
                <a:lnTo>
                  <a:pt x="164" y="248"/>
                </a:lnTo>
                <a:lnTo>
                  <a:pt x="168" y="248"/>
                </a:lnTo>
                <a:lnTo>
                  <a:pt x="170" y="248"/>
                </a:lnTo>
                <a:lnTo>
                  <a:pt x="172" y="244"/>
                </a:lnTo>
                <a:lnTo>
                  <a:pt x="170" y="238"/>
                </a:lnTo>
                <a:lnTo>
                  <a:pt x="170" y="234"/>
                </a:lnTo>
                <a:lnTo>
                  <a:pt x="168" y="234"/>
                </a:lnTo>
                <a:lnTo>
                  <a:pt x="164" y="234"/>
                </a:lnTo>
                <a:lnTo>
                  <a:pt x="160" y="234"/>
                </a:lnTo>
                <a:close/>
                <a:moveTo>
                  <a:pt x="172" y="210"/>
                </a:moveTo>
                <a:lnTo>
                  <a:pt x="172" y="210"/>
                </a:lnTo>
                <a:lnTo>
                  <a:pt x="170" y="212"/>
                </a:lnTo>
                <a:lnTo>
                  <a:pt x="170" y="214"/>
                </a:lnTo>
                <a:lnTo>
                  <a:pt x="170" y="218"/>
                </a:lnTo>
                <a:lnTo>
                  <a:pt x="170" y="222"/>
                </a:lnTo>
                <a:lnTo>
                  <a:pt x="170" y="226"/>
                </a:lnTo>
                <a:lnTo>
                  <a:pt x="174" y="226"/>
                </a:lnTo>
                <a:lnTo>
                  <a:pt x="176" y="226"/>
                </a:lnTo>
                <a:lnTo>
                  <a:pt x="180" y="226"/>
                </a:lnTo>
                <a:lnTo>
                  <a:pt x="182" y="226"/>
                </a:lnTo>
                <a:lnTo>
                  <a:pt x="184" y="222"/>
                </a:lnTo>
                <a:lnTo>
                  <a:pt x="182" y="214"/>
                </a:lnTo>
                <a:lnTo>
                  <a:pt x="182" y="212"/>
                </a:lnTo>
                <a:lnTo>
                  <a:pt x="180" y="210"/>
                </a:lnTo>
                <a:lnTo>
                  <a:pt x="176" y="210"/>
                </a:lnTo>
                <a:lnTo>
                  <a:pt x="172" y="210"/>
                </a:lnTo>
                <a:close/>
                <a:moveTo>
                  <a:pt x="182" y="234"/>
                </a:moveTo>
                <a:lnTo>
                  <a:pt x="182" y="234"/>
                </a:lnTo>
                <a:lnTo>
                  <a:pt x="178" y="234"/>
                </a:lnTo>
                <a:lnTo>
                  <a:pt x="178" y="238"/>
                </a:lnTo>
                <a:lnTo>
                  <a:pt x="178" y="242"/>
                </a:lnTo>
                <a:lnTo>
                  <a:pt x="178" y="244"/>
                </a:lnTo>
                <a:lnTo>
                  <a:pt x="180" y="248"/>
                </a:lnTo>
                <a:lnTo>
                  <a:pt x="182" y="248"/>
                </a:lnTo>
                <a:lnTo>
                  <a:pt x="186" y="248"/>
                </a:lnTo>
                <a:lnTo>
                  <a:pt x="190" y="248"/>
                </a:lnTo>
                <a:lnTo>
                  <a:pt x="192" y="248"/>
                </a:lnTo>
                <a:lnTo>
                  <a:pt x="192" y="244"/>
                </a:lnTo>
                <a:lnTo>
                  <a:pt x="192" y="242"/>
                </a:lnTo>
                <a:lnTo>
                  <a:pt x="192" y="238"/>
                </a:lnTo>
                <a:lnTo>
                  <a:pt x="190" y="234"/>
                </a:lnTo>
                <a:lnTo>
                  <a:pt x="188" y="234"/>
                </a:lnTo>
                <a:lnTo>
                  <a:pt x="184" y="234"/>
                </a:lnTo>
                <a:lnTo>
                  <a:pt x="182" y="234"/>
                </a:lnTo>
                <a:close/>
                <a:moveTo>
                  <a:pt x="192" y="210"/>
                </a:moveTo>
                <a:lnTo>
                  <a:pt x="192" y="210"/>
                </a:lnTo>
                <a:lnTo>
                  <a:pt x="190" y="212"/>
                </a:lnTo>
                <a:lnTo>
                  <a:pt x="190" y="214"/>
                </a:lnTo>
                <a:lnTo>
                  <a:pt x="190" y="218"/>
                </a:lnTo>
                <a:lnTo>
                  <a:pt x="190" y="222"/>
                </a:lnTo>
                <a:lnTo>
                  <a:pt x="192" y="226"/>
                </a:lnTo>
                <a:lnTo>
                  <a:pt x="194" y="226"/>
                </a:lnTo>
                <a:lnTo>
                  <a:pt x="198" y="226"/>
                </a:lnTo>
                <a:lnTo>
                  <a:pt x="200" y="226"/>
                </a:lnTo>
                <a:lnTo>
                  <a:pt x="204" y="226"/>
                </a:lnTo>
                <a:lnTo>
                  <a:pt x="204" y="222"/>
                </a:lnTo>
                <a:lnTo>
                  <a:pt x="204" y="214"/>
                </a:lnTo>
                <a:lnTo>
                  <a:pt x="202" y="212"/>
                </a:lnTo>
                <a:lnTo>
                  <a:pt x="200" y="210"/>
                </a:lnTo>
                <a:lnTo>
                  <a:pt x="196" y="210"/>
                </a:lnTo>
                <a:lnTo>
                  <a:pt x="192" y="210"/>
                </a:lnTo>
                <a:close/>
                <a:moveTo>
                  <a:pt x="202" y="234"/>
                </a:moveTo>
                <a:lnTo>
                  <a:pt x="202" y="234"/>
                </a:lnTo>
                <a:lnTo>
                  <a:pt x="200" y="234"/>
                </a:lnTo>
                <a:lnTo>
                  <a:pt x="198" y="238"/>
                </a:lnTo>
                <a:lnTo>
                  <a:pt x="200" y="242"/>
                </a:lnTo>
                <a:lnTo>
                  <a:pt x="200" y="244"/>
                </a:lnTo>
                <a:lnTo>
                  <a:pt x="200" y="248"/>
                </a:lnTo>
                <a:lnTo>
                  <a:pt x="204" y="248"/>
                </a:lnTo>
                <a:lnTo>
                  <a:pt x="208" y="248"/>
                </a:lnTo>
                <a:lnTo>
                  <a:pt x="210" y="248"/>
                </a:lnTo>
                <a:lnTo>
                  <a:pt x="214" y="248"/>
                </a:lnTo>
                <a:lnTo>
                  <a:pt x="214" y="244"/>
                </a:lnTo>
                <a:lnTo>
                  <a:pt x="214" y="242"/>
                </a:lnTo>
                <a:lnTo>
                  <a:pt x="212" y="238"/>
                </a:lnTo>
                <a:lnTo>
                  <a:pt x="212" y="234"/>
                </a:lnTo>
                <a:lnTo>
                  <a:pt x="208" y="234"/>
                </a:lnTo>
                <a:lnTo>
                  <a:pt x="206" y="234"/>
                </a:lnTo>
                <a:lnTo>
                  <a:pt x="202" y="234"/>
                </a:lnTo>
                <a:close/>
                <a:moveTo>
                  <a:pt x="212" y="256"/>
                </a:moveTo>
                <a:lnTo>
                  <a:pt x="212" y="256"/>
                </a:lnTo>
                <a:lnTo>
                  <a:pt x="210" y="258"/>
                </a:lnTo>
                <a:lnTo>
                  <a:pt x="208" y="260"/>
                </a:lnTo>
                <a:lnTo>
                  <a:pt x="208" y="264"/>
                </a:lnTo>
                <a:lnTo>
                  <a:pt x="210" y="268"/>
                </a:lnTo>
                <a:lnTo>
                  <a:pt x="210" y="270"/>
                </a:lnTo>
                <a:lnTo>
                  <a:pt x="214" y="272"/>
                </a:lnTo>
                <a:lnTo>
                  <a:pt x="218" y="272"/>
                </a:lnTo>
                <a:lnTo>
                  <a:pt x="222" y="272"/>
                </a:lnTo>
                <a:lnTo>
                  <a:pt x="224" y="270"/>
                </a:lnTo>
                <a:lnTo>
                  <a:pt x="224" y="268"/>
                </a:lnTo>
                <a:lnTo>
                  <a:pt x="224" y="264"/>
                </a:lnTo>
                <a:lnTo>
                  <a:pt x="224" y="260"/>
                </a:lnTo>
                <a:lnTo>
                  <a:pt x="222" y="258"/>
                </a:lnTo>
                <a:lnTo>
                  <a:pt x="220" y="256"/>
                </a:lnTo>
                <a:lnTo>
                  <a:pt x="216" y="256"/>
                </a:lnTo>
                <a:lnTo>
                  <a:pt x="212" y="256"/>
                </a:lnTo>
                <a:close/>
                <a:moveTo>
                  <a:pt x="212" y="210"/>
                </a:moveTo>
                <a:lnTo>
                  <a:pt x="212" y="210"/>
                </a:lnTo>
                <a:lnTo>
                  <a:pt x="210" y="212"/>
                </a:lnTo>
                <a:lnTo>
                  <a:pt x="210" y="214"/>
                </a:lnTo>
                <a:lnTo>
                  <a:pt x="210" y="218"/>
                </a:lnTo>
                <a:lnTo>
                  <a:pt x="210" y="222"/>
                </a:lnTo>
                <a:lnTo>
                  <a:pt x="212" y="226"/>
                </a:lnTo>
                <a:lnTo>
                  <a:pt x="214" y="226"/>
                </a:lnTo>
                <a:lnTo>
                  <a:pt x="218" y="226"/>
                </a:lnTo>
                <a:lnTo>
                  <a:pt x="222" y="226"/>
                </a:lnTo>
                <a:lnTo>
                  <a:pt x="224" y="226"/>
                </a:lnTo>
                <a:lnTo>
                  <a:pt x="224" y="222"/>
                </a:lnTo>
                <a:lnTo>
                  <a:pt x="224" y="218"/>
                </a:lnTo>
                <a:lnTo>
                  <a:pt x="222" y="214"/>
                </a:lnTo>
                <a:lnTo>
                  <a:pt x="222" y="212"/>
                </a:lnTo>
                <a:lnTo>
                  <a:pt x="218" y="210"/>
                </a:lnTo>
                <a:lnTo>
                  <a:pt x="216" y="210"/>
                </a:lnTo>
                <a:lnTo>
                  <a:pt x="212" y="210"/>
                </a:lnTo>
                <a:close/>
                <a:moveTo>
                  <a:pt x="222" y="234"/>
                </a:moveTo>
                <a:lnTo>
                  <a:pt x="222" y="234"/>
                </a:lnTo>
                <a:lnTo>
                  <a:pt x="220" y="234"/>
                </a:lnTo>
                <a:lnTo>
                  <a:pt x="220" y="238"/>
                </a:lnTo>
                <a:lnTo>
                  <a:pt x="222" y="244"/>
                </a:lnTo>
                <a:lnTo>
                  <a:pt x="222" y="248"/>
                </a:lnTo>
                <a:lnTo>
                  <a:pt x="226" y="248"/>
                </a:lnTo>
                <a:lnTo>
                  <a:pt x="228" y="248"/>
                </a:lnTo>
                <a:lnTo>
                  <a:pt x="232" y="248"/>
                </a:lnTo>
                <a:lnTo>
                  <a:pt x="234" y="248"/>
                </a:lnTo>
                <a:lnTo>
                  <a:pt x="236" y="244"/>
                </a:lnTo>
                <a:lnTo>
                  <a:pt x="234" y="242"/>
                </a:lnTo>
                <a:lnTo>
                  <a:pt x="234" y="238"/>
                </a:lnTo>
                <a:lnTo>
                  <a:pt x="232" y="234"/>
                </a:lnTo>
                <a:lnTo>
                  <a:pt x="230" y="234"/>
                </a:lnTo>
                <a:lnTo>
                  <a:pt x="226" y="234"/>
                </a:lnTo>
                <a:lnTo>
                  <a:pt x="222" y="234"/>
                </a:lnTo>
                <a:close/>
                <a:moveTo>
                  <a:pt x="232" y="210"/>
                </a:moveTo>
                <a:lnTo>
                  <a:pt x="232" y="210"/>
                </a:lnTo>
                <a:lnTo>
                  <a:pt x="230" y="212"/>
                </a:lnTo>
                <a:lnTo>
                  <a:pt x="230" y="214"/>
                </a:lnTo>
                <a:lnTo>
                  <a:pt x="230" y="218"/>
                </a:lnTo>
                <a:lnTo>
                  <a:pt x="232" y="222"/>
                </a:lnTo>
                <a:lnTo>
                  <a:pt x="232" y="226"/>
                </a:lnTo>
                <a:lnTo>
                  <a:pt x="236" y="226"/>
                </a:lnTo>
                <a:lnTo>
                  <a:pt x="246" y="226"/>
                </a:lnTo>
                <a:lnTo>
                  <a:pt x="256" y="226"/>
                </a:lnTo>
                <a:lnTo>
                  <a:pt x="258" y="226"/>
                </a:lnTo>
                <a:lnTo>
                  <a:pt x="258" y="222"/>
                </a:lnTo>
                <a:lnTo>
                  <a:pt x="258" y="218"/>
                </a:lnTo>
                <a:lnTo>
                  <a:pt x="256" y="214"/>
                </a:lnTo>
                <a:lnTo>
                  <a:pt x="254" y="212"/>
                </a:lnTo>
                <a:lnTo>
                  <a:pt x="252" y="210"/>
                </a:lnTo>
                <a:lnTo>
                  <a:pt x="242" y="210"/>
                </a:lnTo>
                <a:lnTo>
                  <a:pt x="232" y="210"/>
                </a:lnTo>
                <a:close/>
                <a:moveTo>
                  <a:pt x="234" y="256"/>
                </a:moveTo>
                <a:lnTo>
                  <a:pt x="234" y="256"/>
                </a:lnTo>
                <a:lnTo>
                  <a:pt x="232" y="258"/>
                </a:lnTo>
                <a:lnTo>
                  <a:pt x="230" y="260"/>
                </a:lnTo>
                <a:lnTo>
                  <a:pt x="232" y="268"/>
                </a:lnTo>
                <a:lnTo>
                  <a:pt x="234" y="270"/>
                </a:lnTo>
                <a:lnTo>
                  <a:pt x="236" y="272"/>
                </a:lnTo>
                <a:lnTo>
                  <a:pt x="240" y="272"/>
                </a:lnTo>
                <a:lnTo>
                  <a:pt x="244" y="272"/>
                </a:lnTo>
                <a:lnTo>
                  <a:pt x="246" y="270"/>
                </a:lnTo>
                <a:lnTo>
                  <a:pt x="246" y="268"/>
                </a:lnTo>
                <a:lnTo>
                  <a:pt x="246" y="264"/>
                </a:lnTo>
                <a:lnTo>
                  <a:pt x="246" y="260"/>
                </a:lnTo>
                <a:lnTo>
                  <a:pt x="244" y="258"/>
                </a:lnTo>
                <a:lnTo>
                  <a:pt x="240" y="256"/>
                </a:lnTo>
                <a:lnTo>
                  <a:pt x="238" y="256"/>
                </a:lnTo>
                <a:lnTo>
                  <a:pt x="234" y="256"/>
                </a:lnTo>
                <a:close/>
                <a:moveTo>
                  <a:pt x="244" y="234"/>
                </a:moveTo>
                <a:lnTo>
                  <a:pt x="244" y="234"/>
                </a:lnTo>
                <a:lnTo>
                  <a:pt x="242" y="234"/>
                </a:lnTo>
                <a:lnTo>
                  <a:pt x="240" y="238"/>
                </a:lnTo>
                <a:lnTo>
                  <a:pt x="242" y="242"/>
                </a:lnTo>
                <a:lnTo>
                  <a:pt x="242" y="244"/>
                </a:lnTo>
                <a:lnTo>
                  <a:pt x="244" y="248"/>
                </a:lnTo>
                <a:lnTo>
                  <a:pt x="246" y="248"/>
                </a:lnTo>
                <a:lnTo>
                  <a:pt x="254" y="248"/>
                </a:lnTo>
                <a:lnTo>
                  <a:pt x="260" y="248"/>
                </a:lnTo>
                <a:lnTo>
                  <a:pt x="264" y="248"/>
                </a:lnTo>
                <a:lnTo>
                  <a:pt x="264" y="244"/>
                </a:lnTo>
                <a:lnTo>
                  <a:pt x="262" y="242"/>
                </a:lnTo>
                <a:lnTo>
                  <a:pt x="262" y="238"/>
                </a:lnTo>
                <a:lnTo>
                  <a:pt x="260" y="234"/>
                </a:lnTo>
                <a:lnTo>
                  <a:pt x="258" y="234"/>
                </a:lnTo>
                <a:lnTo>
                  <a:pt x="250" y="234"/>
                </a:lnTo>
                <a:lnTo>
                  <a:pt x="244" y="234"/>
                </a:lnTo>
                <a:close/>
                <a:moveTo>
                  <a:pt x="256" y="256"/>
                </a:moveTo>
                <a:lnTo>
                  <a:pt x="256" y="256"/>
                </a:lnTo>
                <a:lnTo>
                  <a:pt x="252" y="258"/>
                </a:lnTo>
                <a:lnTo>
                  <a:pt x="252" y="260"/>
                </a:lnTo>
                <a:lnTo>
                  <a:pt x="254" y="264"/>
                </a:lnTo>
                <a:lnTo>
                  <a:pt x="254" y="268"/>
                </a:lnTo>
                <a:lnTo>
                  <a:pt x="256" y="270"/>
                </a:lnTo>
                <a:lnTo>
                  <a:pt x="260" y="272"/>
                </a:lnTo>
                <a:lnTo>
                  <a:pt x="262" y="272"/>
                </a:lnTo>
                <a:lnTo>
                  <a:pt x="266" y="272"/>
                </a:lnTo>
                <a:lnTo>
                  <a:pt x="270" y="270"/>
                </a:lnTo>
                <a:lnTo>
                  <a:pt x="270" y="268"/>
                </a:lnTo>
                <a:lnTo>
                  <a:pt x="268" y="264"/>
                </a:lnTo>
                <a:lnTo>
                  <a:pt x="268" y="260"/>
                </a:lnTo>
                <a:lnTo>
                  <a:pt x="266" y="258"/>
                </a:lnTo>
                <a:lnTo>
                  <a:pt x="262" y="256"/>
                </a:lnTo>
                <a:lnTo>
                  <a:pt x="260" y="256"/>
                </a:lnTo>
                <a:lnTo>
                  <a:pt x="256" y="256"/>
                </a:lnTo>
                <a:close/>
              </a:path>
            </a:pathLst>
          </a:custGeom>
          <a:solidFill>
            <a:srgbClr val="0066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740" name="Freeform 2908"/>
          <p:cNvSpPr>
            <a:spLocks noEditPoints="1"/>
          </p:cNvSpPr>
          <p:nvPr/>
        </p:nvSpPr>
        <p:spPr bwMode="auto">
          <a:xfrm>
            <a:off x="1570038" y="5265738"/>
            <a:ext cx="561975" cy="566737"/>
          </a:xfrm>
          <a:custGeom>
            <a:avLst/>
            <a:gdLst>
              <a:gd name="T0" fmla="*/ 2147483647 w 300"/>
              <a:gd name="T1" fmla="*/ 2147483647 h 302"/>
              <a:gd name="T2" fmla="*/ 2147483647 w 300"/>
              <a:gd name="T3" fmla="*/ 2147483647 h 302"/>
              <a:gd name="T4" fmla="*/ 2147483647 w 300"/>
              <a:gd name="T5" fmla="*/ 2147483647 h 302"/>
              <a:gd name="T6" fmla="*/ 2147483647 w 300"/>
              <a:gd name="T7" fmla="*/ 0 h 302"/>
              <a:gd name="T8" fmla="*/ 2147483647 w 300"/>
              <a:gd name="T9" fmla="*/ 2147483647 h 302"/>
              <a:gd name="T10" fmla="*/ 2147483647 w 300"/>
              <a:gd name="T11" fmla="*/ 2147483647 h 302"/>
              <a:gd name="T12" fmla="*/ 2147483647 w 300"/>
              <a:gd name="T13" fmla="*/ 0 h 302"/>
              <a:gd name="T14" fmla="*/ 2147483647 w 300"/>
              <a:gd name="T15" fmla="*/ 2147483647 h 302"/>
              <a:gd name="T16" fmla="*/ 2147483647 w 300"/>
              <a:gd name="T17" fmla="*/ 2147483647 h 302"/>
              <a:gd name="T18" fmla="*/ 2147483647 w 300"/>
              <a:gd name="T19" fmla="*/ 2147483647 h 302"/>
              <a:gd name="T20" fmla="*/ 2147483647 w 300"/>
              <a:gd name="T21" fmla="*/ 2147483647 h 302"/>
              <a:gd name="T22" fmla="*/ 2147483647 w 300"/>
              <a:gd name="T23" fmla="*/ 2147483647 h 302"/>
              <a:gd name="T24" fmla="*/ 2147483647 w 300"/>
              <a:gd name="T25" fmla="*/ 2147483647 h 302"/>
              <a:gd name="T26" fmla="*/ 2147483647 w 300"/>
              <a:gd name="T27" fmla="*/ 2147483647 h 302"/>
              <a:gd name="T28" fmla="*/ 2147483647 w 300"/>
              <a:gd name="T29" fmla="*/ 2147483647 h 302"/>
              <a:gd name="T30" fmla="*/ 2147483647 w 300"/>
              <a:gd name="T31" fmla="*/ 2147483647 h 302"/>
              <a:gd name="T32" fmla="*/ 0 w 300"/>
              <a:gd name="T33" fmla="*/ 2147483647 h 302"/>
              <a:gd name="T34" fmla="*/ 2147483647 w 300"/>
              <a:gd name="T35" fmla="*/ 2147483647 h 302"/>
              <a:gd name="T36" fmla="*/ 2147483647 w 300"/>
              <a:gd name="T37" fmla="*/ 2147483647 h 302"/>
              <a:gd name="T38" fmla="*/ 2147483647 w 300"/>
              <a:gd name="T39" fmla="*/ 2147483647 h 302"/>
              <a:gd name="T40" fmla="*/ 2147483647 w 300"/>
              <a:gd name="T41" fmla="*/ 2147483647 h 302"/>
              <a:gd name="T42" fmla="*/ 2147483647 w 300"/>
              <a:gd name="T43" fmla="*/ 2147483647 h 302"/>
              <a:gd name="T44" fmla="*/ 2147483647 w 300"/>
              <a:gd name="T45" fmla="*/ 2147483647 h 302"/>
              <a:gd name="T46" fmla="*/ 2147483647 w 300"/>
              <a:gd name="T47" fmla="*/ 2147483647 h 302"/>
              <a:gd name="T48" fmla="*/ 2147483647 w 300"/>
              <a:gd name="T49" fmla="*/ 2147483647 h 302"/>
              <a:gd name="T50" fmla="*/ 2147483647 w 300"/>
              <a:gd name="T51" fmla="*/ 2147483647 h 302"/>
              <a:gd name="T52" fmla="*/ 2147483647 w 300"/>
              <a:gd name="T53" fmla="*/ 2147483647 h 302"/>
              <a:gd name="T54" fmla="*/ 2147483647 w 300"/>
              <a:gd name="T55" fmla="*/ 2147483647 h 302"/>
              <a:gd name="T56" fmla="*/ 2147483647 w 300"/>
              <a:gd name="T57" fmla="*/ 2147483647 h 302"/>
              <a:gd name="T58" fmla="*/ 2147483647 w 300"/>
              <a:gd name="T59" fmla="*/ 2147483647 h 302"/>
              <a:gd name="T60" fmla="*/ 2147483647 w 300"/>
              <a:gd name="T61" fmla="*/ 2147483647 h 302"/>
              <a:gd name="T62" fmla="*/ 2147483647 w 300"/>
              <a:gd name="T63" fmla="*/ 2147483647 h 302"/>
              <a:gd name="T64" fmla="*/ 2147483647 w 300"/>
              <a:gd name="T65" fmla="*/ 2147483647 h 302"/>
              <a:gd name="T66" fmla="*/ 2147483647 w 300"/>
              <a:gd name="T67" fmla="*/ 2147483647 h 302"/>
              <a:gd name="T68" fmla="*/ 2147483647 w 300"/>
              <a:gd name="T69" fmla="*/ 2147483647 h 302"/>
              <a:gd name="T70" fmla="*/ 2147483647 w 300"/>
              <a:gd name="T71" fmla="*/ 2147483647 h 302"/>
              <a:gd name="T72" fmla="*/ 2147483647 w 300"/>
              <a:gd name="T73" fmla="*/ 2147483647 h 302"/>
              <a:gd name="T74" fmla="*/ 2147483647 w 300"/>
              <a:gd name="T75" fmla="*/ 2147483647 h 302"/>
              <a:gd name="T76" fmla="*/ 2147483647 w 300"/>
              <a:gd name="T77" fmla="*/ 2147483647 h 302"/>
              <a:gd name="T78" fmla="*/ 2147483647 w 300"/>
              <a:gd name="T79" fmla="*/ 2147483647 h 302"/>
              <a:gd name="T80" fmla="*/ 2147483647 w 300"/>
              <a:gd name="T81" fmla="*/ 2147483647 h 302"/>
              <a:gd name="T82" fmla="*/ 2147483647 w 300"/>
              <a:gd name="T83" fmla="*/ 2147483647 h 302"/>
              <a:gd name="T84" fmla="*/ 2147483647 w 300"/>
              <a:gd name="T85" fmla="*/ 2147483647 h 30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00"/>
              <a:gd name="T130" fmla="*/ 0 h 302"/>
              <a:gd name="T131" fmla="*/ 300 w 300"/>
              <a:gd name="T132" fmla="*/ 302 h 302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00" h="302">
                <a:moveTo>
                  <a:pt x="30" y="76"/>
                </a:moveTo>
                <a:lnTo>
                  <a:pt x="98" y="76"/>
                </a:lnTo>
                <a:lnTo>
                  <a:pt x="50" y="26"/>
                </a:lnTo>
                <a:lnTo>
                  <a:pt x="46" y="20"/>
                </a:lnTo>
                <a:lnTo>
                  <a:pt x="44" y="16"/>
                </a:lnTo>
                <a:lnTo>
                  <a:pt x="46" y="8"/>
                </a:lnTo>
                <a:lnTo>
                  <a:pt x="48" y="4"/>
                </a:lnTo>
                <a:lnTo>
                  <a:pt x="54" y="0"/>
                </a:lnTo>
                <a:lnTo>
                  <a:pt x="60" y="0"/>
                </a:lnTo>
                <a:lnTo>
                  <a:pt x="66" y="2"/>
                </a:lnTo>
                <a:lnTo>
                  <a:pt x="70" y="4"/>
                </a:lnTo>
                <a:lnTo>
                  <a:pt x="142" y="76"/>
                </a:lnTo>
                <a:lnTo>
                  <a:pt x="158" y="76"/>
                </a:lnTo>
                <a:lnTo>
                  <a:pt x="230" y="4"/>
                </a:lnTo>
                <a:lnTo>
                  <a:pt x="234" y="2"/>
                </a:lnTo>
                <a:lnTo>
                  <a:pt x="240" y="0"/>
                </a:lnTo>
                <a:lnTo>
                  <a:pt x="248" y="0"/>
                </a:lnTo>
                <a:lnTo>
                  <a:pt x="252" y="4"/>
                </a:lnTo>
                <a:lnTo>
                  <a:pt x="254" y="8"/>
                </a:lnTo>
                <a:lnTo>
                  <a:pt x="256" y="16"/>
                </a:lnTo>
                <a:lnTo>
                  <a:pt x="254" y="20"/>
                </a:lnTo>
                <a:lnTo>
                  <a:pt x="252" y="26"/>
                </a:lnTo>
                <a:lnTo>
                  <a:pt x="202" y="76"/>
                </a:lnTo>
                <a:lnTo>
                  <a:pt x="270" y="76"/>
                </a:lnTo>
                <a:lnTo>
                  <a:pt x="282" y="78"/>
                </a:lnTo>
                <a:lnTo>
                  <a:pt x="292" y="84"/>
                </a:lnTo>
                <a:lnTo>
                  <a:pt x="298" y="94"/>
                </a:lnTo>
                <a:lnTo>
                  <a:pt x="300" y="106"/>
                </a:lnTo>
                <a:lnTo>
                  <a:pt x="300" y="272"/>
                </a:lnTo>
                <a:lnTo>
                  <a:pt x="298" y="282"/>
                </a:lnTo>
                <a:lnTo>
                  <a:pt x="292" y="292"/>
                </a:lnTo>
                <a:lnTo>
                  <a:pt x="282" y="300"/>
                </a:lnTo>
                <a:lnTo>
                  <a:pt x="270" y="302"/>
                </a:lnTo>
                <a:lnTo>
                  <a:pt x="30" y="302"/>
                </a:lnTo>
                <a:lnTo>
                  <a:pt x="18" y="300"/>
                </a:lnTo>
                <a:lnTo>
                  <a:pt x="8" y="292"/>
                </a:lnTo>
                <a:lnTo>
                  <a:pt x="2" y="282"/>
                </a:lnTo>
                <a:lnTo>
                  <a:pt x="0" y="272"/>
                </a:lnTo>
                <a:lnTo>
                  <a:pt x="0" y="106"/>
                </a:lnTo>
                <a:lnTo>
                  <a:pt x="2" y="94"/>
                </a:lnTo>
                <a:lnTo>
                  <a:pt x="8" y="84"/>
                </a:lnTo>
                <a:lnTo>
                  <a:pt x="18" y="78"/>
                </a:lnTo>
                <a:lnTo>
                  <a:pt x="30" y="76"/>
                </a:lnTo>
                <a:close/>
                <a:moveTo>
                  <a:pt x="44" y="106"/>
                </a:moveTo>
                <a:lnTo>
                  <a:pt x="44" y="106"/>
                </a:lnTo>
                <a:lnTo>
                  <a:pt x="38" y="106"/>
                </a:lnTo>
                <a:lnTo>
                  <a:pt x="34" y="110"/>
                </a:lnTo>
                <a:lnTo>
                  <a:pt x="30" y="114"/>
                </a:lnTo>
                <a:lnTo>
                  <a:pt x="30" y="120"/>
                </a:lnTo>
                <a:lnTo>
                  <a:pt x="30" y="256"/>
                </a:lnTo>
                <a:lnTo>
                  <a:pt x="30" y="262"/>
                </a:lnTo>
                <a:lnTo>
                  <a:pt x="34" y="268"/>
                </a:lnTo>
                <a:lnTo>
                  <a:pt x="38" y="270"/>
                </a:lnTo>
                <a:lnTo>
                  <a:pt x="44" y="272"/>
                </a:lnTo>
                <a:lnTo>
                  <a:pt x="210" y="272"/>
                </a:lnTo>
                <a:lnTo>
                  <a:pt x="216" y="270"/>
                </a:lnTo>
                <a:lnTo>
                  <a:pt x="222" y="268"/>
                </a:lnTo>
                <a:lnTo>
                  <a:pt x="224" y="262"/>
                </a:lnTo>
                <a:lnTo>
                  <a:pt x="226" y="256"/>
                </a:lnTo>
                <a:lnTo>
                  <a:pt x="226" y="120"/>
                </a:lnTo>
                <a:lnTo>
                  <a:pt x="224" y="114"/>
                </a:lnTo>
                <a:lnTo>
                  <a:pt x="222" y="110"/>
                </a:lnTo>
                <a:lnTo>
                  <a:pt x="216" y="106"/>
                </a:lnTo>
                <a:lnTo>
                  <a:pt x="210" y="106"/>
                </a:lnTo>
                <a:lnTo>
                  <a:pt x="44" y="106"/>
                </a:lnTo>
                <a:close/>
                <a:moveTo>
                  <a:pt x="256" y="196"/>
                </a:moveTo>
                <a:lnTo>
                  <a:pt x="256" y="196"/>
                </a:lnTo>
                <a:lnTo>
                  <a:pt x="248" y="196"/>
                </a:lnTo>
                <a:lnTo>
                  <a:pt x="244" y="200"/>
                </a:lnTo>
                <a:lnTo>
                  <a:pt x="242" y="204"/>
                </a:lnTo>
                <a:lnTo>
                  <a:pt x="240" y="210"/>
                </a:lnTo>
                <a:lnTo>
                  <a:pt x="242" y="218"/>
                </a:lnTo>
                <a:lnTo>
                  <a:pt x="244" y="222"/>
                </a:lnTo>
                <a:lnTo>
                  <a:pt x="248" y="226"/>
                </a:lnTo>
                <a:lnTo>
                  <a:pt x="256" y="226"/>
                </a:lnTo>
                <a:lnTo>
                  <a:pt x="270" y="226"/>
                </a:lnTo>
                <a:lnTo>
                  <a:pt x="278" y="226"/>
                </a:lnTo>
                <a:lnTo>
                  <a:pt x="282" y="222"/>
                </a:lnTo>
                <a:lnTo>
                  <a:pt x="284" y="218"/>
                </a:lnTo>
                <a:lnTo>
                  <a:pt x="286" y="210"/>
                </a:lnTo>
                <a:lnTo>
                  <a:pt x="284" y="204"/>
                </a:lnTo>
                <a:lnTo>
                  <a:pt x="282" y="200"/>
                </a:lnTo>
                <a:lnTo>
                  <a:pt x="278" y="196"/>
                </a:lnTo>
                <a:lnTo>
                  <a:pt x="270" y="196"/>
                </a:lnTo>
                <a:lnTo>
                  <a:pt x="256" y="196"/>
                </a:lnTo>
                <a:close/>
                <a:moveTo>
                  <a:pt x="256" y="242"/>
                </a:moveTo>
                <a:lnTo>
                  <a:pt x="256" y="242"/>
                </a:lnTo>
                <a:lnTo>
                  <a:pt x="248" y="242"/>
                </a:lnTo>
                <a:lnTo>
                  <a:pt x="244" y="244"/>
                </a:lnTo>
                <a:lnTo>
                  <a:pt x="242" y="250"/>
                </a:lnTo>
                <a:lnTo>
                  <a:pt x="240" y="256"/>
                </a:lnTo>
                <a:lnTo>
                  <a:pt x="242" y="262"/>
                </a:lnTo>
                <a:lnTo>
                  <a:pt x="244" y="268"/>
                </a:lnTo>
                <a:lnTo>
                  <a:pt x="248" y="270"/>
                </a:lnTo>
                <a:lnTo>
                  <a:pt x="256" y="272"/>
                </a:lnTo>
                <a:lnTo>
                  <a:pt x="270" y="272"/>
                </a:lnTo>
                <a:lnTo>
                  <a:pt x="278" y="270"/>
                </a:lnTo>
                <a:lnTo>
                  <a:pt x="282" y="268"/>
                </a:lnTo>
                <a:lnTo>
                  <a:pt x="284" y="262"/>
                </a:lnTo>
                <a:lnTo>
                  <a:pt x="286" y="256"/>
                </a:lnTo>
                <a:lnTo>
                  <a:pt x="284" y="250"/>
                </a:lnTo>
                <a:lnTo>
                  <a:pt x="282" y="244"/>
                </a:lnTo>
                <a:lnTo>
                  <a:pt x="278" y="242"/>
                </a:lnTo>
                <a:lnTo>
                  <a:pt x="270" y="242"/>
                </a:lnTo>
                <a:lnTo>
                  <a:pt x="256" y="242"/>
                </a:lnTo>
                <a:close/>
              </a:path>
            </a:pathLst>
          </a:cu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741" name="Freeform 2909"/>
          <p:cNvSpPr>
            <a:spLocks noEditPoints="1"/>
          </p:cNvSpPr>
          <p:nvPr/>
        </p:nvSpPr>
        <p:spPr bwMode="auto">
          <a:xfrm>
            <a:off x="1547813" y="6065838"/>
            <a:ext cx="608012" cy="603250"/>
          </a:xfrm>
          <a:custGeom>
            <a:avLst/>
            <a:gdLst>
              <a:gd name="T0" fmla="*/ 2147483647 w 530"/>
              <a:gd name="T1" fmla="*/ 2147483647 h 526"/>
              <a:gd name="T2" fmla="*/ 2147483647 w 530"/>
              <a:gd name="T3" fmla="*/ 2147483647 h 526"/>
              <a:gd name="T4" fmla="*/ 2147483647 w 530"/>
              <a:gd name="T5" fmla="*/ 2147483647 h 526"/>
              <a:gd name="T6" fmla="*/ 2147483647 w 530"/>
              <a:gd name="T7" fmla="*/ 2147483647 h 526"/>
              <a:gd name="T8" fmla="*/ 2147483647 w 530"/>
              <a:gd name="T9" fmla="*/ 2147483647 h 526"/>
              <a:gd name="T10" fmla="*/ 2147483647 w 530"/>
              <a:gd name="T11" fmla="*/ 2147483647 h 526"/>
              <a:gd name="T12" fmla="*/ 0 w 530"/>
              <a:gd name="T13" fmla="*/ 2147483647 h 526"/>
              <a:gd name="T14" fmla="*/ 2147483647 w 530"/>
              <a:gd name="T15" fmla="*/ 2147483647 h 526"/>
              <a:gd name="T16" fmla="*/ 2147483647 w 530"/>
              <a:gd name="T17" fmla="*/ 2147483647 h 526"/>
              <a:gd name="T18" fmla="*/ 2147483647 w 530"/>
              <a:gd name="T19" fmla="*/ 0 h 526"/>
              <a:gd name="T20" fmla="*/ 2147483647 w 530"/>
              <a:gd name="T21" fmla="*/ 0 h 526"/>
              <a:gd name="T22" fmla="*/ 2147483647 w 530"/>
              <a:gd name="T23" fmla="*/ 2147483647 h 526"/>
              <a:gd name="T24" fmla="*/ 2147483647 w 530"/>
              <a:gd name="T25" fmla="*/ 2147483647 h 526"/>
              <a:gd name="T26" fmla="*/ 2147483647 w 530"/>
              <a:gd name="T27" fmla="*/ 2147483647 h 526"/>
              <a:gd name="T28" fmla="*/ 2147483647 w 530"/>
              <a:gd name="T29" fmla="*/ 2147483647 h 526"/>
              <a:gd name="T30" fmla="*/ 2147483647 w 530"/>
              <a:gd name="T31" fmla="*/ 2147483647 h 526"/>
              <a:gd name="T32" fmla="*/ 2147483647 w 530"/>
              <a:gd name="T33" fmla="*/ 2147483647 h 526"/>
              <a:gd name="T34" fmla="*/ 2147483647 w 530"/>
              <a:gd name="T35" fmla="*/ 2147483647 h 526"/>
              <a:gd name="T36" fmla="*/ 2147483647 w 530"/>
              <a:gd name="T37" fmla="*/ 2147483647 h 526"/>
              <a:gd name="T38" fmla="*/ 2147483647 w 530"/>
              <a:gd name="T39" fmla="*/ 2147483647 h 526"/>
              <a:gd name="T40" fmla="*/ 2147483647 w 530"/>
              <a:gd name="T41" fmla="*/ 2147483647 h 526"/>
              <a:gd name="T42" fmla="*/ 2147483647 w 530"/>
              <a:gd name="T43" fmla="*/ 2147483647 h 526"/>
              <a:gd name="T44" fmla="*/ 2147483647 w 530"/>
              <a:gd name="T45" fmla="*/ 2147483647 h 526"/>
              <a:gd name="T46" fmla="*/ 2147483647 w 530"/>
              <a:gd name="T47" fmla="*/ 2147483647 h 526"/>
              <a:gd name="T48" fmla="*/ 2147483647 w 530"/>
              <a:gd name="T49" fmla="*/ 2147483647 h 526"/>
              <a:gd name="T50" fmla="*/ 2147483647 w 530"/>
              <a:gd name="T51" fmla="*/ 2147483647 h 526"/>
              <a:gd name="T52" fmla="*/ 2147483647 w 530"/>
              <a:gd name="T53" fmla="*/ 2147483647 h 526"/>
              <a:gd name="T54" fmla="*/ 2147483647 w 530"/>
              <a:gd name="T55" fmla="*/ 2147483647 h 526"/>
              <a:gd name="T56" fmla="*/ 2147483647 w 530"/>
              <a:gd name="T57" fmla="*/ 2147483647 h 526"/>
              <a:gd name="T58" fmla="*/ 2147483647 w 530"/>
              <a:gd name="T59" fmla="*/ 2147483647 h 526"/>
              <a:gd name="T60" fmla="*/ 2147483647 w 530"/>
              <a:gd name="T61" fmla="*/ 2147483647 h 526"/>
              <a:gd name="T62" fmla="*/ 2147483647 w 530"/>
              <a:gd name="T63" fmla="*/ 2147483647 h 526"/>
              <a:gd name="T64" fmla="*/ 2147483647 w 530"/>
              <a:gd name="T65" fmla="*/ 2147483647 h 526"/>
              <a:gd name="T66" fmla="*/ 2147483647 w 530"/>
              <a:gd name="T67" fmla="*/ 2147483647 h 526"/>
              <a:gd name="T68" fmla="*/ 2147483647 w 530"/>
              <a:gd name="T69" fmla="*/ 2147483647 h 526"/>
              <a:gd name="T70" fmla="*/ 2147483647 w 530"/>
              <a:gd name="T71" fmla="*/ 2147483647 h 526"/>
              <a:gd name="T72" fmla="*/ 2147483647 w 530"/>
              <a:gd name="T73" fmla="*/ 2147483647 h 526"/>
              <a:gd name="T74" fmla="*/ 2147483647 w 530"/>
              <a:gd name="T75" fmla="*/ 2147483647 h 526"/>
              <a:gd name="T76" fmla="*/ 2147483647 w 530"/>
              <a:gd name="T77" fmla="*/ 2147483647 h 526"/>
              <a:gd name="T78" fmla="*/ 2147483647 w 530"/>
              <a:gd name="T79" fmla="*/ 2147483647 h 526"/>
              <a:gd name="T80" fmla="*/ 2147483647 w 530"/>
              <a:gd name="T81" fmla="*/ 2147483647 h 526"/>
              <a:gd name="T82" fmla="*/ 2147483647 w 530"/>
              <a:gd name="T83" fmla="*/ 2147483647 h 526"/>
              <a:gd name="T84" fmla="*/ 2147483647 w 530"/>
              <a:gd name="T85" fmla="*/ 2147483647 h 526"/>
              <a:gd name="T86" fmla="*/ 2147483647 w 530"/>
              <a:gd name="T87" fmla="*/ 2147483647 h 526"/>
              <a:gd name="T88" fmla="*/ 2147483647 w 530"/>
              <a:gd name="T89" fmla="*/ 2147483647 h 526"/>
              <a:gd name="T90" fmla="*/ 2147483647 w 530"/>
              <a:gd name="T91" fmla="*/ 2147483647 h 526"/>
              <a:gd name="T92" fmla="*/ 2147483647 w 530"/>
              <a:gd name="T93" fmla="*/ 2147483647 h 526"/>
              <a:gd name="T94" fmla="*/ 2147483647 w 530"/>
              <a:gd name="T95" fmla="*/ 2147483647 h 526"/>
              <a:gd name="T96" fmla="*/ 2147483647 w 530"/>
              <a:gd name="T97" fmla="*/ 2147483647 h 526"/>
              <a:gd name="T98" fmla="*/ 2147483647 w 530"/>
              <a:gd name="T99" fmla="*/ 2147483647 h 526"/>
              <a:gd name="T100" fmla="*/ 2147483647 w 530"/>
              <a:gd name="T101" fmla="*/ 2147483647 h 526"/>
              <a:gd name="T102" fmla="*/ 2147483647 w 530"/>
              <a:gd name="T103" fmla="*/ 2147483647 h 526"/>
              <a:gd name="T104" fmla="*/ 2147483647 w 530"/>
              <a:gd name="T105" fmla="*/ 2147483647 h 526"/>
              <a:gd name="T106" fmla="*/ 2147483647 w 530"/>
              <a:gd name="T107" fmla="*/ 2147483647 h 526"/>
              <a:gd name="T108" fmla="*/ 2147483647 w 530"/>
              <a:gd name="T109" fmla="*/ 2147483647 h 526"/>
              <a:gd name="T110" fmla="*/ 2147483647 w 530"/>
              <a:gd name="T111" fmla="*/ 2147483647 h 526"/>
              <a:gd name="T112" fmla="*/ 2147483647 w 530"/>
              <a:gd name="T113" fmla="*/ 2147483647 h 526"/>
              <a:gd name="T114" fmla="*/ 2147483647 w 530"/>
              <a:gd name="T115" fmla="*/ 2147483647 h 526"/>
              <a:gd name="T116" fmla="*/ 2147483647 w 530"/>
              <a:gd name="T117" fmla="*/ 2147483647 h 526"/>
              <a:gd name="T118" fmla="*/ 2147483647 w 530"/>
              <a:gd name="T119" fmla="*/ 2147483647 h 526"/>
              <a:gd name="T120" fmla="*/ 2147483647 w 530"/>
              <a:gd name="T121" fmla="*/ 2147483647 h 526"/>
              <a:gd name="T122" fmla="*/ 2147483647 w 530"/>
              <a:gd name="T123" fmla="*/ 2147483647 h 526"/>
              <a:gd name="T124" fmla="*/ 2147483647 w 530"/>
              <a:gd name="T125" fmla="*/ 2147483647 h 52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530"/>
              <a:gd name="T190" fmla="*/ 0 h 526"/>
              <a:gd name="T191" fmla="*/ 530 w 530"/>
              <a:gd name="T192" fmla="*/ 526 h 52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530" h="526">
                <a:moveTo>
                  <a:pt x="105" y="526"/>
                </a:moveTo>
                <a:lnTo>
                  <a:pt x="105" y="526"/>
                </a:lnTo>
                <a:lnTo>
                  <a:pt x="88" y="522"/>
                </a:lnTo>
                <a:lnTo>
                  <a:pt x="70" y="512"/>
                </a:lnTo>
                <a:lnTo>
                  <a:pt x="56" y="494"/>
                </a:lnTo>
                <a:lnTo>
                  <a:pt x="53" y="473"/>
                </a:lnTo>
                <a:lnTo>
                  <a:pt x="53" y="291"/>
                </a:lnTo>
                <a:lnTo>
                  <a:pt x="28" y="291"/>
                </a:lnTo>
                <a:lnTo>
                  <a:pt x="18" y="288"/>
                </a:lnTo>
                <a:lnTo>
                  <a:pt x="7" y="284"/>
                </a:lnTo>
                <a:lnTo>
                  <a:pt x="4" y="274"/>
                </a:lnTo>
                <a:lnTo>
                  <a:pt x="0" y="263"/>
                </a:lnTo>
                <a:lnTo>
                  <a:pt x="4" y="252"/>
                </a:lnTo>
                <a:lnTo>
                  <a:pt x="7" y="245"/>
                </a:lnTo>
                <a:lnTo>
                  <a:pt x="246" y="7"/>
                </a:lnTo>
                <a:lnTo>
                  <a:pt x="256" y="0"/>
                </a:lnTo>
                <a:lnTo>
                  <a:pt x="267" y="0"/>
                </a:lnTo>
                <a:lnTo>
                  <a:pt x="274" y="0"/>
                </a:lnTo>
                <a:lnTo>
                  <a:pt x="284" y="7"/>
                </a:lnTo>
                <a:lnTo>
                  <a:pt x="372" y="95"/>
                </a:lnTo>
                <a:lnTo>
                  <a:pt x="372" y="77"/>
                </a:lnTo>
                <a:lnTo>
                  <a:pt x="372" y="67"/>
                </a:lnTo>
                <a:lnTo>
                  <a:pt x="379" y="60"/>
                </a:lnTo>
                <a:lnTo>
                  <a:pt x="386" y="53"/>
                </a:lnTo>
                <a:lnTo>
                  <a:pt x="397" y="53"/>
                </a:lnTo>
                <a:lnTo>
                  <a:pt x="425" y="53"/>
                </a:lnTo>
                <a:lnTo>
                  <a:pt x="435" y="53"/>
                </a:lnTo>
                <a:lnTo>
                  <a:pt x="442" y="60"/>
                </a:lnTo>
                <a:lnTo>
                  <a:pt x="449" y="67"/>
                </a:lnTo>
                <a:lnTo>
                  <a:pt x="449" y="77"/>
                </a:lnTo>
                <a:lnTo>
                  <a:pt x="449" y="172"/>
                </a:lnTo>
                <a:lnTo>
                  <a:pt x="523" y="245"/>
                </a:lnTo>
                <a:lnTo>
                  <a:pt x="526" y="252"/>
                </a:lnTo>
                <a:lnTo>
                  <a:pt x="530" y="263"/>
                </a:lnTo>
                <a:lnTo>
                  <a:pt x="530" y="274"/>
                </a:lnTo>
                <a:lnTo>
                  <a:pt x="523" y="284"/>
                </a:lnTo>
                <a:lnTo>
                  <a:pt x="516" y="288"/>
                </a:lnTo>
                <a:lnTo>
                  <a:pt x="502" y="291"/>
                </a:lnTo>
                <a:lnTo>
                  <a:pt x="477" y="291"/>
                </a:lnTo>
                <a:lnTo>
                  <a:pt x="477" y="473"/>
                </a:lnTo>
                <a:lnTo>
                  <a:pt x="474" y="494"/>
                </a:lnTo>
                <a:lnTo>
                  <a:pt x="460" y="512"/>
                </a:lnTo>
                <a:lnTo>
                  <a:pt x="446" y="522"/>
                </a:lnTo>
                <a:lnTo>
                  <a:pt x="425" y="526"/>
                </a:lnTo>
                <a:lnTo>
                  <a:pt x="267" y="526"/>
                </a:lnTo>
                <a:lnTo>
                  <a:pt x="105" y="526"/>
                </a:lnTo>
                <a:close/>
                <a:moveTo>
                  <a:pt x="186" y="316"/>
                </a:moveTo>
                <a:lnTo>
                  <a:pt x="214" y="316"/>
                </a:lnTo>
                <a:lnTo>
                  <a:pt x="225" y="319"/>
                </a:lnTo>
                <a:lnTo>
                  <a:pt x="232" y="323"/>
                </a:lnTo>
                <a:lnTo>
                  <a:pt x="239" y="330"/>
                </a:lnTo>
                <a:lnTo>
                  <a:pt x="239" y="344"/>
                </a:lnTo>
                <a:lnTo>
                  <a:pt x="239" y="473"/>
                </a:lnTo>
                <a:lnTo>
                  <a:pt x="397" y="473"/>
                </a:lnTo>
                <a:lnTo>
                  <a:pt x="411" y="473"/>
                </a:lnTo>
                <a:lnTo>
                  <a:pt x="418" y="470"/>
                </a:lnTo>
                <a:lnTo>
                  <a:pt x="421" y="459"/>
                </a:lnTo>
                <a:lnTo>
                  <a:pt x="425" y="449"/>
                </a:lnTo>
                <a:lnTo>
                  <a:pt x="425" y="291"/>
                </a:lnTo>
                <a:lnTo>
                  <a:pt x="421" y="277"/>
                </a:lnTo>
                <a:lnTo>
                  <a:pt x="418" y="270"/>
                </a:lnTo>
                <a:lnTo>
                  <a:pt x="411" y="267"/>
                </a:lnTo>
                <a:lnTo>
                  <a:pt x="397" y="263"/>
                </a:lnTo>
                <a:lnTo>
                  <a:pt x="133" y="263"/>
                </a:lnTo>
                <a:lnTo>
                  <a:pt x="123" y="267"/>
                </a:lnTo>
                <a:lnTo>
                  <a:pt x="112" y="270"/>
                </a:lnTo>
                <a:lnTo>
                  <a:pt x="109" y="277"/>
                </a:lnTo>
                <a:lnTo>
                  <a:pt x="105" y="291"/>
                </a:lnTo>
                <a:lnTo>
                  <a:pt x="105" y="449"/>
                </a:lnTo>
                <a:lnTo>
                  <a:pt x="109" y="459"/>
                </a:lnTo>
                <a:lnTo>
                  <a:pt x="112" y="470"/>
                </a:lnTo>
                <a:lnTo>
                  <a:pt x="123" y="473"/>
                </a:lnTo>
                <a:lnTo>
                  <a:pt x="133" y="473"/>
                </a:lnTo>
                <a:lnTo>
                  <a:pt x="158" y="473"/>
                </a:lnTo>
                <a:lnTo>
                  <a:pt x="158" y="344"/>
                </a:lnTo>
                <a:lnTo>
                  <a:pt x="161" y="330"/>
                </a:lnTo>
                <a:lnTo>
                  <a:pt x="165" y="323"/>
                </a:lnTo>
                <a:lnTo>
                  <a:pt x="176" y="319"/>
                </a:lnTo>
                <a:lnTo>
                  <a:pt x="186" y="316"/>
                </a:lnTo>
                <a:close/>
                <a:moveTo>
                  <a:pt x="319" y="316"/>
                </a:moveTo>
                <a:lnTo>
                  <a:pt x="344" y="316"/>
                </a:lnTo>
                <a:lnTo>
                  <a:pt x="358" y="319"/>
                </a:lnTo>
                <a:lnTo>
                  <a:pt x="365" y="323"/>
                </a:lnTo>
                <a:lnTo>
                  <a:pt x="369" y="330"/>
                </a:lnTo>
                <a:lnTo>
                  <a:pt x="372" y="344"/>
                </a:lnTo>
                <a:lnTo>
                  <a:pt x="372" y="368"/>
                </a:lnTo>
                <a:lnTo>
                  <a:pt x="369" y="382"/>
                </a:lnTo>
                <a:lnTo>
                  <a:pt x="365" y="389"/>
                </a:lnTo>
                <a:lnTo>
                  <a:pt x="358" y="393"/>
                </a:lnTo>
                <a:lnTo>
                  <a:pt x="344" y="396"/>
                </a:lnTo>
                <a:lnTo>
                  <a:pt x="319" y="396"/>
                </a:lnTo>
                <a:lnTo>
                  <a:pt x="305" y="393"/>
                </a:lnTo>
                <a:lnTo>
                  <a:pt x="298" y="389"/>
                </a:lnTo>
                <a:lnTo>
                  <a:pt x="295" y="382"/>
                </a:lnTo>
                <a:lnTo>
                  <a:pt x="291" y="368"/>
                </a:lnTo>
                <a:lnTo>
                  <a:pt x="291" y="344"/>
                </a:lnTo>
                <a:lnTo>
                  <a:pt x="295" y="330"/>
                </a:lnTo>
                <a:lnTo>
                  <a:pt x="298" y="323"/>
                </a:lnTo>
                <a:lnTo>
                  <a:pt x="305" y="319"/>
                </a:lnTo>
                <a:lnTo>
                  <a:pt x="319" y="316"/>
                </a:lnTo>
                <a:close/>
              </a:path>
            </a:pathLst>
          </a:cu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742" name="Freeform 2910"/>
          <p:cNvSpPr>
            <a:spLocks noEditPoints="1"/>
          </p:cNvSpPr>
          <p:nvPr/>
        </p:nvSpPr>
        <p:spPr bwMode="auto">
          <a:xfrm>
            <a:off x="5759450" y="6081713"/>
            <a:ext cx="576263" cy="571500"/>
          </a:xfrm>
          <a:custGeom>
            <a:avLst/>
            <a:gdLst>
              <a:gd name="T0" fmla="*/ 2147483647 w 302"/>
              <a:gd name="T1" fmla="*/ 0 h 300"/>
              <a:gd name="T2" fmla="*/ 2147483647 w 302"/>
              <a:gd name="T3" fmla="*/ 0 h 300"/>
              <a:gd name="T4" fmla="*/ 2147483647 w 302"/>
              <a:gd name="T5" fmla="*/ 2147483647 h 300"/>
              <a:gd name="T6" fmla="*/ 2147483647 w 302"/>
              <a:gd name="T7" fmla="*/ 2147483647 h 300"/>
              <a:gd name="T8" fmla="*/ 2147483647 w 302"/>
              <a:gd name="T9" fmla="*/ 2147483647 h 300"/>
              <a:gd name="T10" fmla="*/ 2147483647 w 302"/>
              <a:gd name="T11" fmla="*/ 2147483647 h 300"/>
              <a:gd name="T12" fmla="*/ 2147483647 w 302"/>
              <a:gd name="T13" fmla="*/ 2147483647 h 300"/>
              <a:gd name="T14" fmla="*/ 2147483647 w 302"/>
              <a:gd name="T15" fmla="*/ 2147483647 h 300"/>
              <a:gd name="T16" fmla="*/ 2147483647 w 302"/>
              <a:gd name="T17" fmla="*/ 2147483647 h 300"/>
              <a:gd name="T18" fmla="*/ 2147483647 w 302"/>
              <a:gd name="T19" fmla="*/ 2147483647 h 300"/>
              <a:gd name="T20" fmla="*/ 2147483647 w 302"/>
              <a:gd name="T21" fmla="*/ 2147483647 h 300"/>
              <a:gd name="T22" fmla="*/ 2147483647 w 302"/>
              <a:gd name="T23" fmla="*/ 2147483647 h 300"/>
              <a:gd name="T24" fmla="*/ 2147483647 w 302"/>
              <a:gd name="T25" fmla="*/ 2147483647 h 300"/>
              <a:gd name="T26" fmla="*/ 2147483647 w 302"/>
              <a:gd name="T27" fmla="*/ 2147483647 h 300"/>
              <a:gd name="T28" fmla="*/ 2147483647 w 302"/>
              <a:gd name="T29" fmla="*/ 2147483647 h 300"/>
              <a:gd name="T30" fmla="*/ 2147483647 w 302"/>
              <a:gd name="T31" fmla="*/ 2147483647 h 300"/>
              <a:gd name="T32" fmla="*/ 0 w 302"/>
              <a:gd name="T33" fmla="*/ 2147483647 h 300"/>
              <a:gd name="T34" fmla="*/ 0 w 302"/>
              <a:gd name="T35" fmla="*/ 2147483647 h 300"/>
              <a:gd name="T36" fmla="*/ 2147483647 w 302"/>
              <a:gd name="T37" fmla="*/ 2147483647 h 300"/>
              <a:gd name="T38" fmla="*/ 2147483647 w 302"/>
              <a:gd name="T39" fmla="*/ 2147483647 h 300"/>
              <a:gd name="T40" fmla="*/ 2147483647 w 302"/>
              <a:gd name="T41" fmla="*/ 2147483647 h 300"/>
              <a:gd name="T42" fmla="*/ 2147483647 w 302"/>
              <a:gd name="T43" fmla="*/ 2147483647 h 300"/>
              <a:gd name="T44" fmla="*/ 2147483647 w 302"/>
              <a:gd name="T45" fmla="*/ 2147483647 h 300"/>
              <a:gd name="T46" fmla="*/ 2147483647 w 302"/>
              <a:gd name="T47" fmla="*/ 2147483647 h 300"/>
              <a:gd name="T48" fmla="*/ 2147483647 w 302"/>
              <a:gd name="T49" fmla="*/ 2147483647 h 300"/>
              <a:gd name="T50" fmla="*/ 2147483647 w 302"/>
              <a:gd name="T51" fmla="*/ 0 h 300"/>
              <a:gd name="T52" fmla="*/ 2147483647 w 302"/>
              <a:gd name="T53" fmla="*/ 0 h 300"/>
              <a:gd name="T54" fmla="*/ 2147483647 w 302"/>
              <a:gd name="T55" fmla="*/ 2147483647 h 300"/>
              <a:gd name="T56" fmla="*/ 2147483647 w 302"/>
              <a:gd name="T57" fmla="*/ 2147483647 h 300"/>
              <a:gd name="T58" fmla="*/ 2147483647 w 302"/>
              <a:gd name="T59" fmla="*/ 2147483647 h 300"/>
              <a:gd name="T60" fmla="*/ 2147483647 w 302"/>
              <a:gd name="T61" fmla="*/ 2147483647 h 300"/>
              <a:gd name="T62" fmla="*/ 2147483647 w 302"/>
              <a:gd name="T63" fmla="*/ 2147483647 h 300"/>
              <a:gd name="T64" fmla="*/ 2147483647 w 302"/>
              <a:gd name="T65" fmla="*/ 2147483647 h 300"/>
              <a:gd name="T66" fmla="*/ 2147483647 w 302"/>
              <a:gd name="T67" fmla="*/ 2147483647 h 30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02"/>
              <a:gd name="T103" fmla="*/ 0 h 300"/>
              <a:gd name="T104" fmla="*/ 302 w 302"/>
              <a:gd name="T105" fmla="*/ 300 h 300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02" h="300">
                <a:moveTo>
                  <a:pt x="120" y="0"/>
                </a:moveTo>
                <a:lnTo>
                  <a:pt x="180" y="0"/>
                </a:lnTo>
                <a:lnTo>
                  <a:pt x="190" y="0"/>
                </a:lnTo>
                <a:lnTo>
                  <a:pt x="198" y="2"/>
                </a:lnTo>
                <a:lnTo>
                  <a:pt x="206" y="8"/>
                </a:lnTo>
                <a:lnTo>
                  <a:pt x="212" y="12"/>
                </a:lnTo>
                <a:lnTo>
                  <a:pt x="218" y="20"/>
                </a:lnTo>
                <a:lnTo>
                  <a:pt x="222" y="28"/>
                </a:lnTo>
                <a:lnTo>
                  <a:pt x="226" y="36"/>
                </a:lnTo>
                <a:lnTo>
                  <a:pt x="226" y="44"/>
                </a:lnTo>
                <a:lnTo>
                  <a:pt x="226" y="76"/>
                </a:lnTo>
                <a:lnTo>
                  <a:pt x="272" y="76"/>
                </a:lnTo>
                <a:lnTo>
                  <a:pt x="282" y="78"/>
                </a:lnTo>
                <a:lnTo>
                  <a:pt x="292" y="84"/>
                </a:lnTo>
                <a:lnTo>
                  <a:pt x="300" y="94"/>
                </a:lnTo>
                <a:lnTo>
                  <a:pt x="302" y="106"/>
                </a:lnTo>
                <a:lnTo>
                  <a:pt x="302" y="270"/>
                </a:lnTo>
                <a:lnTo>
                  <a:pt x="300" y="282"/>
                </a:lnTo>
                <a:lnTo>
                  <a:pt x="292" y="292"/>
                </a:lnTo>
                <a:lnTo>
                  <a:pt x="282" y="298"/>
                </a:lnTo>
                <a:lnTo>
                  <a:pt x="272" y="300"/>
                </a:lnTo>
                <a:lnTo>
                  <a:pt x="30" y="300"/>
                </a:lnTo>
                <a:lnTo>
                  <a:pt x="18" y="298"/>
                </a:lnTo>
                <a:lnTo>
                  <a:pt x="8" y="292"/>
                </a:lnTo>
                <a:lnTo>
                  <a:pt x="2" y="282"/>
                </a:lnTo>
                <a:lnTo>
                  <a:pt x="0" y="270"/>
                </a:lnTo>
                <a:lnTo>
                  <a:pt x="0" y="106"/>
                </a:lnTo>
                <a:lnTo>
                  <a:pt x="2" y="94"/>
                </a:lnTo>
                <a:lnTo>
                  <a:pt x="8" y="84"/>
                </a:lnTo>
                <a:lnTo>
                  <a:pt x="18" y="78"/>
                </a:lnTo>
                <a:lnTo>
                  <a:pt x="30" y="76"/>
                </a:lnTo>
                <a:lnTo>
                  <a:pt x="76" y="76"/>
                </a:lnTo>
                <a:lnTo>
                  <a:pt x="76" y="44"/>
                </a:lnTo>
                <a:lnTo>
                  <a:pt x="76" y="36"/>
                </a:lnTo>
                <a:lnTo>
                  <a:pt x="78" y="28"/>
                </a:lnTo>
                <a:lnTo>
                  <a:pt x="82" y="20"/>
                </a:lnTo>
                <a:lnTo>
                  <a:pt x="88" y="12"/>
                </a:lnTo>
                <a:lnTo>
                  <a:pt x="96" y="8"/>
                </a:lnTo>
                <a:lnTo>
                  <a:pt x="104" y="2"/>
                </a:lnTo>
                <a:lnTo>
                  <a:pt x="112" y="0"/>
                </a:lnTo>
                <a:lnTo>
                  <a:pt x="120" y="0"/>
                </a:lnTo>
                <a:close/>
                <a:moveTo>
                  <a:pt x="106" y="76"/>
                </a:moveTo>
                <a:lnTo>
                  <a:pt x="196" y="76"/>
                </a:lnTo>
                <a:lnTo>
                  <a:pt x="196" y="44"/>
                </a:lnTo>
                <a:lnTo>
                  <a:pt x="196" y="38"/>
                </a:lnTo>
                <a:lnTo>
                  <a:pt x="192" y="34"/>
                </a:lnTo>
                <a:lnTo>
                  <a:pt x="188" y="30"/>
                </a:lnTo>
                <a:lnTo>
                  <a:pt x="180" y="30"/>
                </a:lnTo>
                <a:lnTo>
                  <a:pt x="120" y="30"/>
                </a:lnTo>
                <a:lnTo>
                  <a:pt x="114" y="30"/>
                </a:lnTo>
                <a:lnTo>
                  <a:pt x="110" y="34"/>
                </a:lnTo>
                <a:lnTo>
                  <a:pt x="106" y="38"/>
                </a:lnTo>
                <a:lnTo>
                  <a:pt x="106" y="44"/>
                </a:lnTo>
                <a:lnTo>
                  <a:pt x="106" y="76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4" name="AutoShape 2770"/>
          <p:cNvSpPr>
            <a:spLocks noChangeArrowheads="1"/>
          </p:cNvSpPr>
          <p:nvPr/>
        </p:nvSpPr>
        <p:spPr bwMode="auto">
          <a:xfrm>
            <a:off x="3049588" y="1293813"/>
            <a:ext cx="2952750" cy="29527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762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2355" name="Group 2755"/>
          <p:cNvGrpSpPr>
            <a:grpSpLocks/>
          </p:cNvGrpSpPr>
          <p:nvPr/>
        </p:nvGrpSpPr>
        <p:grpSpPr bwMode="auto">
          <a:xfrm>
            <a:off x="2163763" y="2959100"/>
            <a:ext cx="4887912" cy="1892300"/>
            <a:chOff x="1363" y="1864"/>
            <a:chExt cx="3079" cy="1192"/>
          </a:xfrm>
        </p:grpSpPr>
        <p:sp>
          <p:nvSpPr>
            <p:cNvPr id="12411" name="Line 2703"/>
            <p:cNvSpPr>
              <a:spLocks noChangeShapeType="1"/>
            </p:cNvSpPr>
            <p:nvPr/>
          </p:nvSpPr>
          <p:spPr bwMode="auto">
            <a:xfrm>
              <a:off x="1363" y="1864"/>
              <a:ext cx="927" cy="0"/>
            </a:xfrm>
            <a:prstGeom prst="line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12" name="Line 2707"/>
            <p:cNvSpPr>
              <a:spLocks noChangeShapeType="1"/>
            </p:cNvSpPr>
            <p:nvPr/>
          </p:nvSpPr>
          <p:spPr bwMode="auto">
            <a:xfrm flipV="1">
              <a:off x="1663" y="2101"/>
              <a:ext cx="716" cy="792"/>
            </a:xfrm>
            <a:prstGeom prst="line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13" name="Line 2708"/>
            <p:cNvSpPr>
              <a:spLocks noChangeShapeType="1"/>
            </p:cNvSpPr>
            <p:nvPr/>
          </p:nvSpPr>
          <p:spPr bwMode="auto">
            <a:xfrm flipV="1">
              <a:off x="2904" y="2387"/>
              <a:ext cx="0" cy="669"/>
            </a:xfrm>
            <a:prstGeom prst="line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14" name="Line 2709"/>
            <p:cNvSpPr>
              <a:spLocks noChangeShapeType="1"/>
            </p:cNvSpPr>
            <p:nvPr/>
          </p:nvSpPr>
          <p:spPr bwMode="auto">
            <a:xfrm flipH="1" flipV="1">
              <a:off x="3178" y="2104"/>
              <a:ext cx="963" cy="744"/>
            </a:xfrm>
            <a:prstGeom prst="line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15" name="Line 2753"/>
            <p:cNvSpPr>
              <a:spLocks noChangeShapeType="1"/>
            </p:cNvSpPr>
            <p:nvPr/>
          </p:nvSpPr>
          <p:spPr bwMode="auto">
            <a:xfrm>
              <a:off x="3515" y="1864"/>
              <a:ext cx="927" cy="0"/>
            </a:xfrm>
            <a:prstGeom prst="line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aphicFrame>
        <p:nvGraphicFramePr>
          <p:cNvPr id="12353" name="Object 65"/>
          <p:cNvGraphicFramePr>
            <a:graphicFrameLocks noChangeAspect="1"/>
          </p:cNvGraphicFramePr>
          <p:nvPr/>
        </p:nvGraphicFramePr>
        <p:xfrm>
          <a:off x="1844675" y="981075"/>
          <a:ext cx="5400675" cy="3603625"/>
        </p:xfrm>
        <a:graphic>
          <a:graphicData uri="http://schemas.openxmlformats.org/presentationml/2006/ole">
            <p:oleObj spid="_x0000_s12353" name="차트" r:id="rId3" imgW="6096000" imgH="4067387" progId="MSGraph.Chart.8">
              <p:embed followColorScheme="full"/>
            </p:oleObj>
          </a:graphicData>
        </a:graphic>
      </p:graphicFrame>
      <p:grpSp>
        <p:nvGrpSpPr>
          <p:cNvPr id="12356" name="Group 2748"/>
          <p:cNvGrpSpPr>
            <a:grpSpLocks/>
          </p:cNvGrpSpPr>
          <p:nvPr/>
        </p:nvGrpSpPr>
        <p:grpSpPr bwMode="auto">
          <a:xfrm>
            <a:off x="1258888" y="115888"/>
            <a:ext cx="6191250" cy="5713412"/>
            <a:chOff x="793" y="73"/>
            <a:chExt cx="3900" cy="3599"/>
          </a:xfrm>
        </p:grpSpPr>
        <p:sp>
          <p:nvSpPr>
            <p:cNvPr id="12405" name="AutoShape 2741"/>
            <p:cNvSpPr>
              <a:spLocks noChangeArrowheads="1"/>
            </p:cNvSpPr>
            <p:nvPr/>
          </p:nvSpPr>
          <p:spPr bwMode="auto">
            <a:xfrm rot="10800000">
              <a:off x="793" y="73"/>
              <a:ext cx="3900" cy="359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2 w 21600"/>
                <a:gd name="T13" fmla="*/ 0 h 21600"/>
                <a:gd name="T14" fmla="*/ 21578 w 21600"/>
                <a:gd name="T15" fmla="*/ 1149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26" y="8672"/>
                  </a:moveTo>
                  <a:cubicBezTo>
                    <a:pt x="1534" y="3801"/>
                    <a:pt x="5825" y="307"/>
                    <a:pt x="10800" y="308"/>
                  </a:cubicBezTo>
                  <a:cubicBezTo>
                    <a:pt x="15774" y="308"/>
                    <a:pt x="20065" y="3801"/>
                    <a:pt x="21073" y="8672"/>
                  </a:cubicBezTo>
                  <a:lnTo>
                    <a:pt x="21375" y="8609"/>
                  </a:lnTo>
                  <a:cubicBezTo>
                    <a:pt x="20337" y="3595"/>
                    <a:pt x="15920" y="-1"/>
                    <a:pt x="10799" y="0"/>
                  </a:cubicBezTo>
                  <a:cubicBezTo>
                    <a:pt x="5679" y="0"/>
                    <a:pt x="1262" y="3595"/>
                    <a:pt x="224" y="8609"/>
                  </a:cubicBezTo>
                  <a:lnTo>
                    <a:pt x="526" y="867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2406" name="Group 2747"/>
            <p:cNvGrpSpPr>
              <a:grpSpLocks/>
            </p:cNvGrpSpPr>
            <p:nvPr/>
          </p:nvGrpSpPr>
          <p:grpSpPr bwMode="auto">
            <a:xfrm>
              <a:off x="839" y="2432"/>
              <a:ext cx="3673" cy="1225"/>
              <a:chOff x="839" y="2432"/>
              <a:chExt cx="3673" cy="1225"/>
            </a:xfrm>
          </p:grpSpPr>
          <p:sp>
            <p:nvSpPr>
              <p:cNvPr id="12407" name="Rectangle 2743"/>
              <p:cNvSpPr>
                <a:spLocks noChangeArrowheads="1"/>
              </p:cNvSpPr>
              <p:nvPr/>
            </p:nvSpPr>
            <p:spPr bwMode="auto">
              <a:xfrm>
                <a:off x="4286" y="2659"/>
                <a:ext cx="226" cy="22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en-US">
                  <a:ea typeface="굴림" pitchFamily="34" charset="-127"/>
                </a:endParaRPr>
              </a:p>
            </p:txBody>
          </p:sp>
          <p:sp>
            <p:nvSpPr>
              <p:cNvPr id="12408" name="Rectangle 2744"/>
              <p:cNvSpPr>
                <a:spLocks noChangeArrowheads="1"/>
              </p:cNvSpPr>
              <p:nvPr/>
            </p:nvSpPr>
            <p:spPr bwMode="auto">
              <a:xfrm>
                <a:off x="3288" y="3430"/>
                <a:ext cx="226" cy="22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en-US">
                  <a:ea typeface="굴림" pitchFamily="34" charset="-127"/>
                </a:endParaRPr>
              </a:p>
            </p:txBody>
          </p:sp>
          <p:sp>
            <p:nvSpPr>
              <p:cNvPr id="12409" name="Rectangle 2745"/>
              <p:cNvSpPr>
                <a:spLocks noChangeArrowheads="1"/>
              </p:cNvSpPr>
              <p:nvPr/>
            </p:nvSpPr>
            <p:spPr bwMode="auto">
              <a:xfrm>
                <a:off x="1882" y="3385"/>
                <a:ext cx="226" cy="22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en-US">
                  <a:ea typeface="굴림" pitchFamily="34" charset="-127"/>
                </a:endParaRPr>
              </a:p>
            </p:txBody>
          </p:sp>
          <p:sp>
            <p:nvSpPr>
              <p:cNvPr id="12410" name="Rectangle 2746"/>
              <p:cNvSpPr>
                <a:spLocks noChangeArrowheads="1"/>
              </p:cNvSpPr>
              <p:nvPr/>
            </p:nvSpPr>
            <p:spPr bwMode="auto">
              <a:xfrm>
                <a:off x="839" y="2432"/>
                <a:ext cx="226" cy="22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en-US">
                  <a:ea typeface="굴림" pitchFamily="34" charset="-127"/>
                </a:endParaRPr>
              </a:p>
            </p:txBody>
          </p:sp>
        </p:grpSp>
      </p:grpSp>
      <p:sp>
        <p:nvSpPr>
          <p:cNvPr id="12357" name="Line 1557"/>
          <p:cNvSpPr>
            <a:spLocks noChangeShapeType="1"/>
          </p:cNvSpPr>
          <p:nvPr/>
        </p:nvSpPr>
        <p:spPr bwMode="auto">
          <a:xfrm>
            <a:off x="1943100" y="589915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58" name="Line 1558"/>
          <p:cNvSpPr>
            <a:spLocks noChangeShapeType="1"/>
          </p:cNvSpPr>
          <p:nvPr/>
        </p:nvSpPr>
        <p:spPr bwMode="auto">
          <a:xfrm>
            <a:off x="1943100" y="589915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59" name="Line 1561"/>
          <p:cNvSpPr>
            <a:spLocks noChangeShapeType="1"/>
          </p:cNvSpPr>
          <p:nvPr/>
        </p:nvSpPr>
        <p:spPr bwMode="auto">
          <a:xfrm>
            <a:off x="1730375" y="60610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60" name="Line 1562"/>
          <p:cNvSpPr>
            <a:spLocks noChangeShapeType="1"/>
          </p:cNvSpPr>
          <p:nvPr/>
        </p:nvSpPr>
        <p:spPr bwMode="auto">
          <a:xfrm>
            <a:off x="1730375" y="60610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61" name="Line 1574"/>
          <p:cNvSpPr>
            <a:spLocks noChangeShapeType="1"/>
          </p:cNvSpPr>
          <p:nvPr/>
        </p:nvSpPr>
        <p:spPr bwMode="auto">
          <a:xfrm>
            <a:off x="1717675" y="59150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62" name="Line 1575"/>
          <p:cNvSpPr>
            <a:spLocks noChangeShapeType="1"/>
          </p:cNvSpPr>
          <p:nvPr/>
        </p:nvSpPr>
        <p:spPr bwMode="auto">
          <a:xfrm>
            <a:off x="1717675" y="59150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63" name="Line 1598"/>
          <p:cNvSpPr>
            <a:spLocks noChangeShapeType="1"/>
          </p:cNvSpPr>
          <p:nvPr/>
        </p:nvSpPr>
        <p:spPr bwMode="auto">
          <a:xfrm>
            <a:off x="4899025" y="61341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64" name="Line 1599"/>
          <p:cNvSpPr>
            <a:spLocks noChangeShapeType="1"/>
          </p:cNvSpPr>
          <p:nvPr/>
        </p:nvSpPr>
        <p:spPr bwMode="auto">
          <a:xfrm>
            <a:off x="4899025" y="61341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65" name="Line 1602"/>
          <p:cNvSpPr>
            <a:spLocks noChangeShapeType="1"/>
          </p:cNvSpPr>
          <p:nvPr/>
        </p:nvSpPr>
        <p:spPr bwMode="auto">
          <a:xfrm>
            <a:off x="4873625" y="59817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66" name="Line 1603"/>
          <p:cNvSpPr>
            <a:spLocks noChangeShapeType="1"/>
          </p:cNvSpPr>
          <p:nvPr/>
        </p:nvSpPr>
        <p:spPr bwMode="auto">
          <a:xfrm>
            <a:off x="4873625" y="59817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12367" name="Group 2116"/>
          <p:cNvGrpSpPr>
            <a:grpSpLocks/>
          </p:cNvGrpSpPr>
          <p:nvPr/>
        </p:nvGrpSpPr>
        <p:grpSpPr bwMode="auto">
          <a:xfrm>
            <a:off x="3508375" y="6043613"/>
            <a:ext cx="236538" cy="163512"/>
            <a:chOff x="2210" y="3807"/>
            <a:chExt cx="149" cy="103"/>
          </a:xfrm>
        </p:grpSpPr>
        <p:sp>
          <p:nvSpPr>
            <p:cNvPr id="12393" name="Line 1612"/>
            <p:cNvSpPr>
              <a:spLocks noChangeShapeType="1"/>
            </p:cNvSpPr>
            <p:nvPr/>
          </p:nvSpPr>
          <p:spPr bwMode="auto">
            <a:xfrm>
              <a:off x="2358" y="380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94" name="Line 1613"/>
            <p:cNvSpPr>
              <a:spLocks noChangeShapeType="1"/>
            </p:cNvSpPr>
            <p:nvPr/>
          </p:nvSpPr>
          <p:spPr bwMode="auto">
            <a:xfrm>
              <a:off x="2358" y="380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95" name="Line 1616"/>
            <p:cNvSpPr>
              <a:spLocks noChangeShapeType="1"/>
            </p:cNvSpPr>
            <p:nvPr/>
          </p:nvSpPr>
          <p:spPr bwMode="auto">
            <a:xfrm>
              <a:off x="2224" y="3909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96" name="Line 1617"/>
            <p:cNvSpPr>
              <a:spLocks noChangeShapeType="1"/>
            </p:cNvSpPr>
            <p:nvPr/>
          </p:nvSpPr>
          <p:spPr bwMode="auto">
            <a:xfrm>
              <a:off x="2224" y="3909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97" name="Line 1620"/>
            <p:cNvSpPr>
              <a:spLocks noChangeShapeType="1"/>
            </p:cNvSpPr>
            <p:nvPr/>
          </p:nvSpPr>
          <p:spPr bwMode="auto">
            <a:xfrm>
              <a:off x="2216" y="3855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98" name="Line 1621"/>
            <p:cNvSpPr>
              <a:spLocks noChangeShapeType="1"/>
            </p:cNvSpPr>
            <p:nvPr/>
          </p:nvSpPr>
          <p:spPr bwMode="auto">
            <a:xfrm>
              <a:off x="2216" y="3855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99" name="Line 1623"/>
            <p:cNvSpPr>
              <a:spLocks noChangeShapeType="1"/>
            </p:cNvSpPr>
            <p:nvPr/>
          </p:nvSpPr>
          <p:spPr bwMode="auto">
            <a:xfrm>
              <a:off x="2210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00" name="Line 1624"/>
            <p:cNvSpPr>
              <a:spLocks noChangeShapeType="1"/>
            </p:cNvSpPr>
            <p:nvPr/>
          </p:nvSpPr>
          <p:spPr bwMode="auto">
            <a:xfrm>
              <a:off x="2210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01" name="Line 1626"/>
            <p:cNvSpPr>
              <a:spLocks noChangeShapeType="1"/>
            </p:cNvSpPr>
            <p:nvPr/>
          </p:nvSpPr>
          <p:spPr bwMode="auto">
            <a:xfrm>
              <a:off x="2222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02" name="Line 1627"/>
            <p:cNvSpPr>
              <a:spLocks noChangeShapeType="1"/>
            </p:cNvSpPr>
            <p:nvPr/>
          </p:nvSpPr>
          <p:spPr bwMode="auto">
            <a:xfrm>
              <a:off x="2222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03" name="Line 1629"/>
            <p:cNvSpPr>
              <a:spLocks noChangeShapeType="1"/>
            </p:cNvSpPr>
            <p:nvPr/>
          </p:nvSpPr>
          <p:spPr bwMode="auto">
            <a:xfrm>
              <a:off x="2216" y="381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04" name="Line 1630"/>
            <p:cNvSpPr>
              <a:spLocks noChangeShapeType="1"/>
            </p:cNvSpPr>
            <p:nvPr/>
          </p:nvSpPr>
          <p:spPr bwMode="auto">
            <a:xfrm>
              <a:off x="2216" y="381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2368" name="Oval 2705"/>
          <p:cNvSpPr>
            <a:spLocks noChangeArrowheads="1"/>
          </p:cNvSpPr>
          <p:nvPr/>
        </p:nvSpPr>
        <p:spPr bwMode="auto">
          <a:xfrm>
            <a:off x="6702425" y="2401888"/>
            <a:ext cx="1204913" cy="1201737"/>
          </a:xfrm>
          <a:prstGeom prst="ellipse">
            <a:avLst/>
          </a:prstGeom>
          <a:solidFill>
            <a:srgbClr val="0099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12369" name="Oval 2706"/>
          <p:cNvSpPr>
            <a:spLocks noChangeArrowheads="1"/>
          </p:cNvSpPr>
          <p:nvPr/>
        </p:nvSpPr>
        <p:spPr bwMode="auto">
          <a:xfrm>
            <a:off x="6653213" y="2349500"/>
            <a:ext cx="1201737" cy="1201738"/>
          </a:xfrm>
          <a:prstGeom prst="ellipse">
            <a:avLst/>
          </a:prstGeom>
          <a:solidFill>
            <a:srgbClr val="FFFFFF"/>
          </a:solidFill>
          <a:ln w="4445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12370" name="Oval 2711"/>
          <p:cNvSpPr>
            <a:spLocks noChangeArrowheads="1"/>
          </p:cNvSpPr>
          <p:nvPr/>
        </p:nvSpPr>
        <p:spPr bwMode="auto">
          <a:xfrm>
            <a:off x="784225" y="2193925"/>
            <a:ext cx="1762125" cy="1760538"/>
          </a:xfrm>
          <a:prstGeom prst="ellipse">
            <a:avLst/>
          </a:prstGeom>
          <a:solidFill>
            <a:srgbClr val="99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12371" name="Oval 2712"/>
          <p:cNvSpPr>
            <a:spLocks noChangeArrowheads="1"/>
          </p:cNvSpPr>
          <p:nvPr/>
        </p:nvSpPr>
        <p:spPr bwMode="auto">
          <a:xfrm>
            <a:off x="708025" y="2117725"/>
            <a:ext cx="1762125" cy="1760538"/>
          </a:xfrm>
          <a:prstGeom prst="ellipse">
            <a:avLst/>
          </a:prstGeom>
          <a:solidFill>
            <a:srgbClr val="FFFFFF"/>
          </a:solidFill>
          <a:ln w="444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12372" name="Oval 2725"/>
          <p:cNvSpPr>
            <a:spLocks noChangeArrowheads="1"/>
          </p:cNvSpPr>
          <p:nvPr/>
        </p:nvSpPr>
        <p:spPr bwMode="auto">
          <a:xfrm>
            <a:off x="6037263" y="4387850"/>
            <a:ext cx="1343025" cy="1341438"/>
          </a:xfrm>
          <a:prstGeom prst="ellipse">
            <a:avLst/>
          </a:prstGeom>
          <a:solidFill>
            <a:srgbClr val="0033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12373" name="Oval 2726"/>
          <p:cNvSpPr>
            <a:spLocks noChangeArrowheads="1"/>
          </p:cNvSpPr>
          <p:nvPr/>
        </p:nvSpPr>
        <p:spPr bwMode="auto">
          <a:xfrm>
            <a:off x="5980113" y="4330700"/>
            <a:ext cx="1343025" cy="1341438"/>
          </a:xfrm>
          <a:prstGeom prst="ellipse">
            <a:avLst/>
          </a:prstGeom>
          <a:solidFill>
            <a:srgbClr val="FFFFFF"/>
          </a:solidFill>
          <a:ln w="444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12374" name="Oval 2728"/>
          <p:cNvSpPr>
            <a:spLocks noChangeArrowheads="1"/>
          </p:cNvSpPr>
          <p:nvPr/>
        </p:nvSpPr>
        <p:spPr bwMode="auto">
          <a:xfrm>
            <a:off x="1598613" y="4335463"/>
            <a:ext cx="1651000" cy="1646237"/>
          </a:xfrm>
          <a:prstGeom prst="ellipse">
            <a:avLst/>
          </a:prstGeom>
          <a:solidFill>
            <a:srgbClr val="CC00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12375" name="Oval 2729"/>
          <p:cNvSpPr>
            <a:spLocks noChangeArrowheads="1"/>
          </p:cNvSpPr>
          <p:nvPr/>
        </p:nvSpPr>
        <p:spPr bwMode="auto">
          <a:xfrm>
            <a:off x="1530350" y="4264025"/>
            <a:ext cx="1647825" cy="1647825"/>
          </a:xfrm>
          <a:prstGeom prst="ellipse">
            <a:avLst/>
          </a:prstGeom>
          <a:solidFill>
            <a:srgbClr val="FFFFFF"/>
          </a:solidFill>
          <a:ln w="4445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12376" name="Oval 2731"/>
          <p:cNvSpPr>
            <a:spLocks noChangeArrowheads="1"/>
          </p:cNvSpPr>
          <p:nvPr/>
        </p:nvSpPr>
        <p:spPr bwMode="auto">
          <a:xfrm>
            <a:off x="3811588" y="4857750"/>
            <a:ext cx="1552575" cy="1549400"/>
          </a:xfrm>
          <a:prstGeom prst="ellipse">
            <a:avLst/>
          </a:pr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12377" name="Oval 2732"/>
          <p:cNvSpPr>
            <a:spLocks noChangeArrowheads="1"/>
          </p:cNvSpPr>
          <p:nvPr/>
        </p:nvSpPr>
        <p:spPr bwMode="auto">
          <a:xfrm>
            <a:off x="3748088" y="4792663"/>
            <a:ext cx="1549400" cy="1547812"/>
          </a:xfrm>
          <a:prstGeom prst="ellipse">
            <a:avLst/>
          </a:prstGeom>
          <a:solidFill>
            <a:srgbClr val="FFFFFF"/>
          </a:solidFill>
          <a:ln w="44450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12378" name="Freeform 2738"/>
          <p:cNvSpPr>
            <a:spLocks/>
          </p:cNvSpPr>
          <p:nvPr/>
        </p:nvSpPr>
        <p:spPr bwMode="auto">
          <a:xfrm>
            <a:off x="1763713" y="1628775"/>
            <a:ext cx="6648450" cy="2149475"/>
          </a:xfrm>
          <a:custGeom>
            <a:avLst/>
            <a:gdLst>
              <a:gd name="T0" fmla="*/ 0 w 4188"/>
              <a:gd name="T1" fmla="*/ 2147483647 h 1354"/>
              <a:gd name="T2" fmla="*/ 2147483647 w 4188"/>
              <a:gd name="T3" fmla="*/ 2147483647 h 1354"/>
              <a:gd name="T4" fmla="*/ 2147483647 w 4188"/>
              <a:gd name="T5" fmla="*/ 2147483647 h 1354"/>
              <a:gd name="T6" fmla="*/ 0 60000 65536"/>
              <a:gd name="T7" fmla="*/ 0 60000 65536"/>
              <a:gd name="T8" fmla="*/ 0 60000 65536"/>
              <a:gd name="T9" fmla="*/ 0 w 4188"/>
              <a:gd name="T10" fmla="*/ 0 h 1354"/>
              <a:gd name="T11" fmla="*/ 4188 w 4188"/>
              <a:gd name="T12" fmla="*/ 1354 h 13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88" h="1354">
                <a:moveTo>
                  <a:pt x="0" y="1354"/>
                </a:moveTo>
                <a:cubicBezTo>
                  <a:pt x="1417" y="1203"/>
                  <a:pt x="2835" y="1052"/>
                  <a:pt x="3493" y="855"/>
                </a:cubicBezTo>
                <a:cubicBezTo>
                  <a:pt x="4151" y="658"/>
                  <a:pt x="4188" y="0"/>
                  <a:pt x="3946" y="174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79" name="AutoShape 2742"/>
          <p:cNvSpPr>
            <a:spLocks noChangeArrowheads="1"/>
          </p:cNvSpPr>
          <p:nvPr/>
        </p:nvSpPr>
        <p:spPr bwMode="auto">
          <a:xfrm rot="1754743">
            <a:off x="6916738" y="4176713"/>
            <a:ext cx="249237" cy="249237"/>
          </a:xfrm>
          <a:prstGeom prst="flowChartMerge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12380" name="AutoShape 2757"/>
          <p:cNvSpPr>
            <a:spLocks noChangeArrowheads="1"/>
          </p:cNvSpPr>
          <p:nvPr/>
        </p:nvSpPr>
        <p:spPr bwMode="auto">
          <a:xfrm rot="4375531">
            <a:off x="5354638" y="5459413"/>
            <a:ext cx="249237" cy="249237"/>
          </a:xfrm>
          <a:prstGeom prst="flowChartMerge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12381" name="AutoShape 2758"/>
          <p:cNvSpPr>
            <a:spLocks noChangeArrowheads="1"/>
          </p:cNvSpPr>
          <p:nvPr/>
        </p:nvSpPr>
        <p:spPr bwMode="auto">
          <a:xfrm rot="6443930">
            <a:off x="3132138" y="5473700"/>
            <a:ext cx="249238" cy="249237"/>
          </a:xfrm>
          <a:prstGeom prst="flowChartMerge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12382" name="AutoShape 2759"/>
          <p:cNvSpPr>
            <a:spLocks noChangeArrowheads="1"/>
          </p:cNvSpPr>
          <p:nvPr/>
        </p:nvSpPr>
        <p:spPr bwMode="auto">
          <a:xfrm rot="9872156">
            <a:off x="1457325" y="3986213"/>
            <a:ext cx="249238" cy="249237"/>
          </a:xfrm>
          <a:prstGeom prst="flowChartMerge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12383" name="Rectangle 2760"/>
          <p:cNvSpPr>
            <a:spLocks noChangeArrowheads="1"/>
          </p:cNvSpPr>
          <p:nvPr/>
        </p:nvSpPr>
        <p:spPr bwMode="auto">
          <a:xfrm>
            <a:off x="6723063" y="2489200"/>
            <a:ext cx="10302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 sz="1000" b="1">
                <a:latin typeface="돋움" pitchFamily="34" charset="-127"/>
                <a:ea typeface="돋움" pitchFamily="34" charset="-127"/>
              </a:rPr>
              <a:t>+ International</a:t>
            </a:r>
          </a:p>
        </p:txBody>
      </p:sp>
      <p:sp>
        <p:nvSpPr>
          <p:cNvPr id="12384" name="Rectangle 2761"/>
          <p:cNvSpPr>
            <a:spLocks noChangeArrowheads="1"/>
          </p:cNvSpPr>
          <p:nvPr/>
        </p:nvSpPr>
        <p:spPr bwMode="auto">
          <a:xfrm>
            <a:off x="6094413" y="4456113"/>
            <a:ext cx="10779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 sz="1000" b="1">
                <a:latin typeface="돋움" pitchFamily="34" charset="-127"/>
                <a:ea typeface="돋움" pitchFamily="34" charset="-127"/>
              </a:rPr>
              <a:t>+ Business tips</a:t>
            </a:r>
          </a:p>
        </p:txBody>
      </p:sp>
      <p:sp>
        <p:nvSpPr>
          <p:cNvPr id="12385" name="Rectangle 2762"/>
          <p:cNvSpPr>
            <a:spLocks noChangeArrowheads="1"/>
          </p:cNvSpPr>
          <p:nvPr/>
        </p:nvSpPr>
        <p:spPr bwMode="auto">
          <a:xfrm>
            <a:off x="3981450" y="4903788"/>
            <a:ext cx="1054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 sz="1000" b="1">
                <a:latin typeface="돋움" pitchFamily="34" charset="-127"/>
                <a:ea typeface="돋움" pitchFamily="34" charset="-127"/>
              </a:rPr>
              <a:t>+ Reservations</a:t>
            </a:r>
          </a:p>
        </p:txBody>
      </p:sp>
      <p:sp>
        <p:nvSpPr>
          <p:cNvPr id="12386" name="Rectangle 2763"/>
          <p:cNvSpPr>
            <a:spLocks noChangeArrowheads="1"/>
          </p:cNvSpPr>
          <p:nvPr/>
        </p:nvSpPr>
        <p:spPr bwMode="auto">
          <a:xfrm>
            <a:off x="1749425" y="4403725"/>
            <a:ext cx="11969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 sz="1000" b="1">
                <a:latin typeface="돋움" pitchFamily="34" charset="-127"/>
                <a:ea typeface="돋움" pitchFamily="34" charset="-127"/>
              </a:rPr>
              <a:t>+ News &amp; Trends</a:t>
            </a:r>
          </a:p>
        </p:txBody>
      </p:sp>
      <p:sp>
        <p:nvSpPr>
          <p:cNvPr id="12387" name="Rectangle 2764"/>
          <p:cNvSpPr>
            <a:spLocks noChangeArrowheads="1"/>
          </p:cNvSpPr>
          <p:nvPr/>
        </p:nvSpPr>
        <p:spPr bwMode="auto">
          <a:xfrm>
            <a:off x="1000125" y="2238375"/>
            <a:ext cx="1122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 sz="1000" b="1">
                <a:latin typeface="돋움" pitchFamily="34" charset="-127"/>
                <a:ea typeface="돋움" pitchFamily="34" charset="-127"/>
              </a:rPr>
              <a:t>+ Entertainment</a:t>
            </a:r>
          </a:p>
        </p:txBody>
      </p:sp>
      <p:sp>
        <p:nvSpPr>
          <p:cNvPr id="12388" name="Rectangle 2765"/>
          <p:cNvSpPr>
            <a:spLocks noChangeArrowheads="1"/>
          </p:cNvSpPr>
          <p:nvPr/>
        </p:nvSpPr>
        <p:spPr bwMode="auto">
          <a:xfrm>
            <a:off x="6732588" y="2708275"/>
            <a:ext cx="10795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>
              <a:buFontTx/>
              <a:buChar char="•"/>
            </a:pPr>
            <a:r>
              <a:rPr lang="en-US" altLang="ko-KR">
                <a:ea typeface="굴림" pitchFamily="34" charset="-127"/>
              </a:rPr>
              <a:t>Mixing Business With </a:t>
            </a:r>
          </a:p>
          <a:p>
            <a:pPr latinLnBrk="1">
              <a:buFontTx/>
              <a:buChar char="•"/>
            </a:pPr>
            <a:r>
              <a:rPr lang="en-US" altLang="ko-KR">
                <a:ea typeface="굴림" pitchFamily="34" charset="-127"/>
              </a:rPr>
              <a:t>Pleasuresponsore</a:t>
            </a:r>
          </a:p>
          <a:p>
            <a:pPr latinLnBrk="1">
              <a:buFontTx/>
              <a:buChar char="•"/>
            </a:pPr>
            <a:r>
              <a:rPr lang="en-US" altLang="ko-KR">
                <a:ea typeface="굴림" pitchFamily="34" charset="-127"/>
              </a:rPr>
              <a:t>company</a:t>
            </a:r>
          </a:p>
        </p:txBody>
      </p:sp>
      <p:sp>
        <p:nvSpPr>
          <p:cNvPr id="12389" name="Rectangle 2766"/>
          <p:cNvSpPr>
            <a:spLocks noChangeArrowheads="1"/>
          </p:cNvSpPr>
          <p:nvPr/>
        </p:nvSpPr>
        <p:spPr bwMode="auto">
          <a:xfrm>
            <a:off x="6027738" y="4679950"/>
            <a:ext cx="1304925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atinLnBrk="1">
              <a:buFontTx/>
              <a:buChar char="•"/>
            </a:pPr>
            <a:r>
              <a:rPr lang="en-US" altLang="ko-KR">
                <a:ea typeface="굴림" pitchFamily="34" charset="-127"/>
              </a:rPr>
              <a:t>Here it is! What all our </a:t>
            </a:r>
          </a:p>
          <a:p>
            <a:pPr latinLnBrk="1">
              <a:buFontTx/>
              <a:buChar char="•"/>
            </a:pPr>
            <a:r>
              <a:rPr lang="en-US" altLang="ko-KR">
                <a:ea typeface="굴림" pitchFamily="34" charset="-127"/>
              </a:rPr>
              <a:t>readers have been </a:t>
            </a:r>
          </a:p>
          <a:p>
            <a:pPr latinLnBrk="1"/>
            <a:r>
              <a:rPr lang="en-US" altLang="ko-KR">
                <a:ea typeface="굴림" pitchFamily="34" charset="-127"/>
              </a:rPr>
              <a:t> </a:t>
            </a:r>
          </a:p>
          <a:p>
            <a:pPr latinLnBrk="1">
              <a:buFontTx/>
              <a:buChar char="•"/>
            </a:pPr>
            <a:r>
              <a:rPr lang="en-US" altLang="ko-KR">
                <a:ea typeface="굴림" pitchFamily="34" charset="-127"/>
              </a:rPr>
              <a:t>of the season's top </a:t>
            </a:r>
          </a:p>
          <a:p>
            <a:pPr latinLnBrk="1">
              <a:buFontTx/>
              <a:buChar char="•"/>
            </a:pPr>
            <a:r>
              <a:rPr lang="en-US" altLang="ko-KR">
                <a:ea typeface="굴림" pitchFamily="34" charset="-127"/>
              </a:rPr>
              <a:t>fashion looks. </a:t>
            </a:r>
          </a:p>
        </p:txBody>
      </p:sp>
      <p:sp>
        <p:nvSpPr>
          <p:cNvPr id="12390" name="Rectangle 2767"/>
          <p:cNvSpPr>
            <a:spLocks noChangeArrowheads="1"/>
          </p:cNvSpPr>
          <p:nvPr/>
        </p:nvSpPr>
        <p:spPr bwMode="auto">
          <a:xfrm>
            <a:off x="3813175" y="5129213"/>
            <a:ext cx="153828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atinLnBrk="1">
              <a:buFontTx/>
              <a:buChar char="•"/>
            </a:pPr>
            <a:r>
              <a:rPr lang="en-US" altLang="ko-KR">
                <a:ea typeface="굴림" pitchFamily="34" charset="-127"/>
              </a:rPr>
              <a:t>catwalk images of the </a:t>
            </a:r>
          </a:p>
          <a:p>
            <a:pPr latinLnBrk="1">
              <a:buFontTx/>
              <a:buChar char="•"/>
            </a:pPr>
            <a:r>
              <a:rPr lang="en-US" altLang="ko-KR">
                <a:ea typeface="굴림" pitchFamily="34" charset="-127"/>
              </a:rPr>
              <a:t>trendiest styles and colors. </a:t>
            </a:r>
          </a:p>
          <a:p>
            <a:pPr latinLnBrk="1">
              <a:buFontTx/>
              <a:buChar char="•"/>
            </a:pPr>
            <a:r>
              <a:rPr lang="en-US" altLang="ko-KR">
                <a:ea typeface="굴림" pitchFamily="34" charset="-127"/>
              </a:rPr>
              <a:t>Your personal look book </a:t>
            </a:r>
          </a:p>
          <a:p>
            <a:pPr latinLnBrk="1">
              <a:buFontTx/>
              <a:buChar char="•"/>
            </a:pPr>
            <a:endParaRPr lang="en-US" altLang="ko-KR">
              <a:ea typeface="굴림" pitchFamily="34" charset="-127"/>
            </a:endParaRPr>
          </a:p>
          <a:p>
            <a:pPr latinLnBrk="1">
              <a:buFontTx/>
              <a:buChar char="•"/>
            </a:pPr>
            <a:r>
              <a:rPr lang="en-US" altLang="ko-KR">
                <a:ea typeface="굴림" pitchFamily="34" charset="-127"/>
              </a:rPr>
              <a:t>and fashion guide, no </a:t>
            </a:r>
          </a:p>
          <a:p>
            <a:pPr latinLnBrk="1">
              <a:buFontTx/>
              <a:buChar char="•"/>
            </a:pPr>
            <a:r>
              <a:rPr lang="en-US" altLang="ko-KR">
                <a:ea typeface="굴림" pitchFamily="34" charset="-127"/>
              </a:rPr>
              <a:t>matter your lifestyle </a:t>
            </a:r>
          </a:p>
        </p:txBody>
      </p:sp>
      <p:sp>
        <p:nvSpPr>
          <p:cNvPr id="12391" name="Rectangle 2768"/>
          <p:cNvSpPr>
            <a:spLocks noChangeArrowheads="1"/>
          </p:cNvSpPr>
          <p:nvPr/>
        </p:nvSpPr>
        <p:spPr bwMode="auto">
          <a:xfrm>
            <a:off x="827088" y="2474913"/>
            <a:ext cx="15113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atinLnBrk="1">
              <a:buFontTx/>
              <a:buChar char="•"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'Timeless' Marilyn Monroe Exhibit Opens</a:t>
            </a:r>
          </a:p>
          <a:p>
            <a:pPr latinLnBrk="1">
              <a:buFontTx/>
              <a:buChar char="•"/>
              <a:tabLst>
                <a:tab pos="482600" algn="l"/>
              </a:tabLst>
            </a:pPr>
            <a:endParaRPr lang="en-US" altLang="ko-KR">
              <a:ea typeface="굴림" pitchFamily="34" charset="-127"/>
            </a:endParaRPr>
          </a:p>
          <a:p>
            <a:pPr latinLnBrk="1">
              <a:buFontTx/>
              <a:buChar char="•"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Lagerfeld's Paris triumph at H&amp;M falls flat in London</a:t>
            </a:r>
          </a:p>
          <a:p>
            <a:pPr latinLnBrk="1">
              <a:buFontTx/>
              <a:buChar char="•"/>
              <a:tabLst>
                <a:tab pos="482600" algn="l"/>
              </a:tabLst>
            </a:pPr>
            <a:endParaRPr lang="en-US" altLang="ko-KR">
              <a:ea typeface="굴림" pitchFamily="34" charset="-127"/>
            </a:endParaRPr>
          </a:p>
          <a:p>
            <a:pPr latinLnBrk="1">
              <a:buFontTx/>
              <a:buChar char="•"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Zip into fashion when selecting that winter jacket</a:t>
            </a:r>
          </a:p>
        </p:txBody>
      </p:sp>
      <p:sp>
        <p:nvSpPr>
          <p:cNvPr id="12392" name="Rectangle 2769"/>
          <p:cNvSpPr>
            <a:spLocks noChangeArrowheads="1"/>
          </p:cNvSpPr>
          <p:nvPr/>
        </p:nvSpPr>
        <p:spPr bwMode="auto">
          <a:xfrm>
            <a:off x="1657350" y="4614863"/>
            <a:ext cx="1439863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atinLnBrk="1">
              <a:buFontTx/>
              <a:buChar char="•"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keep a link with the fashion </a:t>
            </a:r>
          </a:p>
          <a:p>
            <a:pPr latinLnBrk="1">
              <a:buFontTx/>
              <a:buChar char="•"/>
              <a:tabLst>
                <a:tab pos="482600" algn="l"/>
              </a:tabLst>
            </a:pPr>
            <a:endParaRPr lang="en-US" altLang="ko-KR">
              <a:ea typeface="굴림" pitchFamily="34" charset="-127"/>
            </a:endParaRPr>
          </a:p>
          <a:p>
            <a:pPr latinLnBrk="1">
              <a:buFontTx/>
              <a:buChar char="•"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Our Premium Fashion section </a:t>
            </a:r>
          </a:p>
          <a:p>
            <a:pPr latinLnBrk="1"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includes the latest fashion, beauty, news, articles, and more!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Line 1557"/>
          <p:cNvSpPr>
            <a:spLocks noChangeShapeType="1"/>
          </p:cNvSpPr>
          <p:nvPr/>
        </p:nvSpPr>
        <p:spPr bwMode="auto">
          <a:xfrm>
            <a:off x="1957388" y="560546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746" name="Line 1558"/>
          <p:cNvSpPr>
            <a:spLocks noChangeShapeType="1"/>
          </p:cNvSpPr>
          <p:nvPr/>
        </p:nvSpPr>
        <p:spPr bwMode="auto">
          <a:xfrm>
            <a:off x="1957388" y="560546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747" name="Line 1561"/>
          <p:cNvSpPr>
            <a:spLocks noChangeShapeType="1"/>
          </p:cNvSpPr>
          <p:nvPr/>
        </p:nvSpPr>
        <p:spPr bwMode="auto">
          <a:xfrm>
            <a:off x="1744663" y="5767388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748" name="Line 1562"/>
          <p:cNvSpPr>
            <a:spLocks noChangeShapeType="1"/>
          </p:cNvSpPr>
          <p:nvPr/>
        </p:nvSpPr>
        <p:spPr bwMode="auto">
          <a:xfrm>
            <a:off x="1744663" y="5767388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749" name="Line 1574"/>
          <p:cNvSpPr>
            <a:spLocks noChangeShapeType="1"/>
          </p:cNvSpPr>
          <p:nvPr/>
        </p:nvSpPr>
        <p:spPr bwMode="auto">
          <a:xfrm>
            <a:off x="1731963" y="5621338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750" name="Line 1575"/>
          <p:cNvSpPr>
            <a:spLocks noChangeShapeType="1"/>
          </p:cNvSpPr>
          <p:nvPr/>
        </p:nvSpPr>
        <p:spPr bwMode="auto">
          <a:xfrm>
            <a:off x="1731963" y="5621338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751" name="Line 1598"/>
          <p:cNvSpPr>
            <a:spLocks noChangeShapeType="1"/>
          </p:cNvSpPr>
          <p:nvPr/>
        </p:nvSpPr>
        <p:spPr bwMode="auto">
          <a:xfrm>
            <a:off x="4913313" y="584041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752" name="Line 1599"/>
          <p:cNvSpPr>
            <a:spLocks noChangeShapeType="1"/>
          </p:cNvSpPr>
          <p:nvPr/>
        </p:nvSpPr>
        <p:spPr bwMode="auto">
          <a:xfrm>
            <a:off x="4913313" y="584041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753" name="Line 1602"/>
          <p:cNvSpPr>
            <a:spLocks noChangeShapeType="1"/>
          </p:cNvSpPr>
          <p:nvPr/>
        </p:nvSpPr>
        <p:spPr bwMode="auto">
          <a:xfrm>
            <a:off x="4887913" y="568801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754" name="Line 1603"/>
          <p:cNvSpPr>
            <a:spLocks noChangeShapeType="1"/>
          </p:cNvSpPr>
          <p:nvPr/>
        </p:nvSpPr>
        <p:spPr bwMode="auto">
          <a:xfrm>
            <a:off x="4887913" y="568801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31755" name="Group 2116"/>
          <p:cNvGrpSpPr>
            <a:grpSpLocks/>
          </p:cNvGrpSpPr>
          <p:nvPr/>
        </p:nvGrpSpPr>
        <p:grpSpPr bwMode="auto">
          <a:xfrm>
            <a:off x="3522663" y="5749925"/>
            <a:ext cx="236537" cy="163513"/>
            <a:chOff x="2210" y="3807"/>
            <a:chExt cx="149" cy="103"/>
          </a:xfrm>
        </p:grpSpPr>
        <p:sp>
          <p:nvSpPr>
            <p:cNvPr id="31794" name="Line 1612"/>
            <p:cNvSpPr>
              <a:spLocks noChangeShapeType="1"/>
            </p:cNvSpPr>
            <p:nvPr/>
          </p:nvSpPr>
          <p:spPr bwMode="auto">
            <a:xfrm>
              <a:off x="2358" y="380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95" name="Line 1613"/>
            <p:cNvSpPr>
              <a:spLocks noChangeShapeType="1"/>
            </p:cNvSpPr>
            <p:nvPr/>
          </p:nvSpPr>
          <p:spPr bwMode="auto">
            <a:xfrm>
              <a:off x="2358" y="380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96" name="Line 1616"/>
            <p:cNvSpPr>
              <a:spLocks noChangeShapeType="1"/>
            </p:cNvSpPr>
            <p:nvPr/>
          </p:nvSpPr>
          <p:spPr bwMode="auto">
            <a:xfrm>
              <a:off x="2224" y="3909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97" name="Line 1617"/>
            <p:cNvSpPr>
              <a:spLocks noChangeShapeType="1"/>
            </p:cNvSpPr>
            <p:nvPr/>
          </p:nvSpPr>
          <p:spPr bwMode="auto">
            <a:xfrm>
              <a:off x="2224" y="3909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98" name="Line 1620"/>
            <p:cNvSpPr>
              <a:spLocks noChangeShapeType="1"/>
            </p:cNvSpPr>
            <p:nvPr/>
          </p:nvSpPr>
          <p:spPr bwMode="auto">
            <a:xfrm>
              <a:off x="2216" y="3855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99" name="Line 1621"/>
            <p:cNvSpPr>
              <a:spLocks noChangeShapeType="1"/>
            </p:cNvSpPr>
            <p:nvPr/>
          </p:nvSpPr>
          <p:spPr bwMode="auto">
            <a:xfrm>
              <a:off x="2216" y="3855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800" name="Line 1623"/>
            <p:cNvSpPr>
              <a:spLocks noChangeShapeType="1"/>
            </p:cNvSpPr>
            <p:nvPr/>
          </p:nvSpPr>
          <p:spPr bwMode="auto">
            <a:xfrm>
              <a:off x="2210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801" name="Line 1624"/>
            <p:cNvSpPr>
              <a:spLocks noChangeShapeType="1"/>
            </p:cNvSpPr>
            <p:nvPr/>
          </p:nvSpPr>
          <p:spPr bwMode="auto">
            <a:xfrm>
              <a:off x="2210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802" name="Line 1626"/>
            <p:cNvSpPr>
              <a:spLocks noChangeShapeType="1"/>
            </p:cNvSpPr>
            <p:nvPr/>
          </p:nvSpPr>
          <p:spPr bwMode="auto">
            <a:xfrm>
              <a:off x="2222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803" name="Line 1627"/>
            <p:cNvSpPr>
              <a:spLocks noChangeShapeType="1"/>
            </p:cNvSpPr>
            <p:nvPr/>
          </p:nvSpPr>
          <p:spPr bwMode="auto">
            <a:xfrm>
              <a:off x="2222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804" name="Line 1629"/>
            <p:cNvSpPr>
              <a:spLocks noChangeShapeType="1"/>
            </p:cNvSpPr>
            <p:nvPr/>
          </p:nvSpPr>
          <p:spPr bwMode="auto">
            <a:xfrm>
              <a:off x="2216" y="381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805" name="Line 1630"/>
            <p:cNvSpPr>
              <a:spLocks noChangeShapeType="1"/>
            </p:cNvSpPr>
            <p:nvPr/>
          </p:nvSpPr>
          <p:spPr bwMode="auto">
            <a:xfrm>
              <a:off x="2216" y="381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1756" name="AutoShape 2656"/>
          <p:cNvSpPr>
            <a:spLocks noChangeArrowheads="1"/>
          </p:cNvSpPr>
          <p:nvPr/>
        </p:nvSpPr>
        <p:spPr bwMode="auto">
          <a:xfrm>
            <a:off x="3957638" y="2997200"/>
            <a:ext cx="1008062" cy="100806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60 w 21600"/>
              <a:gd name="T13" fmla="*/ 8640 h 21600"/>
              <a:gd name="T14" fmla="*/ 19440 w 21600"/>
              <a:gd name="T15" fmla="*/ 1296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4320"/>
                </a:lnTo>
                <a:lnTo>
                  <a:pt x="8640" y="4320"/>
                </a:lnTo>
                <a:lnTo>
                  <a:pt x="8640" y="8640"/>
                </a:lnTo>
                <a:lnTo>
                  <a:pt x="4320" y="8640"/>
                </a:lnTo>
                <a:lnTo>
                  <a:pt x="4320" y="6480"/>
                </a:lnTo>
                <a:lnTo>
                  <a:pt x="0" y="10800"/>
                </a:lnTo>
                <a:lnTo>
                  <a:pt x="4320" y="15120"/>
                </a:lnTo>
                <a:lnTo>
                  <a:pt x="4320" y="12960"/>
                </a:lnTo>
                <a:lnTo>
                  <a:pt x="8640" y="12960"/>
                </a:lnTo>
                <a:lnTo>
                  <a:pt x="8640" y="17280"/>
                </a:lnTo>
                <a:lnTo>
                  <a:pt x="6480" y="17280"/>
                </a:lnTo>
                <a:lnTo>
                  <a:pt x="10800" y="21600"/>
                </a:lnTo>
                <a:lnTo>
                  <a:pt x="15120" y="17280"/>
                </a:lnTo>
                <a:lnTo>
                  <a:pt x="12960" y="17280"/>
                </a:lnTo>
                <a:lnTo>
                  <a:pt x="12960" y="12960"/>
                </a:lnTo>
                <a:lnTo>
                  <a:pt x="17280" y="12960"/>
                </a:lnTo>
                <a:lnTo>
                  <a:pt x="17280" y="15120"/>
                </a:lnTo>
                <a:lnTo>
                  <a:pt x="21600" y="10800"/>
                </a:lnTo>
                <a:lnTo>
                  <a:pt x="17280" y="6480"/>
                </a:lnTo>
                <a:lnTo>
                  <a:pt x="17280" y="8640"/>
                </a:lnTo>
                <a:lnTo>
                  <a:pt x="12960" y="8640"/>
                </a:lnTo>
                <a:lnTo>
                  <a:pt x="12960" y="4320"/>
                </a:lnTo>
                <a:lnTo>
                  <a:pt x="15120" y="4320"/>
                </a:lnTo>
                <a:lnTo>
                  <a:pt x="10800" y="0"/>
                </a:lnTo>
                <a:close/>
              </a:path>
            </a:pathLst>
          </a:custGeom>
          <a:gradFill rotWithShape="1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757" name="AutoShape 2630"/>
          <p:cNvSpPr>
            <a:spLocks noChangeArrowheads="1"/>
          </p:cNvSpPr>
          <p:nvPr/>
        </p:nvSpPr>
        <p:spPr bwMode="auto">
          <a:xfrm>
            <a:off x="1649413" y="2770188"/>
            <a:ext cx="1795462" cy="1620837"/>
          </a:xfrm>
          <a:prstGeom prst="roundRect">
            <a:avLst>
              <a:gd name="adj" fmla="val 16657"/>
            </a:avLst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31758" name="AutoShape 2631"/>
          <p:cNvSpPr>
            <a:spLocks noChangeArrowheads="1"/>
          </p:cNvSpPr>
          <p:nvPr/>
        </p:nvSpPr>
        <p:spPr bwMode="auto">
          <a:xfrm>
            <a:off x="1651000" y="2709863"/>
            <a:ext cx="1790700" cy="550862"/>
          </a:xfrm>
          <a:prstGeom prst="roundRect">
            <a:avLst>
              <a:gd name="adj" fmla="val 0"/>
            </a:avLst>
          </a:prstGeom>
          <a:solidFill>
            <a:srgbClr val="EFEFEF"/>
          </a:solidFill>
          <a:ln w="15875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31759" name="AutoShape 2640"/>
          <p:cNvSpPr>
            <a:spLocks noChangeArrowheads="1"/>
          </p:cNvSpPr>
          <p:nvPr/>
        </p:nvSpPr>
        <p:spPr bwMode="auto">
          <a:xfrm>
            <a:off x="5602288" y="2779713"/>
            <a:ext cx="1800225" cy="1620837"/>
          </a:xfrm>
          <a:prstGeom prst="roundRect">
            <a:avLst>
              <a:gd name="adj" fmla="val 16657"/>
            </a:avLst>
          </a:prstGeom>
          <a:solidFill>
            <a:srgbClr val="FFFFFF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31760" name="AutoShape 2641"/>
          <p:cNvSpPr>
            <a:spLocks noChangeArrowheads="1"/>
          </p:cNvSpPr>
          <p:nvPr/>
        </p:nvSpPr>
        <p:spPr bwMode="auto">
          <a:xfrm>
            <a:off x="5607050" y="2720975"/>
            <a:ext cx="1790700" cy="549275"/>
          </a:xfrm>
          <a:prstGeom prst="roundRect">
            <a:avLst>
              <a:gd name="adj" fmla="val 0"/>
            </a:avLst>
          </a:prstGeom>
          <a:solidFill>
            <a:srgbClr val="EFEFEF"/>
          </a:solidFill>
          <a:ln w="15875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31761" name="AutoShape 2651"/>
          <p:cNvSpPr>
            <a:spLocks noChangeArrowheads="1"/>
          </p:cNvSpPr>
          <p:nvPr/>
        </p:nvSpPr>
        <p:spPr bwMode="auto">
          <a:xfrm>
            <a:off x="2570163" y="1773238"/>
            <a:ext cx="809625" cy="863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gradFill rotWithShape="1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762" name="AutoShape 2652"/>
          <p:cNvSpPr>
            <a:spLocks noChangeArrowheads="1"/>
          </p:cNvSpPr>
          <p:nvPr/>
        </p:nvSpPr>
        <p:spPr bwMode="auto">
          <a:xfrm rot="-5400000">
            <a:off x="2570162" y="4554538"/>
            <a:ext cx="809625" cy="863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gradFill rotWithShape="1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763" name="AutoShape 2653"/>
          <p:cNvSpPr>
            <a:spLocks noChangeArrowheads="1"/>
          </p:cNvSpPr>
          <p:nvPr/>
        </p:nvSpPr>
        <p:spPr bwMode="auto">
          <a:xfrm flipH="1">
            <a:off x="5549900" y="1773238"/>
            <a:ext cx="809625" cy="863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gradFill rotWithShape="1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764" name="AutoShape 2654"/>
          <p:cNvSpPr>
            <a:spLocks noChangeArrowheads="1"/>
          </p:cNvSpPr>
          <p:nvPr/>
        </p:nvSpPr>
        <p:spPr bwMode="auto">
          <a:xfrm rot="5400000" flipH="1">
            <a:off x="5549900" y="4554538"/>
            <a:ext cx="809625" cy="863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gradFill rotWithShape="1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765" name="Freeform 2667"/>
          <p:cNvSpPr>
            <a:spLocks noEditPoints="1"/>
          </p:cNvSpPr>
          <p:nvPr/>
        </p:nvSpPr>
        <p:spPr bwMode="auto">
          <a:xfrm>
            <a:off x="5665788" y="2814638"/>
            <a:ext cx="647700" cy="409575"/>
          </a:xfrm>
          <a:custGeom>
            <a:avLst/>
            <a:gdLst>
              <a:gd name="T0" fmla="*/ 2147483647 w 1124"/>
              <a:gd name="T1" fmla="*/ 2147483647 h 710"/>
              <a:gd name="T2" fmla="*/ 2147483647 w 1124"/>
              <a:gd name="T3" fmla="*/ 2147483647 h 710"/>
              <a:gd name="T4" fmla="*/ 2147483647 w 1124"/>
              <a:gd name="T5" fmla="*/ 2147483647 h 710"/>
              <a:gd name="T6" fmla="*/ 0 w 1124"/>
              <a:gd name="T7" fmla="*/ 2147483647 h 710"/>
              <a:gd name="T8" fmla="*/ 2147483647 w 1124"/>
              <a:gd name="T9" fmla="*/ 2147483647 h 710"/>
              <a:gd name="T10" fmla="*/ 2147483647 w 1124"/>
              <a:gd name="T11" fmla="*/ 2147483647 h 710"/>
              <a:gd name="T12" fmla="*/ 2147483647 w 1124"/>
              <a:gd name="T13" fmla="*/ 2147483647 h 710"/>
              <a:gd name="T14" fmla="*/ 2147483647 w 1124"/>
              <a:gd name="T15" fmla="*/ 2147483647 h 710"/>
              <a:gd name="T16" fmla="*/ 2147483647 w 1124"/>
              <a:gd name="T17" fmla="*/ 2147483647 h 710"/>
              <a:gd name="T18" fmla="*/ 2147483647 w 1124"/>
              <a:gd name="T19" fmla="*/ 2147483647 h 710"/>
              <a:gd name="T20" fmla="*/ 2147483647 w 1124"/>
              <a:gd name="T21" fmla="*/ 2147483647 h 710"/>
              <a:gd name="T22" fmla="*/ 2147483647 w 1124"/>
              <a:gd name="T23" fmla="*/ 2147483647 h 710"/>
              <a:gd name="T24" fmla="*/ 2147483647 w 1124"/>
              <a:gd name="T25" fmla="*/ 2147483647 h 710"/>
              <a:gd name="T26" fmla="*/ 2147483647 w 1124"/>
              <a:gd name="T27" fmla="*/ 2147483647 h 710"/>
              <a:gd name="T28" fmla="*/ 2147483647 w 1124"/>
              <a:gd name="T29" fmla="*/ 2147483647 h 710"/>
              <a:gd name="T30" fmla="*/ 2147483647 w 1124"/>
              <a:gd name="T31" fmla="*/ 2147483647 h 710"/>
              <a:gd name="T32" fmla="*/ 2147483647 w 1124"/>
              <a:gd name="T33" fmla="*/ 2147483647 h 710"/>
              <a:gd name="T34" fmla="*/ 2147483647 w 1124"/>
              <a:gd name="T35" fmla="*/ 2147483647 h 710"/>
              <a:gd name="T36" fmla="*/ 2147483647 w 1124"/>
              <a:gd name="T37" fmla="*/ 2147483647 h 710"/>
              <a:gd name="T38" fmla="*/ 2147483647 w 1124"/>
              <a:gd name="T39" fmla="*/ 2147483647 h 710"/>
              <a:gd name="T40" fmla="*/ 2147483647 w 1124"/>
              <a:gd name="T41" fmla="*/ 2147483647 h 710"/>
              <a:gd name="T42" fmla="*/ 2147483647 w 1124"/>
              <a:gd name="T43" fmla="*/ 2147483647 h 710"/>
              <a:gd name="T44" fmla="*/ 2147483647 w 1124"/>
              <a:gd name="T45" fmla="*/ 2147483647 h 710"/>
              <a:gd name="T46" fmla="*/ 2147483647 w 1124"/>
              <a:gd name="T47" fmla="*/ 2147483647 h 710"/>
              <a:gd name="T48" fmla="*/ 2147483647 w 1124"/>
              <a:gd name="T49" fmla="*/ 2147483647 h 710"/>
              <a:gd name="T50" fmla="*/ 2147483647 w 1124"/>
              <a:gd name="T51" fmla="*/ 2147483647 h 710"/>
              <a:gd name="T52" fmla="*/ 2147483647 w 1124"/>
              <a:gd name="T53" fmla="*/ 2147483647 h 710"/>
              <a:gd name="T54" fmla="*/ 2147483647 w 1124"/>
              <a:gd name="T55" fmla="*/ 2147483647 h 710"/>
              <a:gd name="T56" fmla="*/ 2147483647 w 1124"/>
              <a:gd name="T57" fmla="*/ 2147483647 h 710"/>
              <a:gd name="T58" fmla="*/ 2147483647 w 1124"/>
              <a:gd name="T59" fmla="*/ 2147483647 h 710"/>
              <a:gd name="T60" fmla="*/ 2147483647 w 1124"/>
              <a:gd name="T61" fmla="*/ 2147483647 h 710"/>
              <a:gd name="T62" fmla="*/ 2147483647 w 1124"/>
              <a:gd name="T63" fmla="*/ 2147483647 h 710"/>
              <a:gd name="T64" fmla="*/ 2147483647 w 1124"/>
              <a:gd name="T65" fmla="*/ 2147483647 h 710"/>
              <a:gd name="T66" fmla="*/ 2147483647 w 1124"/>
              <a:gd name="T67" fmla="*/ 2147483647 h 710"/>
              <a:gd name="T68" fmla="*/ 2147483647 w 1124"/>
              <a:gd name="T69" fmla="*/ 2147483647 h 710"/>
              <a:gd name="T70" fmla="*/ 2147483647 w 1124"/>
              <a:gd name="T71" fmla="*/ 2147483647 h 710"/>
              <a:gd name="T72" fmla="*/ 2147483647 w 1124"/>
              <a:gd name="T73" fmla="*/ 2147483647 h 710"/>
              <a:gd name="T74" fmla="*/ 2147483647 w 1124"/>
              <a:gd name="T75" fmla="*/ 2147483647 h 710"/>
              <a:gd name="T76" fmla="*/ 2147483647 w 1124"/>
              <a:gd name="T77" fmla="*/ 2147483647 h 710"/>
              <a:gd name="T78" fmla="*/ 2147483647 w 1124"/>
              <a:gd name="T79" fmla="*/ 2147483647 h 710"/>
              <a:gd name="T80" fmla="*/ 2147483647 w 1124"/>
              <a:gd name="T81" fmla="*/ 2147483647 h 710"/>
              <a:gd name="T82" fmla="*/ 2147483647 w 1124"/>
              <a:gd name="T83" fmla="*/ 2147483647 h 710"/>
              <a:gd name="T84" fmla="*/ 2147483647 w 1124"/>
              <a:gd name="T85" fmla="*/ 2147483647 h 710"/>
              <a:gd name="T86" fmla="*/ 2147483647 w 1124"/>
              <a:gd name="T87" fmla="*/ 2147483647 h 710"/>
              <a:gd name="T88" fmla="*/ 2147483647 w 1124"/>
              <a:gd name="T89" fmla="*/ 2147483647 h 710"/>
              <a:gd name="T90" fmla="*/ 2147483647 w 1124"/>
              <a:gd name="T91" fmla="*/ 2147483647 h 710"/>
              <a:gd name="T92" fmla="*/ 2147483647 w 1124"/>
              <a:gd name="T93" fmla="*/ 2147483647 h 710"/>
              <a:gd name="T94" fmla="*/ 2147483647 w 1124"/>
              <a:gd name="T95" fmla="*/ 2147483647 h 710"/>
              <a:gd name="T96" fmla="*/ 2147483647 w 1124"/>
              <a:gd name="T97" fmla="*/ 2147483647 h 710"/>
              <a:gd name="T98" fmla="*/ 2147483647 w 1124"/>
              <a:gd name="T99" fmla="*/ 2147483647 h 710"/>
              <a:gd name="T100" fmla="*/ 2147483647 w 1124"/>
              <a:gd name="T101" fmla="*/ 2147483647 h 710"/>
              <a:gd name="T102" fmla="*/ 2147483647 w 1124"/>
              <a:gd name="T103" fmla="*/ 2147483647 h 710"/>
              <a:gd name="T104" fmla="*/ 2147483647 w 1124"/>
              <a:gd name="T105" fmla="*/ 2147483647 h 710"/>
              <a:gd name="T106" fmla="*/ 2147483647 w 1124"/>
              <a:gd name="T107" fmla="*/ 2147483647 h 710"/>
              <a:gd name="T108" fmla="*/ 2147483647 w 1124"/>
              <a:gd name="T109" fmla="*/ 2147483647 h 710"/>
              <a:gd name="T110" fmla="*/ 2147483647 w 1124"/>
              <a:gd name="T111" fmla="*/ 2147483647 h 710"/>
              <a:gd name="T112" fmla="*/ 2147483647 w 1124"/>
              <a:gd name="T113" fmla="*/ 2147483647 h 710"/>
              <a:gd name="T114" fmla="*/ 2147483647 w 1124"/>
              <a:gd name="T115" fmla="*/ 2147483647 h 710"/>
              <a:gd name="T116" fmla="*/ 2147483647 w 1124"/>
              <a:gd name="T117" fmla="*/ 2147483647 h 71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124"/>
              <a:gd name="T178" fmla="*/ 0 h 710"/>
              <a:gd name="T179" fmla="*/ 1124 w 1124"/>
              <a:gd name="T180" fmla="*/ 710 h 71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124" h="710">
                <a:moveTo>
                  <a:pt x="192" y="0"/>
                </a:moveTo>
                <a:lnTo>
                  <a:pt x="924" y="0"/>
                </a:lnTo>
                <a:lnTo>
                  <a:pt x="1124" y="200"/>
                </a:lnTo>
                <a:lnTo>
                  <a:pt x="1124" y="214"/>
                </a:lnTo>
                <a:lnTo>
                  <a:pt x="584" y="688"/>
                </a:lnTo>
                <a:lnTo>
                  <a:pt x="577" y="703"/>
                </a:lnTo>
                <a:lnTo>
                  <a:pt x="569" y="703"/>
                </a:lnTo>
                <a:lnTo>
                  <a:pt x="562" y="710"/>
                </a:lnTo>
                <a:lnTo>
                  <a:pt x="547" y="710"/>
                </a:lnTo>
                <a:lnTo>
                  <a:pt x="532" y="703"/>
                </a:lnTo>
                <a:lnTo>
                  <a:pt x="0" y="192"/>
                </a:lnTo>
                <a:lnTo>
                  <a:pt x="192" y="0"/>
                </a:lnTo>
                <a:close/>
                <a:moveTo>
                  <a:pt x="96" y="177"/>
                </a:moveTo>
                <a:lnTo>
                  <a:pt x="96" y="177"/>
                </a:lnTo>
                <a:lnTo>
                  <a:pt x="126" y="185"/>
                </a:lnTo>
                <a:lnTo>
                  <a:pt x="155" y="185"/>
                </a:lnTo>
                <a:lnTo>
                  <a:pt x="177" y="185"/>
                </a:lnTo>
                <a:lnTo>
                  <a:pt x="251" y="185"/>
                </a:lnTo>
                <a:lnTo>
                  <a:pt x="318" y="170"/>
                </a:lnTo>
                <a:lnTo>
                  <a:pt x="310" y="155"/>
                </a:lnTo>
                <a:lnTo>
                  <a:pt x="303" y="140"/>
                </a:lnTo>
                <a:lnTo>
                  <a:pt x="281" y="111"/>
                </a:lnTo>
                <a:lnTo>
                  <a:pt x="244" y="81"/>
                </a:lnTo>
                <a:lnTo>
                  <a:pt x="222" y="52"/>
                </a:lnTo>
                <a:lnTo>
                  <a:pt x="207" y="44"/>
                </a:lnTo>
                <a:lnTo>
                  <a:pt x="192" y="44"/>
                </a:lnTo>
                <a:lnTo>
                  <a:pt x="81" y="155"/>
                </a:lnTo>
                <a:lnTo>
                  <a:pt x="81" y="163"/>
                </a:lnTo>
                <a:lnTo>
                  <a:pt x="81" y="170"/>
                </a:lnTo>
                <a:lnTo>
                  <a:pt x="96" y="177"/>
                </a:lnTo>
                <a:close/>
                <a:moveTo>
                  <a:pt x="96" y="244"/>
                </a:moveTo>
                <a:lnTo>
                  <a:pt x="96" y="244"/>
                </a:lnTo>
                <a:lnTo>
                  <a:pt x="111" y="259"/>
                </a:lnTo>
                <a:lnTo>
                  <a:pt x="155" y="303"/>
                </a:lnTo>
                <a:lnTo>
                  <a:pt x="222" y="370"/>
                </a:lnTo>
                <a:lnTo>
                  <a:pt x="288" y="436"/>
                </a:lnTo>
                <a:lnTo>
                  <a:pt x="362" y="510"/>
                </a:lnTo>
                <a:lnTo>
                  <a:pt x="421" y="562"/>
                </a:lnTo>
                <a:lnTo>
                  <a:pt x="429" y="577"/>
                </a:lnTo>
                <a:lnTo>
                  <a:pt x="451" y="592"/>
                </a:lnTo>
                <a:lnTo>
                  <a:pt x="473" y="614"/>
                </a:lnTo>
                <a:lnTo>
                  <a:pt x="488" y="621"/>
                </a:lnTo>
                <a:lnTo>
                  <a:pt x="488" y="577"/>
                </a:lnTo>
                <a:lnTo>
                  <a:pt x="377" y="251"/>
                </a:lnTo>
                <a:lnTo>
                  <a:pt x="362" y="237"/>
                </a:lnTo>
                <a:lnTo>
                  <a:pt x="340" y="222"/>
                </a:lnTo>
                <a:lnTo>
                  <a:pt x="310" y="214"/>
                </a:lnTo>
                <a:lnTo>
                  <a:pt x="288" y="214"/>
                </a:lnTo>
                <a:lnTo>
                  <a:pt x="281" y="214"/>
                </a:lnTo>
                <a:lnTo>
                  <a:pt x="244" y="214"/>
                </a:lnTo>
                <a:lnTo>
                  <a:pt x="185" y="222"/>
                </a:lnTo>
                <a:lnTo>
                  <a:pt x="133" y="222"/>
                </a:lnTo>
                <a:lnTo>
                  <a:pt x="96" y="229"/>
                </a:lnTo>
                <a:lnTo>
                  <a:pt x="96" y="244"/>
                </a:lnTo>
                <a:close/>
                <a:moveTo>
                  <a:pt x="362" y="155"/>
                </a:moveTo>
                <a:lnTo>
                  <a:pt x="392" y="155"/>
                </a:lnTo>
                <a:lnTo>
                  <a:pt x="503" y="44"/>
                </a:lnTo>
                <a:lnTo>
                  <a:pt x="503" y="29"/>
                </a:lnTo>
                <a:lnTo>
                  <a:pt x="266" y="29"/>
                </a:lnTo>
                <a:lnTo>
                  <a:pt x="266" y="59"/>
                </a:lnTo>
                <a:lnTo>
                  <a:pt x="362" y="155"/>
                </a:lnTo>
                <a:close/>
                <a:moveTo>
                  <a:pt x="421" y="281"/>
                </a:moveTo>
                <a:lnTo>
                  <a:pt x="421" y="281"/>
                </a:lnTo>
                <a:lnTo>
                  <a:pt x="444" y="348"/>
                </a:lnTo>
                <a:lnTo>
                  <a:pt x="466" y="422"/>
                </a:lnTo>
                <a:lnTo>
                  <a:pt x="495" y="503"/>
                </a:lnTo>
                <a:lnTo>
                  <a:pt x="518" y="562"/>
                </a:lnTo>
                <a:lnTo>
                  <a:pt x="532" y="607"/>
                </a:lnTo>
                <a:lnTo>
                  <a:pt x="540" y="621"/>
                </a:lnTo>
                <a:lnTo>
                  <a:pt x="547" y="636"/>
                </a:lnTo>
                <a:lnTo>
                  <a:pt x="555" y="636"/>
                </a:lnTo>
                <a:lnTo>
                  <a:pt x="562" y="629"/>
                </a:lnTo>
                <a:lnTo>
                  <a:pt x="577" y="621"/>
                </a:lnTo>
                <a:lnTo>
                  <a:pt x="584" y="592"/>
                </a:lnTo>
                <a:lnTo>
                  <a:pt x="606" y="555"/>
                </a:lnTo>
                <a:lnTo>
                  <a:pt x="629" y="488"/>
                </a:lnTo>
                <a:lnTo>
                  <a:pt x="658" y="414"/>
                </a:lnTo>
                <a:lnTo>
                  <a:pt x="688" y="348"/>
                </a:lnTo>
                <a:lnTo>
                  <a:pt x="710" y="281"/>
                </a:lnTo>
                <a:lnTo>
                  <a:pt x="725" y="244"/>
                </a:lnTo>
                <a:lnTo>
                  <a:pt x="732" y="237"/>
                </a:lnTo>
                <a:lnTo>
                  <a:pt x="725" y="229"/>
                </a:lnTo>
                <a:lnTo>
                  <a:pt x="717" y="222"/>
                </a:lnTo>
                <a:lnTo>
                  <a:pt x="717" y="214"/>
                </a:lnTo>
                <a:lnTo>
                  <a:pt x="421" y="214"/>
                </a:lnTo>
                <a:lnTo>
                  <a:pt x="414" y="222"/>
                </a:lnTo>
                <a:lnTo>
                  <a:pt x="407" y="229"/>
                </a:lnTo>
                <a:lnTo>
                  <a:pt x="399" y="237"/>
                </a:lnTo>
                <a:lnTo>
                  <a:pt x="407" y="237"/>
                </a:lnTo>
                <a:lnTo>
                  <a:pt x="407" y="244"/>
                </a:lnTo>
                <a:lnTo>
                  <a:pt x="421" y="281"/>
                </a:lnTo>
                <a:close/>
                <a:moveTo>
                  <a:pt x="444" y="170"/>
                </a:moveTo>
                <a:lnTo>
                  <a:pt x="444" y="170"/>
                </a:lnTo>
                <a:lnTo>
                  <a:pt x="458" y="177"/>
                </a:lnTo>
                <a:lnTo>
                  <a:pt x="488" y="177"/>
                </a:lnTo>
                <a:lnTo>
                  <a:pt x="518" y="185"/>
                </a:lnTo>
                <a:lnTo>
                  <a:pt x="547" y="185"/>
                </a:lnTo>
                <a:lnTo>
                  <a:pt x="569" y="185"/>
                </a:lnTo>
                <a:lnTo>
                  <a:pt x="606" y="185"/>
                </a:lnTo>
                <a:lnTo>
                  <a:pt x="621" y="185"/>
                </a:lnTo>
                <a:lnTo>
                  <a:pt x="651" y="185"/>
                </a:lnTo>
                <a:lnTo>
                  <a:pt x="673" y="177"/>
                </a:lnTo>
                <a:lnTo>
                  <a:pt x="688" y="170"/>
                </a:lnTo>
                <a:lnTo>
                  <a:pt x="688" y="163"/>
                </a:lnTo>
                <a:lnTo>
                  <a:pt x="688" y="155"/>
                </a:lnTo>
                <a:lnTo>
                  <a:pt x="569" y="37"/>
                </a:lnTo>
                <a:lnTo>
                  <a:pt x="444" y="155"/>
                </a:lnTo>
                <a:lnTo>
                  <a:pt x="444" y="170"/>
                </a:lnTo>
                <a:close/>
                <a:moveTo>
                  <a:pt x="784" y="214"/>
                </a:moveTo>
                <a:lnTo>
                  <a:pt x="784" y="214"/>
                </a:lnTo>
                <a:lnTo>
                  <a:pt x="777" y="222"/>
                </a:lnTo>
                <a:lnTo>
                  <a:pt x="762" y="237"/>
                </a:lnTo>
                <a:lnTo>
                  <a:pt x="732" y="303"/>
                </a:lnTo>
                <a:lnTo>
                  <a:pt x="695" y="392"/>
                </a:lnTo>
                <a:lnTo>
                  <a:pt x="658" y="481"/>
                </a:lnTo>
                <a:lnTo>
                  <a:pt x="629" y="562"/>
                </a:lnTo>
                <a:lnTo>
                  <a:pt x="614" y="607"/>
                </a:lnTo>
                <a:lnTo>
                  <a:pt x="614" y="614"/>
                </a:lnTo>
                <a:lnTo>
                  <a:pt x="614" y="621"/>
                </a:lnTo>
                <a:lnTo>
                  <a:pt x="629" y="621"/>
                </a:lnTo>
                <a:lnTo>
                  <a:pt x="1065" y="229"/>
                </a:lnTo>
                <a:lnTo>
                  <a:pt x="1050" y="214"/>
                </a:lnTo>
                <a:lnTo>
                  <a:pt x="784" y="214"/>
                </a:lnTo>
                <a:close/>
                <a:moveTo>
                  <a:pt x="629" y="44"/>
                </a:moveTo>
                <a:lnTo>
                  <a:pt x="629" y="44"/>
                </a:lnTo>
                <a:lnTo>
                  <a:pt x="666" y="81"/>
                </a:lnTo>
                <a:lnTo>
                  <a:pt x="688" y="118"/>
                </a:lnTo>
                <a:lnTo>
                  <a:pt x="717" y="140"/>
                </a:lnTo>
                <a:lnTo>
                  <a:pt x="732" y="155"/>
                </a:lnTo>
                <a:lnTo>
                  <a:pt x="740" y="170"/>
                </a:lnTo>
                <a:lnTo>
                  <a:pt x="747" y="170"/>
                </a:lnTo>
                <a:lnTo>
                  <a:pt x="754" y="170"/>
                </a:lnTo>
                <a:lnTo>
                  <a:pt x="814" y="111"/>
                </a:lnTo>
                <a:lnTo>
                  <a:pt x="843" y="81"/>
                </a:lnTo>
                <a:lnTo>
                  <a:pt x="865" y="44"/>
                </a:lnTo>
                <a:lnTo>
                  <a:pt x="873" y="37"/>
                </a:lnTo>
                <a:lnTo>
                  <a:pt x="873" y="29"/>
                </a:lnTo>
                <a:lnTo>
                  <a:pt x="629" y="29"/>
                </a:lnTo>
                <a:lnTo>
                  <a:pt x="629" y="44"/>
                </a:lnTo>
                <a:close/>
                <a:moveTo>
                  <a:pt x="828" y="170"/>
                </a:moveTo>
                <a:lnTo>
                  <a:pt x="1050" y="170"/>
                </a:lnTo>
                <a:lnTo>
                  <a:pt x="1050" y="155"/>
                </a:lnTo>
                <a:lnTo>
                  <a:pt x="932" y="37"/>
                </a:lnTo>
                <a:lnTo>
                  <a:pt x="828" y="140"/>
                </a:lnTo>
                <a:lnTo>
                  <a:pt x="828" y="170"/>
                </a:ln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rgbClr val="0066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766" name="Freeform 2669"/>
          <p:cNvSpPr>
            <a:spLocks noEditPoints="1"/>
          </p:cNvSpPr>
          <p:nvPr/>
        </p:nvSpPr>
        <p:spPr bwMode="auto">
          <a:xfrm>
            <a:off x="1697038" y="2741613"/>
            <a:ext cx="503237" cy="500062"/>
          </a:xfrm>
          <a:custGeom>
            <a:avLst/>
            <a:gdLst>
              <a:gd name="T0" fmla="*/ 2147483647 w 530"/>
              <a:gd name="T1" fmla="*/ 2147483647 h 526"/>
              <a:gd name="T2" fmla="*/ 2147483647 w 530"/>
              <a:gd name="T3" fmla="*/ 2147483647 h 526"/>
              <a:gd name="T4" fmla="*/ 2147483647 w 530"/>
              <a:gd name="T5" fmla="*/ 2147483647 h 526"/>
              <a:gd name="T6" fmla="*/ 2147483647 w 530"/>
              <a:gd name="T7" fmla="*/ 2147483647 h 526"/>
              <a:gd name="T8" fmla="*/ 2147483647 w 530"/>
              <a:gd name="T9" fmla="*/ 2147483647 h 526"/>
              <a:gd name="T10" fmla="*/ 2147483647 w 530"/>
              <a:gd name="T11" fmla="*/ 2147483647 h 526"/>
              <a:gd name="T12" fmla="*/ 0 w 530"/>
              <a:gd name="T13" fmla="*/ 2147483647 h 526"/>
              <a:gd name="T14" fmla="*/ 2147483647 w 530"/>
              <a:gd name="T15" fmla="*/ 2147483647 h 526"/>
              <a:gd name="T16" fmla="*/ 2147483647 w 530"/>
              <a:gd name="T17" fmla="*/ 2147483647 h 526"/>
              <a:gd name="T18" fmla="*/ 2147483647 w 530"/>
              <a:gd name="T19" fmla="*/ 0 h 526"/>
              <a:gd name="T20" fmla="*/ 2147483647 w 530"/>
              <a:gd name="T21" fmla="*/ 0 h 526"/>
              <a:gd name="T22" fmla="*/ 2147483647 w 530"/>
              <a:gd name="T23" fmla="*/ 2147483647 h 526"/>
              <a:gd name="T24" fmla="*/ 2147483647 w 530"/>
              <a:gd name="T25" fmla="*/ 2147483647 h 526"/>
              <a:gd name="T26" fmla="*/ 2147483647 w 530"/>
              <a:gd name="T27" fmla="*/ 2147483647 h 526"/>
              <a:gd name="T28" fmla="*/ 2147483647 w 530"/>
              <a:gd name="T29" fmla="*/ 2147483647 h 526"/>
              <a:gd name="T30" fmla="*/ 2147483647 w 530"/>
              <a:gd name="T31" fmla="*/ 2147483647 h 526"/>
              <a:gd name="T32" fmla="*/ 2147483647 w 530"/>
              <a:gd name="T33" fmla="*/ 2147483647 h 526"/>
              <a:gd name="T34" fmla="*/ 2147483647 w 530"/>
              <a:gd name="T35" fmla="*/ 2147483647 h 526"/>
              <a:gd name="T36" fmla="*/ 2147483647 w 530"/>
              <a:gd name="T37" fmla="*/ 2147483647 h 526"/>
              <a:gd name="T38" fmla="*/ 2147483647 w 530"/>
              <a:gd name="T39" fmla="*/ 2147483647 h 526"/>
              <a:gd name="T40" fmla="*/ 2147483647 w 530"/>
              <a:gd name="T41" fmla="*/ 2147483647 h 526"/>
              <a:gd name="T42" fmla="*/ 2147483647 w 530"/>
              <a:gd name="T43" fmla="*/ 2147483647 h 526"/>
              <a:gd name="T44" fmla="*/ 2147483647 w 530"/>
              <a:gd name="T45" fmla="*/ 2147483647 h 526"/>
              <a:gd name="T46" fmla="*/ 2147483647 w 530"/>
              <a:gd name="T47" fmla="*/ 2147483647 h 526"/>
              <a:gd name="T48" fmla="*/ 2147483647 w 530"/>
              <a:gd name="T49" fmla="*/ 2147483647 h 526"/>
              <a:gd name="T50" fmla="*/ 2147483647 w 530"/>
              <a:gd name="T51" fmla="*/ 2147483647 h 526"/>
              <a:gd name="T52" fmla="*/ 2147483647 w 530"/>
              <a:gd name="T53" fmla="*/ 2147483647 h 526"/>
              <a:gd name="T54" fmla="*/ 2147483647 w 530"/>
              <a:gd name="T55" fmla="*/ 2147483647 h 526"/>
              <a:gd name="T56" fmla="*/ 2147483647 w 530"/>
              <a:gd name="T57" fmla="*/ 2147483647 h 526"/>
              <a:gd name="T58" fmla="*/ 2147483647 w 530"/>
              <a:gd name="T59" fmla="*/ 2147483647 h 526"/>
              <a:gd name="T60" fmla="*/ 2147483647 w 530"/>
              <a:gd name="T61" fmla="*/ 2147483647 h 526"/>
              <a:gd name="T62" fmla="*/ 2147483647 w 530"/>
              <a:gd name="T63" fmla="*/ 2147483647 h 526"/>
              <a:gd name="T64" fmla="*/ 2147483647 w 530"/>
              <a:gd name="T65" fmla="*/ 2147483647 h 526"/>
              <a:gd name="T66" fmla="*/ 2147483647 w 530"/>
              <a:gd name="T67" fmla="*/ 2147483647 h 526"/>
              <a:gd name="T68" fmla="*/ 2147483647 w 530"/>
              <a:gd name="T69" fmla="*/ 2147483647 h 526"/>
              <a:gd name="T70" fmla="*/ 2147483647 w 530"/>
              <a:gd name="T71" fmla="*/ 2147483647 h 526"/>
              <a:gd name="T72" fmla="*/ 2147483647 w 530"/>
              <a:gd name="T73" fmla="*/ 2147483647 h 526"/>
              <a:gd name="T74" fmla="*/ 2147483647 w 530"/>
              <a:gd name="T75" fmla="*/ 2147483647 h 526"/>
              <a:gd name="T76" fmla="*/ 2147483647 w 530"/>
              <a:gd name="T77" fmla="*/ 2147483647 h 526"/>
              <a:gd name="T78" fmla="*/ 2147483647 w 530"/>
              <a:gd name="T79" fmla="*/ 2147483647 h 526"/>
              <a:gd name="T80" fmla="*/ 2147483647 w 530"/>
              <a:gd name="T81" fmla="*/ 2147483647 h 526"/>
              <a:gd name="T82" fmla="*/ 2147483647 w 530"/>
              <a:gd name="T83" fmla="*/ 2147483647 h 526"/>
              <a:gd name="T84" fmla="*/ 2147483647 w 530"/>
              <a:gd name="T85" fmla="*/ 2147483647 h 526"/>
              <a:gd name="T86" fmla="*/ 2147483647 w 530"/>
              <a:gd name="T87" fmla="*/ 2147483647 h 526"/>
              <a:gd name="T88" fmla="*/ 2147483647 w 530"/>
              <a:gd name="T89" fmla="*/ 2147483647 h 526"/>
              <a:gd name="T90" fmla="*/ 2147483647 w 530"/>
              <a:gd name="T91" fmla="*/ 2147483647 h 526"/>
              <a:gd name="T92" fmla="*/ 2147483647 w 530"/>
              <a:gd name="T93" fmla="*/ 2147483647 h 526"/>
              <a:gd name="T94" fmla="*/ 2147483647 w 530"/>
              <a:gd name="T95" fmla="*/ 2147483647 h 526"/>
              <a:gd name="T96" fmla="*/ 2147483647 w 530"/>
              <a:gd name="T97" fmla="*/ 2147483647 h 526"/>
              <a:gd name="T98" fmla="*/ 2147483647 w 530"/>
              <a:gd name="T99" fmla="*/ 2147483647 h 526"/>
              <a:gd name="T100" fmla="*/ 2147483647 w 530"/>
              <a:gd name="T101" fmla="*/ 2147483647 h 526"/>
              <a:gd name="T102" fmla="*/ 2147483647 w 530"/>
              <a:gd name="T103" fmla="*/ 2147483647 h 526"/>
              <a:gd name="T104" fmla="*/ 2147483647 w 530"/>
              <a:gd name="T105" fmla="*/ 2147483647 h 526"/>
              <a:gd name="T106" fmla="*/ 2147483647 w 530"/>
              <a:gd name="T107" fmla="*/ 2147483647 h 526"/>
              <a:gd name="T108" fmla="*/ 2147483647 w 530"/>
              <a:gd name="T109" fmla="*/ 2147483647 h 526"/>
              <a:gd name="T110" fmla="*/ 2147483647 w 530"/>
              <a:gd name="T111" fmla="*/ 2147483647 h 526"/>
              <a:gd name="T112" fmla="*/ 2147483647 w 530"/>
              <a:gd name="T113" fmla="*/ 2147483647 h 526"/>
              <a:gd name="T114" fmla="*/ 2147483647 w 530"/>
              <a:gd name="T115" fmla="*/ 2147483647 h 526"/>
              <a:gd name="T116" fmla="*/ 2147483647 w 530"/>
              <a:gd name="T117" fmla="*/ 2147483647 h 526"/>
              <a:gd name="T118" fmla="*/ 2147483647 w 530"/>
              <a:gd name="T119" fmla="*/ 2147483647 h 526"/>
              <a:gd name="T120" fmla="*/ 2147483647 w 530"/>
              <a:gd name="T121" fmla="*/ 2147483647 h 526"/>
              <a:gd name="T122" fmla="*/ 2147483647 w 530"/>
              <a:gd name="T123" fmla="*/ 2147483647 h 526"/>
              <a:gd name="T124" fmla="*/ 2147483647 w 530"/>
              <a:gd name="T125" fmla="*/ 2147483647 h 52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530"/>
              <a:gd name="T190" fmla="*/ 0 h 526"/>
              <a:gd name="T191" fmla="*/ 530 w 530"/>
              <a:gd name="T192" fmla="*/ 526 h 52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530" h="526">
                <a:moveTo>
                  <a:pt x="105" y="526"/>
                </a:moveTo>
                <a:lnTo>
                  <a:pt x="105" y="526"/>
                </a:lnTo>
                <a:lnTo>
                  <a:pt x="88" y="522"/>
                </a:lnTo>
                <a:lnTo>
                  <a:pt x="70" y="512"/>
                </a:lnTo>
                <a:lnTo>
                  <a:pt x="56" y="494"/>
                </a:lnTo>
                <a:lnTo>
                  <a:pt x="53" y="473"/>
                </a:lnTo>
                <a:lnTo>
                  <a:pt x="53" y="291"/>
                </a:lnTo>
                <a:lnTo>
                  <a:pt x="28" y="291"/>
                </a:lnTo>
                <a:lnTo>
                  <a:pt x="18" y="288"/>
                </a:lnTo>
                <a:lnTo>
                  <a:pt x="7" y="284"/>
                </a:lnTo>
                <a:lnTo>
                  <a:pt x="4" y="274"/>
                </a:lnTo>
                <a:lnTo>
                  <a:pt x="0" y="263"/>
                </a:lnTo>
                <a:lnTo>
                  <a:pt x="4" y="252"/>
                </a:lnTo>
                <a:lnTo>
                  <a:pt x="7" y="245"/>
                </a:lnTo>
                <a:lnTo>
                  <a:pt x="246" y="7"/>
                </a:lnTo>
                <a:lnTo>
                  <a:pt x="256" y="0"/>
                </a:lnTo>
                <a:lnTo>
                  <a:pt x="267" y="0"/>
                </a:lnTo>
                <a:lnTo>
                  <a:pt x="274" y="0"/>
                </a:lnTo>
                <a:lnTo>
                  <a:pt x="284" y="7"/>
                </a:lnTo>
                <a:lnTo>
                  <a:pt x="372" y="95"/>
                </a:lnTo>
                <a:lnTo>
                  <a:pt x="372" y="77"/>
                </a:lnTo>
                <a:lnTo>
                  <a:pt x="372" y="67"/>
                </a:lnTo>
                <a:lnTo>
                  <a:pt x="379" y="60"/>
                </a:lnTo>
                <a:lnTo>
                  <a:pt x="386" y="53"/>
                </a:lnTo>
                <a:lnTo>
                  <a:pt x="397" y="53"/>
                </a:lnTo>
                <a:lnTo>
                  <a:pt x="425" y="53"/>
                </a:lnTo>
                <a:lnTo>
                  <a:pt x="435" y="53"/>
                </a:lnTo>
                <a:lnTo>
                  <a:pt x="442" y="60"/>
                </a:lnTo>
                <a:lnTo>
                  <a:pt x="449" y="67"/>
                </a:lnTo>
                <a:lnTo>
                  <a:pt x="449" y="77"/>
                </a:lnTo>
                <a:lnTo>
                  <a:pt x="449" y="172"/>
                </a:lnTo>
                <a:lnTo>
                  <a:pt x="523" y="245"/>
                </a:lnTo>
                <a:lnTo>
                  <a:pt x="526" y="252"/>
                </a:lnTo>
                <a:lnTo>
                  <a:pt x="530" y="263"/>
                </a:lnTo>
                <a:lnTo>
                  <a:pt x="530" y="274"/>
                </a:lnTo>
                <a:lnTo>
                  <a:pt x="523" y="284"/>
                </a:lnTo>
                <a:lnTo>
                  <a:pt x="516" y="288"/>
                </a:lnTo>
                <a:lnTo>
                  <a:pt x="502" y="291"/>
                </a:lnTo>
                <a:lnTo>
                  <a:pt x="477" y="291"/>
                </a:lnTo>
                <a:lnTo>
                  <a:pt x="477" y="473"/>
                </a:lnTo>
                <a:lnTo>
                  <a:pt x="474" y="494"/>
                </a:lnTo>
                <a:lnTo>
                  <a:pt x="460" y="512"/>
                </a:lnTo>
                <a:lnTo>
                  <a:pt x="446" y="522"/>
                </a:lnTo>
                <a:lnTo>
                  <a:pt x="425" y="526"/>
                </a:lnTo>
                <a:lnTo>
                  <a:pt x="267" y="526"/>
                </a:lnTo>
                <a:lnTo>
                  <a:pt x="105" y="526"/>
                </a:lnTo>
                <a:close/>
                <a:moveTo>
                  <a:pt x="186" y="316"/>
                </a:moveTo>
                <a:lnTo>
                  <a:pt x="214" y="316"/>
                </a:lnTo>
                <a:lnTo>
                  <a:pt x="225" y="319"/>
                </a:lnTo>
                <a:lnTo>
                  <a:pt x="232" y="323"/>
                </a:lnTo>
                <a:lnTo>
                  <a:pt x="239" y="330"/>
                </a:lnTo>
                <a:lnTo>
                  <a:pt x="239" y="344"/>
                </a:lnTo>
                <a:lnTo>
                  <a:pt x="239" y="473"/>
                </a:lnTo>
                <a:lnTo>
                  <a:pt x="397" y="473"/>
                </a:lnTo>
                <a:lnTo>
                  <a:pt x="411" y="473"/>
                </a:lnTo>
                <a:lnTo>
                  <a:pt x="418" y="470"/>
                </a:lnTo>
                <a:lnTo>
                  <a:pt x="421" y="459"/>
                </a:lnTo>
                <a:lnTo>
                  <a:pt x="425" y="449"/>
                </a:lnTo>
                <a:lnTo>
                  <a:pt x="425" y="291"/>
                </a:lnTo>
                <a:lnTo>
                  <a:pt x="421" y="277"/>
                </a:lnTo>
                <a:lnTo>
                  <a:pt x="418" y="270"/>
                </a:lnTo>
                <a:lnTo>
                  <a:pt x="411" y="267"/>
                </a:lnTo>
                <a:lnTo>
                  <a:pt x="397" y="263"/>
                </a:lnTo>
                <a:lnTo>
                  <a:pt x="133" y="263"/>
                </a:lnTo>
                <a:lnTo>
                  <a:pt x="123" y="267"/>
                </a:lnTo>
                <a:lnTo>
                  <a:pt x="112" y="270"/>
                </a:lnTo>
                <a:lnTo>
                  <a:pt x="109" y="277"/>
                </a:lnTo>
                <a:lnTo>
                  <a:pt x="105" y="291"/>
                </a:lnTo>
                <a:lnTo>
                  <a:pt x="105" y="449"/>
                </a:lnTo>
                <a:lnTo>
                  <a:pt x="109" y="459"/>
                </a:lnTo>
                <a:lnTo>
                  <a:pt x="112" y="470"/>
                </a:lnTo>
                <a:lnTo>
                  <a:pt x="123" y="473"/>
                </a:lnTo>
                <a:lnTo>
                  <a:pt x="133" y="473"/>
                </a:lnTo>
                <a:lnTo>
                  <a:pt x="158" y="473"/>
                </a:lnTo>
                <a:lnTo>
                  <a:pt x="158" y="344"/>
                </a:lnTo>
                <a:lnTo>
                  <a:pt x="161" y="330"/>
                </a:lnTo>
                <a:lnTo>
                  <a:pt x="165" y="323"/>
                </a:lnTo>
                <a:lnTo>
                  <a:pt x="176" y="319"/>
                </a:lnTo>
                <a:lnTo>
                  <a:pt x="186" y="316"/>
                </a:lnTo>
                <a:close/>
                <a:moveTo>
                  <a:pt x="319" y="316"/>
                </a:moveTo>
                <a:lnTo>
                  <a:pt x="344" y="316"/>
                </a:lnTo>
                <a:lnTo>
                  <a:pt x="358" y="319"/>
                </a:lnTo>
                <a:lnTo>
                  <a:pt x="365" y="323"/>
                </a:lnTo>
                <a:lnTo>
                  <a:pt x="369" y="330"/>
                </a:lnTo>
                <a:lnTo>
                  <a:pt x="372" y="344"/>
                </a:lnTo>
                <a:lnTo>
                  <a:pt x="372" y="368"/>
                </a:lnTo>
                <a:lnTo>
                  <a:pt x="369" y="382"/>
                </a:lnTo>
                <a:lnTo>
                  <a:pt x="365" y="389"/>
                </a:lnTo>
                <a:lnTo>
                  <a:pt x="358" y="393"/>
                </a:lnTo>
                <a:lnTo>
                  <a:pt x="344" y="396"/>
                </a:lnTo>
                <a:lnTo>
                  <a:pt x="319" y="396"/>
                </a:lnTo>
                <a:lnTo>
                  <a:pt x="305" y="393"/>
                </a:lnTo>
                <a:lnTo>
                  <a:pt x="298" y="389"/>
                </a:lnTo>
                <a:lnTo>
                  <a:pt x="295" y="382"/>
                </a:lnTo>
                <a:lnTo>
                  <a:pt x="291" y="368"/>
                </a:lnTo>
                <a:lnTo>
                  <a:pt x="291" y="344"/>
                </a:lnTo>
                <a:lnTo>
                  <a:pt x="295" y="330"/>
                </a:lnTo>
                <a:lnTo>
                  <a:pt x="298" y="323"/>
                </a:lnTo>
                <a:lnTo>
                  <a:pt x="305" y="319"/>
                </a:lnTo>
                <a:lnTo>
                  <a:pt x="319" y="316"/>
                </a:lnTo>
                <a:close/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31767" name="Group 2675"/>
          <p:cNvGrpSpPr>
            <a:grpSpLocks/>
          </p:cNvGrpSpPr>
          <p:nvPr/>
        </p:nvGrpSpPr>
        <p:grpSpPr bwMode="auto">
          <a:xfrm>
            <a:off x="2425700" y="2708275"/>
            <a:ext cx="1008063" cy="214313"/>
            <a:chOff x="2723" y="762"/>
            <a:chExt cx="635" cy="135"/>
          </a:xfrm>
        </p:grpSpPr>
        <p:sp>
          <p:nvSpPr>
            <p:cNvPr id="31792" name="Rectangle 2676"/>
            <p:cNvSpPr>
              <a:spLocks noChangeArrowheads="1"/>
            </p:cNvSpPr>
            <p:nvPr/>
          </p:nvSpPr>
          <p:spPr bwMode="auto">
            <a:xfrm>
              <a:off x="2792" y="762"/>
              <a:ext cx="55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>
                <a:spcBef>
                  <a:spcPct val="50000"/>
                </a:spcBef>
              </a:pPr>
              <a:r>
                <a:rPr lang="en-US" altLang="ko-KR">
                  <a:latin typeface="돋움" pitchFamily="34" charset="-127"/>
                  <a:ea typeface="돋움" pitchFamily="34" charset="-127"/>
                </a:rPr>
                <a:t>B r o c h u r e </a:t>
              </a:r>
            </a:p>
          </p:txBody>
        </p:sp>
        <p:sp>
          <p:nvSpPr>
            <p:cNvPr id="31793" name="Line 2677"/>
            <p:cNvSpPr>
              <a:spLocks noChangeShapeType="1"/>
            </p:cNvSpPr>
            <p:nvPr/>
          </p:nvSpPr>
          <p:spPr bwMode="auto">
            <a:xfrm flipH="1">
              <a:off x="2723" y="890"/>
              <a:ext cx="635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diamond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1768" name="Group 2682"/>
          <p:cNvGrpSpPr>
            <a:grpSpLocks/>
          </p:cNvGrpSpPr>
          <p:nvPr/>
        </p:nvGrpSpPr>
        <p:grpSpPr bwMode="auto">
          <a:xfrm>
            <a:off x="6386513" y="2709863"/>
            <a:ext cx="1008062" cy="214312"/>
            <a:chOff x="2723" y="762"/>
            <a:chExt cx="635" cy="135"/>
          </a:xfrm>
        </p:grpSpPr>
        <p:sp>
          <p:nvSpPr>
            <p:cNvPr id="31790" name="Rectangle 2683"/>
            <p:cNvSpPr>
              <a:spLocks noChangeArrowheads="1"/>
            </p:cNvSpPr>
            <p:nvPr/>
          </p:nvSpPr>
          <p:spPr bwMode="auto">
            <a:xfrm>
              <a:off x="2792" y="762"/>
              <a:ext cx="40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>
                <a:spcBef>
                  <a:spcPct val="50000"/>
                </a:spcBef>
              </a:pPr>
              <a:r>
                <a:rPr lang="en-US" altLang="ko-KR">
                  <a:latin typeface="돋움" pitchFamily="34" charset="-127"/>
                  <a:ea typeface="돋움" pitchFamily="34" charset="-127"/>
                </a:rPr>
                <a:t>V a l u e  </a:t>
              </a:r>
            </a:p>
          </p:txBody>
        </p:sp>
        <p:sp>
          <p:nvSpPr>
            <p:cNvPr id="31791" name="Line 2684"/>
            <p:cNvSpPr>
              <a:spLocks noChangeShapeType="1"/>
            </p:cNvSpPr>
            <p:nvPr/>
          </p:nvSpPr>
          <p:spPr bwMode="auto">
            <a:xfrm flipH="1">
              <a:off x="2723" y="890"/>
              <a:ext cx="635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diamond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1769" name="Rectangle 2687"/>
          <p:cNvSpPr>
            <a:spLocks noChangeArrowheads="1"/>
          </p:cNvSpPr>
          <p:nvPr/>
        </p:nvSpPr>
        <p:spPr bwMode="auto">
          <a:xfrm>
            <a:off x="1611313" y="3314700"/>
            <a:ext cx="1751012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>
              <a:buFontTx/>
              <a:buChar char="•"/>
            </a:pPr>
            <a:r>
              <a:rPr lang="en-US" altLang="ko-KR">
                <a:latin typeface="돋움" pitchFamily="34" charset="-127"/>
                <a:ea typeface="돋움" pitchFamily="34" charset="-127"/>
              </a:rPr>
              <a:t>Here it is! What all our readers . </a:t>
            </a:r>
          </a:p>
          <a:p>
            <a:pPr algn="r" latinLnBrk="1">
              <a:buFontTx/>
              <a:buChar char="•"/>
            </a:pPr>
            <a:endParaRPr lang="en-US" altLang="ko-KR">
              <a:latin typeface="돋움" pitchFamily="34" charset="-127"/>
              <a:ea typeface="돋움" pitchFamily="34" charset="-127"/>
            </a:endParaRPr>
          </a:p>
          <a:p>
            <a:pPr algn="r" latinLnBrk="1">
              <a:buFontTx/>
              <a:buChar char="•"/>
            </a:pPr>
            <a:r>
              <a:rPr lang="en-US" altLang="ko-KR">
                <a:latin typeface="돋움" pitchFamily="34" charset="-127"/>
                <a:ea typeface="돋움" pitchFamily="34" charset="-127"/>
              </a:rPr>
              <a:t>FC's selection of the season's. </a:t>
            </a:r>
          </a:p>
          <a:p>
            <a:pPr algn="r" latinLnBrk="1">
              <a:buFontTx/>
              <a:buChar char="•"/>
            </a:pPr>
            <a:endParaRPr lang="en-US" altLang="ko-KR">
              <a:latin typeface="돋움" pitchFamily="34" charset="-127"/>
              <a:ea typeface="돋움" pitchFamily="34" charset="-127"/>
            </a:endParaRPr>
          </a:p>
          <a:p>
            <a:pPr algn="r" latinLnBrk="1">
              <a:buFontTx/>
              <a:buChar char="•"/>
            </a:pPr>
            <a:r>
              <a:rPr lang="en-US" altLang="ko-KR">
                <a:latin typeface="돋움" pitchFamily="34" charset="-127"/>
                <a:ea typeface="돋움" pitchFamily="34" charset="-127"/>
              </a:rPr>
              <a:t>Images of the trendiest styles.</a:t>
            </a:r>
          </a:p>
        </p:txBody>
      </p:sp>
      <p:grpSp>
        <p:nvGrpSpPr>
          <p:cNvPr id="31770" name="Group 2692"/>
          <p:cNvGrpSpPr>
            <a:grpSpLocks/>
          </p:cNvGrpSpPr>
          <p:nvPr/>
        </p:nvGrpSpPr>
        <p:grpSpPr bwMode="auto">
          <a:xfrm>
            <a:off x="3546475" y="4221163"/>
            <a:ext cx="1835150" cy="1681162"/>
            <a:chOff x="2245" y="2704"/>
            <a:chExt cx="1156" cy="1059"/>
          </a:xfrm>
        </p:grpSpPr>
        <p:sp>
          <p:nvSpPr>
            <p:cNvPr id="31784" name="AutoShape 2635"/>
            <p:cNvSpPr>
              <a:spLocks noChangeArrowheads="1"/>
            </p:cNvSpPr>
            <p:nvPr/>
          </p:nvSpPr>
          <p:spPr bwMode="auto">
            <a:xfrm>
              <a:off x="2270" y="2740"/>
              <a:ext cx="1131" cy="1023"/>
            </a:xfrm>
            <a:prstGeom prst="roundRect">
              <a:avLst>
                <a:gd name="adj" fmla="val 16657"/>
              </a:avLst>
            </a:prstGeom>
            <a:solidFill>
              <a:srgbClr val="FFFFFF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31785" name="AutoShape 2636"/>
            <p:cNvSpPr>
              <a:spLocks noChangeArrowheads="1"/>
            </p:cNvSpPr>
            <p:nvPr/>
          </p:nvSpPr>
          <p:spPr bwMode="auto">
            <a:xfrm>
              <a:off x="2270" y="2704"/>
              <a:ext cx="1129" cy="346"/>
            </a:xfrm>
            <a:prstGeom prst="roundRect">
              <a:avLst>
                <a:gd name="adj" fmla="val 0"/>
              </a:avLst>
            </a:prstGeom>
            <a:solidFill>
              <a:srgbClr val="EFEFEF"/>
            </a:solidFill>
            <a:ln w="158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31786" name="Freeform 2668"/>
            <p:cNvSpPr>
              <a:spLocks noEditPoints="1"/>
            </p:cNvSpPr>
            <p:nvPr/>
          </p:nvSpPr>
          <p:spPr bwMode="auto">
            <a:xfrm>
              <a:off x="2320" y="2774"/>
              <a:ext cx="272" cy="271"/>
            </a:xfrm>
            <a:custGeom>
              <a:avLst/>
              <a:gdLst>
                <a:gd name="T0" fmla="*/ 95 w 302"/>
                <a:gd name="T1" fmla="*/ 0 h 300"/>
                <a:gd name="T2" fmla="*/ 102 w 302"/>
                <a:gd name="T3" fmla="*/ 0 h 300"/>
                <a:gd name="T4" fmla="*/ 110 w 302"/>
                <a:gd name="T5" fmla="*/ 5 h 300"/>
                <a:gd name="T6" fmla="*/ 113 w 302"/>
                <a:gd name="T7" fmla="*/ 6 h 300"/>
                <a:gd name="T8" fmla="*/ 118 w 302"/>
                <a:gd name="T9" fmla="*/ 15 h 300"/>
                <a:gd name="T10" fmla="*/ 122 w 302"/>
                <a:gd name="T11" fmla="*/ 24 h 300"/>
                <a:gd name="T12" fmla="*/ 145 w 302"/>
                <a:gd name="T13" fmla="*/ 42 h 300"/>
                <a:gd name="T14" fmla="*/ 151 w 302"/>
                <a:gd name="T15" fmla="*/ 42 h 300"/>
                <a:gd name="T16" fmla="*/ 156 w 302"/>
                <a:gd name="T17" fmla="*/ 46 h 300"/>
                <a:gd name="T18" fmla="*/ 161 w 302"/>
                <a:gd name="T19" fmla="*/ 58 h 300"/>
                <a:gd name="T20" fmla="*/ 161 w 302"/>
                <a:gd name="T21" fmla="*/ 147 h 300"/>
                <a:gd name="T22" fmla="*/ 156 w 302"/>
                <a:gd name="T23" fmla="*/ 158 h 300"/>
                <a:gd name="T24" fmla="*/ 151 w 302"/>
                <a:gd name="T25" fmla="*/ 163 h 300"/>
                <a:gd name="T26" fmla="*/ 16 w 302"/>
                <a:gd name="T27" fmla="*/ 164 h 300"/>
                <a:gd name="T28" fmla="*/ 10 w 302"/>
                <a:gd name="T29" fmla="*/ 163 h 300"/>
                <a:gd name="T30" fmla="*/ 5 w 302"/>
                <a:gd name="T31" fmla="*/ 158 h 300"/>
                <a:gd name="T32" fmla="*/ 0 w 302"/>
                <a:gd name="T33" fmla="*/ 147 h 300"/>
                <a:gd name="T34" fmla="*/ 0 w 302"/>
                <a:gd name="T35" fmla="*/ 58 h 300"/>
                <a:gd name="T36" fmla="*/ 5 w 302"/>
                <a:gd name="T37" fmla="*/ 46 h 300"/>
                <a:gd name="T38" fmla="*/ 10 w 302"/>
                <a:gd name="T39" fmla="*/ 42 h 300"/>
                <a:gd name="T40" fmla="*/ 41 w 302"/>
                <a:gd name="T41" fmla="*/ 42 h 300"/>
                <a:gd name="T42" fmla="*/ 41 w 302"/>
                <a:gd name="T43" fmla="*/ 24 h 300"/>
                <a:gd name="T44" fmla="*/ 41 w 302"/>
                <a:gd name="T45" fmla="*/ 15 h 300"/>
                <a:gd name="T46" fmla="*/ 47 w 302"/>
                <a:gd name="T47" fmla="*/ 6 h 300"/>
                <a:gd name="T48" fmla="*/ 50 w 302"/>
                <a:gd name="T49" fmla="*/ 5 h 300"/>
                <a:gd name="T50" fmla="*/ 60 w 302"/>
                <a:gd name="T51" fmla="*/ 0 h 300"/>
                <a:gd name="T52" fmla="*/ 63 w 302"/>
                <a:gd name="T53" fmla="*/ 0 h 300"/>
                <a:gd name="T54" fmla="*/ 104 w 302"/>
                <a:gd name="T55" fmla="*/ 42 h 300"/>
                <a:gd name="T56" fmla="*/ 104 w 302"/>
                <a:gd name="T57" fmla="*/ 24 h 300"/>
                <a:gd name="T58" fmla="*/ 103 w 302"/>
                <a:gd name="T59" fmla="*/ 19 h 300"/>
                <a:gd name="T60" fmla="*/ 95 w 302"/>
                <a:gd name="T61" fmla="*/ 16 h 300"/>
                <a:gd name="T62" fmla="*/ 63 w 302"/>
                <a:gd name="T63" fmla="*/ 16 h 300"/>
                <a:gd name="T64" fmla="*/ 59 w 302"/>
                <a:gd name="T65" fmla="*/ 19 h 300"/>
                <a:gd name="T66" fmla="*/ 56 w 302"/>
                <a:gd name="T67" fmla="*/ 24 h 30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02"/>
                <a:gd name="T103" fmla="*/ 0 h 300"/>
                <a:gd name="T104" fmla="*/ 302 w 302"/>
                <a:gd name="T105" fmla="*/ 300 h 30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02" h="300">
                  <a:moveTo>
                    <a:pt x="120" y="0"/>
                  </a:moveTo>
                  <a:lnTo>
                    <a:pt x="180" y="0"/>
                  </a:lnTo>
                  <a:lnTo>
                    <a:pt x="190" y="0"/>
                  </a:lnTo>
                  <a:lnTo>
                    <a:pt x="198" y="2"/>
                  </a:lnTo>
                  <a:lnTo>
                    <a:pt x="206" y="8"/>
                  </a:lnTo>
                  <a:lnTo>
                    <a:pt x="212" y="12"/>
                  </a:lnTo>
                  <a:lnTo>
                    <a:pt x="218" y="20"/>
                  </a:lnTo>
                  <a:lnTo>
                    <a:pt x="222" y="28"/>
                  </a:lnTo>
                  <a:lnTo>
                    <a:pt x="226" y="36"/>
                  </a:lnTo>
                  <a:lnTo>
                    <a:pt x="226" y="44"/>
                  </a:lnTo>
                  <a:lnTo>
                    <a:pt x="226" y="76"/>
                  </a:lnTo>
                  <a:lnTo>
                    <a:pt x="272" y="76"/>
                  </a:lnTo>
                  <a:lnTo>
                    <a:pt x="282" y="78"/>
                  </a:lnTo>
                  <a:lnTo>
                    <a:pt x="292" y="84"/>
                  </a:lnTo>
                  <a:lnTo>
                    <a:pt x="300" y="94"/>
                  </a:lnTo>
                  <a:lnTo>
                    <a:pt x="302" y="106"/>
                  </a:lnTo>
                  <a:lnTo>
                    <a:pt x="302" y="270"/>
                  </a:lnTo>
                  <a:lnTo>
                    <a:pt x="300" y="282"/>
                  </a:lnTo>
                  <a:lnTo>
                    <a:pt x="292" y="292"/>
                  </a:lnTo>
                  <a:lnTo>
                    <a:pt x="282" y="298"/>
                  </a:lnTo>
                  <a:lnTo>
                    <a:pt x="272" y="300"/>
                  </a:lnTo>
                  <a:lnTo>
                    <a:pt x="30" y="300"/>
                  </a:lnTo>
                  <a:lnTo>
                    <a:pt x="18" y="298"/>
                  </a:lnTo>
                  <a:lnTo>
                    <a:pt x="8" y="292"/>
                  </a:lnTo>
                  <a:lnTo>
                    <a:pt x="2" y="282"/>
                  </a:lnTo>
                  <a:lnTo>
                    <a:pt x="0" y="270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8" y="84"/>
                  </a:lnTo>
                  <a:lnTo>
                    <a:pt x="18" y="78"/>
                  </a:lnTo>
                  <a:lnTo>
                    <a:pt x="30" y="76"/>
                  </a:lnTo>
                  <a:lnTo>
                    <a:pt x="76" y="76"/>
                  </a:lnTo>
                  <a:lnTo>
                    <a:pt x="76" y="44"/>
                  </a:lnTo>
                  <a:lnTo>
                    <a:pt x="76" y="36"/>
                  </a:lnTo>
                  <a:lnTo>
                    <a:pt x="78" y="28"/>
                  </a:lnTo>
                  <a:lnTo>
                    <a:pt x="82" y="20"/>
                  </a:lnTo>
                  <a:lnTo>
                    <a:pt x="88" y="12"/>
                  </a:lnTo>
                  <a:lnTo>
                    <a:pt x="96" y="8"/>
                  </a:lnTo>
                  <a:lnTo>
                    <a:pt x="104" y="2"/>
                  </a:lnTo>
                  <a:lnTo>
                    <a:pt x="112" y="0"/>
                  </a:lnTo>
                  <a:lnTo>
                    <a:pt x="120" y="0"/>
                  </a:lnTo>
                  <a:close/>
                  <a:moveTo>
                    <a:pt x="106" y="76"/>
                  </a:moveTo>
                  <a:lnTo>
                    <a:pt x="196" y="76"/>
                  </a:lnTo>
                  <a:lnTo>
                    <a:pt x="196" y="44"/>
                  </a:lnTo>
                  <a:lnTo>
                    <a:pt x="196" y="38"/>
                  </a:lnTo>
                  <a:lnTo>
                    <a:pt x="192" y="34"/>
                  </a:lnTo>
                  <a:lnTo>
                    <a:pt x="188" y="30"/>
                  </a:lnTo>
                  <a:lnTo>
                    <a:pt x="180" y="30"/>
                  </a:lnTo>
                  <a:lnTo>
                    <a:pt x="120" y="30"/>
                  </a:lnTo>
                  <a:lnTo>
                    <a:pt x="114" y="30"/>
                  </a:lnTo>
                  <a:lnTo>
                    <a:pt x="110" y="34"/>
                  </a:lnTo>
                  <a:lnTo>
                    <a:pt x="106" y="38"/>
                  </a:lnTo>
                  <a:lnTo>
                    <a:pt x="106" y="44"/>
                  </a:lnTo>
                  <a:lnTo>
                    <a:pt x="106" y="76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rgbClr val="0099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87" name="Rectangle 2679"/>
            <p:cNvSpPr>
              <a:spLocks noChangeArrowheads="1"/>
            </p:cNvSpPr>
            <p:nvPr/>
          </p:nvSpPr>
          <p:spPr bwMode="auto">
            <a:xfrm>
              <a:off x="2751" y="2704"/>
              <a:ext cx="63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>
                  <a:latin typeface="돋움" pitchFamily="34" charset="-127"/>
                  <a:ea typeface="돋움" pitchFamily="34" charset="-127"/>
                </a:rPr>
                <a:t>M e d I a _ c o m</a:t>
              </a:r>
            </a:p>
          </p:txBody>
        </p:sp>
        <p:sp>
          <p:nvSpPr>
            <p:cNvPr id="31788" name="Line 2680"/>
            <p:cNvSpPr>
              <a:spLocks noChangeShapeType="1"/>
            </p:cNvSpPr>
            <p:nvPr/>
          </p:nvSpPr>
          <p:spPr bwMode="auto">
            <a:xfrm flipH="1">
              <a:off x="2756" y="2832"/>
              <a:ext cx="635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diamond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89" name="Rectangle 2688"/>
            <p:cNvSpPr>
              <a:spLocks noChangeArrowheads="1"/>
            </p:cNvSpPr>
            <p:nvPr/>
          </p:nvSpPr>
          <p:spPr bwMode="auto">
            <a:xfrm>
              <a:off x="2245" y="3067"/>
              <a:ext cx="1103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latinLnBrk="1">
                <a:buFontTx/>
                <a:buChar char="•"/>
              </a:pPr>
              <a:r>
                <a:rPr lang="en-US" altLang="ko-KR">
                  <a:latin typeface="돋움" pitchFamily="34" charset="-127"/>
                  <a:ea typeface="돋움" pitchFamily="34" charset="-127"/>
                </a:rPr>
                <a:t>Here it is! What all our readers . </a:t>
              </a:r>
            </a:p>
            <a:p>
              <a:pPr algn="r" latinLnBrk="1">
                <a:buFontTx/>
                <a:buChar char="•"/>
              </a:pPr>
              <a:endParaRPr lang="en-US" altLang="ko-KR">
                <a:latin typeface="돋움" pitchFamily="34" charset="-127"/>
                <a:ea typeface="돋움" pitchFamily="34" charset="-127"/>
              </a:endParaRPr>
            </a:p>
            <a:p>
              <a:pPr algn="r" latinLnBrk="1">
                <a:buFontTx/>
                <a:buChar char="•"/>
              </a:pPr>
              <a:r>
                <a:rPr lang="en-US" altLang="ko-KR">
                  <a:latin typeface="돋움" pitchFamily="34" charset="-127"/>
                  <a:ea typeface="돋움" pitchFamily="34" charset="-127"/>
                </a:rPr>
                <a:t>FC's selection of the season's  </a:t>
              </a:r>
            </a:p>
            <a:p>
              <a:pPr algn="r" latinLnBrk="1">
                <a:buFontTx/>
                <a:buChar char="•"/>
              </a:pPr>
              <a:endParaRPr lang="en-US" altLang="ko-KR">
                <a:latin typeface="돋움" pitchFamily="34" charset="-127"/>
                <a:ea typeface="돋움" pitchFamily="34" charset="-127"/>
              </a:endParaRPr>
            </a:p>
            <a:p>
              <a:pPr algn="r" latinLnBrk="1">
                <a:buFontTx/>
                <a:buChar char="•"/>
              </a:pPr>
              <a:r>
                <a:rPr lang="en-US" altLang="ko-KR">
                  <a:latin typeface="돋움" pitchFamily="34" charset="-127"/>
                  <a:ea typeface="돋움" pitchFamily="34" charset="-127"/>
                </a:rPr>
                <a:t>Images of the trendiest styles.</a:t>
              </a:r>
            </a:p>
          </p:txBody>
        </p:sp>
      </p:grpSp>
      <p:sp>
        <p:nvSpPr>
          <p:cNvPr id="31771" name="Rectangle 2689"/>
          <p:cNvSpPr>
            <a:spLocks noChangeArrowheads="1"/>
          </p:cNvSpPr>
          <p:nvPr/>
        </p:nvSpPr>
        <p:spPr bwMode="auto">
          <a:xfrm>
            <a:off x="5572125" y="3314700"/>
            <a:ext cx="1751013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>
              <a:buFontTx/>
              <a:buChar char="•"/>
            </a:pPr>
            <a:r>
              <a:rPr lang="en-US" altLang="ko-KR">
                <a:latin typeface="돋움" pitchFamily="34" charset="-127"/>
                <a:ea typeface="돋움" pitchFamily="34" charset="-127"/>
              </a:rPr>
              <a:t>Here it is! What all our readers . </a:t>
            </a:r>
          </a:p>
          <a:p>
            <a:pPr algn="r" latinLnBrk="1">
              <a:buFontTx/>
              <a:buChar char="•"/>
            </a:pPr>
            <a:endParaRPr lang="en-US" altLang="ko-KR">
              <a:latin typeface="돋움" pitchFamily="34" charset="-127"/>
              <a:ea typeface="돋움" pitchFamily="34" charset="-127"/>
            </a:endParaRPr>
          </a:p>
          <a:p>
            <a:pPr algn="r" latinLnBrk="1">
              <a:buFontTx/>
              <a:buChar char="•"/>
            </a:pPr>
            <a:r>
              <a:rPr lang="en-US" altLang="ko-KR">
                <a:latin typeface="돋움" pitchFamily="34" charset="-127"/>
                <a:ea typeface="돋움" pitchFamily="34" charset="-127"/>
              </a:rPr>
              <a:t>FC's selection of the season's. </a:t>
            </a:r>
          </a:p>
          <a:p>
            <a:pPr algn="r" latinLnBrk="1">
              <a:buFontTx/>
              <a:buChar char="•"/>
            </a:pPr>
            <a:endParaRPr lang="en-US" altLang="ko-KR">
              <a:latin typeface="돋움" pitchFamily="34" charset="-127"/>
              <a:ea typeface="돋움" pitchFamily="34" charset="-127"/>
            </a:endParaRPr>
          </a:p>
          <a:p>
            <a:pPr algn="r" latinLnBrk="1">
              <a:buFontTx/>
              <a:buChar char="•"/>
            </a:pPr>
            <a:r>
              <a:rPr lang="en-US" altLang="ko-KR">
                <a:latin typeface="돋움" pitchFamily="34" charset="-127"/>
                <a:ea typeface="돋움" pitchFamily="34" charset="-127"/>
              </a:rPr>
              <a:t>Images of the trendiest styles.</a:t>
            </a:r>
          </a:p>
        </p:txBody>
      </p:sp>
      <p:grpSp>
        <p:nvGrpSpPr>
          <p:cNvPr id="31772" name="Group 2693"/>
          <p:cNvGrpSpPr>
            <a:grpSpLocks/>
          </p:cNvGrpSpPr>
          <p:nvPr/>
        </p:nvGrpSpPr>
        <p:grpSpPr bwMode="auto">
          <a:xfrm>
            <a:off x="3584575" y="1125538"/>
            <a:ext cx="1795463" cy="1665287"/>
            <a:chOff x="2229" y="754"/>
            <a:chExt cx="1131" cy="1049"/>
          </a:xfrm>
        </p:grpSpPr>
        <p:sp>
          <p:nvSpPr>
            <p:cNvPr id="31777" name="AutoShape 2625"/>
            <p:cNvSpPr>
              <a:spLocks noChangeArrowheads="1"/>
            </p:cNvSpPr>
            <p:nvPr/>
          </p:nvSpPr>
          <p:spPr bwMode="auto">
            <a:xfrm>
              <a:off x="2229" y="780"/>
              <a:ext cx="1131" cy="1023"/>
            </a:xfrm>
            <a:prstGeom prst="roundRect">
              <a:avLst>
                <a:gd name="adj" fmla="val 16657"/>
              </a:avLst>
            </a:prstGeom>
            <a:solidFill>
              <a:srgbClr val="FFFFFF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31778" name="AutoShape 2626"/>
            <p:cNvSpPr>
              <a:spLocks noChangeArrowheads="1"/>
            </p:cNvSpPr>
            <p:nvPr/>
          </p:nvSpPr>
          <p:spPr bwMode="auto">
            <a:xfrm>
              <a:off x="2229" y="754"/>
              <a:ext cx="1130" cy="347"/>
            </a:xfrm>
            <a:prstGeom prst="roundRect">
              <a:avLst>
                <a:gd name="adj" fmla="val 0"/>
              </a:avLst>
            </a:prstGeom>
            <a:solidFill>
              <a:srgbClr val="EFEFEF"/>
            </a:solidFill>
            <a:ln w="158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31779" name="Freeform 2670"/>
            <p:cNvSpPr>
              <a:spLocks noEditPoints="1"/>
            </p:cNvSpPr>
            <p:nvPr/>
          </p:nvSpPr>
          <p:spPr bwMode="auto">
            <a:xfrm>
              <a:off x="2266" y="797"/>
              <a:ext cx="254" cy="256"/>
            </a:xfrm>
            <a:custGeom>
              <a:avLst/>
              <a:gdLst>
                <a:gd name="T0" fmla="*/ 52 w 300"/>
                <a:gd name="T1" fmla="*/ 103 h 302"/>
                <a:gd name="T2" fmla="*/ 41 w 300"/>
                <a:gd name="T3" fmla="*/ 110 h 302"/>
                <a:gd name="T4" fmla="*/ 30 w 300"/>
                <a:gd name="T5" fmla="*/ 112 h 302"/>
                <a:gd name="T6" fmla="*/ 11 w 300"/>
                <a:gd name="T7" fmla="*/ 112 h 302"/>
                <a:gd name="T8" fmla="*/ 3 w 300"/>
                <a:gd name="T9" fmla="*/ 109 h 302"/>
                <a:gd name="T10" fmla="*/ 2 w 300"/>
                <a:gd name="T11" fmla="*/ 106 h 302"/>
                <a:gd name="T12" fmla="*/ 0 w 300"/>
                <a:gd name="T13" fmla="*/ 81 h 302"/>
                <a:gd name="T14" fmla="*/ 0 w 300"/>
                <a:gd name="T15" fmla="*/ 75 h 302"/>
                <a:gd name="T16" fmla="*/ 5 w 300"/>
                <a:gd name="T17" fmla="*/ 64 h 302"/>
                <a:gd name="T18" fmla="*/ 58 w 300"/>
                <a:gd name="T19" fmla="*/ 8 h 302"/>
                <a:gd name="T20" fmla="*/ 63 w 300"/>
                <a:gd name="T21" fmla="*/ 5 h 302"/>
                <a:gd name="T22" fmla="*/ 75 w 300"/>
                <a:gd name="T23" fmla="*/ 2 h 302"/>
                <a:gd name="T24" fmla="*/ 81 w 300"/>
                <a:gd name="T25" fmla="*/ 0 h 302"/>
                <a:gd name="T26" fmla="*/ 92 w 300"/>
                <a:gd name="T27" fmla="*/ 3 h 302"/>
                <a:gd name="T28" fmla="*/ 102 w 300"/>
                <a:gd name="T29" fmla="*/ 8 h 302"/>
                <a:gd name="T30" fmla="*/ 106 w 300"/>
                <a:gd name="T31" fmla="*/ 14 h 302"/>
                <a:gd name="T32" fmla="*/ 110 w 300"/>
                <a:gd name="T33" fmla="*/ 25 h 302"/>
                <a:gd name="T34" fmla="*/ 110 w 300"/>
                <a:gd name="T35" fmla="*/ 31 h 302"/>
                <a:gd name="T36" fmla="*/ 109 w 300"/>
                <a:gd name="T37" fmla="*/ 42 h 302"/>
                <a:gd name="T38" fmla="*/ 102 w 300"/>
                <a:gd name="T39" fmla="*/ 53 h 302"/>
                <a:gd name="T40" fmla="*/ 15 w 300"/>
                <a:gd name="T41" fmla="*/ 70 h 302"/>
                <a:gd name="T42" fmla="*/ 13 w 300"/>
                <a:gd name="T43" fmla="*/ 72 h 302"/>
                <a:gd name="T44" fmla="*/ 11 w 300"/>
                <a:gd name="T45" fmla="*/ 78 h 302"/>
                <a:gd name="T46" fmla="*/ 11 w 300"/>
                <a:gd name="T47" fmla="*/ 85 h 302"/>
                <a:gd name="T48" fmla="*/ 14 w 300"/>
                <a:gd name="T49" fmla="*/ 84 h 302"/>
                <a:gd name="T50" fmla="*/ 16 w 300"/>
                <a:gd name="T51" fmla="*/ 85 h 302"/>
                <a:gd name="T52" fmla="*/ 21 w 300"/>
                <a:gd name="T53" fmla="*/ 86 h 302"/>
                <a:gd name="T54" fmla="*/ 24 w 300"/>
                <a:gd name="T55" fmla="*/ 88 h 302"/>
                <a:gd name="T56" fmla="*/ 26 w 300"/>
                <a:gd name="T57" fmla="*/ 93 h 302"/>
                <a:gd name="T58" fmla="*/ 27 w 300"/>
                <a:gd name="T59" fmla="*/ 97 h 302"/>
                <a:gd name="T60" fmla="*/ 27 w 300"/>
                <a:gd name="T61" fmla="*/ 102 h 302"/>
                <a:gd name="T62" fmla="*/ 30 w 300"/>
                <a:gd name="T63" fmla="*/ 102 h 302"/>
                <a:gd name="T64" fmla="*/ 37 w 300"/>
                <a:gd name="T65" fmla="*/ 99 h 302"/>
                <a:gd name="T66" fmla="*/ 42 w 300"/>
                <a:gd name="T67" fmla="*/ 97 h 302"/>
                <a:gd name="T68" fmla="*/ 44 w 300"/>
                <a:gd name="T69" fmla="*/ 93 h 302"/>
                <a:gd name="T70" fmla="*/ 47 w 300"/>
                <a:gd name="T71" fmla="*/ 87 h 302"/>
                <a:gd name="T72" fmla="*/ 47 w 300"/>
                <a:gd name="T73" fmla="*/ 84 h 302"/>
                <a:gd name="T74" fmla="*/ 46 w 300"/>
                <a:gd name="T75" fmla="*/ 76 h 302"/>
                <a:gd name="T76" fmla="*/ 41 w 300"/>
                <a:gd name="T77" fmla="*/ 70 h 302"/>
                <a:gd name="T78" fmla="*/ 39 w 300"/>
                <a:gd name="T79" fmla="*/ 68 h 302"/>
                <a:gd name="T80" fmla="*/ 31 w 300"/>
                <a:gd name="T81" fmla="*/ 64 h 302"/>
                <a:gd name="T82" fmla="*/ 27 w 300"/>
                <a:gd name="T83" fmla="*/ 64 h 302"/>
                <a:gd name="T84" fmla="*/ 21 w 300"/>
                <a:gd name="T85" fmla="*/ 65 h 302"/>
                <a:gd name="T86" fmla="*/ 15 w 300"/>
                <a:gd name="T87" fmla="*/ 70 h 302"/>
                <a:gd name="T88" fmla="*/ 58 w 300"/>
                <a:gd name="T89" fmla="*/ 81 h 302"/>
                <a:gd name="T90" fmla="*/ 95 w 300"/>
                <a:gd name="T91" fmla="*/ 45 h 302"/>
                <a:gd name="T92" fmla="*/ 98 w 300"/>
                <a:gd name="T93" fmla="*/ 39 h 302"/>
                <a:gd name="T94" fmla="*/ 100 w 300"/>
                <a:gd name="T95" fmla="*/ 31 h 302"/>
                <a:gd name="T96" fmla="*/ 100 w 300"/>
                <a:gd name="T97" fmla="*/ 26 h 302"/>
                <a:gd name="T98" fmla="*/ 97 w 300"/>
                <a:gd name="T99" fmla="*/ 20 h 302"/>
                <a:gd name="T100" fmla="*/ 95 w 300"/>
                <a:gd name="T101" fmla="*/ 17 h 302"/>
                <a:gd name="T102" fmla="*/ 88 w 300"/>
                <a:gd name="T103" fmla="*/ 13 h 302"/>
                <a:gd name="T104" fmla="*/ 81 w 300"/>
                <a:gd name="T105" fmla="*/ 11 h 302"/>
                <a:gd name="T106" fmla="*/ 77 w 300"/>
                <a:gd name="T107" fmla="*/ 12 h 302"/>
                <a:gd name="T108" fmla="*/ 69 w 300"/>
                <a:gd name="T109" fmla="*/ 15 h 302"/>
                <a:gd name="T110" fmla="*/ 30 w 300"/>
                <a:gd name="T111" fmla="*/ 53 h 302"/>
                <a:gd name="T112" fmla="*/ 35 w 300"/>
                <a:gd name="T113" fmla="*/ 54 h 302"/>
                <a:gd name="T114" fmla="*/ 45 w 300"/>
                <a:gd name="T115" fmla="*/ 59 h 302"/>
                <a:gd name="T116" fmla="*/ 49 w 300"/>
                <a:gd name="T117" fmla="*/ 62 h 302"/>
                <a:gd name="T118" fmla="*/ 55 w 300"/>
                <a:gd name="T119" fmla="*/ 71 h 302"/>
                <a:gd name="T120" fmla="*/ 58 w 300"/>
                <a:gd name="T121" fmla="*/ 81 h 30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00"/>
                <a:gd name="T184" fmla="*/ 0 h 302"/>
                <a:gd name="T185" fmla="*/ 300 w 300"/>
                <a:gd name="T186" fmla="*/ 302 h 30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00" h="302">
                  <a:moveTo>
                    <a:pt x="140" y="278"/>
                  </a:moveTo>
                  <a:lnTo>
                    <a:pt x="140" y="278"/>
                  </a:lnTo>
                  <a:lnTo>
                    <a:pt x="128" y="288"/>
                  </a:lnTo>
                  <a:lnTo>
                    <a:pt x="114" y="296"/>
                  </a:lnTo>
                  <a:lnTo>
                    <a:pt x="98" y="300"/>
                  </a:lnTo>
                  <a:lnTo>
                    <a:pt x="82" y="302"/>
                  </a:lnTo>
                  <a:lnTo>
                    <a:pt x="30" y="302"/>
                  </a:lnTo>
                  <a:lnTo>
                    <a:pt x="18" y="300"/>
                  </a:lnTo>
                  <a:lnTo>
                    <a:pt x="8" y="292"/>
                  </a:lnTo>
                  <a:lnTo>
                    <a:pt x="2" y="284"/>
                  </a:lnTo>
                  <a:lnTo>
                    <a:pt x="0" y="272"/>
                  </a:lnTo>
                  <a:lnTo>
                    <a:pt x="0" y="218"/>
                  </a:lnTo>
                  <a:lnTo>
                    <a:pt x="0" y="202"/>
                  </a:lnTo>
                  <a:lnTo>
                    <a:pt x="6" y="188"/>
                  </a:lnTo>
                  <a:lnTo>
                    <a:pt x="14" y="174"/>
                  </a:lnTo>
                  <a:lnTo>
                    <a:pt x="24" y="160"/>
                  </a:lnTo>
                  <a:lnTo>
                    <a:pt x="160" y="24"/>
                  </a:lnTo>
                  <a:lnTo>
                    <a:pt x="172" y="14"/>
                  </a:lnTo>
                  <a:lnTo>
                    <a:pt x="186" y="6"/>
                  </a:lnTo>
                  <a:lnTo>
                    <a:pt x="202" y="2"/>
                  </a:lnTo>
                  <a:lnTo>
                    <a:pt x="218" y="0"/>
                  </a:lnTo>
                  <a:lnTo>
                    <a:pt x="234" y="2"/>
                  </a:lnTo>
                  <a:lnTo>
                    <a:pt x="250" y="6"/>
                  </a:lnTo>
                  <a:lnTo>
                    <a:pt x="264" y="14"/>
                  </a:lnTo>
                  <a:lnTo>
                    <a:pt x="276" y="24"/>
                  </a:lnTo>
                  <a:lnTo>
                    <a:pt x="288" y="38"/>
                  </a:lnTo>
                  <a:lnTo>
                    <a:pt x="294" y="52"/>
                  </a:lnTo>
                  <a:lnTo>
                    <a:pt x="300" y="66"/>
                  </a:lnTo>
                  <a:lnTo>
                    <a:pt x="300" y="84"/>
                  </a:lnTo>
                  <a:lnTo>
                    <a:pt x="300" y="100"/>
                  </a:lnTo>
                  <a:lnTo>
                    <a:pt x="294" y="116"/>
                  </a:lnTo>
                  <a:lnTo>
                    <a:pt x="288" y="130"/>
                  </a:lnTo>
                  <a:lnTo>
                    <a:pt x="276" y="142"/>
                  </a:lnTo>
                  <a:lnTo>
                    <a:pt x="140" y="278"/>
                  </a:lnTo>
                  <a:close/>
                  <a:moveTo>
                    <a:pt x="42" y="186"/>
                  </a:moveTo>
                  <a:lnTo>
                    <a:pt x="42" y="186"/>
                  </a:lnTo>
                  <a:lnTo>
                    <a:pt x="36" y="194"/>
                  </a:lnTo>
                  <a:lnTo>
                    <a:pt x="32" y="202"/>
                  </a:lnTo>
                  <a:lnTo>
                    <a:pt x="30" y="210"/>
                  </a:lnTo>
                  <a:lnTo>
                    <a:pt x="30" y="218"/>
                  </a:lnTo>
                  <a:lnTo>
                    <a:pt x="30" y="228"/>
                  </a:lnTo>
                  <a:lnTo>
                    <a:pt x="38" y="226"/>
                  </a:lnTo>
                  <a:lnTo>
                    <a:pt x="44" y="228"/>
                  </a:lnTo>
                  <a:lnTo>
                    <a:pt x="52" y="230"/>
                  </a:lnTo>
                  <a:lnTo>
                    <a:pt x="58" y="232"/>
                  </a:lnTo>
                  <a:lnTo>
                    <a:pt x="64" y="238"/>
                  </a:lnTo>
                  <a:lnTo>
                    <a:pt x="68" y="244"/>
                  </a:lnTo>
                  <a:lnTo>
                    <a:pt x="72" y="250"/>
                  </a:lnTo>
                  <a:lnTo>
                    <a:pt x="74" y="256"/>
                  </a:lnTo>
                  <a:lnTo>
                    <a:pt x="74" y="264"/>
                  </a:lnTo>
                  <a:lnTo>
                    <a:pt x="74" y="272"/>
                  </a:lnTo>
                  <a:lnTo>
                    <a:pt x="82" y="272"/>
                  </a:lnTo>
                  <a:lnTo>
                    <a:pt x="92" y="270"/>
                  </a:lnTo>
                  <a:lnTo>
                    <a:pt x="100" y="268"/>
                  </a:lnTo>
                  <a:lnTo>
                    <a:pt x="108" y="266"/>
                  </a:lnTo>
                  <a:lnTo>
                    <a:pt x="116" y="260"/>
                  </a:lnTo>
                  <a:lnTo>
                    <a:pt x="120" y="252"/>
                  </a:lnTo>
                  <a:lnTo>
                    <a:pt x="124" y="244"/>
                  </a:lnTo>
                  <a:lnTo>
                    <a:pt x="126" y="236"/>
                  </a:lnTo>
                  <a:lnTo>
                    <a:pt x="128" y="226"/>
                  </a:lnTo>
                  <a:lnTo>
                    <a:pt x="126" y="216"/>
                  </a:lnTo>
                  <a:lnTo>
                    <a:pt x="124" y="206"/>
                  </a:lnTo>
                  <a:lnTo>
                    <a:pt x="118" y="198"/>
                  </a:lnTo>
                  <a:lnTo>
                    <a:pt x="112" y="190"/>
                  </a:lnTo>
                  <a:lnTo>
                    <a:pt x="104" y="182"/>
                  </a:lnTo>
                  <a:lnTo>
                    <a:pt x="94" y="178"/>
                  </a:lnTo>
                  <a:lnTo>
                    <a:pt x="86" y="174"/>
                  </a:lnTo>
                  <a:lnTo>
                    <a:pt x="74" y="174"/>
                  </a:lnTo>
                  <a:lnTo>
                    <a:pt x="66" y="174"/>
                  </a:lnTo>
                  <a:lnTo>
                    <a:pt x="58" y="176"/>
                  </a:lnTo>
                  <a:lnTo>
                    <a:pt x="50" y="180"/>
                  </a:lnTo>
                  <a:lnTo>
                    <a:pt x="42" y="186"/>
                  </a:lnTo>
                  <a:close/>
                  <a:moveTo>
                    <a:pt x="158" y="218"/>
                  </a:moveTo>
                  <a:lnTo>
                    <a:pt x="256" y="120"/>
                  </a:lnTo>
                  <a:lnTo>
                    <a:pt x="262" y="112"/>
                  </a:lnTo>
                  <a:lnTo>
                    <a:pt x="266" y="104"/>
                  </a:lnTo>
                  <a:lnTo>
                    <a:pt x="270" y="94"/>
                  </a:lnTo>
                  <a:lnTo>
                    <a:pt x="270" y="84"/>
                  </a:lnTo>
                  <a:lnTo>
                    <a:pt x="270" y="72"/>
                  </a:lnTo>
                  <a:lnTo>
                    <a:pt x="266" y="64"/>
                  </a:lnTo>
                  <a:lnTo>
                    <a:pt x="262" y="54"/>
                  </a:lnTo>
                  <a:lnTo>
                    <a:pt x="256" y="46"/>
                  </a:lnTo>
                  <a:lnTo>
                    <a:pt x="248" y="40"/>
                  </a:lnTo>
                  <a:lnTo>
                    <a:pt x="238" y="34"/>
                  </a:lnTo>
                  <a:lnTo>
                    <a:pt x="228" y="32"/>
                  </a:lnTo>
                  <a:lnTo>
                    <a:pt x="218" y="30"/>
                  </a:lnTo>
                  <a:lnTo>
                    <a:pt x="208" y="32"/>
                  </a:lnTo>
                  <a:lnTo>
                    <a:pt x="198" y="34"/>
                  </a:lnTo>
                  <a:lnTo>
                    <a:pt x="188" y="40"/>
                  </a:lnTo>
                  <a:lnTo>
                    <a:pt x="180" y="46"/>
                  </a:lnTo>
                  <a:lnTo>
                    <a:pt x="82" y="144"/>
                  </a:lnTo>
                  <a:lnTo>
                    <a:pt x="96" y="146"/>
                  </a:lnTo>
                  <a:lnTo>
                    <a:pt x="110" y="152"/>
                  </a:lnTo>
                  <a:lnTo>
                    <a:pt x="122" y="158"/>
                  </a:lnTo>
                  <a:lnTo>
                    <a:pt x="134" y="168"/>
                  </a:lnTo>
                  <a:lnTo>
                    <a:pt x="142" y="180"/>
                  </a:lnTo>
                  <a:lnTo>
                    <a:pt x="150" y="192"/>
                  </a:lnTo>
                  <a:lnTo>
                    <a:pt x="154" y="204"/>
                  </a:lnTo>
                  <a:lnTo>
                    <a:pt x="158" y="218"/>
                  </a:lnTo>
                  <a:close/>
                </a:path>
              </a:pathLst>
            </a:custGeom>
            <a:gradFill rotWithShape="1">
              <a:gsLst>
                <a:gs pos="0">
                  <a:srgbClr val="FF6600"/>
                </a:gs>
                <a:gs pos="100000">
                  <a:srgbClr val="FF33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1780" name="Group 2674"/>
            <p:cNvGrpSpPr>
              <a:grpSpLocks/>
            </p:cNvGrpSpPr>
            <p:nvPr/>
          </p:nvGrpSpPr>
          <p:grpSpPr bwMode="auto">
            <a:xfrm>
              <a:off x="2723" y="762"/>
              <a:ext cx="635" cy="135"/>
              <a:chOff x="2723" y="762"/>
              <a:chExt cx="635" cy="135"/>
            </a:xfrm>
          </p:grpSpPr>
          <p:sp>
            <p:nvSpPr>
              <p:cNvPr id="31782" name="Rectangle 2671"/>
              <p:cNvSpPr>
                <a:spLocks noChangeArrowheads="1"/>
              </p:cNvSpPr>
              <p:nvPr/>
            </p:nvSpPr>
            <p:spPr bwMode="auto">
              <a:xfrm>
                <a:off x="2792" y="762"/>
                <a:ext cx="528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 latinLnBrk="1">
                  <a:spcBef>
                    <a:spcPct val="50000"/>
                  </a:spcBef>
                </a:pPr>
                <a:r>
                  <a:rPr lang="en-US" altLang="ko-KR">
                    <a:latin typeface="돋움" pitchFamily="34" charset="-127"/>
                    <a:ea typeface="돋움" pitchFamily="34" charset="-127"/>
                  </a:rPr>
                  <a:t>C o m p a n y</a:t>
                </a:r>
              </a:p>
            </p:txBody>
          </p:sp>
          <p:sp>
            <p:nvSpPr>
              <p:cNvPr id="31783" name="Line 2672"/>
              <p:cNvSpPr>
                <a:spLocks noChangeShapeType="1"/>
              </p:cNvSpPr>
              <p:nvPr/>
            </p:nvSpPr>
            <p:spPr bwMode="auto">
              <a:xfrm flipH="1">
                <a:off x="2723" y="890"/>
                <a:ext cx="635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 type="diamond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1781" name="Rectangle 2690"/>
            <p:cNvSpPr>
              <a:spLocks noChangeArrowheads="1"/>
            </p:cNvSpPr>
            <p:nvPr/>
          </p:nvSpPr>
          <p:spPr bwMode="auto">
            <a:xfrm>
              <a:off x="2245" y="1162"/>
              <a:ext cx="1103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latinLnBrk="1">
                <a:buFontTx/>
                <a:buChar char="•"/>
              </a:pPr>
              <a:r>
                <a:rPr lang="en-US" altLang="ko-KR">
                  <a:latin typeface="돋움" pitchFamily="34" charset="-127"/>
                  <a:ea typeface="돋움" pitchFamily="34" charset="-127"/>
                </a:rPr>
                <a:t>Here it is! What all our readers . </a:t>
              </a:r>
            </a:p>
            <a:p>
              <a:pPr algn="r" latinLnBrk="1">
                <a:buFontTx/>
                <a:buChar char="•"/>
              </a:pPr>
              <a:endParaRPr lang="en-US" altLang="ko-KR">
                <a:latin typeface="돋움" pitchFamily="34" charset="-127"/>
                <a:ea typeface="돋움" pitchFamily="34" charset="-127"/>
              </a:endParaRPr>
            </a:p>
            <a:p>
              <a:pPr algn="r" latinLnBrk="1">
                <a:buFontTx/>
                <a:buChar char="•"/>
              </a:pPr>
              <a:r>
                <a:rPr lang="en-US" altLang="ko-KR">
                  <a:latin typeface="돋움" pitchFamily="34" charset="-127"/>
                  <a:ea typeface="돋움" pitchFamily="34" charset="-127"/>
                </a:rPr>
                <a:t>FC's selection of the season's . </a:t>
              </a:r>
            </a:p>
            <a:p>
              <a:pPr algn="r" latinLnBrk="1">
                <a:buFontTx/>
                <a:buChar char="•"/>
              </a:pPr>
              <a:endParaRPr lang="en-US" altLang="ko-KR">
                <a:latin typeface="돋움" pitchFamily="34" charset="-127"/>
                <a:ea typeface="돋움" pitchFamily="34" charset="-127"/>
              </a:endParaRPr>
            </a:p>
            <a:p>
              <a:pPr algn="r" latinLnBrk="1">
                <a:buFontTx/>
                <a:buChar char="•"/>
              </a:pPr>
              <a:r>
                <a:rPr lang="en-US" altLang="ko-KR">
                  <a:latin typeface="돋움" pitchFamily="34" charset="-127"/>
                  <a:ea typeface="돋움" pitchFamily="34" charset="-127"/>
                </a:rPr>
                <a:t>Images of the trendiest styles.</a:t>
              </a:r>
            </a:p>
          </p:txBody>
        </p:sp>
      </p:grpSp>
      <p:sp>
        <p:nvSpPr>
          <p:cNvPr id="31773" name="Text Box 2695"/>
          <p:cNvSpPr txBox="1">
            <a:spLocks noChangeArrowheads="1"/>
          </p:cNvSpPr>
          <p:nvPr/>
        </p:nvSpPr>
        <p:spPr bwMode="auto">
          <a:xfrm>
            <a:off x="2757488" y="2941638"/>
            <a:ext cx="77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000">
                <a:solidFill>
                  <a:srgbClr val="FFCC00"/>
                </a:solidFill>
                <a:latin typeface="Arial Black" pitchFamily="34" charset="0"/>
                <a:ea typeface="굴림" pitchFamily="34" charset="-127"/>
              </a:rPr>
              <a:t>58%</a:t>
            </a:r>
          </a:p>
        </p:txBody>
      </p:sp>
      <p:sp>
        <p:nvSpPr>
          <p:cNvPr id="31774" name="Text Box 2696"/>
          <p:cNvSpPr txBox="1">
            <a:spLocks noChangeArrowheads="1"/>
          </p:cNvSpPr>
          <p:nvPr/>
        </p:nvSpPr>
        <p:spPr bwMode="auto">
          <a:xfrm>
            <a:off x="6673850" y="2941638"/>
            <a:ext cx="77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000">
                <a:solidFill>
                  <a:srgbClr val="0099FF"/>
                </a:solidFill>
                <a:latin typeface="Arial Black" pitchFamily="34" charset="0"/>
                <a:ea typeface="굴림" pitchFamily="34" charset="-127"/>
              </a:rPr>
              <a:t>22%</a:t>
            </a:r>
          </a:p>
        </p:txBody>
      </p:sp>
      <p:sp>
        <p:nvSpPr>
          <p:cNvPr id="31775" name="Text Box 2697"/>
          <p:cNvSpPr txBox="1">
            <a:spLocks noChangeArrowheads="1"/>
          </p:cNvSpPr>
          <p:nvPr/>
        </p:nvSpPr>
        <p:spPr bwMode="auto">
          <a:xfrm>
            <a:off x="4662488" y="1354138"/>
            <a:ext cx="77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000">
                <a:solidFill>
                  <a:srgbClr val="FF6600"/>
                </a:solidFill>
                <a:latin typeface="Arial Black" pitchFamily="34" charset="0"/>
                <a:ea typeface="굴림" pitchFamily="34" charset="-127"/>
              </a:rPr>
              <a:t>43%</a:t>
            </a:r>
          </a:p>
        </p:txBody>
      </p:sp>
      <p:sp>
        <p:nvSpPr>
          <p:cNvPr id="31776" name="Text Box 2698"/>
          <p:cNvSpPr txBox="1">
            <a:spLocks noChangeArrowheads="1"/>
          </p:cNvSpPr>
          <p:nvPr/>
        </p:nvSpPr>
        <p:spPr bwMode="auto">
          <a:xfrm>
            <a:off x="4662488" y="4449763"/>
            <a:ext cx="77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000">
                <a:solidFill>
                  <a:schemeClr val="folHlink"/>
                </a:solidFill>
                <a:latin typeface="Arial Black" pitchFamily="34" charset="0"/>
                <a:ea typeface="굴림" pitchFamily="34" charset="-127"/>
              </a:rPr>
              <a:t>63%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22" name="Line 1557"/>
          <p:cNvSpPr>
            <a:spLocks noChangeShapeType="1"/>
          </p:cNvSpPr>
          <p:nvPr/>
        </p:nvSpPr>
        <p:spPr bwMode="auto">
          <a:xfrm>
            <a:off x="1943100" y="589915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423" name="Line 1558"/>
          <p:cNvSpPr>
            <a:spLocks noChangeShapeType="1"/>
          </p:cNvSpPr>
          <p:nvPr/>
        </p:nvSpPr>
        <p:spPr bwMode="auto">
          <a:xfrm>
            <a:off x="1943100" y="589915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424" name="Line 1561"/>
          <p:cNvSpPr>
            <a:spLocks noChangeShapeType="1"/>
          </p:cNvSpPr>
          <p:nvPr/>
        </p:nvSpPr>
        <p:spPr bwMode="auto">
          <a:xfrm>
            <a:off x="1730375" y="60610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425" name="Line 1562"/>
          <p:cNvSpPr>
            <a:spLocks noChangeShapeType="1"/>
          </p:cNvSpPr>
          <p:nvPr/>
        </p:nvSpPr>
        <p:spPr bwMode="auto">
          <a:xfrm>
            <a:off x="1730375" y="60610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426" name="Line 1574"/>
          <p:cNvSpPr>
            <a:spLocks noChangeShapeType="1"/>
          </p:cNvSpPr>
          <p:nvPr/>
        </p:nvSpPr>
        <p:spPr bwMode="auto">
          <a:xfrm>
            <a:off x="1717675" y="59150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427" name="Line 1575"/>
          <p:cNvSpPr>
            <a:spLocks noChangeShapeType="1"/>
          </p:cNvSpPr>
          <p:nvPr/>
        </p:nvSpPr>
        <p:spPr bwMode="auto">
          <a:xfrm>
            <a:off x="1717675" y="59150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428" name="Line 1598"/>
          <p:cNvSpPr>
            <a:spLocks noChangeShapeType="1"/>
          </p:cNvSpPr>
          <p:nvPr/>
        </p:nvSpPr>
        <p:spPr bwMode="auto">
          <a:xfrm>
            <a:off x="4899025" y="61341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429" name="Line 1599"/>
          <p:cNvSpPr>
            <a:spLocks noChangeShapeType="1"/>
          </p:cNvSpPr>
          <p:nvPr/>
        </p:nvSpPr>
        <p:spPr bwMode="auto">
          <a:xfrm>
            <a:off x="4899025" y="61341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430" name="Line 1602"/>
          <p:cNvSpPr>
            <a:spLocks noChangeShapeType="1"/>
          </p:cNvSpPr>
          <p:nvPr/>
        </p:nvSpPr>
        <p:spPr bwMode="auto">
          <a:xfrm>
            <a:off x="4873625" y="59817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431" name="Line 1603"/>
          <p:cNvSpPr>
            <a:spLocks noChangeShapeType="1"/>
          </p:cNvSpPr>
          <p:nvPr/>
        </p:nvSpPr>
        <p:spPr bwMode="auto">
          <a:xfrm>
            <a:off x="4873625" y="59817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14432" name="Group 2116"/>
          <p:cNvGrpSpPr>
            <a:grpSpLocks/>
          </p:cNvGrpSpPr>
          <p:nvPr/>
        </p:nvGrpSpPr>
        <p:grpSpPr bwMode="auto">
          <a:xfrm>
            <a:off x="3508375" y="6043613"/>
            <a:ext cx="236538" cy="163512"/>
            <a:chOff x="2210" y="3807"/>
            <a:chExt cx="149" cy="103"/>
          </a:xfrm>
        </p:grpSpPr>
        <p:sp>
          <p:nvSpPr>
            <p:cNvPr id="14492" name="Line 1612"/>
            <p:cNvSpPr>
              <a:spLocks noChangeShapeType="1"/>
            </p:cNvSpPr>
            <p:nvPr/>
          </p:nvSpPr>
          <p:spPr bwMode="auto">
            <a:xfrm>
              <a:off x="2358" y="380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93" name="Line 1613"/>
            <p:cNvSpPr>
              <a:spLocks noChangeShapeType="1"/>
            </p:cNvSpPr>
            <p:nvPr/>
          </p:nvSpPr>
          <p:spPr bwMode="auto">
            <a:xfrm>
              <a:off x="2358" y="380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94" name="Line 1616"/>
            <p:cNvSpPr>
              <a:spLocks noChangeShapeType="1"/>
            </p:cNvSpPr>
            <p:nvPr/>
          </p:nvSpPr>
          <p:spPr bwMode="auto">
            <a:xfrm>
              <a:off x="2224" y="3909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95" name="Line 1617"/>
            <p:cNvSpPr>
              <a:spLocks noChangeShapeType="1"/>
            </p:cNvSpPr>
            <p:nvPr/>
          </p:nvSpPr>
          <p:spPr bwMode="auto">
            <a:xfrm>
              <a:off x="2224" y="3909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96" name="Line 1620"/>
            <p:cNvSpPr>
              <a:spLocks noChangeShapeType="1"/>
            </p:cNvSpPr>
            <p:nvPr/>
          </p:nvSpPr>
          <p:spPr bwMode="auto">
            <a:xfrm>
              <a:off x="2216" y="3855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97" name="Line 1621"/>
            <p:cNvSpPr>
              <a:spLocks noChangeShapeType="1"/>
            </p:cNvSpPr>
            <p:nvPr/>
          </p:nvSpPr>
          <p:spPr bwMode="auto">
            <a:xfrm>
              <a:off x="2216" y="3855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98" name="Line 1623"/>
            <p:cNvSpPr>
              <a:spLocks noChangeShapeType="1"/>
            </p:cNvSpPr>
            <p:nvPr/>
          </p:nvSpPr>
          <p:spPr bwMode="auto">
            <a:xfrm>
              <a:off x="2210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99" name="Line 1624"/>
            <p:cNvSpPr>
              <a:spLocks noChangeShapeType="1"/>
            </p:cNvSpPr>
            <p:nvPr/>
          </p:nvSpPr>
          <p:spPr bwMode="auto">
            <a:xfrm>
              <a:off x="2210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00" name="Line 1626"/>
            <p:cNvSpPr>
              <a:spLocks noChangeShapeType="1"/>
            </p:cNvSpPr>
            <p:nvPr/>
          </p:nvSpPr>
          <p:spPr bwMode="auto">
            <a:xfrm>
              <a:off x="2222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01" name="Line 1627"/>
            <p:cNvSpPr>
              <a:spLocks noChangeShapeType="1"/>
            </p:cNvSpPr>
            <p:nvPr/>
          </p:nvSpPr>
          <p:spPr bwMode="auto">
            <a:xfrm>
              <a:off x="2222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02" name="Line 1629"/>
            <p:cNvSpPr>
              <a:spLocks noChangeShapeType="1"/>
            </p:cNvSpPr>
            <p:nvPr/>
          </p:nvSpPr>
          <p:spPr bwMode="auto">
            <a:xfrm>
              <a:off x="2216" y="381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03" name="Line 1630"/>
            <p:cNvSpPr>
              <a:spLocks noChangeShapeType="1"/>
            </p:cNvSpPr>
            <p:nvPr/>
          </p:nvSpPr>
          <p:spPr bwMode="auto">
            <a:xfrm>
              <a:off x="2216" y="381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4433" name="Line 2076"/>
          <p:cNvSpPr>
            <a:spLocks noChangeShapeType="1"/>
          </p:cNvSpPr>
          <p:nvPr/>
        </p:nvSpPr>
        <p:spPr bwMode="auto">
          <a:xfrm>
            <a:off x="179388" y="4149725"/>
            <a:ext cx="1944687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434" name="Line 2555"/>
          <p:cNvSpPr>
            <a:spLocks noChangeShapeType="1"/>
          </p:cNvSpPr>
          <p:nvPr/>
        </p:nvSpPr>
        <p:spPr bwMode="auto">
          <a:xfrm>
            <a:off x="3924300" y="5253038"/>
            <a:ext cx="1588" cy="741362"/>
          </a:xfrm>
          <a:prstGeom prst="line">
            <a:avLst/>
          </a:prstGeom>
          <a:noFill/>
          <a:ln w="22225" cap="rnd">
            <a:solidFill>
              <a:srgbClr val="5F5F5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435" name="Line 2556"/>
          <p:cNvSpPr>
            <a:spLocks noChangeShapeType="1"/>
          </p:cNvSpPr>
          <p:nvPr/>
        </p:nvSpPr>
        <p:spPr bwMode="auto">
          <a:xfrm>
            <a:off x="5580063" y="5253038"/>
            <a:ext cx="1587" cy="741362"/>
          </a:xfrm>
          <a:prstGeom prst="line">
            <a:avLst/>
          </a:prstGeom>
          <a:noFill/>
          <a:ln w="22225" cap="rnd">
            <a:solidFill>
              <a:srgbClr val="5F5F5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436" name="Line 2549"/>
          <p:cNvSpPr>
            <a:spLocks noChangeShapeType="1"/>
          </p:cNvSpPr>
          <p:nvPr/>
        </p:nvSpPr>
        <p:spPr bwMode="auto">
          <a:xfrm>
            <a:off x="4392613" y="4584700"/>
            <a:ext cx="1587" cy="644525"/>
          </a:xfrm>
          <a:prstGeom prst="line">
            <a:avLst/>
          </a:prstGeom>
          <a:noFill/>
          <a:ln w="22225" cap="rnd">
            <a:solidFill>
              <a:srgbClr val="5F5F5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437" name="Line 2551"/>
          <p:cNvSpPr>
            <a:spLocks noChangeShapeType="1"/>
          </p:cNvSpPr>
          <p:nvPr/>
        </p:nvSpPr>
        <p:spPr bwMode="auto">
          <a:xfrm>
            <a:off x="2144713" y="5233988"/>
            <a:ext cx="5019675" cy="1587"/>
          </a:xfrm>
          <a:prstGeom prst="line">
            <a:avLst/>
          </a:prstGeom>
          <a:noFill/>
          <a:ln w="22225" cap="rnd">
            <a:solidFill>
              <a:srgbClr val="5F5F5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438" name="Line 2553"/>
          <p:cNvSpPr>
            <a:spLocks noChangeShapeType="1"/>
          </p:cNvSpPr>
          <p:nvPr/>
        </p:nvSpPr>
        <p:spPr bwMode="auto">
          <a:xfrm>
            <a:off x="2144713" y="5253038"/>
            <a:ext cx="1587" cy="741362"/>
          </a:xfrm>
          <a:prstGeom prst="line">
            <a:avLst/>
          </a:prstGeom>
          <a:noFill/>
          <a:ln w="22225" cap="rnd">
            <a:solidFill>
              <a:srgbClr val="5F5F5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439" name="Line 2554"/>
          <p:cNvSpPr>
            <a:spLocks noChangeShapeType="1"/>
          </p:cNvSpPr>
          <p:nvPr/>
        </p:nvSpPr>
        <p:spPr bwMode="auto">
          <a:xfrm>
            <a:off x="7164388" y="5253038"/>
            <a:ext cx="1587" cy="741362"/>
          </a:xfrm>
          <a:prstGeom prst="line">
            <a:avLst/>
          </a:prstGeom>
          <a:noFill/>
          <a:ln w="22225" cap="rnd">
            <a:solidFill>
              <a:srgbClr val="5F5F5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4038" name="AutoShape 2534"/>
          <p:cNvSpPr>
            <a:spLocks noChangeArrowheads="1"/>
          </p:cNvSpPr>
          <p:nvPr/>
        </p:nvSpPr>
        <p:spPr bwMode="auto">
          <a:xfrm>
            <a:off x="2609850" y="4392613"/>
            <a:ext cx="3952875" cy="374650"/>
          </a:xfrm>
          <a:prstGeom prst="roundRect">
            <a:avLst>
              <a:gd name="adj" fmla="val 26190"/>
            </a:avLst>
          </a:prstGeom>
          <a:gradFill rotWithShape="1">
            <a:gsLst>
              <a:gs pos="0">
                <a:srgbClr val="0066FF"/>
              </a:gs>
              <a:gs pos="100000">
                <a:srgbClr val="0033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algn="ctr" latinLnBrk="1">
              <a:defRPr/>
            </a:pPr>
            <a:endParaRPr lang="zh-CN" altLang="zh-CN" sz="2000" b="1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  <a:ea typeface="굴림" pitchFamily="50" charset="-127"/>
            </a:endParaRPr>
          </a:p>
        </p:txBody>
      </p:sp>
      <p:grpSp>
        <p:nvGrpSpPr>
          <p:cNvPr id="14441" name="Group 2550"/>
          <p:cNvGrpSpPr>
            <a:grpSpLocks/>
          </p:cNvGrpSpPr>
          <p:nvPr/>
        </p:nvGrpSpPr>
        <p:grpSpPr bwMode="auto">
          <a:xfrm>
            <a:off x="1476375" y="5549900"/>
            <a:ext cx="6480175" cy="481013"/>
            <a:chOff x="612" y="3424"/>
            <a:chExt cx="4354" cy="324"/>
          </a:xfrm>
        </p:grpSpPr>
        <p:sp>
          <p:nvSpPr>
            <p:cNvPr id="24039" name="AutoShape 2535"/>
            <p:cNvSpPr>
              <a:spLocks noChangeArrowheads="1"/>
            </p:cNvSpPr>
            <p:nvPr/>
          </p:nvSpPr>
          <p:spPr bwMode="auto">
            <a:xfrm>
              <a:off x="612" y="3424"/>
              <a:ext cx="1008" cy="324"/>
            </a:xfrm>
            <a:prstGeom prst="bevel">
              <a:avLst>
                <a:gd name="adj" fmla="val 12500"/>
              </a:avLst>
            </a:prstGeom>
            <a:gradFill rotWithShape="1">
              <a:gsLst>
                <a:gs pos="0">
                  <a:srgbClr val="0066FF"/>
                </a:gs>
                <a:gs pos="100000">
                  <a:srgbClr val="0033C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latinLnBrk="1">
                <a:lnSpc>
                  <a:spcPct val="80000"/>
                </a:lnSpc>
                <a:defRPr/>
              </a:pPr>
              <a:endParaRPr lang="zh-CN" altLang="zh-CN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  <a:ea typeface="굴림" pitchFamily="50" charset="-127"/>
              </a:endParaRPr>
            </a:p>
          </p:txBody>
        </p:sp>
        <p:sp>
          <p:nvSpPr>
            <p:cNvPr id="24041" name="AutoShape 2537"/>
            <p:cNvSpPr>
              <a:spLocks noChangeArrowheads="1"/>
            </p:cNvSpPr>
            <p:nvPr/>
          </p:nvSpPr>
          <p:spPr bwMode="auto">
            <a:xfrm>
              <a:off x="1728" y="3424"/>
              <a:ext cx="1007" cy="324"/>
            </a:xfrm>
            <a:prstGeom prst="bevel">
              <a:avLst>
                <a:gd name="adj" fmla="val 12500"/>
              </a:avLst>
            </a:prstGeom>
            <a:gradFill rotWithShape="1">
              <a:gsLst>
                <a:gs pos="0">
                  <a:srgbClr val="0066FF"/>
                </a:gs>
                <a:gs pos="100000">
                  <a:srgbClr val="0033C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latinLnBrk="1">
                <a:lnSpc>
                  <a:spcPct val="80000"/>
                </a:lnSpc>
                <a:defRPr/>
              </a:pPr>
              <a:endParaRPr lang="zh-CN" altLang="zh-CN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  <a:ea typeface="굴림" pitchFamily="50" charset="-127"/>
              </a:endParaRPr>
            </a:p>
          </p:txBody>
        </p:sp>
        <p:sp>
          <p:nvSpPr>
            <p:cNvPr id="24043" name="AutoShape 2539"/>
            <p:cNvSpPr>
              <a:spLocks noChangeArrowheads="1"/>
            </p:cNvSpPr>
            <p:nvPr/>
          </p:nvSpPr>
          <p:spPr bwMode="auto">
            <a:xfrm>
              <a:off x="2843" y="3424"/>
              <a:ext cx="1008" cy="324"/>
            </a:xfrm>
            <a:prstGeom prst="bevel">
              <a:avLst>
                <a:gd name="adj" fmla="val 12500"/>
              </a:avLst>
            </a:prstGeom>
            <a:gradFill rotWithShape="1">
              <a:gsLst>
                <a:gs pos="0">
                  <a:srgbClr val="0066FF"/>
                </a:gs>
                <a:gs pos="100000">
                  <a:srgbClr val="0033C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latinLnBrk="1">
                <a:lnSpc>
                  <a:spcPct val="80000"/>
                </a:lnSpc>
                <a:defRPr/>
              </a:pPr>
              <a:endParaRPr lang="zh-CN" altLang="zh-CN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  <a:ea typeface="굴림" pitchFamily="50" charset="-127"/>
              </a:endParaRPr>
            </a:p>
          </p:txBody>
        </p:sp>
        <p:sp>
          <p:nvSpPr>
            <p:cNvPr id="24045" name="AutoShape 2541"/>
            <p:cNvSpPr>
              <a:spLocks noChangeArrowheads="1"/>
            </p:cNvSpPr>
            <p:nvPr/>
          </p:nvSpPr>
          <p:spPr bwMode="auto">
            <a:xfrm>
              <a:off x="3959" y="3424"/>
              <a:ext cx="1007" cy="324"/>
            </a:xfrm>
            <a:prstGeom prst="bevel">
              <a:avLst>
                <a:gd name="adj" fmla="val 12500"/>
              </a:avLst>
            </a:prstGeom>
            <a:gradFill rotWithShape="1">
              <a:gsLst>
                <a:gs pos="0">
                  <a:srgbClr val="0066FF"/>
                </a:gs>
                <a:gs pos="100000">
                  <a:srgbClr val="0033C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latinLnBrk="1">
                <a:lnSpc>
                  <a:spcPct val="80000"/>
                </a:lnSpc>
                <a:defRPr/>
              </a:pPr>
              <a:endParaRPr lang="zh-CN" altLang="zh-CN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  <a:ea typeface="굴림" pitchFamily="50" charset="-127"/>
              </a:endParaRPr>
            </a:p>
          </p:txBody>
        </p:sp>
      </p:grpSp>
      <p:grpSp>
        <p:nvGrpSpPr>
          <p:cNvPr id="14442" name="Group 2565"/>
          <p:cNvGrpSpPr>
            <a:grpSpLocks/>
          </p:cNvGrpSpPr>
          <p:nvPr/>
        </p:nvGrpSpPr>
        <p:grpSpPr bwMode="auto">
          <a:xfrm>
            <a:off x="1536700" y="6092825"/>
            <a:ext cx="1101725" cy="430213"/>
            <a:chOff x="968" y="3838"/>
            <a:chExt cx="694" cy="271"/>
          </a:xfrm>
        </p:grpSpPr>
        <p:sp>
          <p:nvSpPr>
            <p:cNvPr id="14484" name="Oval 2557"/>
            <p:cNvSpPr>
              <a:spLocks noChangeArrowheads="1"/>
            </p:cNvSpPr>
            <p:nvPr/>
          </p:nvSpPr>
          <p:spPr bwMode="auto">
            <a:xfrm>
              <a:off x="968" y="3883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14485" name="Rectangle 2560"/>
            <p:cNvSpPr>
              <a:spLocks noChangeArrowheads="1"/>
            </p:cNvSpPr>
            <p:nvPr/>
          </p:nvSpPr>
          <p:spPr bwMode="auto">
            <a:xfrm>
              <a:off x="989" y="3838"/>
              <a:ext cx="673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latinLnBrk="1"/>
              <a:r>
                <a:rPr lang="en-US" altLang="ko-KR">
                  <a:ea typeface="굴림" pitchFamily="34" charset="-127"/>
                </a:rPr>
                <a:t>Several restaurant </a:t>
              </a:r>
            </a:p>
          </p:txBody>
        </p:sp>
        <p:sp>
          <p:nvSpPr>
            <p:cNvPr id="14486" name="Oval 2561"/>
            <p:cNvSpPr>
              <a:spLocks noChangeArrowheads="1"/>
            </p:cNvSpPr>
            <p:nvPr/>
          </p:nvSpPr>
          <p:spPr bwMode="auto">
            <a:xfrm>
              <a:off x="968" y="4019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14487" name="Rectangle 2562"/>
            <p:cNvSpPr>
              <a:spLocks noChangeArrowheads="1"/>
            </p:cNvSpPr>
            <p:nvPr/>
          </p:nvSpPr>
          <p:spPr bwMode="auto">
            <a:xfrm>
              <a:off x="989" y="3974"/>
              <a:ext cx="64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latinLnBrk="1"/>
              <a:r>
                <a:rPr lang="en-US" altLang="ko-KR">
                  <a:ea typeface="굴림" pitchFamily="34" charset="-127"/>
                </a:rPr>
                <a:t>Both challenging </a:t>
              </a:r>
            </a:p>
          </p:txBody>
        </p:sp>
      </p:grpSp>
      <p:grpSp>
        <p:nvGrpSpPr>
          <p:cNvPr id="14443" name="Group 2566"/>
          <p:cNvGrpSpPr>
            <a:grpSpLocks/>
          </p:cNvGrpSpPr>
          <p:nvPr/>
        </p:nvGrpSpPr>
        <p:grpSpPr bwMode="auto">
          <a:xfrm>
            <a:off x="3203575" y="6092825"/>
            <a:ext cx="1547813" cy="430213"/>
            <a:chOff x="968" y="3838"/>
            <a:chExt cx="975" cy="271"/>
          </a:xfrm>
        </p:grpSpPr>
        <p:sp>
          <p:nvSpPr>
            <p:cNvPr id="14480" name="Oval 2567"/>
            <p:cNvSpPr>
              <a:spLocks noChangeArrowheads="1"/>
            </p:cNvSpPr>
            <p:nvPr/>
          </p:nvSpPr>
          <p:spPr bwMode="auto">
            <a:xfrm>
              <a:off x="968" y="3883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14481" name="Rectangle 2568"/>
            <p:cNvSpPr>
              <a:spLocks noChangeArrowheads="1"/>
            </p:cNvSpPr>
            <p:nvPr/>
          </p:nvSpPr>
          <p:spPr bwMode="auto">
            <a:xfrm>
              <a:off x="989" y="3838"/>
              <a:ext cx="95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latinLnBrk="1"/>
              <a:r>
                <a:rPr lang="en-US" altLang="ko-KR">
                  <a:ea typeface="굴림" pitchFamily="34" charset="-127"/>
                </a:rPr>
                <a:t>Expanding and entertaining </a:t>
              </a:r>
            </a:p>
          </p:txBody>
        </p:sp>
        <p:sp>
          <p:nvSpPr>
            <p:cNvPr id="14482" name="Oval 2569"/>
            <p:cNvSpPr>
              <a:spLocks noChangeArrowheads="1"/>
            </p:cNvSpPr>
            <p:nvPr/>
          </p:nvSpPr>
          <p:spPr bwMode="auto">
            <a:xfrm>
              <a:off x="968" y="4019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14483" name="Rectangle 2570"/>
            <p:cNvSpPr>
              <a:spLocks noChangeArrowheads="1"/>
            </p:cNvSpPr>
            <p:nvPr/>
          </p:nvSpPr>
          <p:spPr bwMode="auto">
            <a:xfrm>
              <a:off x="989" y="3974"/>
              <a:ext cx="93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latinLnBrk="1"/>
              <a:r>
                <a:rPr lang="en-US" altLang="ko-KR">
                  <a:ea typeface="굴림" pitchFamily="34" charset="-127"/>
                </a:rPr>
                <a:t>Information about a variety </a:t>
              </a:r>
            </a:p>
          </p:txBody>
        </p:sp>
      </p:grpSp>
      <p:grpSp>
        <p:nvGrpSpPr>
          <p:cNvPr id="14444" name="Group 2576"/>
          <p:cNvGrpSpPr>
            <a:grpSpLocks/>
          </p:cNvGrpSpPr>
          <p:nvPr/>
        </p:nvGrpSpPr>
        <p:grpSpPr bwMode="auto">
          <a:xfrm>
            <a:off x="4859338" y="6092825"/>
            <a:ext cx="1398587" cy="430213"/>
            <a:chOff x="968" y="3838"/>
            <a:chExt cx="881" cy="271"/>
          </a:xfrm>
        </p:grpSpPr>
        <p:sp>
          <p:nvSpPr>
            <p:cNvPr id="14476" name="Oval 2577"/>
            <p:cNvSpPr>
              <a:spLocks noChangeArrowheads="1"/>
            </p:cNvSpPr>
            <p:nvPr/>
          </p:nvSpPr>
          <p:spPr bwMode="auto">
            <a:xfrm>
              <a:off x="968" y="3883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14477" name="Rectangle 2578"/>
            <p:cNvSpPr>
              <a:spLocks noChangeArrowheads="1"/>
            </p:cNvSpPr>
            <p:nvPr/>
          </p:nvSpPr>
          <p:spPr bwMode="auto">
            <a:xfrm>
              <a:off x="989" y="3838"/>
              <a:ext cx="823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latinLnBrk="1"/>
              <a:r>
                <a:rPr lang="en-US" altLang="ko-KR">
                  <a:ea typeface="굴림" pitchFamily="34" charset="-127"/>
                </a:rPr>
                <a:t>Your dining experience </a:t>
              </a:r>
            </a:p>
          </p:txBody>
        </p:sp>
        <p:sp>
          <p:nvSpPr>
            <p:cNvPr id="14478" name="Oval 2579"/>
            <p:cNvSpPr>
              <a:spLocks noChangeArrowheads="1"/>
            </p:cNvSpPr>
            <p:nvPr/>
          </p:nvSpPr>
          <p:spPr bwMode="auto">
            <a:xfrm>
              <a:off x="968" y="4019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14479" name="Rectangle 2580"/>
            <p:cNvSpPr>
              <a:spLocks noChangeArrowheads="1"/>
            </p:cNvSpPr>
            <p:nvPr/>
          </p:nvSpPr>
          <p:spPr bwMode="auto">
            <a:xfrm>
              <a:off x="989" y="3974"/>
              <a:ext cx="86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latinLnBrk="1"/>
              <a:r>
                <a:rPr lang="en-US" altLang="ko-KR">
                  <a:ea typeface="굴림" pitchFamily="34" charset="-127"/>
                </a:rPr>
                <a:t>Getting with the Program</a:t>
              </a:r>
            </a:p>
          </p:txBody>
        </p:sp>
      </p:grpSp>
      <p:grpSp>
        <p:nvGrpSpPr>
          <p:cNvPr id="14445" name="Group 2581"/>
          <p:cNvGrpSpPr>
            <a:grpSpLocks/>
          </p:cNvGrpSpPr>
          <p:nvPr/>
        </p:nvGrpSpPr>
        <p:grpSpPr bwMode="auto">
          <a:xfrm>
            <a:off x="6516688" y="6092825"/>
            <a:ext cx="1365250" cy="430213"/>
            <a:chOff x="968" y="3838"/>
            <a:chExt cx="860" cy="271"/>
          </a:xfrm>
        </p:grpSpPr>
        <p:sp>
          <p:nvSpPr>
            <p:cNvPr id="14472" name="Oval 2582"/>
            <p:cNvSpPr>
              <a:spLocks noChangeArrowheads="1"/>
            </p:cNvSpPr>
            <p:nvPr/>
          </p:nvSpPr>
          <p:spPr bwMode="auto">
            <a:xfrm>
              <a:off x="968" y="3883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14473" name="Rectangle 2583"/>
            <p:cNvSpPr>
              <a:spLocks noChangeArrowheads="1"/>
            </p:cNvSpPr>
            <p:nvPr/>
          </p:nvSpPr>
          <p:spPr bwMode="auto">
            <a:xfrm>
              <a:off x="989" y="3838"/>
              <a:ext cx="67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latinLnBrk="1"/>
              <a:r>
                <a:rPr lang="en-US" altLang="ko-KR">
                  <a:ea typeface="굴림" pitchFamily="34" charset="-127"/>
                </a:rPr>
                <a:t>Systems Following</a:t>
              </a:r>
            </a:p>
          </p:txBody>
        </p:sp>
        <p:sp>
          <p:nvSpPr>
            <p:cNvPr id="14474" name="Oval 2584"/>
            <p:cNvSpPr>
              <a:spLocks noChangeArrowheads="1"/>
            </p:cNvSpPr>
            <p:nvPr/>
          </p:nvSpPr>
          <p:spPr bwMode="auto">
            <a:xfrm>
              <a:off x="968" y="4019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14475" name="Rectangle 2585"/>
            <p:cNvSpPr>
              <a:spLocks noChangeArrowheads="1"/>
            </p:cNvSpPr>
            <p:nvPr/>
          </p:nvSpPr>
          <p:spPr bwMode="auto">
            <a:xfrm>
              <a:off x="989" y="3974"/>
              <a:ext cx="83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latinLnBrk="1"/>
              <a:r>
                <a:rPr lang="en-US" altLang="ko-KR">
                  <a:ea typeface="굴림" pitchFamily="34" charset="-127"/>
                </a:rPr>
                <a:t>Agreement With Fidelity </a:t>
              </a:r>
            </a:p>
          </p:txBody>
        </p:sp>
      </p:grpSp>
      <p:graphicFrame>
        <p:nvGraphicFramePr>
          <p:cNvPr id="14421" name="Object 85"/>
          <p:cNvGraphicFramePr>
            <a:graphicFrameLocks noChangeAspect="1"/>
          </p:cNvGraphicFramePr>
          <p:nvPr/>
        </p:nvGraphicFramePr>
        <p:xfrm>
          <a:off x="2268538" y="1052513"/>
          <a:ext cx="4497387" cy="3457575"/>
        </p:xfrm>
        <a:graphic>
          <a:graphicData uri="http://schemas.openxmlformats.org/presentationml/2006/ole">
            <p:oleObj spid="_x0000_s14421" name="차트" r:id="rId3" imgW="6096000" imgH="4067387" progId="MSGraph.Chart.8">
              <p:embed followColorScheme="full"/>
            </p:oleObj>
          </a:graphicData>
        </a:graphic>
      </p:graphicFrame>
      <p:sp>
        <p:nvSpPr>
          <p:cNvPr id="14446" name="Rectangle 2590"/>
          <p:cNvSpPr>
            <a:spLocks noChangeArrowheads="1"/>
          </p:cNvSpPr>
          <p:nvPr/>
        </p:nvSpPr>
        <p:spPr bwMode="auto">
          <a:xfrm>
            <a:off x="2819400" y="4414838"/>
            <a:ext cx="3443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/>
            <a:r>
              <a:rPr lang="en-US" altLang="ko-KR" sz="1600">
                <a:solidFill>
                  <a:schemeClr val="bg1"/>
                </a:solidFill>
                <a:latin typeface="Arial Black" pitchFamily="34" charset="0"/>
                <a:ea typeface="굴림" pitchFamily="34" charset="-127"/>
              </a:rPr>
              <a:t>Organization chart _Company</a:t>
            </a:r>
          </a:p>
        </p:txBody>
      </p:sp>
      <p:sp>
        <p:nvSpPr>
          <p:cNvPr id="14447" name="Text Box 2591"/>
          <p:cNvSpPr txBox="1">
            <a:spLocks noChangeArrowheads="1"/>
          </p:cNvSpPr>
          <p:nvPr/>
        </p:nvSpPr>
        <p:spPr bwMode="auto">
          <a:xfrm>
            <a:off x="1725613" y="5734050"/>
            <a:ext cx="9255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400" b="1">
                <a:ea typeface="굴림" pitchFamily="34" charset="-127"/>
              </a:rPr>
              <a:t>PART_01</a:t>
            </a:r>
          </a:p>
        </p:txBody>
      </p:sp>
      <p:sp>
        <p:nvSpPr>
          <p:cNvPr id="14448" name="Text Box 2592"/>
          <p:cNvSpPr txBox="1">
            <a:spLocks noChangeArrowheads="1"/>
          </p:cNvSpPr>
          <p:nvPr/>
        </p:nvSpPr>
        <p:spPr bwMode="auto">
          <a:xfrm>
            <a:off x="3419475" y="5734050"/>
            <a:ext cx="9255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400" b="1">
                <a:ea typeface="굴림" pitchFamily="34" charset="-127"/>
              </a:rPr>
              <a:t>PART_02</a:t>
            </a:r>
          </a:p>
        </p:txBody>
      </p:sp>
      <p:sp>
        <p:nvSpPr>
          <p:cNvPr id="14449" name="Text Box 2593"/>
          <p:cNvSpPr txBox="1">
            <a:spLocks noChangeArrowheads="1"/>
          </p:cNvSpPr>
          <p:nvPr/>
        </p:nvSpPr>
        <p:spPr bwMode="auto">
          <a:xfrm>
            <a:off x="5076825" y="5734050"/>
            <a:ext cx="9255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400" b="1">
                <a:ea typeface="굴림" pitchFamily="34" charset="-127"/>
              </a:rPr>
              <a:t>PART_03</a:t>
            </a:r>
          </a:p>
        </p:txBody>
      </p:sp>
      <p:sp>
        <p:nvSpPr>
          <p:cNvPr id="14450" name="Text Box 2594"/>
          <p:cNvSpPr txBox="1">
            <a:spLocks noChangeArrowheads="1"/>
          </p:cNvSpPr>
          <p:nvPr/>
        </p:nvSpPr>
        <p:spPr bwMode="auto">
          <a:xfrm>
            <a:off x="6732588" y="5734050"/>
            <a:ext cx="9255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400" b="1">
                <a:ea typeface="굴림" pitchFamily="34" charset="-127"/>
              </a:rPr>
              <a:t>PART_04</a:t>
            </a:r>
          </a:p>
        </p:txBody>
      </p:sp>
      <p:sp>
        <p:nvSpPr>
          <p:cNvPr id="14451" name="Rectangle 2595"/>
          <p:cNvSpPr>
            <a:spLocks noChangeArrowheads="1"/>
          </p:cNvSpPr>
          <p:nvPr/>
        </p:nvSpPr>
        <p:spPr bwMode="auto">
          <a:xfrm>
            <a:off x="1457325" y="5530850"/>
            <a:ext cx="1296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/>
            <a:r>
              <a:rPr lang="en-US" altLang="ko-KR" sz="1400" b="1">
                <a:solidFill>
                  <a:srgbClr val="FF9900"/>
                </a:solidFill>
                <a:latin typeface="돋움" pitchFamily="34" charset="-127"/>
                <a:ea typeface="돋움" pitchFamily="34" charset="-127"/>
              </a:rPr>
              <a:t>Reservations </a:t>
            </a:r>
          </a:p>
        </p:txBody>
      </p:sp>
      <p:sp>
        <p:nvSpPr>
          <p:cNvPr id="14452" name="Rectangle 2596"/>
          <p:cNvSpPr>
            <a:spLocks noChangeArrowheads="1"/>
          </p:cNvSpPr>
          <p:nvPr/>
        </p:nvSpPr>
        <p:spPr bwMode="auto">
          <a:xfrm>
            <a:off x="3132138" y="5530850"/>
            <a:ext cx="12588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/>
            <a:r>
              <a:rPr lang="en-US" altLang="ko-KR" sz="1400" b="1">
                <a:solidFill>
                  <a:srgbClr val="FF9900"/>
                </a:solidFill>
                <a:latin typeface="돋움" pitchFamily="34" charset="-127"/>
                <a:ea typeface="돋움" pitchFamily="34" charset="-127"/>
              </a:rPr>
              <a:t>International </a:t>
            </a:r>
          </a:p>
        </p:txBody>
      </p:sp>
      <p:sp>
        <p:nvSpPr>
          <p:cNvPr id="14453" name="Rectangle 2597"/>
          <p:cNvSpPr>
            <a:spLocks noChangeArrowheads="1"/>
          </p:cNvSpPr>
          <p:nvPr/>
        </p:nvSpPr>
        <p:spPr bwMode="auto">
          <a:xfrm>
            <a:off x="4787900" y="5530850"/>
            <a:ext cx="14843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/>
            <a:r>
              <a:rPr lang="en-US" altLang="ko-KR" sz="1400" b="1">
                <a:solidFill>
                  <a:srgbClr val="FF9900"/>
                </a:solidFill>
                <a:latin typeface="돋움" pitchFamily="34" charset="-127"/>
                <a:ea typeface="돋움" pitchFamily="34" charset="-127"/>
              </a:rPr>
              <a:t>Featured items </a:t>
            </a:r>
          </a:p>
        </p:txBody>
      </p:sp>
      <p:sp>
        <p:nvSpPr>
          <p:cNvPr id="14454" name="Rectangle 2598"/>
          <p:cNvSpPr>
            <a:spLocks noChangeArrowheads="1"/>
          </p:cNvSpPr>
          <p:nvPr/>
        </p:nvSpPr>
        <p:spPr bwMode="auto">
          <a:xfrm>
            <a:off x="6443663" y="5530850"/>
            <a:ext cx="11128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/>
            <a:r>
              <a:rPr lang="en-US" altLang="ko-KR" sz="1400" b="1">
                <a:solidFill>
                  <a:srgbClr val="FF9900"/>
                </a:solidFill>
                <a:latin typeface="돋움" pitchFamily="34" charset="-127"/>
                <a:ea typeface="돋움" pitchFamily="34" charset="-127"/>
              </a:rPr>
              <a:t>Packages  </a:t>
            </a:r>
          </a:p>
        </p:txBody>
      </p:sp>
      <p:sp>
        <p:nvSpPr>
          <p:cNvPr id="14455" name="Line 2600"/>
          <p:cNvSpPr>
            <a:spLocks noChangeShapeType="1"/>
          </p:cNvSpPr>
          <p:nvPr/>
        </p:nvSpPr>
        <p:spPr bwMode="auto">
          <a:xfrm flipV="1">
            <a:off x="1476375" y="5005388"/>
            <a:ext cx="6450013" cy="15875"/>
          </a:xfrm>
          <a:prstGeom prst="line">
            <a:avLst/>
          </a:prstGeom>
          <a:noFill/>
          <a:ln w="22225" cap="rnd">
            <a:solidFill>
              <a:srgbClr val="5F5F5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456" name="Line 2601"/>
          <p:cNvSpPr>
            <a:spLocks noChangeShapeType="1"/>
          </p:cNvSpPr>
          <p:nvPr/>
        </p:nvSpPr>
        <p:spPr bwMode="auto">
          <a:xfrm flipV="1">
            <a:off x="7923213" y="3957638"/>
            <a:ext cx="0" cy="1008062"/>
          </a:xfrm>
          <a:prstGeom prst="line">
            <a:avLst/>
          </a:prstGeom>
          <a:noFill/>
          <a:ln w="22225" cap="rnd">
            <a:solidFill>
              <a:srgbClr val="5F5F5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457" name="Line 2602"/>
          <p:cNvSpPr>
            <a:spLocks noChangeShapeType="1"/>
          </p:cNvSpPr>
          <p:nvPr/>
        </p:nvSpPr>
        <p:spPr bwMode="auto">
          <a:xfrm flipV="1">
            <a:off x="1476375" y="3967163"/>
            <a:ext cx="0" cy="1008062"/>
          </a:xfrm>
          <a:prstGeom prst="line">
            <a:avLst/>
          </a:prstGeom>
          <a:noFill/>
          <a:ln w="22225" cap="rnd">
            <a:solidFill>
              <a:srgbClr val="5F5F5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14458" name="Group 2611"/>
          <p:cNvGrpSpPr>
            <a:grpSpLocks/>
          </p:cNvGrpSpPr>
          <p:nvPr/>
        </p:nvGrpSpPr>
        <p:grpSpPr bwMode="auto">
          <a:xfrm>
            <a:off x="784225" y="1417638"/>
            <a:ext cx="1368425" cy="2559050"/>
            <a:chOff x="494" y="893"/>
            <a:chExt cx="862" cy="1612"/>
          </a:xfrm>
        </p:grpSpPr>
        <p:sp>
          <p:nvSpPr>
            <p:cNvPr id="14466" name="AutoShape 2604"/>
            <p:cNvSpPr>
              <a:spLocks noChangeArrowheads="1"/>
            </p:cNvSpPr>
            <p:nvPr/>
          </p:nvSpPr>
          <p:spPr bwMode="auto">
            <a:xfrm>
              <a:off x="494" y="914"/>
              <a:ext cx="862" cy="1588"/>
            </a:xfrm>
            <a:prstGeom prst="roundRect">
              <a:avLst>
                <a:gd name="adj" fmla="val 5028"/>
              </a:avLst>
            </a:prstGeom>
            <a:solidFill>
              <a:schemeClr val="bg1"/>
            </a:solidFill>
            <a:ln w="22225" cap="rnd" algn="ctr">
              <a:solidFill>
                <a:srgbClr val="5F5F5F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14467" name="Rectangle 2606"/>
            <p:cNvSpPr>
              <a:spLocks noChangeArrowheads="1"/>
            </p:cNvSpPr>
            <p:nvPr/>
          </p:nvSpPr>
          <p:spPr bwMode="auto">
            <a:xfrm>
              <a:off x="521" y="1138"/>
              <a:ext cx="635" cy="1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342900" indent="-342900" algn="r" latinLnBrk="1">
                <a:tabLst>
                  <a:tab pos="482600" algn="l"/>
                </a:tabLst>
              </a:pPr>
              <a:r>
                <a:rPr lang="en-US" altLang="ko-KR">
                  <a:ea typeface="굴림" pitchFamily="34" charset="-127"/>
                </a:rPr>
                <a:t>'Timeless' Marilyn Monroe Exhibit Opens</a:t>
              </a:r>
            </a:p>
            <a:p>
              <a:pPr marL="342900" indent="-342900" algn="r" latinLnBrk="1">
                <a:tabLst>
                  <a:tab pos="482600" algn="l"/>
                </a:tabLst>
              </a:pPr>
              <a:endParaRPr lang="en-US" altLang="ko-KR">
                <a:ea typeface="굴림" pitchFamily="34" charset="-127"/>
              </a:endParaRPr>
            </a:p>
            <a:p>
              <a:pPr marL="342900" indent="-342900" algn="r" latinLnBrk="1">
                <a:tabLst>
                  <a:tab pos="482600" algn="l"/>
                </a:tabLst>
              </a:pPr>
              <a:r>
                <a:rPr lang="en-US" altLang="ko-KR">
                  <a:ea typeface="굴림" pitchFamily="34" charset="-127"/>
                </a:rPr>
                <a:t>Lagerfeld's Paris triumph at H&amp;M falls flat in London</a:t>
              </a:r>
            </a:p>
            <a:p>
              <a:pPr marL="342900" indent="-342900" algn="r" latinLnBrk="1">
                <a:tabLst>
                  <a:tab pos="482600" algn="l"/>
                </a:tabLst>
              </a:pPr>
              <a:endParaRPr lang="en-US" altLang="ko-KR">
                <a:ea typeface="굴림" pitchFamily="34" charset="-127"/>
              </a:endParaRPr>
            </a:p>
            <a:p>
              <a:pPr marL="342900" indent="-342900" algn="r" latinLnBrk="1">
                <a:tabLst>
                  <a:tab pos="482600" algn="l"/>
                </a:tabLst>
              </a:pPr>
              <a:r>
                <a:rPr lang="en-US" altLang="ko-KR">
                  <a:ea typeface="굴림" pitchFamily="34" charset="-127"/>
                </a:rPr>
                <a:t>Lagerfeld's Paris triumph at H&amp;M falls flat in London</a:t>
              </a:r>
            </a:p>
          </p:txBody>
        </p:sp>
        <p:sp>
          <p:nvSpPr>
            <p:cNvPr id="14468" name="Text Box 2607"/>
            <p:cNvSpPr txBox="1">
              <a:spLocks noChangeArrowheads="1"/>
            </p:cNvSpPr>
            <p:nvPr/>
          </p:nvSpPr>
          <p:spPr bwMode="auto">
            <a:xfrm>
              <a:off x="509" y="893"/>
              <a:ext cx="82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1600" b="1">
                  <a:latin typeface="돋움" pitchFamily="34" charset="-127"/>
                  <a:ea typeface="돋움" pitchFamily="34" charset="-127"/>
                </a:rPr>
                <a:t>MAIN_TITLE</a:t>
              </a:r>
            </a:p>
          </p:txBody>
        </p:sp>
        <p:sp>
          <p:nvSpPr>
            <p:cNvPr id="14469" name="Line 2608"/>
            <p:cNvSpPr>
              <a:spLocks noChangeShapeType="1"/>
            </p:cNvSpPr>
            <p:nvPr/>
          </p:nvSpPr>
          <p:spPr bwMode="auto">
            <a:xfrm>
              <a:off x="567" y="1117"/>
              <a:ext cx="715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 type="oval" w="sm" len="sm"/>
              <a:tailEnd type="oval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70" name="Line 2609"/>
            <p:cNvSpPr>
              <a:spLocks noChangeShapeType="1"/>
            </p:cNvSpPr>
            <p:nvPr/>
          </p:nvSpPr>
          <p:spPr bwMode="auto">
            <a:xfrm>
              <a:off x="567" y="1594"/>
              <a:ext cx="715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71" name="Line 2610"/>
            <p:cNvSpPr>
              <a:spLocks noChangeShapeType="1"/>
            </p:cNvSpPr>
            <p:nvPr/>
          </p:nvSpPr>
          <p:spPr bwMode="auto">
            <a:xfrm>
              <a:off x="567" y="2069"/>
              <a:ext cx="715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4459" name="Group 2612"/>
          <p:cNvGrpSpPr>
            <a:grpSpLocks/>
          </p:cNvGrpSpPr>
          <p:nvPr/>
        </p:nvGrpSpPr>
        <p:grpSpPr bwMode="auto">
          <a:xfrm>
            <a:off x="7235825" y="1417638"/>
            <a:ext cx="1368425" cy="2559050"/>
            <a:chOff x="494" y="893"/>
            <a:chExt cx="862" cy="1612"/>
          </a:xfrm>
        </p:grpSpPr>
        <p:sp>
          <p:nvSpPr>
            <p:cNvPr id="14460" name="AutoShape 2613"/>
            <p:cNvSpPr>
              <a:spLocks noChangeArrowheads="1"/>
            </p:cNvSpPr>
            <p:nvPr/>
          </p:nvSpPr>
          <p:spPr bwMode="auto">
            <a:xfrm>
              <a:off x="494" y="914"/>
              <a:ext cx="862" cy="1588"/>
            </a:xfrm>
            <a:prstGeom prst="roundRect">
              <a:avLst>
                <a:gd name="adj" fmla="val 5028"/>
              </a:avLst>
            </a:prstGeom>
            <a:solidFill>
              <a:schemeClr val="bg1"/>
            </a:solidFill>
            <a:ln w="22225" cap="rnd" algn="ctr">
              <a:solidFill>
                <a:srgbClr val="5F5F5F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14461" name="Rectangle 2614"/>
            <p:cNvSpPr>
              <a:spLocks noChangeArrowheads="1"/>
            </p:cNvSpPr>
            <p:nvPr/>
          </p:nvSpPr>
          <p:spPr bwMode="auto">
            <a:xfrm>
              <a:off x="521" y="1138"/>
              <a:ext cx="635" cy="1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342900" indent="-342900" algn="r" latinLnBrk="1">
                <a:tabLst>
                  <a:tab pos="482600" algn="l"/>
                </a:tabLst>
              </a:pPr>
              <a:r>
                <a:rPr lang="en-US" altLang="ko-KR">
                  <a:ea typeface="굴림" pitchFamily="34" charset="-127"/>
                </a:rPr>
                <a:t>'Timeless' Marilyn Monroe Exhibit Opens</a:t>
              </a:r>
            </a:p>
            <a:p>
              <a:pPr marL="342900" indent="-342900" algn="r" latinLnBrk="1">
                <a:tabLst>
                  <a:tab pos="482600" algn="l"/>
                </a:tabLst>
              </a:pPr>
              <a:endParaRPr lang="en-US" altLang="ko-KR">
                <a:ea typeface="굴림" pitchFamily="34" charset="-127"/>
              </a:endParaRPr>
            </a:p>
            <a:p>
              <a:pPr marL="342900" indent="-342900" algn="r" latinLnBrk="1">
                <a:tabLst>
                  <a:tab pos="482600" algn="l"/>
                </a:tabLst>
              </a:pPr>
              <a:r>
                <a:rPr lang="en-US" altLang="ko-KR">
                  <a:ea typeface="굴림" pitchFamily="34" charset="-127"/>
                </a:rPr>
                <a:t>Lagerfeld's Paris triumph at H&amp;M falls flat in London</a:t>
              </a:r>
            </a:p>
            <a:p>
              <a:pPr marL="342900" indent="-342900" algn="r" latinLnBrk="1">
                <a:tabLst>
                  <a:tab pos="482600" algn="l"/>
                </a:tabLst>
              </a:pPr>
              <a:endParaRPr lang="en-US" altLang="ko-KR">
                <a:ea typeface="굴림" pitchFamily="34" charset="-127"/>
              </a:endParaRPr>
            </a:p>
            <a:p>
              <a:pPr marL="342900" indent="-342900" algn="r" latinLnBrk="1">
                <a:tabLst>
                  <a:tab pos="482600" algn="l"/>
                </a:tabLst>
              </a:pPr>
              <a:r>
                <a:rPr lang="en-US" altLang="ko-KR">
                  <a:ea typeface="굴림" pitchFamily="34" charset="-127"/>
                </a:rPr>
                <a:t>Lagerfeld's Paris triumph at H&amp;M falls flat in London</a:t>
              </a:r>
            </a:p>
          </p:txBody>
        </p:sp>
        <p:sp>
          <p:nvSpPr>
            <p:cNvPr id="14462" name="Text Box 2615"/>
            <p:cNvSpPr txBox="1">
              <a:spLocks noChangeArrowheads="1"/>
            </p:cNvSpPr>
            <p:nvPr/>
          </p:nvSpPr>
          <p:spPr bwMode="auto">
            <a:xfrm>
              <a:off x="509" y="893"/>
              <a:ext cx="82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1600" b="1">
                  <a:latin typeface="돋움" pitchFamily="34" charset="-127"/>
                  <a:ea typeface="돋움" pitchFamily="34" charset="-127"/>
                </a:rPr>
                <a:t>MAIN_TITLE</a:t>
              </a:r>
            </a:p>
          </p:txBody>
        </p:sp>
        <p:sp>
          <p:nvSpPr>
            <p:cNvPr id="14463" name="Line 2616"/>
            <p:cNvSpPr>
              <a:spLocks noChangeShapeType="1"/>
            </p:cNvSpPr>
            <p:nvPr/>
          </p:nvSpPr>
          <p:spPr bwMode="auto">
            <a:xfrm>
              <a:off x="567" y="1117"/>
              <a:ext cx="715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 type="oval" w="sm" len="sm"/>
              <a:tailEnd type="oval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64" name="Line 2617"/>
            <p:cNvSpPr>
              <a:spLocks noChangeShapeType="1"/>
            </p:cNvSpPr>
            <p:nvPr/>
          </p:nvSpPr>
          <p:spPr bwMode="auto">
            <a:xfrm>
              <a:off x="567" y="1594"/>
              <a:ext cx="715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65" name="Line 2618"/>
            <p:cNvSpPr>
              <a:spLocks noChangeShapeType="1"/>
            </p:cNvSpPr>
            <p:nvPr/>
          </p:nvSpPr>
          <p:spPr bwMode="auto">
            <a:xfrm>
              <a:off x="567" y="2069"/>
              <a:ext cx="715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AutoShape 2498"/>
          <p:cNvSpPr>
            <a:spLocks noChangeArrowheads="1"/>
          </p:cNvSpPr>
          <p:nvPr/>
        </p:nvSpPr>
        <p:spPr bwMode="auto">
          <a:xfrm>
            <a:off x="182563" y="1125538"/>
            <a:ext cx="3484562" cy="86518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5875" cap="rnd" algn="ctr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34818" name="AutoShape 2497"/>
          <p:cNvSpPr>
            <a:spLocks noChangeArrowheads="1"/>
          </p:cNvSpPr>
          <p:nvPr/>
        </p:nvSpPr>
        <p:spPr bwMode="auto">
          <a:xfrm>
            <a:off x="5457825" y="1125538"/>
            <a:ext cx="3484563" cy="86518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5875" cap="rnd" algn="ctr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34819" name="AutoShape 2485"/>
          <p:cNvSpPr>
            <a:spLocks noChangeArrowheads="1"/>
          </p:cNvSpPr>
          <p:nvPr/>
        </p:nvSpPr>
        <p:spPr bwMode="auto">
          <a:xfrm>
            <a:off x="179388" y="1844675"/>
            <a:ext cx="8782050" cy="4537075"/>
          </a:xfrm>
          <a:prstGeom prst="roundRect">
            <a:avLst>
              <a:gd name="adj" fmla="val 16722"/>
            </a:avLst>
          </a:prstGeom>
          <a:solidFill>
            <a:srgbClr val="C0C0C0">
              <a:alpha val="29019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3966" name="Rectangle 2462"/>
          <p:cNvSpPr>
            <a:spLocks noChangeArrowheads="1"/>
          </p:cNvSpPr>
          <p:nvPr/>
        </p:nvSpPr>
        <p:spPr bwMode="auto">
          <a:xfrm>
            <a:off x="179388" y="1557338"/>
            <a:ext cx="3492500" cy="504825"/>
          </a:xfrm>
          <a:prstGeom prst="rect">
            <a:avLst/>
          </a:prstGeom>
          <a:solidFill>
            <a:schemeClr val="bg1">
              <a:alpha val="89999"/>
            </a:schemeClr>
          </a:solidFill>
          <a:ln w="15875" cap="rnd">
            <a:solidFill>
              <a:schemeClr val="bg2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 latinLnBrk="1">
              <a:defRPr/>
            </a:pPr>
            <a:endParaRPr lang="zh-CN" altLang="zh-CN" sz="1800">
              <a:effectLst>
                <a:outerShdw blurRad="38100" dist="38100" dir="2700000" algn="tl">
                  <a:srgbClr val="C0C0C0"/>
                </a:outerShdw>
              </a:effectLst>
              <a:latin typeface="HY각헤드라인M" pitchFamily="18" charset="-127"/>
              <a:ea typeface="HY각헤드라인M" pitchFamily="18" charset="-127"/>
            </a:endParaRPr>
          </a:p>
        </p:txBody>
      </p:sp>
      <p:sp>
        <p:nvSpPr>
          <p:cNvPr id="23967" name="Rectangle 2463"/>
          <p:cNvSpPr>
            <a:spLocks noChangeArrowheads="1"/>
          </p:cNvSpPr>
          <p:nvPr/>
        </p:nvSpPr>
        <p:spPr bwMode="auto">
          <a:xfrm>
            <a:off x="179388" y="2062163"/>
            <a:ext cx="3492500" cy="504825"/>
          </a:xfrm>
          <a:prstGeom prst="rect">
            <a:avLst/>
          </a:prstGeom>
          <a:solidFill>
            <a:schemeClr val="bg1"/>
          </a:solidFill>
          <a:ln w="15875" cap="rnd">
            <a:solidFill>
              <a:schemeClr val="bg2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 latinLnBrk="1">
              <a:defRPr/>
            </a:pPr>
            <a:endParaRPr lang="zh-CN" altLang="zh-CN" sz="1800">
              <a:effectLst>
                <a:outerShdw blurRad="38100" dist="38100" dir="2700000" algn="tl">
                  <a:srgbClr val="C0C0C0"/>
                </a:outerShdw>
              </a:effectLst>
              <a:latin typeface="HY각헤드라인M" pitchFamily="18" charset="-127"/>
              <a:ea typeface="HY각헤드라인M" pitchFamily="18" charset="-127"/>
            </a:endParaRPr>
          </a:p>
        </p:txBody>
      </p:sp>
      <p:sp>
        <p:nvSpPr>
          <p:cNvPr id="34822" name="Rectangle 2467"/>
          <p:cNvSpPr>
            <a:spLocks noChangeArrowheads="1"/>
          </p:cNvSpPr>
          <p:nvPr/>
        </p:nvSpPr>
        <p:spPr bwMode="auto">
          <a:xfrm>
            <a:off x="3925888" y="2601913"/>
            <a:ext cx="1258887" cy="3741737"/>
          </a:xfrm>
          <a:prstGeom prst="rect">
            <a:avLst/>
          </a:prstGeom>
          <a:solidFill>
            <a:srgbClr val="5F5F5F"/>
          </a:solidFill>
          <a:ln w="15875" cap="rnd">
            <a:solidFill>
              <a:schemeClr val="bg2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 latinLnBrk="1">
              <a:lnSpc>
                <a:spcPct val="140000"/>
              </a:lnSpc>
            </a:pPr>
            <a:endParaRPr lang="zh-CN" altLang="zh-CN" sz="1800">
              <a:latin typeface="HY각헤드라인M"/>
              <a:ea typeface="HY각헤드라인M"/>
              <a:cs typeface="HY각헤드라인M"/>
            </a:endParaRPr>
          </a:p>
        </p:txBody>
      </p:sp>
      <p:sp>
        <p:nvSpPr>
          <p:cNvPr id="23973" name="Rectangle 2469"/>
          <p:cNvSpPr>
            <a:spLocks noChangeArrowheads="1"/>
          </p:cNvSpPr>
          <p:nvPr/>
        </p:nvSpPr>
        <p:spPr bwMode="auto">
          <a:xfrm>
            <a:off x="5454650" y="1557338"/>
            <a:ext cx="3492500" cy="504825"/>
          </a:xfrm>
          <a:prstGeom prst="rect">
            <a:avLst/>
          </a:prstGeom>
          <a:solidFill>
            <a:schemeClr val="bg1"/>
          </a:solidFill>
          <a:ln w="15875" cap="rnd">
            <a:solidFill>
              <a:schemeClr val="bg2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 latinLnBrk="1">
              <a:defRPr/>
            </a:pPr>
            <a:endParaRPr lang="zh-CN" altLang="zh-CN" sz="1800">
              <a:effectLst>
                <a:outerShdw blurRad="38100" dist="38100" dir="2700000" algn="tl">
                  <a:srgbClr val="C0C0C0"/>
                </a:outerShdw>
              </a:effectLst>
              <a:latin typeface="HY각헤드라인M" pitchFamily="18" charset="-127"/>
              <a:ea typeface="HY각헤드라인M" pitchFamily="18" charset="-127"/>
            </a:endParaRPr>
          </a:p>
        </p:txBody>
      </p:sp>
      <p:sp>
        <p:nvSpPr>
          <p:cNvPr id="23974" name="Rectangle 2470"/>
          <p:cNvSpPr>
            <a:spLocks noChangeArrowheads="1"/>
          </p:cNvSpPr>
          <p:nvPr/>
        </p:nvSpPr>
        <p:spPr bwMode="auto">
          <a:xfrm>
            <a:off x="5454650" y="2062163"/>
            <a:ext cx="3492500" cy="504825"/>
          </a:xfrm>
          <a:prstGeom prst="rect">
            <a:avLst/>
          </a:prstGeom>
          <a:solidFill>
            <a:schemeClr val="bg1"/>
          </a:solidFill>
          <a:ln w="15875" cap="rnd">
            <a:solidFill>
              <a:schemeClr val="bg2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 latinLnBrk="1">
              <a:defRPr/>
            </a:pPr>
            <a:endParaRPr lang="zh-CN" altLang="zh-CN" sz="1800">
              <a:effectLst>
                <a:outerShdw blurRad="38100" dist="38100" dir="2700000" algn="tl">
                  <a:srgbClr val="C0C0C0"/>
                </a:outerShdw>
              </a:effectLst>
              <a:latin typeface="HY각헤드라인M" pitchFamily="18" charset="-127"/>
              <a:ea typeface="HY각헤드라인M" pitchFamily="18" charset="-127"/>
            </a:endParaRPr>
          </a:p>
        </p:txBody>
      </p:sp>
      <p:sp>
        <p:nvSpPr>
          <p:cNvPr id="34825" name="Rectangle 2481"/>
          <p:cNvSpPr>
            <a:spLocks noChangeArrowheads="1"/>
          </p:cNvSpPr>
          <p:nvPr/>
        </p:nvSpPr>
        <p:spPr bwMode="auto">
          <a:xfrm>
            <a:off x="7162800" y="3295650"/>
            <a:ext cx="10795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latinLnBrk="1"/>
            <a:endParaRPr lang="zh-CN" altLang="zh-CN" sz="2400" b="1" i="1">
              <a:solidFill>
                <a:schemeClr val="bg2"/>
              </a:solidFill>
              <a:latin typeface="Arial Narrow" pitchFamily="34" charset="0"/>
              <a:ea typeface="HY각헤드라인M"/>
              <a:cs typeface="HY각헤드라인M"/>
            </a:endParaRPr>
          </a:p>
        </p:txBody>
      </p:sp>
      <p:sp>
        <p:nvSpPr>
          <p:cNvPr id="34826" name="Line 1557"/>
          <p:cNvSpPr>
            <a:spLocks noChangeShapeType="1"/>
          </p:cNvSpPr>
          <p:nvPr/>
        </p:nvSpPr>
        <p:spPr bwMode="auto">
          <a:xfrm>
            <a:off x="1943100" y="589915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827" name="Line 1558"/>
          <p:cNvSpPr>
            <a:spLocks noChangeShapeType="1"/>
          </p:cNvSpPr>
          <p:nvPr/>
        </p:nvSpPr>
        <p:spPr bwMode="auto">
          <a:xfrm>
            <a:off x="1943100" y="589915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828" name="Line 1561"/>
          <p:cNvSpPr>
            <a:spLocks noChangeShapeType="1"/>
          </p:cNvSpPr>
          <p:nvPr/>
        </p:nvSpPr>
        <p:spPr bwMode="auto">
          <a:xfrm>
            <a:off x="1730375" y="60610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829" name="Line 1562"/>
          <p:cNvSpPr>
            <a:spLocks noChangeShapeType="1"/>
          </p:cNvSpPr>
          <p:nvPr/>
        </p:nvSpPr>
        <p:spPr bwMode="auto">
          <a:xfrm>
            <a:off x="1730375" y="60610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830" name="Line 1574"/>
          <p:cNvSpPr>
            <a:spLocks noChangeShapeType="1"/>
          </p:cNvSpPr>
          <p:nvPr/>
        </p:nvSpPr>
        <p:spPr bwMode="auto">
          <a:xfrm>
            <a:off x="1717675" y="59150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831" name="Line 1575"/>
          <p:cNvSpPr>
            <a:spLocks noChangeShapeType="1"/>
          </p:cNvSpPr>
          <p:nvPr/>
        </p:nvSpPr>
        <p:spPr bwMode="auto">
          <a:xfrm>
            <a:off x="1717675" y="59150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832" name="Line 1598"/>
          <p:cNvSpPr>
            <a:spLocks noChangeShapeType="1"/>
          </p:cNvSpPr>
          <p:nvPr/>
        </p:nvSpPr>
        <p:spPr bwMode="auto">
          <a:xfrm>
            <a:off x="4899025" y="61341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833" name="Line 1599"/>
          <p:cNvSpPr>
            <a:spLocks noChangeShapeType="1"/>
          </p:cNvSpPr>
          <p:nvPr/>
        </p:nvSpPr>
        <p:spPr bwMode="auto">
          <a:xfrm>
            <a:off x="4899025" y="61341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834" name="Line 1602"/>
          <p:cNvSpPr>
            <a:spLocks noChangeShapeType="1"/>
          </p:cNvSpPr>
          <p:nvPr/>
        </p:nvSpPr>
        <p:spPr bwMode="auto">
          <a:xfrm>
            <a:off x="4873625" y="59817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835" name="Line 1603"/>
          <p:cNvSpPr>
            <a:spLocks noChangeShapeType="1"/>
          </p:cNvSpPr>
          <p:nvPr/>
        </p:nvSpPr>
        <p:spPr bwMode="auto">
          <a:xfrm>
            <a:off x="4873625" y="59817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34836" name="Group 2116"/>
          <p:cNvGrpSpPr>
            <a:grpSpLocks/>
          </p:cNvGrpSpPr>
          <p:nvPr/>
        </p:nvGrpSpPr>
        <p:grpSpPr bwMode="auto">
          <a:xfrm>
            <a:off x="3508375" y="6043613"/>
            <a:ext cx="236538" cy="163512"/>
            <a:chOff x="2210" y="3807"/>
            <a:chExt cx="149" cy="103"/>
          </a:xfrm>
        </p:grpSpPr>
        <p:sp>
          <p:nvSpPr>
            <p:cNvPr id="34879" name="Line 1612"/>
            <p:cNvSpPr>
              <a:spLocks noChangeShapeType="1"/>
            </p:cNvSpPr>
            <p:nvPr/>
          </p:nvSpPr>
          <p:spPr bwMode="auto">
            <a:xfrm>
              <a:off x="2358" y="380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80" name="Line 1613"/>
            <p:cNvSpPr>
              <a:spLocks noChangeShapeType="1"/>
            </p:cNvSpPr>
            <p:nvPr/>
          </p:nvSpPr>
          <p:spPr bwMode="auto">
            <a:xfrm>
              <a:off x="2358" y="380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81" name="Line 1616"/>
            <p:cNvSpPr>
              <a:spLocks noChangeShapeType="1"/>
            </p:cNvSpPr>
            <p:nvPr/>
          </p:nvSpPr>
          <p:spPr bwMode="auto">
            <a:xfrm>
              <a:off x="2224" y="3909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82" name="Line 1617"/>
            <p:cNvSpPr>
              <a:spLocks noChangeShapeType="1"/>
            </p:cNvSpPr>
            <p:nvPr/>
          </p:nvSpPr>
          <p:spPr bwMode="auto">
            <a:xfrm>
              <a:off x="2224" y="3909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83" name="Line 1620"/>
            <p:cNvSpPr>
              <a:spLocks noChangeShapeType="1"/>
            </p:cNvSpPr>
            <p:nvPr/>
          </p:nvSpPr>
          <p:spPr bwMode="auto">
            <a:xfrm>
              <a:off x="2216" y="3855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84" name="Line 1621"/>
            <p:cNvSpPr>
              <a:spLocks noChangeShapeType="1"/>
            </p:cNvSpPr>
            <p:nvPr/>
          </p:nvSpPr>
          <p:spPr bwMode="auto">
            <a:xfrm>
              <a:off x="2216" y="3855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85" name="Line 1623"/>
            <p:cNvSpPr>
              <a:spLocks noChangeShapeType="1"/>
            </p:cNvSpPr>
            <p:nvPr/>
          </p:nvSpPr>
          <p:spPr bwMode="auto">
            <a:xfrm>
              <a:off x="2210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86" name="Line 1624"/>
            <p:cNvSpPr>
              <a:spLocks noChangeShapeType="1"/>
            </p:cNvSpPr>
            <p:nvPr/>
          </p:nvSpPr>
          <p:spPr bwMode="auto">
            <a:xfrm>
              <a:off x="2210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87" name="Line 1626"/>
            <p:cNvSpPr>
              <a:spLocks noChangeShapeType="1"/>
            </p:cNvSpPr>
            <p:nvPr/>
          </p:nvSpPr>
          <p:spPr bwMode="auto">
            <a:xfrm>
              <a:off x="2222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88" name="Line 1627"/>
            <p:cNvSpPr>
              <a:spLocks noChangeShapeType="1"/>
            </p:cNvSpPr>
            <p:nvPr/>
          </p:nvSpPr>
          <p:spPr bwMode="auto">
            <a:xfrm>
              <a:off x="2222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89" name="Line 1629"/>
            <p:cNvSpPr>
              <a:spLocks noChangeShapeType="1"/>
            </p:cNvSpPr>
            <p:nvPr/>
          </p:nvSpPr>
          <p:spPr bwMode="auto">
            <a:xfrm>
              <a:off x="2216" y="381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90" name="Line 1630"/>
            <p:cNvSpPr>
              <a:spLocks noChangeShapeType="1"/>
            </p:cNvSpPr>
            <p:nvPr/>
          </p:nvSpPr>
          <p:spPr bwMode="auto">
            <a:xfrm>
              <a:off x="2216" y="381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4837" name="Line 2076"/>
          <p:cNvSpPr>
            <a:spLocks noChangeShapeType="1"/>
          </p:cNvSpPr>
          <p:nvPr/>
        </p:nvSpPr>
        <p:spPr bwMode="auto">
          <a:xfrm>
            <a:off x="179388" y="4149725"/>
            <a:ext cx="1944687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34838" name="Group 2491"/>
          <p:cNvGrpSpPr>
            <a:grpSpLocks/>
          </p:cNvGrpSpPr>
          <p:nvPr/>
        </p:nvGrpSpPr>
        <p:grpSpPr bwMode="auto">
          <a:xfrm>
            <a:off x="573088" y="2971800"/>
            <a:ext cx="7994650" cy="2957513"/>
            <a:chOff x="295" y="1872"/>
            <a:chExt cx="5036" cy="1863"/>
          </a:xfrm>
        </p:grpSpPr>
        <p:grpSp>
          <p:nvGrpSpPr>
            <p:cNvPr id="34871" name="Group 2489"/>
            <p:cNvGrpSpPr>
              <a:grpSpLocks/>
            </p:cNvGrpSpPr>
            <p:nvPr/>
          </p:nvGrpSpPr>
          <p:grpSpPr bwMode="auto">
            <a:xfrm>
              <a:off x="295" y="1872"/>
              <a:ext cx="1844" cy="1863"/>
              <a:chOff x="295" y="1872"/>
              <a:chExt cx="1844" cy="1863"/>
            </a:xfrm>
          </p:grpSpPr>
          <p:sp>
            <p:nvSpPr>
              <p:cNvPr id="34876" name="Oval 2475"/>
              <p:cNvSpPr>
                <a:spLocks noChangeArrowheads="1"/>
              </p:cNvSpPr>
              <p:nvPr/>
            </p:nvSpPr>
            <p:spPr bwMode="auto">
              <a:xfrm>
                <a:off x="295" y="1888"/>
                <a:ext cx="1769" cy="1769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99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en-US">
                  <a:ea typeface="굴림" pitchFamily="34" charset="-127"/>
                </a:endParaRPr>
              </a:p>
            </p:txBody>
          </p:sp>
          <p:sp>
            <p:nvSpPr>
              <p:cNvPr id="15422" name="Arc 2484"/>
              <p:cNvSpPr>
                <a:spLocks/>
              </p:cNvSpPr>
              <p:nvPr/>
            </p:nvSpPr>
            <p:spPr bwMode="auto">
              <a:xfrm>
                <a:off x="673" y="1876"/>
                <a:ext cx="1440" cy="1859"/>
              </a:xfrm>
              <a:custGeom>
                <a:avLst/>
                <a:gdLst>
                  <a:gd name="T0" fmla="*/ 0 w 33429"/>
                  <a:gd name="T1" fmla="*/ 0 h 43200"/>
                  <a:gd name="T2" fmla="*/ 0 w 33429"/>
                  <a:gd name="T3" fmla="*/ 0 h 43200"/>
                  <a:gd name="T4" fmla="*/ 0 w 3342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429" h="43200" fill="none" extrusionOk="0">
                    <a:moveTo>
                      <a:pt x="11828" y="0"/>
                    </a:moveTo>
                    <a:cubicBezTo>
                      <a:pt x="23758" y="0"/>
                      <a:pt x="33429" y="9670"/>
                      <a:pt x="33429" y="21600"/>
                    </a:cubicBezTo>
                    <a:cubicBezTo>
                      <a:pt x="33429" y="33529"/>
                      <a:pt x="23758" y="43200"/>
                      <a:pt x="11829" y="43200"/>
                    </a:cubicBezTo>
                    <a:cubicBezTo>
                      <a:pt x="7626" y="43200"/>
                      <a:pt x="3515" y="41974"/>
                      <a:pt x="-1" y="39673"/>
                    </a:cubicBezTo>
                  </a:path>
                  <a:path w="33429" h="43200" stroke="0" extrusionOk="0">
                    <a:moveTo>
                      <a:pt x="11828" y="0"/>
                    </a:moveTo>
                    <a:cubicBezTo>
                      <a:pt x="23758" y="0"/>
                      <a:pt x="33429" y="9670"/>
                      <a:pt x="33429" y="21600"/>
                    </a:cubicBezTo>
                    <a:cubicBezTo>
                      <a:pt x="33429" y="33529"/>
                      <a:pt x="23758" y="43200"/>
                      <a:pt x="11829" y="43200"/>
                    </a:cubicBezTo>
                    <a:cubicBezTo>
                      <a:pt x="7626" y="43200"/>
                      <a:pt x="3515" y="41974"/>
                      <a:pt x="-1" y="39673"/>
                    </a:cubicBezTo>
                    <a:lnTo>
                      <a:pt x="11829" y="21600"/>
                    </a:lnTo>
                    <a:lnTo>
                      <a:pt x="1182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/>
                  </a:gs>
                  <a:gs pos="100000">
                    <a:srgbClr val="009900"/>
                  </a:gs>
                </a:gsLst>
                <a:lin ang="2700000" scaled="1"/>
              </a:gradFill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/>
              </a:extLst>
            </p:spPr>
            <p:txBody>
              <a:bodyPr wrap="none" anchor="ctr"/>
              <a:lstStyle/>
              <a:p>
                <a:pPr algn="r" latinLnBrk="1">
                  <a:defRPr/>
                </a:pPr>
                <a:endParaRPr lang="zh-CN" altLang="en-US">
                  <a:ea typeface="굴림" pitchFamily="34" charset="-127"/>
                </a:endParaRPr>
              </a:p>
            </p:txBody>
          </p:sp>
          <p:sp>
            <p:nvSpPr>
              <p:cNvPr id="15423" name="Arc 2476"/>
              <p:cNvSpPr>
                <a:spLocks/>
              </p:cNvSpPr>
              <p:nvPr/>
            </p:nvSpPr>
            <p:spPr bwMode="auto">
              <a:xfrm>
                <a:off x="1185" y="1872"/>
                <a:ext cx="954" cy="953"/>
              </a:xfrm>
              <a:custGeom>
                <a:avLst/>
                <a:gdLst>
                  <a:gd name="T0" fmla="*/ 0 w 21592"/>
                  <a:gd name="T1" fmla="*/ 0 h 21600"/>
                  <a:gd name="T2" fmla="*/ 0 w 21592"/>
                  <a:gd name="T3" fmla="*/ 0 h 21600"/>
                  <a:gd name="T4" fmla="*/ 0 w 21592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592" h="21600" fill="none" extrusionOk="0">
                    <a:moveTo>
                      <a:pt x="-1" y="0"/>
                    </a:moveTo>
                    <a:cubicBezTo>
                      <a:pt x="11707" y="0"/>
                      <a:pt x="21283" y="9326"/>
                      <a:pt x="21592" y="21029"/>
                    </a:cubicBezTo>
                  </a:path>
                  <a:path w="21592" h="21600" stroke="0" extrusionOk="0">
                    <a:moveTo>
                      <a:pt x="-1" y="0"/>
                    </a:moveTo>
                    <a:cubicBezTo>
                      <a:pt x="11707" y="0"/>
                      <a:pt x="21283" y="9326"/>
                      <a:pt x="21592" y="21029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3366FF"/>
                  </a:gs>
                  <a:gs pos="100000">
                    <a:srgbClr val="3333CC"/>
                  </a:gs>
                </a:gsLst>
                <a:lin ang="5400000" scaled="1"/>
              </a:gradFill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/>
              </a:extLst>
            </p:spPr>
            <p:txBody>
              <a:bodyPr wrap="none" anchor="ctr"/>
              <a:lstStyle/>
              <a:p>
                <a:pPr algn="r" latinLnBrk="1">
                  <a:defRPr/>
                </a:pPr>
                <a:endParaRPr lang="zh-CN" altLang="en-US">
                  <a:ea typeface="굴림" pitchFamily="34" charset="-127"/>
                </a:endParaRPr>
              </a:p>
            </p:txBody>
          </p:sp>
        </p:grpSp>
        <p:grpSp>
          <p:nvGrpSpPr>
            <p:cNvPr id="34872" name="Group 2490"/>
            <p:cNvGrpSpPr>
              <a:grpSpLocks/>
            </p:cNvGrpSpPr>
            <p:nvPr/>
          </p:nvGrpSpPr>
          <p:grpSpPr bwMode="auto">
            <a:xfrm>
              <a:off x="3515" y="1873"/>
              <a:ext cx="1816" cy="1784"/>
              <a:chOff x="3515" y="1873"/>
              <a:chExt cx="1816" cy="1784"/>
            </a:xfrm>
          </p:grpSpPr>
          <p:sp>
            <p:nvSpPr>
              <p:cNvPr id="34873" name="Oval 2486"/>
              <p:cNvSpPr>
                <a:spLocks noChangeArrowheads="1"/>
              </p:cNvSpPr>
              <p:nvPr/>
            </p:nvSpPr>
            <p:spPr bwMode="auto">
              <a:xfrm>
                <a:off x="3515" y="1888"/>
                <a:ext cx="1769" cy="1769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99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en-US">
                  <a:ea typeface="굴림" pitchFamily="34" charset="-127"/>
                </a:endParaRPr>
              </a:p>
            </p:txBody>
          </p:sp>
          <p:sp>
            <p:nvSpPr>
              <p:cNvPr id="15419" name="Arc 2487"/>
              <p:cNvSpPr>
                <a:spLocks/>
              </p:cNvSpPr>
              <p:nvPr/>
            </p:nvSpPr>
            <p:spPr bwMode="auto">
              <a:xfrm>
                <a:off x="4401" y="1877"/>
                <a:ext cx="930" cy="1624"/>
              </a:xfrm>
              <a:custGeom>
                <a:avLst/>
                <a:gdLst>
                  <a:gd name="T0" fmla="*/ 0 w 21600"/>
                  <a:gd name="T1" fmla="*/ 0 h 37737"/>
                  <a:gd name="T2" fmla="*/ 0 w 21600"/>
                  <a:gd name="T3" fmla="*/ 0 h 37737"/>
                  <a:gd name="T4" fmla="*/ 0 w 21600"/>
                  <a:gd name="T5" fmla="*/ 0 h 3773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37737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7766"/>
                      <a:pt x="18964" y="33638"/>
                      <a:pt x="14358" y="37737"/>
                    </a:cubicBezTo>
                  </a:path>
                  <a:path w="21600" h="37737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7766"/>
                      <a:pt x="18964" y="33638"/>
                      <a:pt x="14358" y="37737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/>
                  </a:gs>
                  <a:gs pos="100000">
                    <a:srgbClr val="009900"/>
                  </a:gs>
                </a:gsLst>
                <a:lin ang="2700000" scaled="1"/>
              </a:gradFill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/>
              </a:extLst>
            </p:spPr>
            <p:txBody>
              <a:bodyPr wrap="none" anchor="ctr"/>
              <a:lstStyle/>
              <a:p>
                <a:pPr algn="r" latinLnBrk="1">
                  <a:defRPr/>
                </a:pPr>
                <a:endParaRPr lang="zh-CN" altLang="en-US">
                  <a:ea typeface="굴림" pitchFamily="34" charset="-127"/>
                </a:endParaRPr>
              </a:p>
            </p:txBody>
          </p:sp>
          <p:sp>
            <p:nvSpPr>
              <p:cNvPr id="15420" name="Arc 2488"/>
              <p:cNvSpPr>
                <a:spLocks/>
              </p:cNvSpPr>
              <p:nvPr/>
            </p:nvSpPr>
            <p:spPr bwMode="auto">
              <a:xfrm>
                <a:off x="4403" y="1873"/>
                <a:ext cx="843" cy="953"/>
              </a:xfrm>
              <a:custGeom>
                <a:avLst/>
                <a:gdLst>
                  <a:gd name="T0" fmla="*/ 0 w 19084"/>
                  <a:gd name="T1" fmla="*/ 0 h 21600"/>
                  <a:gd name="T2" fmla="*/ 0 w 19084"/>
                  <a:gd name="T3" fmla="*/ 0 h 21600"/>
                  <a:gd name="T4" fmla="*/ 0 w 19084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084" h="21600" fill="none" extrusionOk="0">
                    <a:moveTo>
                      <a:pt x="-1" y="0"/>
                    </a:moveTo>
                    <a:cubicBezTo>
                      <a:pt x="7996" y="0"/>
                      <a:pt x="15338" y="4417"/>
                      <a:pt x="19084" y="11482"/>
                    </a:cubicBezTo>
                  </a:path>
                  <a:path w="19084" h="21600" stroke="0" extrusionOk="0">
                    <a:moveTo>
                      <a:pt x="-1" y="0"/>
                    </a:moveTo>
                    <a:cubicBezTo>
                      <a:pt x="7996" y="0"/>
                      <a:pt x="15338" y="4417"/>
                      <a:pt x="19084" y="11482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3366FF"/>
                  </a:gs>
                  <a:gs pos="100000">
                    <a:srgbClr val="3333CC"/>
                  </a:gs>
                </a:gsLst>
                <a:lin ang="5400000" scaled="1"/>
              </a:gradFill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/>
              </a:extLst>
            </p:spPr>
            <p:txBody>
              <a:bodyPr wrap="none" anchor="ctr"/>
              <a:lstStyle/>
              <a:p>
                <a:pPr algn="r" latinLnBrk="1">
                  <a:defRPr/>
                </a:pPr>
                <a:endParaRPr lang="zh-CN" altLang="en-US">
                  <a:ea typeface="굴림" pitchFamily="34" charset="-127"/>
                </a:endParaRPr>
              </a:p>
            </p:txBody>
          </p:sp>
        </p:grpSp>
      </p:grpSp>
      <p:grpSp>
        <p:nvGrpSpPr>
          <p:cNvPr id="34839" name="Group 2495"/>
          <p:cNvGrpSpPr>
            <a:grpSpLocks/>
          </p:cNvGrpSpPr>
          <p:nvPr/>
        </p:nvGrpSpPr>
        <p:grpSpPr bwMode="auto">
          <a:xfrm>
            <a:off x="3663950" y="1557338"/>
            <a:ext cx="1765300" cy="1009650"/>
            <a:chOff x="1746" y="981"/>
            <a:chExt cx="2200" cy="636"/>
          </a:xfrm>
        </p:grpSpPr>
        <p:sp>
          <p:nvSpPr>
            <p:cNvPr id="23997" name="Rectangle 2493"/>
            <p:cNvSpPr>
              <a:spLocks noChangeArrowheads="1"/>
            </p:cNvSpPr>
            <p:nvPr/>
          </p:nvSpPr>
          <p:spPr bwMode="auto">
            <a:xfrm>
              <a:off x="1746" y="981"/>
              <a:ext cx="2200" cy="318"/>
            </a:xfrm>
            <a:prstGeom prst="rect">
              <a:avLst/>
            </a:prstGeom>
            <a:solidFill>
              <a:srgbClr val="DDDDDD">
                <a:alpha val="89999"/>
              </a:srgbClr>
            </a:solidFill>
            <a:ln w="1587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 algn="ctr" latinLnBrk="1">
                <a:defRPr/>
              </a:pPr>
              <a:endParaRPr lang="zh-CN" altLang="zh-CN" sz="1800">
                <a:effectLst>
                  <a:outerShdw blurRad="38100" dist="38100" dir="2700000" algn="tl">
                    <a:srgbClr val="FFFFFF"/>
                  </a:outerShdw>
                </a:effectLst>
                <a:latin typeface="HY각헤드라인M" pitchFamily="18" charset="-127"/>
                <a:ea typeface="HY각헤드라인M" pitchFamily="18" charset="-127"/>
              </a:endParaRPr>
            </a:p>
          </p:txBody>
        </p:sp>
        <p:sp>
          <p:nvSpPr>
            <p:cNvPr id="23998" name="Rectangle 2494"/>
            <p:cNvSpPr>
              <a:spLocks noChangeArrowheads="1"/>
            </p:cNvSpPr>
            <p:nvPr/>
          </p:nvSpPr>
          <p:spPr bwMode="auto">
            <a:xfrm>
              <a:off x="1746" y="1299"/>
              <a:ext cx="2200" cy="318"/>
            </a:xfrm>
            <a:prstGeom prst="rect">
              <a:avLst/>
            </a:prstGeom>
            <a:solidFill>
              <a:srgbClr val="DDDDDD"/>
            </a:solidFill>
            <a:ln w="1587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 algn="ctr" latinLnBrk="1">
                <a:defRPr/>
              </a:pPr>
              <a:endParaRPr lang="zh-CN" altLang="zh-CN" sz="1800">
                <a:effectLst>
                  <a:outerShdw blurRad="38100" dist="38100" dir="2700000" algn="tl">
                    <a:srgbClr val="FFFFFF"/>
                  </a:outerShdw>
                </a:effectLst>
                <a:latin typeface="HY각헤드라인M" pitchFamily="18" charset="-127"/>
                <a:ea typeface="HY각헤드라인M" pitchFamily="18" charset="-127"/>
              </a:endParaRPr>
            </a:p>
          </p:txBody>
        </p:sp>
      </p:grpSp>
      <p:sp>
        <p:nvSpPr>
          <p:cNvPr id="34840" name="Text Box 2499"/>
          <p:cNvSpPr txBox="1">
            <a:spLocks noChangeArrowheads="1"/>
          </p:cNvSpPr>
          <p:nvPr/>
        </p:nvSpPr>
        <p:spPr bwMode="auto">
          <a:xfrm>
            <a:off x="530225" y="1116013"/>
            <a:ext cx="2790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>
              <a:buFontTx/>
              <a:buChar char="•"/>
            </a:pPr>
            <a:r>
              <a:rPr lang="en-US" altLang="ko-KR" sz="2400" b="1">
                <a:latin typeface="돋움" pitchFamily="34" charset="-127"/>
                <a:ea typeface="돋움" pitchFamily="34" charset="-127"/>
              </a:rPr>
              <a:t>The past Income</a:t>
            </a:r>
            <a:r>
              <a:rPr lang="en-US" altLang="ko-KR" sz="2400">
                <a:latin typeface="돋움" pitchFamily="34" charset="-127"/>
                <a:ea typeface="돋움" pitchFamily="34" charset="-127"/>
              </a:rPr>
              <a:t> </a:t>
            </a:r>
          </a:p>
        </p:txBody>
      </p:sp>
      <p:sp>
        <p:nvSpPr>
          <p:cNvPr id="34841" name="Text Box 2500"/>
          <p:cNvSpPr txBox="1">
            <a:spLocks noChangeArrowheads="1"/>
          </p:cNvSpPr>
          <p:nvPr/>
        </p:nvSpPr>
        <p:spPr bwMode="auto">
          <a:xfrm>
            <a:off x="5538788" y="1116013"/>
            <a:ext cx="3325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>
              <a:buFontTx/>
              <a:buChar char="•"/>
            </a:pPr>
            <a:r>
              <a:rPr lang="en-US" altLang="ko-KR" sz="2400" b="1">
                <a:latin typeface="돋움" pitchFamily="34" charset="-127"/>
                <a:ea typeface="돋움" pitchFamily="34" charset="-127"/>
              </a:rPr>
              <a:t>The present</a:t>
            </a:r>
            <a:r>
              <a:rPr lang="en-US" altLang="ko-KR" sz="2400">
                <a:latin typeface="돋움" pitchFamily="34" charset="-127"/>
                <a:ea typeface="돋움" pitchFamily="34" charset="-127"/>
              </a:rPr>
              <a:t> </a:t>
            </a:r>
            <a:r>
              <a:rPr lang="en-US" altLang="ko-KR" sz="2400" b="1">
                <a:latin typeface="돋움" pitchFamily="34" charset="-127"/>
                <a:ea typeface="돋움" pitchFamily="34" charset="-127"/>
              </a:rPr>
              <a:t> Income</a:t>
            </a:r>
            <a:r>
              <a:rPr lang="en-US" altLang="ko-KR" sz="2400">
                <a:latin typeface="돋움" pitchFamily="34" charset="-127"/>
                <a:ea typeface="돋움" pitchFamily="34" charset="-127"/>
              </a:rPr>
              <a:t> </a:t>
            </a:r>
          </a:p>
        </p:txBody>
      </p:sp>
      <p:sp>
        <p:nvSpPr>
          <p:cNvPr id="34842" name="Rectangle 2501"/>
          <p:cNvSpPr>
            <a:spLocks noChangeArrowheads="1"/>
          </p:cNvSpPr>
          <p:nvPr/>
        </p:nvSpPr>
        <p:spPr bwMode="auto">
          <a:xfrm>
            <a:off x="4019550" y="1643063"/>
            <a:ext cx="1069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800" b="1">
                <a:latin typeface="돋움" pitchFamily="34" charset="-127"/>
                <a:ea typeface="돋움" pitchFamily="34" charset="-127"/>
              </a:rPr>
              <a:t>INCOME</a:t>
            </a:r>
          </a:p>
        </p:txBody>
      </p:sp>
      <p:sp>
        <p:nvSpPr>
          <p:cNvPr id="34843" name="Rectangle 2502"/>
          <p:cNvSpPr>
            <a:spLocks noChangeArrowheads="1"/>
          </p:cNvSpPr>
          <p:nvPr/>
        </p:nvSpPr>
        <p:spPr bwMode="auto">
          <a:xfrm>
            <a:off x="3860800" y="2133600"/>
            <a:ext cx="1389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800" b="1">
                <a:latin typeface="돋움" pitchFamily="34" charset="-127"/>
                <a:ea typeface="돋움" pitchFamily="34" charset="-127"/>
              </a:rPr>
              <a:t>EXPENSES</a:t>
            </a:r>
            <a:r>
              <a:rPr lang="en-US" altLang="ko-KR">
                <a:ea typeface="굴림" pitchFamily="34" charset="-127"/>
              </a:rPr>
              <a:t> </a:t>
            </a:r>
          </a:p>
        </p:txBody>
      </p:sp>
      <p:sp>
        <p:nvSpPr>
          <p:cNvPr id="34844" name="AutoShape 2505"/>
          <p:cNvSpPr>
            <a:spLocks noChangeArrowheads="1"/>
          </p:cNvSpPr>
          <p:nvPr/>
        </p:nvSpPr>
        <p:spPr bwMode="auto">
          <a:xfrm>
            <a:off x="3708400" y="1341438"/>
            <a:ext cx="1655763" cy="142875"/>
          </a:xfrm>
          <a:prstGeom prst="leftRightArrow">
            <a:avLst>
              <a:gd name="adj1" fmla="val 50000"/>
              <a:gd name="adj2" fmla="val 231778"/>
            </a:avLst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grpSp>
        <p:nvGrpSpPr>
          <p:cNvPr id="34845" name="Group 2512"/>
          <p:cNvGrpSpPr>
            <a:grpSpLocks/>
          </p:cNvGrpSpPr>
          <p:nvPr/>
        </p:nvGrpSpPr>
        <p:grpSpPr bwMode="auto">
          <a:xfrm>
            <a:off x="133350" y="1576388"/>
            <a:ext cx="3462338" cy="977900"/>
            <a:chOff x="84" y="993"/>
            <a:chExt cx="2181" cy="616"/>
          </a:xfrm>
        </p:grpSpPr>
        <p:grpSp>
          <p:nvGrpSpPr>
            <p:cNvPr id="34863" name="Group 2510"/>
            <p:cNvGrpSpPr>
              <a:grpSpLocks/>
            </p:cNvGrpSpPr>
            <p:nvPr/>
          </p:nvGrpSpPr>
          <p:grpSpPr bwMode="auto">
            <a:xfrm>
              <a:off x="84" y="993"/>
              <a:ext cx="2181" cy="289"/>
              <a:chOff x="84" y="993"/>
              <a:chExt cx="2181" cy="289"/>
            </a:xfrm>
          </p:grpSpPr>
          <p:sp>
            <p:nvSpPr>
              <p:cNvPr id="34867" name="Text Box 2506"/>
              <p:cNvSpPr txBox="1">
                <a:spLocks noChangeArrowheads="1"/>
              </p:cNvSpPr>
              <p:nvPr/>
            </p:nvSpPr>
            <p:spPr bwMode="auto">
              <a:xfrm>
                <a:off x="1519" y="1022"/>
                <a:ext cx="74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 latinLnBrk="1"/>
                <a:r>
                  <a:rPr lang="en-US" altLang="ko-KR" sz="1800">
                    <a:latin typeface="돋움" pitchFamily="34" charset="-127"/>
                    <a:ea typeface="돋움" pitchFamily="34" charset="-127"/>
                  </a:rPr>
                  <a:t>$100,000</a:t>
                </a:r>
              </a:p>
            </p:txBody>
          </p:sp>
          <p:sp>
            <p:nvSpPr>
              <p:cNvPr id="34868" name="Rectangle 2508"/>
              <p:cNvSpPr>
                <a:spLocks noChangeArrowheads="1"/>
              </p:cNvSpPr>
              <p:nvPr/>
            </p:nvSpPr>
            <p:spPr bwMode="auto">
              <a:xfrm>
                <a:off x="84" y="993"/>
                <a:ext cx="1436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r" latinLnBrk="1">
                  <a:buFontTx/>
                  <a:buChar char="•"/>
                </a:pPr>
                <a:r>
                  <a:rPr lang="en-US" altLang="ko-KR">
                    <a:latin typeface="돋움" pitchFamily="34" charset="-127"/>
                    <a:ea typeface="돋움" pitchFamily="34" charset="-127"/>
                  </a:rPr>
                  <a:t>There's also a place to find out more about</a:t>
                </a:r>
              </a:p>
              <a:p>
                <a:pPr algn="r" latinLnBrk="1"/>
                <a:r>
                  <a:rPr lang="en-US" altLang="ko-KR">
                    <a:latin typeface="돋움" pitchFamily="34" charset="-127"/>
                    <a:ea typeface="돋움" pitchFamily="34" charset="-127"/>
                  </a:rPr>
                  <a:t> </a:t>
                </a:r>
              </a:p>
              <a:p>
                <a:pPr algn="r" latinLnBrk="1">
                  <a:buFontTx/>
                  <a:buChar char="•"/>
                </a:pPr>
                <a:r>
                  <a:rPr lang="en-US" altLang="ko-KR">
                    <a:latin typeface="돋움" pitchFamily="34" charset="-127"/>
                    <a:ea typeface="돋움" pitchFamily="34" charset="-127"/>
                  </a:rPr>
                  <a:t>us, and about all that the Education Index.</a:t>
                </a:r>
              </a:p>
            </p:txBody>
          </p:sp>
        </p:grpSp>
        <p:grpSp>
          <p:nvGrpSpPr>
            <p:cNvPr id="34864" name="Group 2511"/>
            <p:cNvGrpSpPr>
              <a:grpSpLocks/>
            </p:cNvGrpSpPr>
            <p:nvPr/>
          </p:nvGrpSpPr>
          <p:grpSpPr bwMode="auto">
            <a:xfrm>
              <a:off x="90" y="1320"/>
              <a:ext cx="2175" cy="289"/>
              <a:chOff x="90" y="1320"/>
              <a:chExt cx="2175" cy="289"/>
            </a:xfrm>
          </p:grpSpPr>
          <p:sp>
            <p:nvSpPr>
              <p:cNvPr id="34865" name="Text Box 2507"/>
              <p:cNvSpPr txBox="1">
                <a:spLocks noChangeArrowheads="1"/>
              </p:cNvSpPr>
              <p:nvPr/>
            </p:nvSpPr>
            <p:spPr bwMode="auto">
              <a:xfrm>
                <a:off x="1603" y="1344"/>
                <a:ext cx="66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 latinLnBrk="1"/>
                <a:r>
                  <a:rPr lang="en-US" altLang="ko-KR" sz="1800">
                    <a:latin typeface="돋움" pitchFamily="34" charset="-127"/>
                    <a:ea typeface="돋움" pitchFamily="34" charset="-127"/>
                  </a:rPr>
                  <a:t>$82,000</a:t>
                </a:r>
              </a:p>
            </p:txBody>
          </p:sp>
          <p:sp>
            <p:nvSpPr>
              <p:cNvPr id="34866" name="Rectangle 2509"/>
              <p:cNvSpPr>
                <a:spLocks noChangeArrowheads="1"/>
              </p:cNvSpPr>
              <p:nvPr/>
            </p:nvSpPr>
            <p:spPr bwMode="auto">
              <a:xfrm>
                <a:off x="90" y="1320"/>
                <a:ext cx="1630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dist" latinLnBrk="1">
                  <a:buFontTx/>
                  <a:buChar char="•"/>
                </a:pPr>
                <a:r>
                  <a:rPr lang="en-US" altLang="ko-KR">
                    <a:latin typeface="돋움" pitchFamily="34" charset="-127"/>
                    <a:ea typeface="돋움" pitchFamily="34" charset="-127"/>
                  </a:rPr>
                  <a:t>Find your way around the Students’ section using.</a:t>
                </a:r>
              </a:p>
              <a:p>
                <a:pPr algn="dist" latinLnBrk="1"/>
                <a:endParaRPr lang="en-US" altLang="ko-KR">
                  <a:latin typeface="돋움" pitchFamily="34" charset="-127"/>
                  <a:ea typeface="돋움" pitchFamily="34" charset="-127"/>
                </a:endParaRPr>
              </a:p>
              <a:p>
                <a:pPr algn="dist" latinLnBrk="1">
                  <a:buFontTx/>
                  <a:buChar char="•"/>
                </a:pPr>
                <a:r>
                  <a:rPr lang="en-US" altLang="ko-KR">
                    <a:latin typeface="돋움" pitchFamily="34" charset="-127"/>
                    <a:ea typeface="돋움" pitchFamily="34" charset="-127"/>
                  </a:rPr>
                  <a:t>Topics at the left, or see featured items below </a:t>
                </a:r>
              </a:p>
            </p:txBody>
          </p:sp>
        </p:grpSp>
      </p:grpSp>
      <p:grpSp>
        <p:nvGrpSpPr>
          <p:cNvPr id="34846" name="Group 2513"/>
          <p:cNvGrpSpPr>
            <a:grpSpLocks/>
          </p:cNvGrpSpPr>
          <p:nvPr/>
        </p:nvGrpSpPr>
        <p:grpSpPr bwMode="auto">
          <a:xfrm>
            <a:off x="5430838" y="1576388"/>
            <a:ext cx="3462337" cy="977900"/>
            <a:chOff x="84" y="993"/>
            <a:chExt cx="2181" cy="616"/>
          </a:xfrm>
        </p:grpSpPr>
        <p:grpSp>
          <p:nvGrpSpPr>
            <p:cNvPr id="34857" name="Group 2514"/>
            <p:cNvGrpSpPr>
              <a:grpSpLocks/>
            </p:cNvGrpSpPr>
            <p:nvPr/>
          </p:nvGrpSpPr>
          <p:grpSpPr bwMode="auto">
            <a:xfrm>
              <a:off x="84" y="993"/>
              <a:ext cx="2181" cy="289"/>
              <a:chOff x="84" y="993"/>
              <a:chExt cx="2181" cy="289"/>
            </a:xfrm>
          </p:grpSpPr>
          <p:sp>
            <p:nvSpPr>
              <p:cNvPr id="34861" name="Text Box 2515"/>
              <p:cNvSpPr txBox="1">
                <a:spLocks noChangeArrowheads="1"/>
              </p:cNvSpPr>
              <p:nvPr/>
            </p:nvSpPr>
            <p:spPr bwMode="auto">
              <a:xfrm>
                <a:off x="1519" y="1022"/>
                <a:ext cx="74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 latinLnBrk="1"/>
                <a:r>
                  <a:rPr lang="en-US" altLang="ko-KR" sz="1800">
                    <a:latin typeface="돋움" pitchFamily="34" charset="-127"/>
                    <a:ea typeface="돋움" pitchFamily="34" charset="-127"/>
                  </a:rPr>
                  <a:t>$130,000</a:t>
                </a:r>
              </a:p>
            </p:txBody>
          </p:sp>
          <p:sp>
            <p:nvSpPr>
              <p:cNvPr id="34862" name="Rectangle 2516"/>
              <p:cNvSpPr>
                <a:spLocks noChangeArrowheads="1"/>
              </p:cNvSpPr>
              <p:nvPr/>
            </p:nvSpPr>
            <p:spPr bwMode="auto">
              <a:xfrm>
                <a:off x="84" y="993"/>
                <a:ext cx="1436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r" latinLnBrk="1">
                  <a:buFontTx/>
                  <a:buChar char="•"/>
                </a:pPr>
                <a:r>
                  <a:rPr lang="en-US" altLang="ko-KR">
                    <a:latin typeface="돋움" pitchFamily="34" charset="-127"/>
                    <a:ea typeface="돋움" pitchFamily="34" charset="-127"/>
                  </a:rPr>
                  <a:t>There's also a place to find out more about</a:t>
                </a:r>
              </a:p>
              <a:p>
                <a:pPr algn="r" latinLnBrk="1"/>
                <a:r>
                  <a:rPr lang="en-US" altLang="ko-KR">
                    <a:latin typeface="돋움" pitchFamily="34" charset="-127"/>
                    <a:ea typeface="돋움" pitchFamily="34" charset="-127"/>
                  </a:rPr>
                  <a:t> </a:t>
                </a:r>
              </a:p>
              <a:p>
                <a:pPr algn="r" latinLnBrk="1">
                  <a:buFontTx/>
                  <a:buChar char="•"/>
                </a:pPr>
                <a:r>
                  <a:rPr lang="en-US" altLang="ko-KR">
                    <a:latin typeface="돋움" pitchFamily="34" charset="-127"/>
                    <a:ea typeface="돋움" pitchFamily="34" charset="-127"/>
                  </a:rPr>
                  <a:t>us, and about all that the Education Index.</a:t>
                </a:r>
              </a:p>
            </p:txBody>
          </p:sp>
        </p:grpSp>
        <p:grpSp>
          <p:nvGrpSpPr>
            <p:cNvPr id="34858" name="Group 2517"/>
            <p:cNvGrpSpPr>
              <a:grpSpLocks/>
            </p:cNvGrpSpPr>
            <p:nvPr/>
          </p:nvGrpSpPr>
          <p:grpSpPr bwMode="auto">
            <a:xfrm>
              <a:off x="90" y="1320"/>
              <a:ext cx="2175" cy="289"/>
              <a:chOff x="90" y="1320"/>
              <a:chExt cx="2175" cy="289"/>
            </a:xfrm>
          </p:grpSpPr>
          <p:sp>
            <p:nvSpPr>
              <p:cNvPr id="34859" name="Text Box 2518"/>
              <p:cNvSpPr txBox="1">
                <a:spLocks noChangeArrowheads="1"/>
              </p:cNvSpPr>
              <p:nvPr/>
            </p:nvSpPr>
            <p:spPr bwMode="auto">
              <a:xfrm>
                <a:off x="1603" y="1344"/>
                <a:ext cx="66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 latinLnBrk="1"/>
                <a:r>
                  <a:rPr lang="en-US" altLang="ko-KR" sz="1800">
                    <a:latin typeface="돋움" pitchFamily="34" charset="-127"/>
                    <a:ea typeface="돋움" pitchFamily="34" charset="-127"/>
                  </a:rPr>
                  <a:t>$72,000</a:t>
                </a:r>
              </a:p>
            </p:txBody>
          </p:sp>
          <p:sp>
            <p:nvSpPr>
              <p:cNvPr id="34860" name="Rectangle 2519"/>
              <p:cNvSpPr>
                <a:spLocks noChangeArrowheads="1"/>
              </p:cNvSpPr>
              <p:nvPr/>
            </p:nvSpPr>
            <p:spPr bwMode="auto">
              <a:xfrm>
                <a:off x="90" y="1320"/>
                <a:ext cx="1630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dist" latinLnBrk="1">
                  <a:buFontTx/>
                  <a:buChar char="•"/>
                </a:pPr>
                <a:r>
                  <a:rPr lang="en-US" altLang="ko-KR">
                    <a:latin typeface="돋움" pitchFamily="34" charset="-127"/>
                    <a:ea typeface="돋움" pitchFamily="34" charset="-127"/>
                  </a:rPr>
                  <a:t>Find your way around the Students’ section using.</a:t>
                </a:r>
              </a:p>
              <a:p>
                <a:pPr algn="dist" latinLnBrk="1"/>
                <a:endParaRPr lang="en-US" altLang="ko-KR">
                  <a:latin typeface="돋움" pitchFamily="34" charset="-127"/>
                  <a:ea typeface="돋움" pitchFamily="34" charset="-127"/>
                </a:endParaRPr>
              </a:p>
              <a:p>
                <a:pPr algn="dist" latinLnBrk="1">
                  <a:buFontTx/>
                  <a:buChar char="•"/>
                </a:pPr>
                <a:r>
                  <a:rPr lang="en-US" altLang="ko-KR">
                    <a:latin typeface="돋움" pitchFamily="34" charset="-127"/>
                    <a:ea typeface="돋움" pitchFamily="34" charset="-127"/>
                  </a:rPr>
                  <a:t>Topics at the left, or see featured items below </a:t>
                </a:r>
              </a:p>
            </p:txBody>
          </p:sp>
        </p:grpSp>
      </p:grpSp>
      <p:sp>
        <p:nvSpPr>
          <p:cNvPr id="34847" name="Text Box 2520"/>
          <p:cNvSpPr txBox="1">
            <a:spLocks noChangeArrowheads="1"/>
          </p:cNvSpPr>
          <p:nvPr/>
        </p:nvSpPr>
        <p:spPr bwMode="auto">
          <a:xfrm>
            <a:off x="1893888" y="4079875"/>
            <a:ext cx="81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400" b="1">
                <a:solidFill>
                  <a:srgbClr val="000099"/>
                </a:solidFill>
                <a:latin typeface="돋움" pitchFamily="34" charset="-127"/>
                <a:ea typeface="돋움" pitchFamily="34" charset="-127"/>
              </a:rPr>
              <a:t>25%</a:t>
            </a:r>
          </a:p>
        </p:txBody>
      </p:sp>
      <p:sp>
        <p:nvSpPr>
          <p:cNvPr id="34848" name="Text Box 2523"/>
          <p:cNvSpPr txBox="1">
            <a:spLocks noChangeArrowheads="1"/>
          </p:cNvSpPr>
          <p:nvPr/>
        </p:nvSpPr>
        <p:spPr bwMode="auto">
          <a:xfrm>
            <a:off x="1763713" y="4413250"/>
            <a:ext cx="81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400" b="1">
                <a:solidFill>
                  <a:srgbClr val="006600"/>
                </a:solidFill>
                <a:latin typeface="돋움" pitchFamily="34" charset="-127"/>
                <a:ea typeface="돋움" pitchFamily="34" charset="-127"/>
              </a:rPr>
              <a:t>32%</a:t>
            </a:r>
          </a:p>
        </p:txBody>
      </p:sp>
      <p:sp>
        <p:nvSpPr>
          <p:cNvPr id="34849" name="Text Box 2524"/>
          <p:cNvSpPr txBox="1">
            <a:spLocks noChangeArrowheads="1"/>
          </p:cNvSpPr>
          <p:nvPr/>
        </p:nvSpPr>
        <p:spPr bwMode="auto">
          <a:xfrm>
            <a:off x="1231900" y="4149725"/>
            <a:ext cx="81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400" b="1">
                <a:solidFill>
                  <a:srgbClr val="FF6600"/>
                </a:solidFill>
                <a:latin typeface="돋움" pitchFamily="34" charset="-127"/>
                <a:ea typeface="돋움" pitchFamily="34" charset="-127"/>
              </a:rPr>
              <a:t>43%</a:t>
            </a:r>
          </a:p>
        </p:txBody>
      </p:sp>
      <p:sp>
        <p:nvSpPr>
          <p:cNvPr id="34850" name="Text Box 2525"/>
          <p:cNvSpPr txBox="1">
            <a:spLocks noChangeArrowheads="1"/>
          </p:cNvSpPr>
          <p:nvPr/>
        </p:nvSpPr>
        <p:spPr bwMode="auto">
          <a:xfrm>
            <a:off x="755650" y="4508500"/>
            <a:ext cx="10525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400" b="1">
                <a:solidFill>
                  <a:schemeClr val="bg1"/>
                </a:solidFill>
                <a:ea typeface="굴림" pitchFamily="34" charset="-127"/>
              </a:rPr>
              <a:t>BUSINESS</a:t>
            </a:r>
          </a:p>
          <a:p>
            <a:pPr algn="r" latinLnBrk="1"/>
            <a:r>
              <a:rPr lang="en-US" altLang="ko-KR" sz="1400" b="1">
                <a:solidFill>
                  <a:schemeClr val="bg1"/>
                </a:solidFill>
                <a:ea typeface="굴림" pitchFamily="34" charset="-127"/>
              </a:rPr>
              <a:t>POINT</a:t>
            </a:r>
          </a:p>
          <a:p>
            <a:pPr algn="r" latinLnBrk="1"/>
            <a:endParaRPr lang="en-US" altLang="ko-KR" sz="1400" b="1">
              <a:solidFill>
                <a:schemeClr val="bg1"/>
              </a:solidFill>
              <a:ea typeface="굴림" pitchFamily="34" charset="-127"/>
            </a:endParaRPr>
          </a:p>
        </p:txBody>
      </p:sp>
      <p:sp>
        <p:nvSpPr>
          <p:cNvPr id="34851" name="Text Box 2526"/>
          <p:cNvSpPr txBox="1">
            <a:spLocks noChangeArrowheads="1"/>
          </p:cNvSpPr>
          <p:nvPr/>
        </p:nvSpPr>
        <p:spPr bwMode="auto">
          <a:xfrm>
            <a:off x="7005638" y="3798888"/>
            <a:ext cx="81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400" b="1">
                <a:solidFill>
                  <a:srgbClr val="000099"/>
                </a:solidFill>
                <a:latin typeface="돋움" pitchFamily="34" charset="-127"/>
                <a:ea typeface="돋움" pitchFamily="34" charset="-127"/>
              </a:rPr>
              <a:t>17%</a:t>
            </a:r>
          </a:p>
        </p:txBody>
      </p:sp>
      <p:sp>
        <p:nvSpPr>
          <p:cNvPr id="34852" name="Text Box 2527"/>
          <p:cNvSpPr txBox="1">
            <a:spLocks noChangeArrowheads="1"/>
          </p:cNvSpPr>
          <p:nvPr/>
        </p:nvSpPr>
        <p:spPr bwMode="auto">
          <a:xfrm>
            <a:off x="7170738" y="4298950"/>
            <a:ext cx="81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400" b="1">
                <a:solidFill>
                  <a:srgbClr val="006600"/>
                </a:solidFill>
                <a:latin typeface="돋움" pitchFamily="34" charset="-127"/>
                <a:ea typeface="돋움" pitchFamily="34" charset="-127"/>
              </a:rPr>
              <a:t>23%</a:t>
            </a:r>
          </a:p>
        </p:txBody>
      </p:sp>
      <p:sp>
        <p:nvSpPr>
          <p:cNvPr id="34853" name="Text Box 2528"/>
          <p:cNvSpPr txBox="1">
            <a:spLocks noChangeArrowheads="1"/>
          </p:cNvSpPr>
          <p:nvPr/>
        </p:nvSpPr>
        <p:spPr bwMode="auto">
          <a:xfrm>
            <a:off x="6343650" y="4149725"/>
            <a:ext cx="81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400" b="1">
                <a:solidFill>
                  <a:srgbClr val="FF6600"/>
                </a:solidFill>
                <a:latin typeface="돋움" pitchFamily="34" charset="-127"/>
                <a:ea typeface="돋움" pitchFamily="34" charset="-127"/>
              </a:rPr>
              <a:t>60%</a:t>
            </a:r>
          </a:p>
        </p:txBody>
      </p:sp>
      <p:sp>
        <p:nvSpPr>
          <p:cNvPr id="34854" name="Text Box 2529"/>
          <p:cNvSpPr txBox="1">
            <a:spLocks noChangeArrowheads="1"/>
          </p:cNvSpPr>
          <p:nvPr/>
        </p:nvSpPr>
        <p:spPr bwMode="auto">
          <a:xfrm>
            <a:off x="5867400" y="4508500"/>
            <a:ext cx="10525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400" b="1">
                <a:solidFill>
                  <a:schemeClr val="bg1"/>
                </a:solidFill>
                <a:ea typeface="굴림" pitchFamily="34" charset="-127"/>
              </a:rPr>
              <a:t>BUSINESS</a:t>
            </a:r>
          </a:p>
          <a:p>
            <a:pPr algn="r" latinLnBrk="1"/>
            <a:r>
              <a:rPr lang="en-US" altLang="ko-KR" sz="1400" b="1">
                <a:solidFill>
                  <a:schemeClr val="bg1"/>
                </a:solidFill>
                <a:ea typeface="굴림" pitchFamily="34" charset="-127"/>
              </a:rPr>
              <a:t>POINT</a:t>
            </a:r>
          </a:p>
          <a:p>
            <a:pPr algn="r" latinLnBrk="1"/>
            <a:endParaRPr lang="en-US" altLang="ko-KR" sz="1400" b="1">
              <a:solidFill>
                <a:schemeClr val="bg1"/>
              </a:solidFill>
              <a:ea typeface="굴림" pitchFamily="34" charset="-127"/>
            </a:endParaRPr>
          </a:p>
        </p:txBody>
      </p:sp>
      <p:sp>
        <p:nvSpPr>
          <p:cNvPr id="34855" name="AutoShape 2530"/>
          <p:cNvSpPr>
            <a:spLocks noChangeArrowheads="1"/>
          </p:cNvSpPr>
          <p:nvPr/>
        </p:nvSpPr>
        <p:spPr bwMode="auto">
          <a:xfrm>
            <a:off x="3727450" y="3068638"/>
            <a:ext cx="1655763" cy="2519362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rgbClr val="5F5F5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34856" name="Rectangle 2531"/>
          <p:cNvSpPr>
            <a:spLocks noChangeArrowheads="1"/>
          </p:cNvSpPr>
          <p:nvPr/>
        </p:nvSpPr>
        <p:spPr bwMode="auto">
          <a:xfrm>
            <a:off x="3832225" y="4121150"/>
            <a:ext cx="1552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/>
            <a:r>
              <a:rPr lang="en-US" altLang="ko-KR" sz="1800" b="1">
                <a:latin typeface="돋움" pitchFamily="34" charset="-127"/>
                <a:ea typeface="돋움" pitchFamily="34" charset="-127"/>
              </a:rPr>
              <a:t>Comparison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Oval 3134"/>
          <p:cNvSpPr>
            <a:spLocks noChangeArrowheads="1"/>
          </p:cNvSpPr>
          <p:nvPr/>
        </p:nvSpPr>
        <p:spPr bwMode="auto">
          <a:xfrm>
            <a:off x="2843213" y="4508500"/>
            <a:ext cx="3802062" cy="901700"/>
          </a:xfrm>
          <a:prstGeom prst="ellipse">
            <a:avLst/>
          </a:prstGeom>
          <a:gradFill rotWithShape="0">
            <a:gsLst>
              <a:gs pos="0">
                <a:srgbClr val="767676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35842" name="Line 1557"/>
          <p:cNvSpPr>
            <a:spLocks noChangeShapeType="1"/>
          </p:cNvSpPr>
          <p:nvPr/>
        </p:nvSpPr>
        <p:spPr bwMode="auto">
          <a:xfrm>
            <a:off x="1943100" y="589915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843" name="Line 1558"/>
          <p:cNvSpPr>
            <a:spLocks noChangeShapeType="1"/>
          </p:cNvSpPr>
          <p:nvPr/>
        </p:nvSpPr>
        <p:spPr bwMode="auto">
          <a:xfrm>
            <a:off x="1943100" y="589915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844" name="Line 1561"/>
          <p:cNvSpPr>
            <a:spLocks noChangeShapeType="1"/>
          </p:cNvSpPr>
          <p:nvPr/>
        </p:nvSpPr>
        <p:spPr bwMode="auto">
          <a:xfrm>
            <a:off x="1730375" y="60610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845" name="Line 1562"/>
          <p:cNvSpPr>
            <a:spLocks noChangeShapeType="1"/>
          </p:cNvSpPr>
          <p:nvPr/>
        </p:nvSpPr>
        <p:spPr bwMode="auto">
          <a:xfrm>
            <a:off x="1730375" y="60610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846" name="Line 1574"/>
          <p:cNvSpPr>
            <a:spLocks noChangeShapeType="1"/>
          </p:cNvSpPr>
          <p:nvPr/>
        </p:nvSpPr>
        <p:spPr bwMode="auto">
          <a:xfrm>
            <a:off x="1717675" y="59150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847" name="Line 1575"/>
          <p:cNvSpPr>
            <a:spLocks noChangeShapeType="1"/>
          </p:cNvSpPr>
          <p:nvPr/>
        </p:nvSpPr>
        <p:spPr bwMode="auto">
          <a:xfrm>
            <a:off x="1717675" y="59150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848" name="Line 1598"/>
          <p:cNvSpPr>
            <a:spLocks noChangeShapeType="1"/>
          </p:cNvSpPr>
          <p:nvPr/>
        </p:nvSpPr>
        <p:spPr bwMode="auto">
          <a:xfrm>
            <a:off x="4899025" y="61341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849" name="Line 1599"/>
          <p:cNvSpPr>
            <a:spLocks noChangeShapeType="1"/>
          </p:cNvSpPr>
          <p:nvPr/>
        </p:nvSpPr>
        <p:spPr bwMode="auto">
          <a:xfrm>
            <a:off x="4899025" y="61341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850" name="Line 1602"/>
          <p:cNvSpPr>
            <a:spLocks noChangeShapeType="1"/>
          </p:cNvSpPr>
          <p:nvPr/>
        </p:nvSpPr>
        <p:spPr bwMode="auto">
          <a:xfrm>
            <a:off x="4873625" y="59817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851" name="Line 1603"/>
          <p:cNvSpPr>
            <a:spLocks noChangeShapeType="1"/>
          </p:cNvSpPr>
          <p:nvPr/>
        </p:nvSpPr>
        <p:spPr bwMode="auto">
          <a:xfrm>
            <a:off x="4873625" y="59817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852" name="Oval 3135"/>
          <p:cNvSpPr>
            <a:spLocks noChangeArrowheads="1"/>
          </p:cNvSpPr>
          <p:nvPr/>
        </p:nvSpPr>
        <p:spPr bwMode="auto">
          <a:xfrm>
            <a:off x="2625725" y="2693988"/>
            <a:ext cx="4249738" cy="2413000"/>
          </a:xfrm>
          <a:prstGeom prst="ellipse">
            <a:avLst/>
          </a:prstGeom>
          <a:gradFill rotWithShape="1">
            <a:gsLst>
              <a:gs pos="0">
                <a:srgbClr val="D60093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35853" name="Arc 3136"/>
          <p:cNvSpPr>
            <a:spLocks/>
          </p:cNvSpPr>
          <p:nvPr/>
        </p:nvSpPr>
        <p:spPr bwMode="auto">
          <a:xfrm>
            <a:off x="2633663" y="2679700"/>
            <a:ext cx="2633662" cy="1636713"/>
          </a:xfrm>
          <a:custGeom>
            <a:avLst/>
            <a:gdLst>
              <a:gd name="T0" fmla="*/ 2147483647 w 27302"/>
              <a:gd name="T1" fmla="*/ 2147483647 h 32778"/>
              <a:gd name="T2" fmla="*/ 2147483647 w 27302"/>
              <a:gd name="T3" fmla="*/ 2147483647 h 32778"/>
              <a:gd name="T4" fmla="*/ 2147483647 w 27302"/>
              <a:gd name="T5" fmla="*/ 2147483647 h 32778"/>
              <a:gd name="T6" fmla="*/ 0 60000 65536"/>
              <a:gd name="T7" fmla="*/ 0 60000 65536"/>
              <a:gd name="T8" fmla="*/ 0 60000 65536"/>
              <a:gd name="T9" fmla="*/ 0 w 27302"/>
              <a:gd name="T10" fmla="*/ 0 h 32778"/>
              <a:gd name="T11" fmla="*/ 27302 w 27302"/>
              <a:gd name="T12" fmla="*/ 32778 h 327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302" h="32778" fill="none" extrusionOk="0">
                <a:moveTo>
                  <a:pt x="3117" y="32777"/>
                </a:moveTo>
                <a:cubicBezTo>
                  <a:pt x="1077" y="29406"/>
                  <a:pt x="0" y="2554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3526" y="-1"/>
                  <a:pt x="25443" y="257"/>
                  <a:pt x="27301" y="766"/>
                </a:cubicBezTo>
              </a:path>
              <a:path w="27302" h="32778" stroke="0" extrusionOk="0">
                <a:moveTo>
                  <a:pt x="3117" y="32777"/>
                </a:moveTo>
                <a:cubicBezTo>
                  <a:pt x="1077" y="29406"/>
                  <a:pt x="0" y="2554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3526" y="-1"/>
                  <a:pt x="25443" y="257"/>
                  <a:pt x="27301" y="766"/>
                </a:cubicBezTo>
                <a:lnTo>
                  <a:pt x="21600" y="21600"/>
                </a:lnTo>
                <a:lnTo>
                  <a:pt x="3117" y="32777"/>
                </a:lnTo>
                <a:close/>
              </a:path>
            </a:pathLst>
          </a:custGeom>
          <a:solidFill>
            <a:srgbClr val="FF99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854" name="Arc 3137"/>
          <p:cNvSpPr>
            <a:spLocks/>
          </p:cNvSpPr>
          <p:nvPr/>
        </p:nvSpPr>
        <p:spPr bwMode="auto">
          <a:xfrm>
            <a:off x="2843213" y="2852738"/>
            <a:ext cx="3954462" cy="2033587"/>
          </a:xfrm>
          <a:custGeom>
            <a:avLst/>
            <a:gdLst>
              <a:gd name="T0" fmla="*/ 2147483647 w 41465"/>
              <a:gd name="T1" fmla="*/ 0 h 41662"/>
              <a:gd name="T2" fmla="*/ 0 w 41465"/>
              <a:gd name="T3" fmla="*/ 2147483647 h 41662"/>
              <a:gd name="T4" fmla="*/ 2147483647 w 41465"/>
              <a:gd name="T5" fmla="*/ 2147483647 h 41662"/>
              <a:gd name="T6" fmla="*/ 0 60000 65536"/>
              <a:gd name="T7" fmla="*/ 0 60000 65536"/>
              <a:gd name="T8" fmla="*/ 0 60000 65536"/>
              <a:gd name="T9" fmla="*/ 0 w 41465"/>
              <a:gd name="T10" fmla="*/ 0 h 41662"/>
              <a:gd name="T11" fmla="*/ 41465 w 41465"/>
              <a:gd name="T12" fmla="*/ 41662 h 416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465" h="41662" fill="none" extrusionOk="0">
                <a:moveTo>
                  <a:pt x="27869" y="0"/>
                </a:moveTo>
                <a:cubicBezTo>
                  <a:pt x="36079" y="3275"/>
                  <a:pt x="41465" y="11222"/>
                  <a:pt x="41465" y="20062"/>
                </a:cubicBezTo>
                <a:cubicBezTo>
                  <a:pt x="41465" y="31991"/>
                  <a:pt x="31794" y="41662"/>
                  <a:pt x="19865" y="41662"/>
                </a:cubicBezTo>
                <a:cubicBezTo>
                  <a:pt x="11213" y="41662"/>
                  <a:pt x="3397" y="36500"/>
                  <a:pt x="0" y="28543"/>
                </a:cubicBezTo>
              </a:path>
              <a:path w="41465" h="41662" stroke="0" extrusionOk="0">
                <a:moveTo>
                  <a:pt x="27869" y="0"/>
                </a:moveTo>
                <a:cubicBezTo>
                  <a:pt x="36079" y="3275"/>
                  <a:pt x="41465" y="11222"/>
                  <a:pt x="41465" y="20062"/>
                </a:cubicBezTo>
                <a:cubicBezTo>
                  <a:pt x="41465" y="31991"/>
                  <a:pt x="31794" y="41662"/>
                  <a:pt x="19865" y="41662"/>
                </a:cubicBezTo>
                <a:cubicBezTo>
                  <a:pt x="11213" y="41662"/>
                  <a:pt x="3397" y="36500"/>
                  <a:pt x="0" y="28543"/>
                </a:cubicBezTo>
                <a:lnTo>
                  <a:pt x="19865" y="20062"/>
                </a:lnTo>
                <a:lnTo>
                  <a:pt x="27869" y="0"/>
                </a:lnTo>
                <a:close/>
              </a:path>
            </a:pathLst>
          </a:custGeom>
          <a:solidFill>
            <a:srgbClr val="FF66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855" name="Arc 3138"/>
          <p:cNvSpPr>
            <a:spLocks/>
          </p:cNvSpPr>
          <p:nvPr/>
        </p:nvSpPr>
        <p:spPr bwMode="auto">
          <a:xfrm>
            <a:off x="4764088" y="2682875"/>
            <a:ext cx="2103437" cy="1636713"/>
          </a:xfrm>
          <a:custGeom>
            <a:avLst/>
            <a:gdLst>
              <a:gd name="T0" fmla="*/ 2147483647 w 21600"/>
              <a:gd name="T1" fmla="*/ 0 h 33053"/>
              <a:gd name="T2" fmla="*/ 2147483647 w 21600"/>
              <a:gd name="T3" fmla="*/ 2147483647 h 33053"/>
              <a:gd name="T4" fmla="*/ 0 w 21600"/>
              <a:gd name="T5" fmla="*/ 2147483647 h 33053"/>
              <a:gd name="T6" fmla="*/ 0 60000 65536"/>
              <a:gd name="T7" fmla="*/ 0 60000 65536"/>
              <a:gd name="T8" fmla="*/ 0 60000 65536"/>
              <a:gd name="T9" fmla="*/ 0 w 21600"/>
              <a:gd name="T10" fmla="*/ 0 h 33053"/>
              <a:gd name="T11" fmla="*/ 21600 w 21600"/>
              <a:gd name="T12" fmla="*/ 33053 h 330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053" fill="none" extrusionOk="0">
                <a:moveTo>
                  <a:pt x="2907" y="-1"/>
                </a:moveTo>
                <a:cubicBezTo>
                  <a:pt x="13614" y="1453"/>
                  <a:pt x="21600" y="10597"/>
                  <a:pt x="21600" y="21403"/>
                </a:cubicBezTo>
                <a:cubicBezTo>
                  <a:pt x="21600" y="25532"/>
                  <a:pt x="20416" y="29575"/>
                  <a:pt x="18188" y="33052"/>
                </a:cubicBezTo>
              </a:path>
              <a:path w="21600" h="33053" stroke="0" extrusionOk="0">
                <a:moveTo>
                  <a:pt x="2907" y="-1"/>
                </a:moveTo>
                <a:cubicBezTo>
                  <a:pt x="13614" y="1453"/>
                  <a:pt x="21600" y="10597"/>
                  <a:pt x="21600" y="21403"/>
                </a:cubicBezTo>
                <a:cubicBezTo>
                  <a:pt x="21600" y="25532"/>
                  <a:pt x="20416" y="29575"/>
                  <a:pt x="18188" y="33052"/>
                </a:cubicBezTo>
                <a:lnTo>
                  <a:pt x="0" y="21403"/>
                </a:lnTo>
                <a:lnTo>
                  <a:pt x="2907" y="-1"/>
                </a:lnTo>
                <a:close/>
              </a:path>
            </a:pathLst>
          </a:custGeom>
          <a:solidFill>
            <a:srgbClr val="D6009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856" name="Oval 3142"/>
          <p:cNvSpPr>
            <a:spLocks noChangeArrowheads="1"/>
          </p:cNvSpPr>
          <p:nvPr/>
        </p:nvSpPr>
        <p:spPr bwMode="auto">
          <a:xfrm>
            <a:off x="3806825" y="3357563"/>
            <a:ext cx="1906588" cy="784225"/>
          </a:xfrm>
          <a:prstGeom prst="ellipse">
            <a:avLst/>
          </a:prstGeom>
          <a:gradFill rotWithShape="1">
            <a:gsLst>
              <a:gs pos="0">
                <a:srgbClr val="993366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35857" name="Oval 3143"/>
          <p:cNvSpPr>
            <a:spLocks noChangeArrowheads="1"/>
          </p:cNvSpPr>
          <p:nvPr/>
        </p:nvSpPr>
        <p:spPr bwMode="auto">
          <a:xfrm>
            <a:off x="3849688" y="3486150"/>
            <a:ext cx="1831975" cy="65405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grpSp>
        <p:nvGrpSpPr>
          <p:cNvPr id="35858" name="Group 3257"/>
          <p:cNvGrpSpPr>
            <a:grpSpLocks/>
          </p:cNvGrpSpPr>
          <p:nvPr/>
        </p:nvGrpSpPr>
        <p:grpSpPr bwMode="auto">
          <a:xfrm>
            <a:off x="6156325" y="765175"/>
            <a:ext cx="2816225" cy="2257425"/>
            <a:chOff x="3606" y="482"/>
            <a:chExt cx="1774" cy="1422"/>
          </a:xfrm>
        </p:grpSpPr>
        <p:sp>
          <p:nvSpPr>
            <p:cNvPr id="35894" name="Rectangle 3226"/>
            <p:cNvSpPr>
              <a:spLocks noChangeArrowheads="1"/>
            </p:cNvSpPr>
            <p:nvPr/>
          </p:nvSpPr>
          <p:spPr bwMode="auto">
            <a:xfrm flipH="1">
              <a:off x="3879" y="1071"/>
              <a:ext cx="1316" cy="681"/>
            </a:xfrm>
            <a:prstGeom prst="rect">
              <a:avLst/>
            </a:prstGeom>
            <a:gradFill rotWithShape="1">
              <a:gsLst>
                <a:gs pos="0">
                  <a:srgbClr val="EF9BD5"/>
                </a:gs>
                <a:gs pos="100000">
                  <a:srgbClr val="D60093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35895" name="Oval 3227"/>
            <p:cNvSpPr>
              <a:spLocks noChangeArrowheads="1"/>
            </p:cNvSpPr>
            <p:nvPr/>
          </p:nvSpPr>
          <p:spPr bwMode="auto">
            <a:xfrm flipH="1">
              <a:off x="3652" y="1071"/>
              <a:ext cx="681" cy="681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zh-CN">
                <a:ea typeface="굴림" pitchFamily="34" charset="-127"/>
              </a:endParaRPr>
            </a:p>
          </p:txBody>
        </p:sp>
        <p:sp>
          <p:nvSpPr>
            <p:cNvPr id="35896" name="Oval 3228"/>
            <p:cNvSpPr>
              <a:spLocks noChangeArrowheads="1"/>
            </p:cNvSpPr>
            <p:nvPr/>
          </p:nvSpPr>
          <p:spPr bwMode="auto">
            <a:xfrm flipH="1">
              <a:off x="3606" y="1071"/>
              <a:ext cx="681" cy="681"/>
            </a:xfrm>
            <a:prstGeom prst="ellipse">
              <a:avLst/>
            </a:prstGeom>
            <a:solidFill>
              <a:schemeClr val="bg1"/>
            </a:solidFill>
            <a:ln w="31750" algn="ctr">
              <a:solidFill>
                <a:srgbClr val="D6009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zh-CN">
                <a:ea typeface="굴림" pitchFamily="34" charset="-127"/>
              </a:endParaRPr>
            </a:p>
          </p:txBody>
        </p:sp>
        <p:sp>
          <p:nvSpPr>
            <p:cNvPr id="35897" name="Text Box 3234"/>
            <p:cNvSpPr txBox="1">
              <a:spLocks noChangeArrowheads="1"/>
            </p:cNvSpPr>
            <p:nvPr/>
          </p:nvSpPr>
          <p:spPr bwMode="auto">
            <a:xfrm flipH="1">
              <a:off x="3753" y="1492"/>
              <a:ext cx="39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1000" b="1">
                  <a:latin typeface="돋움" pitchFamily="34" charset="-127"/>
                  <a:ea typeface="돋움" pitchFamily="34" charset="-127"/>
                </a:rPr>
                <a:t>FAMILY</a:t>
              </a:r>
            </a:p>
          </p:txBody>
        </p:sp>
        <p:sp>
          <p:nvSpPr>
            <p:cNvPr id="35898" name="Rectangle 3238"/>
            <p:cNvSpPr>
              <a:spLocks noChangeArrowheads="1"/>
            </p:cNvSpPr>
            <p:nvPr/>
          </p:nvSpPr>
          <p:spPr bwMode="auto">
            <a:xfrm>
              <a:off x="3923" y="725"/>
              <a:ext cx="136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latinLnBrk="1"/>
              <a:r>
                <a:rPr lang="en-US" altLang="ko-KR">
                  <a:latin typeface="돋움" pitchFamily="34" charset="-127"/>
                  <a:ea typeface="돋움" pitchFamily="34" charset="-127"/>
                  <a:cs typeface="Times New Roman" pitchFamily="18" charset="0"/>
                </a:rPr>
                <a:t>Welcome to the Education, an annotated</a:t>
              </a:r>
            </a:p>
            <a:p>
              <a:pPr latinLnBrk="1"/>
              <a:r>
                <a:rPr lang="en-US" altLang="ko-KR">
                  <a:latin typeface="돋움" pitchFamily="34" charset="-127"/>
                  <a:ea typeface="돋움" pitchFamily="34" charset="-127"/>
                  <a:cs typeface="Times New Roman" pitchFamily="18" charset="0"/>
                </a:rPr>
                <a:t>best education-related sites on the Web. </a:t>
              </a:r>
            </a:p>
            <a:p>
              <a:pPr latinLnBrk="1"/>
              <a:r>
                <a:rPr lang="en-US" altLang="ko-KR">
                  <a:latin typeface="돋움" pitchFamily="34" charset="-127"/>
                  <a:ea typeface="돋움" pitchFamily="34" charset="-127"/>
                  <a:cs typeface="Times New Roman" pitchFamily="18" charset="0"/>
                </a:rPr>
                <a:t>They're sorted by subject and lifestage, </a:t>
              </a:r>
            </a:p>
            <a:p>
              <a:pPr latinLnBrk="1"/>
              <a:r>
                <a:rPr lang="en-US" altLang="ko-KR">
                  <a:latin typeface="돋움" pitchFamily="34" charset="-127"/>
                  <a:ea typeface="돋움" pitchFamily="34" charset="-127"/>
                  <a:cs typeface="Times New Roman" pitchFamily="18" charset="0"/>
                </a:rPr>
                <a:t>find what you're looking for quickly.</a:t>
              </a:r>
            </a:p>
          </p:txBody>
        </p:sp>
        <p:sp>
          <p:nvSpPr>
            <p:cNvPr id="35899" name="Rectangle 3239"/>
            <p:cNvSpPr>
              <a:spLocks noChangeArrowheads="1"/>
            </p:cNvSpPr>
            <p:nvPr/>
          </p:nvSpPr>
          <p:spPr bwMode="auto">
            <a:xfrm>
              <a:off x="3923" y="482"/>
              <a:ext cx="12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latinLnBrk="1">
                <a:buFont typeface="바탕" pitchFamily="18" charset="-127"/>
                <a:buNone/>
                <a:tabLst>
                  <a:tab pos="482600" algn="l"/>
                </a:tabLst>
              </a:pPr>
              <a:r>
                <a:rPr lang="en-US" altLang="ko-KR" sz="1800">
                  <a:solidFill>
                    <a:srgbClr val="D60093"/>
                  </a:solidFill>
                  <a:latin typeface="돋움" pitchFamily="34" charset="-127"/>
                  <a:ea typeface="돋움" pitchFamily="34" charset="-127"/>
                  <a:cs typeface="Arial" charset="0"/>
                </a:rPr>
                <a:t>Prepare for future</a:t>
              </a:r>
            </a:p>
          </p:txBody>
        </p:sp>
        <p:sp>
          <p:nvSpPr>
            <p:cNvPr id="35900" name="Line 3240"/>
            <p:cNvSpPr>
              <a:spLocks noChangeShapeType="1"/>
            </p:cNvSpPr>
            <p:nvPr/>
          </p:nvSpPr>
          <p:spPr bwMode="auto">
            <a:xfrm>
              <a:off x="4000" y="709"/>
              <a:ext cx="1148" cy="0"/>
            </a:xfrm>
            <a:prstGeom prst="line">
              <a:avLst/>
            </a:prstGeom>
            <a:noFill/>
            <a:ln w="19050">
              <a:solidFill>
                <a:srgbClr val="D60093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901" name="Freeform 3199"/>
            <p:cNvSpPr>
              <a:spLocks noEditPoints="1"/>
            </p:cNvSpPr>
            <p:nvPr/>
          </p:nvSpPr>
          <p:spPr bwMode="auto">
            <a:xfrm>
              <a:off x="3763" y="1162"/>
              <a:ext cx="363" cy="363"/>
            </a:xfrm>
            <a:custGeom>
              <a:avLst/>
              <a:gdLst>
                <a:gd name="T0" fmla="*/ 327 w 300"/>
                <a:gd name="T1" fmla="*/ 284 h 300"/>
                <a:gd name="T2" fmla="*/ 396 w 300"/>
                <a:gd name="T3" fmla="*/ 309 h 300"/>
                <a:gd name="T4" fmla="*/ 420 w 300"/>
                <a:gd name="T5" fmla="*/ 522 h 300"/>
                <a:gd name="T6" fmla="*/ 396 w 300"/>
                <a:gd name="T7" fmla="*/ 583 h 300"/>
                <a:gd name="T8" fmla="*/ 327 w 300"/>
                <a:gd name="T9" fmla="*/ 615 h 300"/>
                <a:gd name="T10" fmla="*/ 319 w 300"/>
                <a:gd name="T11" fmla="*/ 886 h 300"/>
                <a:gd name="T12" fmla="*/ 270 w 300"/>
                <a:gd name="T13" fmla="*/ 937 h 300"/>
                <a:gd name="T14" fmla="*/ 188 w 300"/>
                <a:gd name="T15" fmla="*/ 941 h 300"/>
                <a:gd name="T16" fmla="*/ 120 w 300"/>
                <a:gd name="T17" fmla="*/ 916 h 300"/>
                <a:gd name="T18" fmla="*/ 93 w 300"/>
                <a:gd name="T19" fmla="*/ 615 h 300"/>
                <a:gd name="T20" fmla="*/ 27 w 300"/>
                <a:gd name="T21" fmla="*/ 583 h 300"/>
                <a:gd name="T22" fmla="*/ 0 w 300"/>
                <a:gd name="T23" fmla="*/ 522 h 300"/>
                <a:gd name="T24" fmla="*/ 2 w 300"/>
                <a:gd name="T25" fmla="*/ 340 h 300"/>
                <a:gd name="T26" fmla="*/ 58 w 300"/>
                <a:gd name="T27" fmla="*/ 287 h 300"/>
                <a:gd name="T28" fmla="*/ 188 w 300"/>
                <a:gd name="T29" fmla="*/ 0 h 300"/>
                <a:gd name="T30" fmla="*/ 270 w 300"/>
                <a:gd name="T31" fmla="*/ 2 h 300"/>
                <a:gd name="T32" fmla="*/ 319 w 300"/>
                <a:gd name="T33" fmla="*/ 58 h 300"/>
                <a:gd name="T34" fmla="*/ 327 w 300"/>
                <a:gd name="T35" fmla="*/ 137 h 300"/>
                <a:gd name="T36" fmla="*/ 299 w 300"/>
                <a:gd name="T37" fmla="*/ 208 h 300"/>
                <a:gd name="T38" fmla="*/ 188 w 300"/>
                <a:gd name="T39" fmla="*/ 235 h 300"/>
                <a:gd name="T40" fmla="*/ 120 w 300"/>
                <a:gd name="T41" fmla="*/ 208 h 300"/>
                <a:gd name="T42" fmla="*/ 93 w 300"/>
                <a:gd name="T43" fmla="*/ 137 h 300"/>
                <a:gd name="T44" fmla="*/ 100 w 300"/>
                <a:gd name="T45" fmla="*/ 58 h 300"/>
                <a:gd name="T46" fmla="*/ 151 w 300"/>
                <a:gd name="T47" fmla="*/ 2 h 300"/>
                <a:gd name="T48" fmla="*/ 866 w 300"/>
                <a:gd name="T49" fmla="*/ 355 h 300"/>
                <a:gd name="T50" fmla="*/ 941 w 300"/>
                <a:gd name="T51" fmla="*/ 595 h 300"/>
                <a:gd name="T52" fmla="*/ 941 w 300"/>
                <a:gd name="T53" fmla="*/ 615 h 300"/>
                <a:gd name="T54" fmla="*/ 916 w 300"/>
                <a:gd name="T55" fmla="*/ 676 h 300"/>
                <a:gd name="T56" fmla="*/ 849 w 300"/>
                <a:gd name="T57" fmla="*/ 849 h 300"/>
                <a:gd name="T58" fmla="*/ 824 w 300"/>
                <a:gd name="T59" fmla="*/ 916 h 300"/>
                <a:gd name="T60" fmla="*/ 753 w 300"/>
                <a:gd name="T61" fmla="*/ 941 h 300"/>
                <a:gd name="T62" fmla="*/ 672 w 300"/>
                <a:gd name="T63" fmla="*/ 937 h 300"/>
                <a:gd name="T64" fmla="*/ 622 w 300"/>
                <a:gd name="T65" fmla="*/ 886 h 300"/>
                <a:gd name="T66" fmla="*/ 615 w 300"/>
                <a:gd name="T67" fmla="*/ 707 h 300"/>
                <a:gd name="T68" fmla="*/ 548 w 300"/>
                <a:gd name="T69" fmla="*/ 676 h 300"/>
                <a:gd name="T70" fmla="*/ 514 w 300"/>
                <a:gd name="T71" fmla="*/ 615 h 300"/>
                <a:gd name="T72" fmla="*/ 522 w 300"/>
                <a:gd name="T73" fmla="*/ 590 h 300"/>
                <a:gd name="T74" fmla="*/ 590 w 300"/>
                <a:gd name="T75" fmla="*/ 355 h 300"/>
                <a:gd name="T76" fmla="*/ 595 w 300"/>
                <a:gd name="T77" fmla="*/ 346 h 300"/>
                <a:gd name="T78" fmla="*/ 615 w 300"/>
                <a:gd name="T79" fmla="*/ 309 h 300"/>
                <a:gd name="T80" fmla="*/ 684 w 300"/>
                <a:gd name="T81" fmla="*/ 284 h 300"/>
                <a:gd name="T82" fmla="*/ 817 w 300"/>
                <a:gd name="T83" fmla="*/ 287 h 300"/>
                <a:gd name="T84" fmla="*/ 866 w 300"/>
                <a:gd name="T85" fmla="*/ 340 h 300"/>
                <a:gd name="T86" fmla="*/ 866 w 300"/>
                <a:gd name="T87" fmla="*/ 355 h 300"/>
                <a:gd name="T88" fmla="*/ 753 w 300"/>
                <a:gd name="T89" fmla="*/ 0 h 300"/>
                <a:gd name="T90" fmla="*/ 824 w 300"/>
                <a:gd name="T91" fmla="*/ 27 h 300"/>
                <a:gd name="T92" fmla="*/ 849 w 300"/>
                <a:gd name="T93" fmla="*/ 137 h 300"/>
                <a:gd name="T94" fmla="*/ 824 w 300"/>
                <a:gd name="T95" fmla="*/ 208 h 300"/>
                <a:gd name="T96" fmla="*/ 753 w 300"/>
                <a:gd name="T97" fmla="*/ 235 h 300"/>
                <a:gd name="T98" fmla="*/ 672 w 300"/>
                <a:gd name="T99" fmla="*/ 225 h 300"/>
                <a:gd name="T100" fmla="*/ 622 w 300"/>
                <a:gd name="T101" fmla="*/ 175 h 300"/>
                <a:gd name="T102" fmla="*/ 615 w 300"/>
                <a:gd name="T103" fmla="*/ 93 h 300"/>
                <a:gd name="T104" fmla="*/ 641 w 300"/>
                <a:gd name="T105" fmla="*/ 27 h 300"/>
                <a:gd name="T106" fmla="*/ 707 w 300"/>
                <a:gd name="T107" fmla="*/ 0 h 30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300"/>
                <a:gd name="T163" fmla="*/ 0 h 300"/>
                <a:gd name="T164" fmla="*/ 300 w 300"/>
                <a:gd name="T165" fmla="*/ 300 h 30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300" h="300">
                  <a:moveTo>
                    <a:pt x="30" y="90"/>
                  </a:moveTo>
                  <a:lnTo>
                    <a:pt x="104" y="90"/>
                  </a:lnTo>
                  <a:lnTo>
                    <a:pt x="116" y="92"/>
                  </a:lnTo>
                  <a:lnTo>
                    <a:pt x="126" y="98"/>
                  </a:lnTo>
                  <a:lnTo>
                    <a:pt x="132" y="108"/>
                  </a:lnTo>
                  <a:lnTo>
                    <a:pt x="134" y="120"/>
                  </a:lnTo>
                  <a:lnTo>
                    <a:pt x="134" y="166"/>
                  </a:lnTo>
                  <a:lnTo>
                    <a:pt x="132" y="176"/>
                  </a:lnTo>
                  <a:lnTo>
                    <a:pt x="126" y="186"/>
                  </a:lnTo>
                  <a:lnTo>
                    <a:pt x="116" y="194"/>
                  </a:lnTo>
                  <a:lnTo>
                    <a:pt x="104" y="196"/>
                  </a:lnTo>
                  <a:lnTo>
                    <a:pt x="104" y="270"/>
                  </a:lnTo>
                  <a:lnTo>
                    <a:pt x="102" y="282"/>
                  </a:lnTo>
                  <a:lnTo>
                    <a:pt x="96" y="292"/>
                  </a:lnTo>
                  <a:lnTo>
                    <a:pt x="86" y="298"/>
                  </a:lnTo>
                  <a:lnTo>
                    <a:pt x="74" y="300"/>
                  </a:lnTo>
                  <a:lnTo>
                    <a:pt x="60" y="300"/>
                  </a:lnTo>
                  <a:lnTo>
                    <a:pt x="48" y="298"/>
                  </a:lnTo>
                  <a:lnTo>
                    <a:pt x="38" y="292"/>
                  </a:lnTo>
                  <a:lnTo>
                    <a:pt x="32" y="282"/>
                  </a:lnTo>
                  <a:lnTo>
                    <a:pt x="30" y="270"/>
                  </a:lnTo>
                  <a:lnTo>
                    <a:pt x="30" y="196"/>
                  </a:lnTo>
                  <a:lnTo>
                    <a:pt x="18" y="194"/>
                  </a:lnTo>
                  <a:lnTo>
                    <a:pt x="8" y="186"/>
                  </a:lnTo>
                  <a:lnTo>
                    <a:pt x="2" y="176"/>
                  </a:lnTo>
                  <a:lnTo>
                    <a:pt x="0" y="166"/>
                  </a:lnTo>
                  <a:lnTo>
                    <a:pt x="0" y="120"/>
                  </a:lnTo>
                  <a:lnTo>
                    <a:pt x="2" y="108"/>
                  </a:lnTo>
                  <a:lnTo>
                    <a:pt x="8" y="98"/>
                  </a:lnTo>
                  <a:lnTo>
                    <a:pt x="18" y="92"/>
                  </a:lnTo>
                  <a:lnTo>
                    <a:pt x="30" y="90"/>
                  </a:lnTo>
                  <a:close/>
                  <a:moveTo>
                    <a:pt x="60" y="0"/>
                  </a:moveTo>
                  <a:lnTo>
                    <a:pt x="74" y="0"/>
                  </a:lnTo>
                  <a:lnTo>
                    <a:pt x="86" y="2"/>
                  </a:lnTo>
                  <a:lnTo>
                    <a:pt x="96" y="8"/>
                  </a:lnTo>
                  <a:lnTo>
                    <a:pt x="102" y="18"/>
                  </a:lnTo>
                  <a:lnTo>
                    <a:pt x="104" y="30"/>
                  </a:lnTo>
                  <a:lnTo>
                    <a:pt x="104" y="44"/>
                  </a:lnTo>
                  <a:lnTo>
                    <a:pt x="102" y="56"/>
                  </a:lnTo>
                  <a:lnTo>
                    <a:pt x="96" y="66"/>
                  </a:lnTo>
                  <a:lnTo>
                    <a:pt x="86" y="72"/>
                  </a:lnTo>
                  <a:lnTo>
                    <a:pt x="74" y="74"/>
                  </a:lnTo>
                  <a:lnTo>
                    <a:pt x="60" y="74"/>
                  </a:lnTo>
                  <a:lnTo>
                    <a:pt x="48" y="72"/>
                  </a:lnTo>
                  <a:lnTo>
                    <a:pt x="38" y="66"/>
                  </a:lnTo>
                  <a:lnTo>
                    <a:pt x="32" y="56"/>
                  </a:lnTo>
                  <a:lnTo>
                    <a:pt x="30" y="44"/>
                  </a:lnTo>
                  <a:lnTo>
                    <a:pt x="30" y="30"/>
                  </a:lnTo>
                  <a:lnTo>
                    <a:pt x="32" y="18"/>
                  </a:lnTo>
                  <a:lnTo>
                    <a:pt x="38" y="8"/>
                  </a:lnTo>
                  <a:lnTo>
                    <a:pt x="48" y="2"/>
                  </a:lnTo>
                  <a:lnTo>
                    <a:pt x="60" y="0"/>
                  </a:lnTo>
                  <a:close/>
                  <a:moveTo>
                    <a:pt x="276" y="112"/>
                  </a:moveTo>
                  <a:lnTo>
                    <a:pt x="300" y="186"/>
                  </a:lnTo>
                  <a:lnTo>
                    <a:pt x="300" y="190"/>
                  </a:lnTo>
                  <a:lnTo>
                    <a:pt x="300" y="196"/>
                  </a:lnTo>
                  <a:lnTo>
                    <a:pt x="298" y="208"/>
                  </a:lnTo>
                  <a:lnTo>
                    <a:pt x="292" y="216"/>
                  </a:lnTo>
                  <a:lnTo>
                    <a:pt x="282" y="224"/>
                  </a:lnTo>
                  <a:lnTo>
                    <a:pt x="270" y="226"/>
                  </a:lnTo>
                  <a:lnTo>
                    <a:pt x="270" y="270"/>
                  </a:lnTo>
                  <a:lnTo>
                    <a:pt x="268" y="282"/>
                  </a:lnTo>
                  <a:lnTo>
                    <a:pt x="262" y="292"/>
                  </a:lnTo>
                  <a:lnTo>
                    <a:pt x="252" y="298"/>
                  </a:lnTo>
                  <a:lnTo>
                    <a:pt x="240" y="300"/>
                  </a:lnTo>
                  <a:lnTo>
                    <a:pt x="226" y="300"/>
                  </a:lnTo>
                  <a:lnTo>
                    <a:pt x="214" y="298"/>
                  </a:lnTo>
                  <a:lnTo>
                    <a:pt x="204" y="292"/>
                  </a:lnTo>
                  <a:lnTo>
                    <a:pt x="198" y="282"/>
                  </a:lnTo>
                  <a:lnTo>
                    <a:pt x="196" y="270"/>
                  </a:lnTo>
                  <a:lnTo>
                    <a:pt x="196" y="226"/>
                  </a:lnTo>
                  <a:lnTo>
                    <a:pt x="184" y="224"/>
                  </a:lnTo>
                  <a:lnTo>
                    <a:pt x="174" y="216"/>
                  </a:lnTo>
                  <a:lnTo>
                    <a:pt x="168" y="208"/>
                  </a:lnTo>
                  <a:lnTo>
                    <a:pt x="164" y="196"/>
                  </a:lnTo>
                  <a:lnTo>
                    <a:pt x="166" y="190"/>
                  </a:lnTo>
                  <a:lnTo>
                    <a:pt x="166" y="188"/>
                  </a:lnTo>
                  <a:lnTo>
                    <a:pt x="166" y="186"/>
                  </a:lnTo>
                  <a:lnTo>
                    <a:pt x="188" y="112"/>
                  </a:lnTo>
                  <a:lnTo>
                    <a:pt x="190" y="110"/>
                  </a:lnTo>
                  <a:lnTo>
                    <a:pt x="190" y="108"/>
                  </a:lnTo>
                  <a:lnTo>
                    <a:pt x="196" y="98"/>
                  </a:lnTo>
                  <a:lnTo>
                    <a:pt x="206" y="92"/>
                  </a:lnTo>
                  <a:lnTo>
                    <a:pt x="218" y="90"/>
                  </a:lnTo>
                  <a:lnTo>
                    <a:pt x="248" y="90"/>
                  </a:lnTo>
                  <a:lnTo>
                    <a:pt x="260" y="92"/>
                  </a:lnTo>
                  <a:lnTo>
                    <a:pt x="270" y="98"/>
                  </a:lnTo>
                  <a:lnTo>
                    <a:pt x="276" y="108"/>
                  </a:lnTo>
                  <a:lnTo>
                    <a:pt x="276" y="112"/>
                  </a:lnTo>
                  <a:close/>
                  <a:moveTo>
                    <a:pt x="226" y="0"/>
                  </a:moveTo>
                  <a:lnTo>
                    <a:pt x="240" y="0"/>
                  </a:lnTo>
                  <a:lnTo>
                    <a:pt x="252" y="2"/>
                  </a:lnTo>
                  <a:lnTo>
                    <a:pt x="262" y="8"/>
                  </a:lnTo>
                  <a:lnTo>
                    <a:pt x="268" y="18"/>
                  </a:lnTo>
                  <a:lnTo>
                    <a:pt x="270" y="30"/>
                  </a:lnTo>
                  <a:lnTo>
                    <a:pt x="270" y="44"/>
                  </a:lnTo>
                  <a:lnTo>
                    <a:pt x="268" y="56"/>
                  </a:lnTo>
                  <a:lnTo>
                    <a:pt x="262" y="66"/>
                  </a:lnTo>
                  <a:lnTo>
                    <a:pt x="252" y="72"/>
                  </a:lnTo>
                  <a:lnTo>
                    <a:pt x="240" y="74"/>
                  </a:lnTo>
                  <a:lnTo>
                    <a:pt x="226" y="74"/>
                  </a:lnTo>
                  <a:lnTo>
                    <a:pt x="214" y="72"/>
                  </a:lnTo>
                  <a:lnTo>
                    <a:pt x="204" y="66"/>
                  </a:lnTo>
                  <a:lnTo>
                    <a:pt x="198" y="56"/>
                  </a:lnTo>
                  <a:lnTo>
                    <a:pt x="196" y="44"/>
                  </a:lnTo>
                  <a:lnTo>
                    <a:pt x="196" y="30"/>
                  </a:lnTo>
                  <a:lnTo>
                    <a:pt x="198" y="18"/>
                  </a:lnTo>
                  <a:lnTo>
                    <a:pt x="204" y="8"/>
                  </a:lnTo>
                  <a:lnTo>
                    <a:pt x="214" y="2"/>
                  </a:lnTo>
                  <a:lnTo>
                    <a:pt x="226" y="0"/>
                  </a:lnTo>
                  <a:close/>
                </a:path>
              </a:pathLst>
            </a:custGeom>
            <a:solidFill>
              <a:srgbClr val="D600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902" name="Text Box 3196"/>
            <p:cNvSpPr txBox="1">
              <a:spLocks noChangeArrowheads="1"/>
            </p:cNvSpPr>
            <p:nvPr/>
          </p:nvSpPr>
          <p:spPr bwMode="auto">
            <a:xfrm>
              <a:off x="4330" y="1366"/>
              <a:ext cx="1050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atinLnBrk="1"/>
              <a:r>
                <a:rPr lang="en-US" altLang="ko-KR" sz="5000" b="1">
                  <a:solidFill>
                    <a:schemeClr val="bg1"/>
                  </a:solidFill>
                  <a:latin typeface="Arial Black" pitchFamily="34" charset="0"/>
                  <a:ea typeface="돋움" pitchFamily="34" charset="-127"/>
                </a:rPr>
                <a:t>24%</a:t>
              </a:r>
            </a:p>
          </p:txBody>
        </p:sp>
      </p:grpSp>
      <p:grpSp>
        <p:nvGrpSpPr>
          <p:cNvPr id="35859" name="Group 3255"/>
          <p:cNvGrpSpPr>
            <a:grpSpLocks/>
          </p:cNvGrpSpPr>
          <p:nvPr/>
        </p:nvGrpSpPr>
        <p:grpSpPr bwMode="auto">
          <a:xfrm>
            <a:off x="2124075" y="2492375"/>
            <a:ext cx="1511300" cy="720725"/>
            <a:chOff x="1338" y="1570"/>
            <a:chExt cx="952" cy="454"/>
          </a:xfrm>
        </p:grpSpPr>
        <p:sp>
          <p:nvSpPr>
            <p:cNvPr id="35892" name="Line 3253"/>
            <p:cNvSpPr>
              <a:spLocks noChangeShapeType="1"/>
            </p:cNvSpPr>
            <p:nvPr/>
          </p:nvSpPr>
          <p:spPr bwMode="auto">
            <a:xfrm>
              <a:off x="1338" y="1570"/>
              <a:ext cx="589" cy="0"/>
            </a:xfrm>
            <a:prstGeom prst="line">
              <a:avLst/>
            </a:prstGeom>
            <a:noFill/>
            <a:ln w="19050" cap="rnd">
              <a:solidFill>
                <a:srgbClr val="333333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93" name="Line 3254"/>
            <p:cNvSpPr>
              <a:spLocks noChangeShapeType="1"/>
            </p:cNvSpPr>
            <p:nvPr/>
          </p:nvSpPr>
          <p:spPr bwMode="auto">
            <a:xfrm>
              <a:off x="1927" y="1570"/>
              <a:ext cx="363" cy="454"/>
            </a:xfrm>
            <a:prstGeom prst="line">
              <a:avLst/>
            </a:prstGeom>
            <a:noFill/>
            <a:ln w="19050" cap="rnd">
              <a:solidFill>
                <a:srgbClr val="333333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5860" name="Group 3256"/>
          <p:cNvGrpSpPr>
            <a:grpSpLocks/>
          </p:cNvGrpSpPr>
          <p:nvPr/>
        </p:nvGrpSpPr>
        <p:grpSpPr bwMode="auto">
          <a:xfrm>
            <a:off x="88900" y="1806575"/>
            <a:ext cx="2684463" cy="2032000"/>
            <a:chOff x="56" y="1138"/>
            <a:chExt cx="1691" cy="1280"/>
          </a:xfrm>
        </p:grpSpPr>
        <p:grpSp>
          <p:nvGrpSpPr>
            <p:cNvPr id="35881" name="Group 3222"/>
            <p:cNvGrpSpPr>
              <a:grpSpLocks/>
            </p:cNvGrpSpPr>
            <p:nvPr/>
          </p:nvGrpSpPr>
          <p:grpSpPr bwMode="auto">
            <a:xfrm>
              <a:off x="158" y="1570"/>
              <a:ext cx="1589" cy="681"/>
              <a:chOff x="158" y="1933"/>
              <a:chExt cx="1589" cy="681"/>
            </a:xfrm>
          </p:grpSpPr>
          <p:sp>
            <p:nvSpPr>
              <p:cNvPr id="35889" name="Rectangle 3201"/>
              <p:cNvSpPr>
                <a:spLocks noChangeArrowheads="1"/>
              </p:cNvSpPr>
              <p:nvPr/>
            </p:nvSpPr>
            <p:spPr bwMode="auto">
              <a:xfrm>
                <a:off x="158" y="1933"/>
                <a:ext cx="1316" cy="681"/>
              </a:xfrm>
              <a:prstGeom prst="rect">
                <a:avLst/>
              </a:prstGeom>
              <a:gradFill rotWithShape="1">
                <a:gsLst>
                  <a:gs pos="0">
                    <a:srgbClr val="FFDAEC"/>
                  </a:gs>
                  <a:gs pos="100000">
                    <a:srgbClr val="FF99CC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en-US">
                  <a:ea typeface="굴림" pitchFamily="34" charset="-127"/>
                </a:endParaRPr>
              </a:p>
            </p:txBody>
          </p:sp>
          <p:sp>
            <p:nvSpPr>
              <p:cNvPr id="35890" name="Oval 3221"/>
              <p:cNvSpPr>
                <a:spLocks noChangeArrowheads="1"/>
              </p:cNvSpPr>
              <p:nvPr/>
            </p:nvSpPr>
            <p:spPr bwMode="auto">
              <a:xfrm>
                <a:off x="1020" y="1933"/>
                <a:ext cx="681" cy="681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zh-CN">
                  <a:ea typeface="굴림" pitchFamily="34" charset="-127"/>
                </a:endParaRPr>
              </a:p>
            </p:txBody>
          </p:sp>
          <p:sp>
            <p:nvSpPr>
              <p:cNvPr id="35891" name="Oval 3220"/>
              <p:cNvSpPr>
                <a:spLocks noChangeArrowheads="1"/>
              </p:cNvSpPr>
              <p:nvPr/>
            </p:nvSpPr>
            <p:spPr bwMode="auto">
              <a:xfrm>
                <a:off x="1066" y="1933"/>
                <a:ext cx="681" cy="681"/>
              </a:xfrm>
              <a:prstGeom prst="ellipse">
                <a:avLst/>
              </a:prstGeom>
              <a:solidFill>
                <a:schemeClr val="bg1"/>
              </a:solidFill>
              <a:ln w="31750" algn="ctr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zh-CN">
                  <a:ea typeface="굴림" pitchFamily="34" charset="-127"/>
                </a:endParaRPr>
              </a:p>
            </p:txBody>
          </p:sp>
        </p:grpSp>
        <p:grpSp>
          <p:nvGrpSpPr>
            <p:cNvPr id="35882" name="Group 3218"/>
            <p:cNvGrpSpPr>
              <a:grpSpLocks/>
            </p:cNvGrpSpPr>
            <p:nvPr/>
          </p:nvGrpSpPr>
          <p:grpSpPr bwMode="auto">
            <a:xfrm>
              <a:off x="97" y="1138"/>
              <a:ext cx="1598" cy="441"/>
              <a:chOff x="309" y="1265"/>
              <a:chExt cx="1598" cy="441"/>
            </a:xfrm>
          </p:grpSpPr>
          <p:sp>
            <p:nvSpPr>
              <p:cNvPr id="35886" name="Rectangle 3190"/>
              <p:cNvSpPr>
                <a:spLocks noChangeArrowheads="1"/>
              </p:cNvSpPr>
              <p:nvPr/>
            </p:nvSpPr>
            <p:spPr bwMode="auto">
              <a:xfrm>
                <a:off x="309" y="1494"/>
                <a:ext cx="159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latinLnBrk="1"/>
                <a:r>
                  <a:rPr lang="en-US" altLang="ko-KR">
                    <a:solidFill>
                      <a:srgbClr val="000000"/>
                    </a:solidFill>
                    <a:latin typeface="돋움" pitchFamily="34" charset="-127"/>
                    <a:ea typeface="돋움" pitchFamily="34" charset="-127"/>
                    <a:cs typeface="Arial" charset="0"/>
                  </a:rPr>
                  <a:t>Find your way around the Students</a:t>
                </a:r>
                <a:r>
                  <a:rPr lang="en-US" altLang="ko-KR">
                    <a:solidFill>
                      <a:srgbClr val="000000"/>
                    </a:solidFill>
                    <a:latin typeface="Arial" charset="0"/>
                    <a:ea typeface="돋움" pitchFamily="34" charset="-127"/>
                    <a:cs typeface="Arial" charset="0"/>
                  </a:rPr>
                  <a:t>’</a:t>
                </a:r>
                <a:r>
                  <a:rPr lang="en-US" altLang="ko-KR">
                    <a:solidFill>
                      <a:srgbClr val="000000"/>
                    </a:solidFill>
                    <a:latin typeface="돋움" pitchFamily="34" charset="-127"/>
                    <a:ea typeface="돋움" pitchFamily="34" charset="-127"/>
                    <a:cs typeface="Arial" charset="0"/>
                  </a:rPr>
                  <a:t> section using </a:t>
                </a:r>
              </a:p>
              <a:p>
                <a:pPr latinLnBrk="1"/>
                <a:r>
                  <a:rPr lang="en-US" altLang="ko-KR">
                    <a:solidFill>
                      <a:srgbClr val="000000"/>
                    </a:solidFill>
                    <a:latin typeface="돋움" pitchFamily="34" charset="-127"/>
                    <a:ea typeface="돋움" pitchFamily="34" charset="-127"/>
                    <a:cs typeface="Arial" charset="0"/>
                  </a:rPr>
                  <a:t>topics at the left, or see featured items below</a:t>
                </a:r>
                <a:r>
                  <a:rPr lang="en-US" altLang="ko-KR">
                    <a:latin typeface="돋움" pitchFamily="34" charset="-127"/>
                    <a:ea typeface="돋움" pitchFamily="34" charset="-127"/>
                    <a:cs typeface="Times New Roman" pitchFamily="18" charset="0"/>
                  </a:rPr>
                  <a:t> </a:t>
                </a:r>
              </a:p>
            </p:txBody>
          </p:sp>
          <p:sp>
            <p:nvSpPr>
              <p:cNvPr id="35887" name="Rectangle 3191"/>
              <p:cNvSpPr>
                <a:spLocks noChangeArrowheads="1"/>
              </p:cNvSpPr>
              <p:nvPr/>
            </p:nvSpPr>
            <p:spPr bwMode="auto">
              <a:xfrm>
                <a:off x="309" y="1265"/>
                <a:ext cx="126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latinLnBrk="1">
                  <a:buFont typeface="바탕" pitchFamily="18" charset="-127"/>
                  <a:buNone/>
                  <a:tabLst>
                    <a:tab pos="482600" algn="l"/>
                  </a:tabLst>
                </a:pPr>
                <a:r>
                  <a:rPr lang="en-US" altLang="ko-KR" sz="1800">
                    <a:solidFill>
                      <a:srgbClr val="FF99CC"/>
                    </a:solidFill>
                    <a:latin typeface="돋움" pitchFamily="34" charset="-127"/>
                    <a:ea typeface="돋움" pitchFamily="34" charset="-127"/>
                    <a:cs typeface="Arial" charset="0"/>
                  </a:rPr>
                  <a:t>Get in BUSINESS</a:t>
                </a:r>
              </a:p>
            </p:txBody>
          </p:sp>
          <p:sp>
            <p:nvSpPr>
              <p:cNvPr id="35888" name="Line 3192"/>
              <p:cNvSpPr>
                <a:spLocks noChangeShapeType="1"/>
              </p:cNvSpPr>
              <p:nvPr/>
            </p:nvSpPr>
            <p:spPr bwMode="auto">
              <a:xfrm>
                <a:off x="386" y="1492"/>
                <a:ext cx="1361" cy="0"/>
              </a:xfrm>
              <a:prstGeom prst="line">
                <a:avLst/>
              </a:prstGeom>
              <a:noFill/>
              <a:ln w="19050">
                <a:solidFill>
                  <a:srgbClr val="FF99CC"/>
                </a:solidFill>
                <a:round/>
                <a:headEnd type="oval" w="med" len="med"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5883" name="Text Box 3194"/>
            <p:cNvSpPr txBox="1">
              <a:spLocks noChangeArrowheads="1"/>
            </p:cNvSpPr>
            <p:nvPr/>
          </p:nvSpPr>
          <p:spPr bwMode="auto">
            <a:xfrm>
              <a:off x="56" y="1880"/>
              <a:ext cx="1050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atinLnBrk="1"/>
              <a:r>
                <a:rPr lang="en-US" altLang="ko-KR" sz="5000" b="1">
                  <a:solidFill>
                    <a:schemeClr val="bg1"/>
                  </a:solidFill>
                  <a:latin typeface="Arial Black" pitchFamily="34" charset="0"/>
                  <a:ea typeface="돋움" pitchFamily="34" charset="-127"/>
                </a:rPr>
                <a:t>32%</a:t>
              </a:r>
            </a:p>
          </p:txBody>
        </p:sp>
        <p:sp>
          <p:nvSpPr>
            <p:cNvPr id="35884" name="Freeform 3198"/>
            <p:cNvSpPr>
              <a:spLocks noEditPoints="1"/>
            </p:cNvSpPr>
            <p:nvPr/>
          </p:nvSpPr>
          <p:spPr bwMode="auto">
            <a:xfrm>
              <a:off x="1223" y="1661"/>
              <a:ext cx="363" cy="360"/>
            </a:xfrm>
            <a:custGeom>
              <a:avLst/>
              <a:gdLst>
                <a:gd name="T0" fmla="*/ 11 w 530"/>
                <a:gd name="T1" fmla="*/ 54 h 526"/>
                <a:gd name="T2" fmla="*/ 8 w 530"/>
                <a:gd name="T3" fmla="*/ 53 h 526"/>
                <a:gd name="T4" fmla="*/ 5 w 530"/>
                <a:gd name="T5" fmla="*/ 51 h 526"/>
                <a:gd name="T6" fmla="*/ 5 w 530"/>
                <a:gd name="T7" fmla="*/ 30 h 526"/>
                <a:gd name="T8" fmla="*/ 3 w 530"/>
                <a:gd name="T9" fmla="*/ 30 h 526"/>
                <a:gd name="T10" fmla="*/ 1 w 530"/>
                <a:gd name="T11" fmla="*/ 29 h 526"/>
                <a:gd name="T12" fmla="*/ 0 w 530"/>
                <a:gd name="T13" fmla="*/ 27 h 526"/>
                <a:gd name="T14" fmla="*/ 1 w 530"/>
                <a:gd name="T15" fmla="*/ 26 h 526"/>
                <a:gd name="T16" fmla="*/ 25 w 530"/>
                <a:gd name="T17" fmla="*/ 1 h 526"/>
                <a:gd name="T18" fmla="*/ 26 w 530"/>
                <a:gd name="T19" fmla="*/ 0 h 526"/>
                <a:gd name="T20" fmla="*/ 27 w 530"/>
                <a:gd name="T21" fmla="*/ 0 h 526"/>
                <a:gd name="T22" fmla="*/ 29 w 530"/>
                <a:gd name="T23" fmla="*/ 1 h 526"/>
                <a:gd name="T24" fmla="*/ 38 w 530"/>
                <a:gd name="T25" fmla="*/ 8 h 526"/>
                <a:gd name="T26" fmla="*/ 38 w 530"/>
                <a:gd name="T27" fmla="*/ 7 h 526"/>
                <a:gd name="T28" fmla="*/ 40 w 530"/>
                <a:gd name="T29" fmla="*/ 5 h 526"/>
                <a:gd name="T30" fmla="*/ 44 w 530"/>
                <a:gd name="T31" fmla="*/ 5 h 526"/>
                <a:gd name="T32" fmla="*/ 45 w 530"/>
                <a:gd name="T33" fmla="*/ 5 h 526"/>
                <a:gd name="T34" fmla="*/ 47 w 530"/>
                <a:gd name="T35" fmla="*/ 7 h 526"/>
                <a:gd name="T36" fmla="*/ 47 w 530"/>
                <a:gd name="T37" fmla="*/ 18 h 526"/>
                <a:gd name="T38" fmla="*/ 54 w 530"/>
                <a:gd name="T39" fmla="*/ 25 h 526"/>
                <a:gd name="T40" fmla="*/ 55 w 530"/>
                <a:gd name="T41" fmla="*/ 27 h 526"/>
                <a:gd name="T42" fmla="*/ 55 w 530"/>
                <a:gd name="T43" fmla="*/ 28 h 526"/>
                <a:gd name="T44" fmla="*/ 53 w 530"/>
                <a:gd name="T45" fmla="*/ 29 h 526"/>
                <a:gd name="T46" fmla="*/ 49 w 530"/>
                <a:gd name="T47" fmla="*/ 30 h 526"/>
                <a:gd name="T48" fmla="*/ 49 w 530"/>
                <a:gd name="T49" fmla="*/ 49 h 526"/>
                <a:gd name="T50" fmla="*/ 47 w 530"/>
                <a:gd name="T51" fmla="*/ 53 h 526"/>
                <a:gd name="T52" fmla="*/ 46 w 530"/>
                <a:gd name="T53" fmla="*/ 53 h 526"/>
                <a:gd name="T54" fmla="*/ 44 w 530"/>
                <a:gd name="T55" fmla="*/ 54 h 526"/>
                <a:gd name="T56" fmla="*/ 27 w 530"/>
                <a:gd name="T57" fmla="*/ 54 h 526"/>
                <a:gd name="T58" fmla="*/ 11 w 530"/>
                <a:gd name="T59" fmla="*/ 54 h 526"/>
                <a:gd name="T60" fmla="*/ 22 w 530"/>
                <a:gd name="T61" fmla="*/ 32 h 526"/>
                <a:gd name="T62" fmla="*/ 23 w 530"/>
                <a:gd name="T63" fmla="*/ 33 h 526"/>
                <a:gd name="T64" fmla="*/ 25 w 530"/>
                <a:gd name="T65" fmla="*/ 34 h 526"/>
                <a:gd name="T66" fmla="*/ 25 w 530"/>
                <a:gd name="T67" fmla="*/ 49 h 526"/>
                <a:gd name="T68" fmla="*/ 41 w 530"/>
                <a:gd name="T69" fmla="*/ 49 h 526"/>
                <a:gd name="T70" fmla="*/ 43 w 530"/>
                <a:gd name="T71" fmla="*/ 48 h 526"/>
                <a:gd name="T72" fmla="*/ 44 w 530"/>
                <a:gd name="T73" fmla="*/ 47 h 526"/>
                <a:gd name="T74" fmla="*/ 44 w 530"/>
                <a:gd name="T75" fmla="*/ 30 h 526"/>
                <a:gd name="T76" fmla="*/ 43 w 530"/>
                <a:gd name="T77" fmla="*/ 28 h 526"/>
                <a:gd name="T78" fmla="*/ 41 w 530"/>
                <a:gd name="T79" fmla="*/ 27 h 526"/>
                <a:gd name="T80" fmla="*/ 14 w 530"/>
                <a:gd name="T81" fmla="*/ 27 h 526"/>
                <a:gd name="T82" fmla="*/ 12 w 530"/>
                <a:gd name="T83" fmla="*/ 28 h 526"/>
                <a:gd name="T84" fmla="*/ 11 w 530"/>
                <a:gd name="T85" fmla="*/ 30 h 526"/>
                <a:gd name="T86" fmla="*/ 11 w 530"/>
                <a:gd name="T87" fmla="*/ 47 h 526"/>
                <a:gd name="T88" fmla="*/ 12 w 530"/>
                <a:gd name="T89" fmla="*/ 48 h 526"/>
                <a:gd name="T90" fmla="*/ 14 w 530"/>
                <a:gd name="T91" fmla="*/ 49 h 526"/>
                <a:gd name="T92" fmla="*/ 16 w 530"/>
                <a:gd name="T93" fmla="*/ 35 h 526"/>
                <a:gd name="T94" fmla="*/ 16 w 530"/>
                <a:gd name="T95" fmla="*/ 34 h 526"/>
                <a:gd name="T96" fmla="*/ 18 w 530"/>
                <a:gd name="T97" fmla="*/ 33 h 526"/>
                <a:gd name="T98" fmla="*/ 19 w 530"/>
                <a:gd name="T99" fmla="*/ 32 h 526"/>
                <a:gd name="T100" fmla="*/ 36 w 530"/>
                <a:gd name="T101" fmla="*/ 32 h 526"/>
                <a:gd name="T102" fmla="*/ 37 w 530"/>
                <a:gd name="T103" fmla="*/ 33 h 526"/>
                <a:gd name="T104" fmla="*/ 38 w 530"/>
                <a:gd name="T105" fmla="*/ 34 h 526"/>
                <a:gd name="T106" fmla="*/ 38 w 530"/>
                <a:gd name="T107" fmla="*/ 38 h 526"/>
                <a:gd name="T108" fmla="*/ 38 w 530"/>
                <a:gd name="T109" fmla="*/ 39 h 526"/>
                <a:gd name="T110" fmla="*/ 37 w 530"/>
                <a:gd name="T111" fmla="*/ 40 h 526"/>
                <a:gd name="T112" fmla="*/ 33 w 530"/>
                <a:gd name="T113" fmla="*/ 41 h 526"/>
                <a:gd name="T114" fmla="*/ 32 w 530"/>
                <a:gd name="T115" fmla="*/ 40 h 526"/>
                <a:gd name="T116" fmla="*/ 31 w 530"/>
                <a:gd name="T117" fmla="*/ 39 h 526"/>
                <a:gd name="T118" fmla="*/ 30 w 530"/>
                <a:gd name="T119" fmla="*/ 35 h 526"/>
                <a:gd name="T120" fmla="*/ 31 w 530"/>
                <a:gd name="T121" fmla="*/ 34 h 526"/>
                <a:gd name="T122" fmla="*/ 32 w 530"/>
                <a:gd name="T123" fmla="*/ 33 h 526"/>
                <a:gd name="T124" fmla="*/ 33 w 530"/>
                <a:gd name="T125" fmla="*/ 32 h 52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30"/>
                <a:gd name="T190" fmla="*/ 0 h 526"/>
                <a:gd name="T191" fmla="*/ 530 w 530"/>
                <a:gd name="T192" fmla="*/ 526 h 52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30" h="526">
                  <a:moveTo>
                    <a:pt x="105" y="526"/>
                  </a:moveTo>
                  <a:lnTo>
                    <a:pt x="105" y="526"/>
                  </a:lnTo>
                  <a:lnTo>
                    <a:pt x="88" y="522"/>
                  </a:lnTo>
                  <a:lnTo>
                    <a:pt x="70" y="512"/>
                  </a:lnTo>
                  <a:lnTo>
                    <a:pt x="56" y="494"/>
                  </a:lnTo>
                  <a:lnTo>
                    <a:pt x="53" y="473"/>
                  </a:lnTo>
                  <a:lnTo>
                    <a:pt x="53" y="291"/>
                  </a:lnTo>
                  <a:lnTo>
                    <a:pt x="28" y="291"/>
                  </a:lnTo>
                  <a:lnTo>
                    <a:pt x="18" y="288"/>
                  </a:lnTo>
                  <a:lnTo>
                    <a:pt x="7" y="284"/>
                  </a:lnTo>
                  <a:lnTo>
                    <a:pt x="4" y="274"/>
                  </a:lnTo>
                  <a:lnTo>
                    <a:pt x="0" y="263"/>
                  </a:lnTo>
                  <a:lnTo>
                    <a:pt x="4" y="252"/>
                  </a:lnTo>
                  <a:lnTo>
                    <a:pt x="7" y="245"/>
                  </a:lnTo>
                  <a:lnTo>
                    <a:pt x="246" y="7"/>
                  </a:lnTo>
                  <a:lnTo>
                    <a:pt x="256" y="0"/>
                  </a:lnTo>
                  <a:lnTo>
                    <a:pt x="267" y="0"/>
                  </a:lnTo>
                  <a:lnTo>
                    <a:pt x="274" y="0"/>
                  </a:lnTo>
                  <a:lnTo>
                    <a:pt x="284" y="7"/>
                  </a:lnTo>
                  <a:lnTo>
                    <a:pt x="372" y="95"/>
                  </a:lnTo>
                  <a:lnTo>
                    <a:pt x="372" y="77"/>
                  </a:lnTo>
                  <a:lnTo>
                    <a:pt x="372" y="67"/>
                  </a:lnTo>
                  <a:lnTo>
                    <a:pt x="379" y="60"/>
                  </a:lnTo>
                  <a:lnTo>
                    <a:pt x="386" y="53"/>
                  </a:lnTo>
                  <a:lnTo>
                    <a:pt x="397" y="53"/>
                  </a:lnTo>
                  <a:lnTo>
                    <a:pt x="425" y="53"/>
                  </a:lnTo>
                  <a:lnTo>
                    <a:pt x="435" y="53"/>
                  </a:lnTo>
                  <a:lnTo>
                    <a:pt x="442" y="60"/>
                  </a:lnTo>
                  <a:lnTo>
                    <a:pt x="449" y="67"/>
                  </a:lnTo>
                  <a:lnTo>
                    <a:pt x="449" y="77"/>
                  </a:lnTo>
                  <a:lnTo>
                    <a:pt x="449" y="172"/>
                  </a:lnTo>
                  <a:lnTo>
                    <a:pt x="523" y="245"/>
                  </a:lnTo>
                  <a:lnTo>
                    <a:pt x="526" y="252"/>
                  </a:lnTo>
                  <a:lnTo>
                    <a:pt x="530" y="263"/>
                  </a:lnTo>
                  <a:lnTo>
                    <a:pt x="530" y="274"/>
                  </a:lnTo>
                  <a:lnTo>
                    <a:pt x="523" y="284"/>
                  </a:lnTo>
                  <a:lnTo>
                    <a:pt x="516" y="288"/>
                  </a:lnTo>
                  <a:lnTo>
                    <a:pt x="502" y="291"/>
                  </a:lnTo>
                  <a:lnTo>
                    <a:pt x="477" y="291"/>
                  </a:lnTo>
                  <a:lnTo>
                    <a:pt x="477" y="473"/>
                  </a:lnTo>
                  <a:lnTo>
                    <a:pt x="474" y="494"/>
                  </a:lnTo>
                  <a:lnTo>
                    <a:pt x="460" y="512"/>
                  </a:lnTo>
                  <a:lnTo>
                    <a:pt x="446" y="522"/>
                  </a:lnTo>
                  <a:lnTo>
                    <a:pt x="425" y="526"/>
                  </a:lnTo>
                  <a:lnTo>
                    <a:pt x="267" y="526"/>
                  </a:lnTo>
                  <a:lnTo>
                    <a:pt x="105" y="526"/>
                  </a:lnTo>
                  <a:close/>
                  <a:moveTo>
                    <a:pt x="186" y="316"/>
                  </a:moveTo>
                  <a:lnTo>
                    <a:pt x="214" y="316"/>
                  </a:lnTo>
                  <a:lnTo>
                    <a:pt x="225" y="319"/>
                  </a:lnTo>
                  <a:lnTo>
                    <a:pt x="232" y="323"/>
                  </a:lnTo>
                  <a:lnTo>
                    <a:pt x="239" y="330"/>
                  </a:lnTo>
                  <a:lnTo>
                    <a:pt x="239" y="344"/>
                  </a:lnTo>
                  <a:lnTo>
                    <a:pt x="239" y="473"/>
                  </a:lnTo>
                  <a:lnTo>
                    <a:pt x="397" y="473"/>
                  </a:lnTo>
                  <a:lnTo>
                    <a:pt x="411" y="473"/>
                  </a:lnTo>
                  <a:lnTo>
                    <a:pt x="418" y="470"/>
                  </a:lnTo>
                  <a:lnTo>
                    <a:pt x="421" y="459"/>
                  </a:lnTo>
                  <a:lnTo>
                    <a:pt x="425" y="449"/>
                  </a:lnTo>
                  <a:lnTo>
                    <a:pt x="425" y="291"/>
                  </a:lnTo>
                  <a:lnTo>
                    <a:pt x="421" y="277"/>
                  </a:lnTo>
                  <a:lnTo>
                    <a:pt x="418" y="270"/>
                  </a:lnTo>
                  <a:lnTo>
                    <a:pt x="411" y="267"/>
                  </a:lnTo>
                  <a:lnTo>
                    <a:pt x="397" y="263"/>
                  </a:lnTo>
                  <a:lnTo>
                    <a:pt x="133" y="263"/>
                  </a:lnTo>
                  <a:lnTo>
                    <a:pt x="123" y="267"/>
                  </a:lnTo>
                  <a:lnTo>
                    <a:pt x="112" y="270"/>
                  </a:lnTo>
                  <a:lnTo>
                    <a:pt x="109" y="277"/>
                  </a:lnTo>
                  <a:lnTo>
                    <a:pt x="105" y="291"/>
                  </a:lnTo>
                  <a:lnTo>
                    <a:pt x="105" y="449"/>
                  </a:lnTo>
                  <a:lnTo>
                    <a:pt x="109" y="459"/>
                  </a:lnTo>
                  <a:lnTo>
                    <a:pt x="112" y="470"/>
                  </a:lnTo>
                  <a:lnTo>
                    <a:pt x="123" y="473"/>
                  </a:lnTo>
                  <a:lnTo>
                    <a:pt x="133" y="473"/>
                  </a:lnTo>
                  <a:lnTo>
                    <a:pt x="158" y="473"/>
                  </a:lnTo>
                  <a:lnTo>
                    <a:pt x="158" y="344"/>
                  </a:lnTo>
                  <a:lnTo>
                    <a:pt x="161" y="330"/>
                  </a:lnTo>
                  <a:lnTo>
                    <a:pt x="165" y="323"/>
                  </a:lnTo>
                  <a:lnTo>
                    <a:pt x="176" y="319"/>
                  </a:lnTo>
                  <a:lnTo>
                    <a:pt x="186" y="316"/>
                  </a:lnTo>
                  <a:close/>
                  <a:moveTo>
                    <a:pt x="319" y="316"/>
                  </a:moveTo>
                  <a:lnTo>
                    <a:pt x="344" y="316"/>
                  </a:lnTo>
                  <a:lnTo>
                    <a:pt x="358" y="319"/>
                  </a:lnTo>
                  <a:lnTo>
                    <a:pt x="365" y="323"/>
                  </a:lnTo>
                  <a:lnTo>
                    <a:pt x="369" y="330"/>
                  </a:lnTo>
                  <a:lnTo>
                    <a:pt x="372" y="344"/>
                  </a:lnTo>
                  <a:lnTo>
                    <a:pt x="372" y="368"/>
                  </a:lnTo>
                  <a:lnTo>
                    <a:pt x="369" y="382"/>
                  </a:lnTo>
                  <a:lnTo>
                    <a:pt x="365" y="389"/>
                  </a:lnTo>
                  <a:lnTo>
                    <a:pt x="358" y="393"/>
                  </a:lnTo>
                  <a:lnTo>
                    <a:pt x="344" y="396"/>
                  </a:lnTo>
                  <a:lnTo>
                    <a:pt x="319" y="396"/>
                  </a:lnTo>
                  <a:lnTo>
                    <a:pt x="305" y="393"/>
                  </a:lnTo>
                  <a:lnTo>
                    <a:pt x="298" y="389"/>
                  </a:lnTo>
                  <a:lnTo>
                    <a:pt x="295" y="382"/>
                  </a:lnTo>
                  <a:lnTo>
                    <a:pt x="291" y="368"/>
                  </a:lnTo>
                  <a:lnTo>
                    <a:pt x="291" y="344"/>
                  </a:lnTo>
                  <a:lnTo>
                    <a:pt x="295" y="330"/>
                  </a:lnTo>
                  <a:lnTo>
                    <a:pt x="298" y="323"/>
                  </a:lnTo>
                  <a:lnTo>
                    <a:pt x="305" y="319"/>
                  </a:lnTo>
                  <a:lnTo>
                    <a:pt x="319" y="316"/>
                  </a:lnTo>
                  <a:close/>
                </a:path>
              </a:pathLst>
            </a:custGeom>
            <a:solidFill>
              <a:srgbClr val="FF99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85" name="Text Box 3223"/>
            <p:cNvSpPr txBox="1">
              <a:spLocks noChangeArrowheads="1"/>
            </p:cNvSpPr>
            <p:nvPr/>
          </p:nvSpPr>
          <p:spPr bwMode="auto">
            <a:xfrm>
              <a:off x="1087" y="1991"/>
              <a:ext cx="63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1000" b="1">
                  <a:latin typeface="돋움" pitchFamily="34" charset="-127"/>
                  <a:ea typeface="돋움" pitchFamily="34" charset="-127"/>
                </a:rPr>
                <a:t>HOMEWORKS</a:t>
              </a:r>
            </a:p>
          </p:txBody>
        </p:sp>
      </p:grpSp>
      <p:grpSp>
        <p:nvGrpSpPr>
          <p:cNvPr id="35861" name="Group 3258"/>
          <p:cNvGrpSpPr>
            <a:grpSpLocks/>
          </p:cNvGrpSpPr>
          <p:nvPr/>
        </p:nvGrpSpPr>
        <p:grpSpPr bwMode="auto">
          <a:xfrm flipH="1">
            <a:off x="5435600" y="1700213"/>
            <a:ext cx="1152525" cy="1368425"/>
            <a:chOff x="1338" y="1570"/>
            <a:chExt cx="952" cy="454"/>
          </a:xfrm>
        </p:grpSpPr>
        <p:sp>
          <p:nvSpPr>
            <p:cNvPr id="35879" name="Line 3259"/>
            <p:cNvSpPr>
              <a:spLocks noChangeShapeType="1"/>
            </p:cNvSpPr>
            <p:nvPr/>
          </p:nvSpPr>
          <p:spPr bwMode="auto">
            <a:xfrm>
              <a:off x="1338" y="1570"/>
              <a:ext cx="589" cy="0"/>
            </a:xfrm>
            <a:prstGeom prst="line">
              <a:avLst/>
            </a:prstGeom>
            <a:noFill/>
            <a:ln w="19050" cap="rnd">
              <a:solidFill>
                <a:srgbClr val="333333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80" name="Line 3260"/>
            <p:cNvSpPr>
              <a:spLocks noChangeShapeType="1"/>
            </p:cNvSpPr>
            <p:nvPr/>
          </p:nvSpPr>
          <p:spPr bwMode="auto">
            <a:xfrm>
              <a:off x="1927" y="1570"/>
              <a:ext cx="363" cy="454"/>
            </a:xfrm>
            <a:prstGeom prst="line">
              <a:avLst/>
            </a:prstGeom>
            <a:noFill/>
            <a:ln w="19050" cap="rnd">
              <a:solidFill>
                <a:srgbClr val="333333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5862" name="Group 3261"/>
          <p:cNvGrpSpPr>
            <a:grpSpLocks/>
          </p:cNvGrpSpPr>
          <p:nvPr/>
        </p:nvGrpSpPr>
        <p:grpSpPr bwMode="auto">
          <a:xfrm flipH="1">
            <a:off x="3132138" y="4508500"/>
            <a:ext cx="1152525" cy="1368425"/>
            <a:chOff x="1338" y="1570"/>
            <a:chExt cx="952" cy="454"/>
          </a:xfrm>
        </p:grpSpPr>
        <p:sp>
          <p:nvSpPr>
            <p:cNvPr id="35877" name="Line 3262"/>
            <p:cNvSpPr>
              <a:spLocks noChangeShapeType="1"/>
            </p:cNvSpPr>
            <p:nvPr/>
          </p:nvSpPr>
          <p:spPr bwMode="auto">
            <a:xfrm>
              <a:off x="1338" y="1570"/>
              <a:ext cx="589" cy="0"/>
            </a:xfrm>
            <a:prstGeom prst="line">
              <a:avLst/>
            </a:prstGeom>
            <a:noFill/>
            <a:ln w="19050" cap="rnd">
              <a:solidFill>
                <a:srgbClr val="333333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78" name="Line 3263"/>
            <p:cNvSpPr>
              <a:spLocks noChangeShapeType="1"/>
            </p:cNvSpPr>
            <p:nvPr/>
          </p:nvSpPr>
          <p:spPr bwMode="auto">
            <a:xfrm>
              <a:off x="1927" y="1570"/>
              <a:ext cx="363" cy="454"/>
            </a:xfrm>
            <a:prstGeom prst="line">
              <a:avLst/>
            </a:prstGeom>
            <a:noFill/>
            <a:ln w="19050" cap="rnd">
              <a:solidFill>
                <a:srgbClr val="333333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5863" name="Group 3264"/>
          <p:cNvGrpSpPr>
            <a:grpSpLocks/>
          </p:cNvGrpSpPr>
          <p:nvPr/>
        </p:nvGrpSpPr>
        <p:grpSpPr bwMode="auto">
          <a:xfrm>
            <a:off x="2897188" y="5270500"/>
            <a:ext cx="5561012" cy="1420813"/>
            <a:chOff x="1825" y="3320"/>
            <a:chExt cx="3503" cy="895"/>
          </a:xfrm>
        </p:grpSpPr>
        <p:sp>
          <p:nvSpPr>
            <p:cNvPr id="35867" name="Rectangle 3243"/>
            <p:cNvSpPr>
              <a:spLocks noChangeArrowheads="1"/>
            </p:cNvSpPr>
            <p:nvPr/>
          </p:nvSpPr>
          <p:spPr bwMode="auto">
            <a:xfrm flipH="1">
              <a:off x="2098" y="3385"/>
              <a:ext cx="1508" cy="681"/>
            </a:xfrm>
            <a:prstGeom prst="rect">
              <a:avLst/>
            </a:prstGeom>
            <a:gradFill rotWithShape="1">
              <a:gsLst>
                <a:gs pos="0">
                  <a:srgbClr val="FFCCDD"/>
                </a:gs>
                <a:gs pos="100000">
                  <a:srgbClr val="FF669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35868" name="Oval 3250"/>
            <p:cNvSpPr>
              <a:spLocks noChangeArrowheads="1"/>
            </p:cNvSpPr>
            <p:nvPr/>
          </p:nvSpPr>
          <p:spPr bwMode="auto">
            <a:xfrm flipH="1">
              <a:off x="1876" y="3385"/>
              <a:ext cx="681" cy="681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zh-CN">
                <a:ea typeface="굴림" pitchFamily="34" charset="-127"/>
              </a:endParaRPr>
            </a:p>
          </p:txBody>
        </p:sp>
        <p:sp>
          <p:nvSpPr>
            <p:cNvPr id="35869" name="Text Box 3195"/>
            <p:cNvSpPr txBox="1">
              <a:spLocks noChangeArrowheads="1"/>
            </p:cNvSpPr>
            <p:nvPr/>
          </p:nvSpPr>
          <p:spPr bwMode="auto">
            <a:xfrm>
              <a:off x="2740" y="3677"/>
              <a:ext cx="1050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atinLnBrk="1"/>
              <a:r>
                <a:rPr lang="en-US" altLang="ko-KR" sz="5000" b="1">
                  <a:solidFill>
                    <a:schemeClr val="bg1"/>
                  </a:solidFill>
                  <a:latin typeface="Arial Black" pitchFamily="34" charset="0"/>
                  <a:ea typeface="돋움" pitchFamily="34" charset="-127"/>
                </a:rPr>
                <a:t>48%</a:t>
              </a:r>
            </a:p>
          </p:txBody>
        </p:sp>
        <p:sp>
          <p:nvSpPr>
            <p:cNvPr id="35870" name="Oval 3244"/>
            <p:cNvSpPr>
              <a:spLocks noChangeArrowheads="1"/>
            </p:cNvSpPr>
            <p:nvPr/>
          </p:nvSpPr>
          <p:spPr bwMode="auto">
            <a:xfrm flipH="1">
              <a:off x="1825" y="3385"/>
              <a:ext cx="681" cy="681"/>
            </a:xfrm>
            <a:prstGeom prst="ellipse">
              <a:avLst/>
            </a:prstGeom>
            <a:solidFill>
              <a:schemeClr val="bg1"/>
            </a:solidFill>
            <a:ln w="31750" algn="ctr">
              <a:solidFill>
                <a:srgbClr val="FF66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zh-CN">
                <a:ea typeface="굴림" pitchFamily="34" charset="-127"/>
              </a:endParaRPr>
            </a:p>
          </p:txBody>
        </p:sp>
        <p:sp>
          <p:nvSpPr>
            <p:cNvPr id="35871" name="Text Box 3245"/>
            <p:cNvSpPr txBox="1">
              <a:spLocks noChangeArrowheads="1"/>
            </p:cNvSpPr>
            <p:nvPr/>
          </p:nvSpPr>
          <p:spPr bwMode="auto">
            <a:xfrm flipH="1">
              <a:off x="1905" y="3806"/>
              <a:ext cx="50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1000" b="1">
                  <a:latin typeface="돋움" pitchFamily="34" charset="-127"/>
                  <a:ea typeface="돋움" pitchFamily="34" charset="-127"/>
                </a:rPr>
                <a:t>BUSINESS</a:t>
              </a:r>
            </a:p>
          </p:txBody>
        </p:sp>
        <p:grpSp>
          <p:nvGrpSpPr>
            <p:cNvPr id="35872" name="Group 3252"/>
            <p:cNvGrpSpPr>
              <a:grpSpLocks/>
            </p:cNvGrpSpPr>
            <p:nvPr/>
          </p:nvGrpSpPr>
          <p:grpSpPr bwMode="auto">
            <a:xfrm>
              <a:off x="3651" y="3320"/>
              <a:ext cx="1677" cy="564"/>
              <a:chOff x="4547" y="2597"/>
              <a:chExt cx="1677" cy="564"/>
            </a:xfrm>
          </p:grpSpPr>
          <p:sp>
            <p:nvSpPr>
              <p:cNvPr id="35874" name="Rectangle 3246"/>
              <p:cNvSpPr>
                <a:spLocks noChangeArrowheads="1"/>
              </p:cNvSpPr>
              <p:nvPr/>
            </p:nvSpPr>
            <p:spPr bwMode="auto">
              <a:xfrm>
                <a:off x="4547" y="2872"/>
                <a:ext cx="1677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latinLnBrk="1"/>
                <a:r>
                  <a:rPr lang="en-US" altLang="ko-KR">
                    <a:solidFill>
                      <a:srgbClr val="000000"/>
                    </a:solidFill>
                    <a:ea typeface="굴림" pitchFamily="34" charset="-127"/>
                  </a:rPr>
                  <a:t>They're sorted by subject and lifestage, so you can </a:t>
                </a:r>
              </a:p>
              <a:p>
                <a:pPr latinLnBrk="1"/>
                <a:r>
                  <a:rPr lang="en-US" altLang="ko-KR">
                    <a:solidFill>
                      <a:srgbClr val="000000"/>
                    </a:solidFill>
                    <a:ea typeface="굴림" pitchFamily="34" charset="-127"/>
                  </a:rPr>
                  <a:t>find what you're looking for quickly and easily. </a:t>
                </a:r>
              </a:p>
              <a:p>
                <a:pPr latinLnBrk="1"/>
                <a:r>
                  <a:rPr lang="en-US" altLang="ko-KR">
                    <a:solidFill>
                      <a:srgbClr val="000000"/>
                    </a:solidFill>
                    <a:ea typeface="굴림" pitchFamily="34" charset="-127"/>
                  </a:rPr>
                  <a:t>There's also a place to find out more about us.</a:t>
                </a:r>
              </a:p>
            </p:txBody>
          </p:sp>
          <p:sp>
            <p:nvSpPr>
              <p:cNvPr id="35875" name="Rectangle 3247"/>
              <p:cNvSpPr>
                <a:spLocks noChangeArrowheads="1"/>
              </p:cNvSpPr>
              <p:nvPr/>
            </p:nvSpPr>
            <p:spPr bwMode="auto">
              <a:xfrm>
                <a:off x="4558" y="2597"/>
                <a:ext cx="107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latinLnBrk="1">
                  <a:buFont typeface="바탕" pitchFamily="18" charset="-127"/>
                  <a:buNone/>
                  <a:tabLst>
                    <a:tab pos="482600" algn="l"/>
                  </a:tabLst>
                </a:pPr>
                <a:r>
                  <a:rPr lang="en-US" altLang="ko-KR" sz="1800">
                    <a:solidFill>
                      <a:srgbClr val="FF6699"/>
                    </a:solidFill>
                    <a:latin typeface="돋움" pitchFamily="34" charset="-127"/>
                    <a:ea typeface="돋움" pitchFamily="34" charset="-127"/>
                    <a:cs typeface="Arial" charset="0"/>
                  </a:rPr>
                  <a:t>MY COMPANY</a:t>
                </a:r>
              </a:p>
            </p:txBody>
          </p:sp>
          <p:sp>
            <p:nvSpPr>
              <p:cNvPr id="35876" name="Line 3248"/>
              <p:cNvSpPr>
                <a:spLocks noChangeShapeType="1"/>
              </p:cNvSpPr>
              <p:nvPr/>
            </p:nvSpPr>
            <p:spPr bwMode="auto">
              <a:xfrm>
                <a:off x="4612" y="2840"/>
                <a:ext cx="1148" cy="0"/>
              </a:xfrm>
              <a:prstGeom prst="line">
                <a:avLst/>
              </a:prstGeom>
              <a:noFill/>
              <a:ln w="19050">
                <a:solidFill>
                  <a:srgbClr val="FF6699"/>
                </a:solidFill>
                <a:round/>
                <a:headEnd type="oval" w="med" len="med"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5873" name="Freeform 3197"/>
            <p:cNvSpPr>
              <a:spLocks noEditPoints="1"/>
            </p:cNvSpPr>
            <p:nvPr/>
          </p:nvSpPr>
          <p:spPr bwMode="auto">
            <a:xfrm>
              <a:off x="1991" y="3475"/>
              <a:ext cx="327" cy="326"/>
            </a:xfrm>
            <a:custGeom>
              <a:avLst/>
              <a:gdLst>
                <a:gd name="T0" fmla="*/ 289 w 302"/>
                <a:gd name="T1" fmla="*/ 0 h 300"/>
                <a:gd name="T2" fmla="*/ 306 w 302"/>
                <a:gd name="T3" fmla="*/ 0 h 300"/>
                <a:gd name="T4" fmla="*/ 331 w 302"/>
                <a:gd name="T5" fmla="*/ 14 h 300"/>
                <a:gd name="T6" fmla="*/ 342 w 302"/>
                <a:gd name="T7" fmla="*/ 18 h 300"/>
                <a:gd name="T8" fmla="*/ 357 w 302"/>
                <a:gd name="T9" fmla="*/ 46 h 300"/>
                <a:gd name="T10" fmla="*/ 365 w 302"/>
                <a:gd name="T11" fmla="*/ 73 h 300"/>
                <a:gd name="T12" fmla="*/ 439 w 302"/>
                <a:gd name="T13" fmla="*/ 125 h 300"/>
                <a:gd name="T14" fmla="*/ 454 w 302"/>
                <a:gd name="T15" fmla="*/ 128 h 300"/>
                <a:gd name="T16" fmla="*/ 470 w 302"/>
                <a:gd name="T17" fmla="*/ 138 h 300"/>
                <a:gd name="T18" fmla="*/ 486 w 302"/>
                <a:gd name="T19" fmla="*/ 175 h 300"/>
                <a:gd name="T20" fmla="*/ 486 w 302"/>
                <a:gd name="T21" fmla="*/ 444 h 300"/>
                <a:gd name="T22" fmla="*/ 470 w 302"/>
                <a:gd name="T23" fmla="*/ 479 h 300"/>
                <a:gd name="T24" fmla="*/ 454 w 302"/>
                <a:gd name="T25" fmla="*/ 491 h 300"/>
                <a:gd name="T26" fmla="*/ 48 w 302"/>
                <a:gd name="T27" fmla="*/ 493 h 300"/>
                <a:gd name="T28" fmla="*/ 29 w 302"/>
                <a:gd name="T29" fmla="*/ 491 h 300"/>
                <a:gd name="T30" fmla="*/ 14 w 302"/>
                <a:gd name="T31" fmla="*/ 479 h 300"/>
                <a:gd name="T32" fmla="*/ 0 w 302"/>
                <a:gd name="T33" fmla="*/ 444 h 300"/>
                <a:gd name="T34" fmla="*/ 0 w 302"/>
                <a:gd name="T35" fmla="*/ 175 h 300"/>
                <a:gd name="T36" fmla="*/ 14 w 302"/>
                <a:gd name="T37" fmla="*/ 138 h 300"/>
                <a:gd name="T38" fmla="*/ 29 w 302"/>
                <a:gd name="T39" fmla="*/ 128 h 300"/>
                <a:gd name="T40" fmla="*/ 122 w 302"/>
                <a:gd name="T41" fmla="*/ 125 h 300"/>
                <a:gd name="T42" fmla="*/ 122 w 302"/>
                <a:gd name="T43" fmla="*/ 73 h 300"/>
                <a:gd name="T44" fmla="*/ 126 w 302"/>
                <a:gd name="T45" fmla="*/ 46 h 300"/>
                <a:gd name="T46" fmla="*/ 142 w 302"/>
                <a:gd name="T47" fmla="*/ 18 h 300"/>
                <a:gd name="T48" fmla="*/ 155 w 302"/>
                <a:gd name="T49" fmla="*/ 14 h 300"/>
                <a:gd name="T50" fmla="*/ 181 w 302"/>
                <a:gd name="T51" fmla="*/ 0 h 300"/>
                <a:gd name="T52" fmla="*/ 195 w 302"/>
                <a:gd name="T53" fmla="*/ 0 h 300"/>
                <a:gd name="T54" fmla="*/ 316 w 302"/>
                <a:gd name="T55" fmla="*/ 125 h 300"/>
                <a:gd name="T56" fmla="*/ 316 w 302"/>
                <a:gd name="T57" fmla="*/ 73 h 300"/>
                <a:gd name="T58" fmla="*/ 310 w 302"/>
                <a:gd name="T59" fmla="*/ 55 h 300"/>
                <a:gd name="T60" fmla="*/ 289 w 302"/>
                <a:gd name="T61" fmla="*/ 50 h 300"/>
                <a:gd name="T62" fmla="*/ 195 w 302"/>
                <a:gd name="T63" fmla="*/ 50 h 300"/>
                <a:gd name="T64" fmla="*/ 179 w 302"/>
                <a:gd name="T65" fmla="*/ 55 h 300"/>
                <a:gd name="T66" fmla="*/ 171 w 302"/>
                <a:gd name="T67" fmla="*/ 73 h 30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02"/>
                <a:gd name="T103" fmla="*/ 0 h 300"/>
                <a:gd name="T104" fmla="*/ 302 w 302"/>
                <a:gd name="T105" fmla="*/ 300 h 30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02" h="300">
                  <a:moveTo>
                    <a:pt x="120" y="0"/>
                  </a:moveTo>
                  <a:lnTo>
                    <a:pt x="180" y="0"/>
                  </a:lnTo>
                  <a:lnTo>
                    <a:pt x="190" y="0"/>
                  </a:lnTo>
                  <a:lnTo>
                    <a:pt x="198" y="2"/>
                  </a:lnTo>
                  <a:lnTo>
                    <a:pt x="206" y="8"/>
                  </a:lnTo>
                  <a:lnTo>
                    <a:pt x="212" y="12"/>
                  </a:lnTo>
                  <a:lnTo>
                    <a:pt x="218" y="20"/>
                  </a:lnTo>
                  <a:lnTo>
                    <a:pt x="222" y="28"/>
                  </a:lnTo>
                  <a:lnTo>
                    <a:pt x="226" y="36"/>
                  </a:lnTo>
                  <a:lnTo>
                    <a:pt x="226" y="44"/>
                  </a:lnTo>
                  <a:lnTo>
                    <a:pt x="226" y="76"/>
                  </a:lnTo>
                  <a:lnTo>
                    <a:pt x="272" y="76"/>
                  </a:lnTo>
                  <a:lnTo>
                    <a:pt x="282" y="78"/>
                  </a:lnTo>
                  <a:lnTo>
                    <a:pt x="292" y="84"/>
                  </a:lnTo>
                  <a:lnTo>
                    <a:pt x="300" y="94"/>
                  </a:lnTo>
                  <a:lnTo>
                    <a:pt x="302" y="106"/>
                  </a:lnTo>
                  <a:lnTo>
                    <a:pt x="302" y="270"/>
                  </a:lnTo>
                  <a:lnTo>
                    <a:pt x="300" y="282"/>
                  </a:lnTo>
                  <a:lnTo>
                    <a:pt x="292" y="292"/>
                  </a:lnTo>
                  <a:lnTo>
                    <a:pt x="282" y="298"/>
                  </a:lnTo>
                  <a:lnTo>
                    <a:pt x="272" y="300"/>
                  </a:lnTo>
                  <a:lnTo>
                    <a:pt x="30" y="300"/>
                  </a:lnTo>
                  <a:lnTo>
                    <a:pt x="18" y="298"/>
                  </a:lnTo>
                  <a:lnTo>
                    <a:pt x="8" y="292"/>
                  </a:lnTo>
                  <a:lnTo>
                    <a:pt x="2" y="282"/>
                  </a:lnTo>
                  <a:lnTo>
                    <a:pt x="0" y="270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8" y="84"/>
                  </a:lnTo>
                  <a:lnTo>
                    <a:pt x="18" y="78"/>
                  </a:lnTo>
                  <a:lnTo>
                    <a:pt x="30" y="76"/>
                  </a:lnTo>
                  <a:lnTo>
                    <a:pt x="76" y="76"/>
                  </a:lnTo>
                  <a:lnTo>
                    <a:pt x="76" y="44"/>
                  </a:lnTo>
                  <a:lnTo>
                    <a:pt x="76" y="36"/>
                  </a:lnTo>
                  <a:lnTo>
                    <a:pt x="78" y="28"/>
                  </a:lnTo>
                  <a:lnTo>
                    <a:pt x="82" y="20"/>
                  </a:lnTo>
                  <a:lnTo>
                    <a:pt x="88" y="12"/>
                  </a:lnTo>
                  <a:lnTo>
                    <a:pt x="96" y="8"/>
                  </a:lnTo>
                  <a:lnTo>
                    <a:pt x="104" y="2"/>
                  </a:lnTo>
                  <a:lnTo>
                    <a:pt x="112" y="0"/>
                  </a:lnTo>
                  <a:lnTo>
                    <a:pt x="120" y="0"/>
                  </a:lnTo>
                  <a:close/>
                  <a:moveTo>
                    <a:pt x="106" y="76"/>
                  </a:moveTo>
                  <a:lnTo>
                    <a:pt x="196" y="76"/>
                  </a:lnTo>
                  <a:lnTo>
                    <a:pt x="196" y="44"/>
                  </a:lnTo>
                  <a:lnTo>
                    <a:pt x="196" y="38"/>
                  </a:lnTo>
                  <a:lnTo>
                    <a:pt x="192" y="34"/>
                  </a:lnTo>
                  <a:lnTo>
                    <a:pt x="188" y="30"/>
                  </a:lnTo>
                  <a:lnTo>
                    <a:pt x="180" y="30"/>
                  </a:lnTo>
                  <a:lnTo>
                    <a:pt x="120" y="30"/>
                  </a:lnTo>
                  <a:lnTo>
                    <a:pt x="114" y="30"/>
                  </a:lnTo>
                  <a:lnTo>
                    <a:pt x="110" y="34"/>
                  </a:lnTo>
                  <a:lnTo>
                    <a:pt x="106" y="38"/>
                  </a:lnTo>
                  <a:lnTo>
                    <a:pt x="106" y="44"/>
                  </a:lnTo>
                  <a:lnTo>
                    <a:pt x="106" y="76"/>
                  </a:lnTo>
                  <a:close/>
                </a:path>
              </a:pathLst>
            </a:custGeom>
            <a:solidFill>
              <a:srgbClr val="FF66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5864" name="Oval 3265"/>
          <p:cNvSpPr>
            <a:spLocks noChangeArrowheads="1"/>
          </p:cNvSpPr>
          <p:nvPr/>
        </p:nvSpPr>
        <p:spPr bwMode="auto">
          <a:xfrm>
            <a:off x="3348038" y="3141663"/>
            <a:ext cx="574675" cy="215900"/>
          </a:xfrm>
          <a:prstGeom prst="ellipse">
            <a:avLst/>
          </a:prstGeom>
          <a:solidFill>
            <a:srgbClr val="D60093">
              <a:alpha val="41960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35865" name="Oval 3266"/>
          <p:cNvSpPr>
            <a:spLocks noChangeArrowheads="1"/>
          </p:cNvSpPr>
          <p:nvPr/>
        </p:nvSpPr>
        <p:spPr bwMode="auto">
          <a:xfrm>
            <a:off x="3995738" y="4394200"/>
            <a:ext cx="574675" cy="215900"/>
          </a:xfrm>
          <a:prstGeom prst="ellipse">
            <a:avLst/>
          </a:prstGeom>
          <a:solidFill>
            <a:srgbClr val="D60093">
              <a:alpha val="41960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35866" name="Oval 3267"/>
          <p:cNvSpPr>
            <a:spLocks noChangeArrowheads="1"/>
          </p:cNvSpPr>
          <p:nvPr/>
        </p:nvSpPr>
        <p:spPr bwMode="auto">
          <a:xfrm>
            <a:off x="5157788" y="2968625"/>
            <a:ext cx="574675" cy="215900"/>
          </a:xfrm>
          <a:prstGeom prst="ellipse">
            <a:avLst/>
          </a:prstGeom>
          <a:solidFill>
            <a:srgbClr val="660033">
              <a:alpha val="3294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AutoShape 2204"/>
          <p:cNvSpPr>
            <a:spLocks noChangeArrowheads="1"/>
          </p:cNvSpPr>
          <p:nvPr/>
        </p:nvSpPr>
        <p:spPr bwMode="auto">
          <a:xfrm>
            <a:off x="5268913" y="2133600"/>
            <a:ext cx="1438275" cy="3743325"/>
          </a:xfrm>
          <a:prstGeom prst="roundRect">
            <a:avLst>
              <a:gd name="adj" fmla="val 9051"/>
            </a:avLst>
          </a:prstGeom>
          <a:solidFill>
            <a:srgbClr val="DDDDDD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17410" name="AutoShape 2203"/>
          <p:cNvSpPr>
            <a:spLocks noChangeArrowheads="1"/>
          </p:cNvSpPr>
          <p:nvPr/>
        </p:nvSpPr>
        <p:spPr bwMode="auto">
          <a:xfrm>
            <a:off x="4572000" y="1557338"/>
            <a:ext cx="1079500" cy="4319587"/>
          </a:xfrm>
          <a:prstGeom prst="roundRect">
            <a:avLst>
              <a:gd name="adj" fmla="val 9051"/>
            </a:avLst>
          </a:prstGeom>
          <a:solidFill>
            <a:srgbClr val="DDDDDD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grpSp>
        <p:nvGrpSpPr>
          <p:cNvPr id="17411" name="Group 2202"/>
          <p:cNvGrpSpPr>
            <a:grpSpLocks/>
          </p:cNvGrpSpPr>
          <p:nvPr/>
        </p:nvGrpSpPr>
        <p:grpSpPr bwMode="auto">
          <a:xfrm>
            <a:off x="3492500" y="1317625"/>
            <a:ext cx="1079500" cy="4559300"/>
            <a:chOff x="2200" y="830"/>
            <a:chExt cx="726" cy="2872"/>
          </a:xfrm>
        </p:grpSpPr>
        <p:sp>
          <p:nvSpPr>
            <p:cNvPr id="17472" name="AutoShape 2200"/>
            <p:cNvSpPr>
              <a:spLocks noChangeArrowheads="1"/>
            </p:cNvSpPr>
            <p:nvPr/>
          </p:nvSpPr>
          <p:spPr bwMode="auto">
            <a:xfrm>
              <a:off x="2200" y="2205"/>
              <a:ext cx="726" cy="1497"/>
            </a:xfrm>
            <a:prstGeom prst="roundRect">
              <a:avLst>
                <a:gd name="adj" fmla="val 0"/>
              </a:avLst>
            </a:pr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17473" name="AutoShape 2201"/>
            <p:cNvSpPr>
              <a:spLocks noChangeArrowheads="1"/>
            </p:cNvSpPr>
            <p:nvPr/>
          </p:nvSpPr>
          <p:spPr bwMode="auto">
            <a:xfrm>
              <a:off x="2225" y="830"/>
              <a:ext cx="700" cy="1497"/>
            </a:xfrm>
            <a:prstGeom prst="roundRect">
              <a:avLst>
                <a:gd name="adj" fmla="val 14875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</p:grpSp>
      <p:sp>
        <p:nvSpPr>
          <p:cNvPr id="17412" name="AutoShape 2199"/>
          <p:cNvSpPr>
            <a:spLocks noChangeArrowheads="1"/>
          </p:cNvSpPr>
          <p:nvPr/>
        </p:nvSpPr>
        <p:spPr bwMode="auto">
          <a:xfrm>
            <a:off x="2373313" y="765175"/>
            <a:ext cx="1152525" cy="5111750"/>
          </a:xfrm>
          <a:prstGeom prst="roundRect">
            <a:avLst>
              <a:gd name="adj" fmla="val 9051"/>
            </a:avLst>
          </a:prstGeom>
          <a:solidFill>
            <a:srgbClr val="DDDDDD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17413" name="Line 1557"/>
          <p:cNvSpPr>
            <a:spLocks noChangeShapeType="1"/>
          </p:cNvSpPr>
          <p:nvPr/>
        </p:nvSpPr>
        <p:spPr bwMode="auto">
          <a:xfrm>
            <a:off x="1943100" y="589915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14" name="Line 1558"/>
          <p:cNvSpPr>
            <a:spLocks noChangeShapeType="1"/>
          </p:cNvSpPr>
          <p:nvPr/>
        </p:nvSpPr>
        <p:spPr bwMode="auto">
          <a:xfrm>
            <a:off x="1943100" y="589915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15" name="Line 1561"/>
          <p:cNvSpPr>
            <a:spLocks noChangeShapeType="1"/>
          </p:cNvSpPr>
          <p:nvPr/>
        </p:nvSpPr>
        <p:spPr bwMode="auto">
          <a:xfrm>
            <a:off x="1730375" y="60610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16" name="Line 1562"/>
          <p:cNvSpPr>
            <a:spLocks noChangeShapeType="1"/>
          </p:cNvSpPr>
          <p:nvPr/>
        </p:nvSpPr>
        <p:spPr bwMode="auto">
          <a:xfrm>
            <a:off x="1730375" y="60610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17" name="Line 1574"/>
          <p:cNvSpPr>
            <a:spLocks noChangeShapeType="1"/>
          </p:cNvSpPr>
          <p:nvPr/>
        </p:nvSpPr>
        <p:spPr bwMode="auto">
          <a:xfrm>
            <a:off x="1717675" y="59150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18" name="Line 1575"/>
          <p:cNvSpPr>
            <a:spLocks noChangeShapeType="1"/>
          </p:cNvSpPr>
          <p:nvPr/>
        </p:nvSpPr>
        <p:spPr bwMode="auto">
          <a:xfrm>
            <a:off x="1717675" y="59150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19" name="Line 1598"/>
          <p:cNvSpPr>
            <a:spLocks noChangeShapeType="1"/>
          </p:cNvSpPr>
          <p:nvPr/>
        </p:nvSpPr>
        <p:spPr bwMode="auto">
          <a:xfrm>
            <a:off x="4899025" y="61341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20" name="Line 1599"/>
          <p:cNvSpPr>
            <a:spLocks noChangeShapeType="1"/>
          </p:cNvSpPr>
          <p:nvPr/>
        </p:nvSpPr>
        <p:spPr bwMode="auto">
          <a:xfrm>
            <a:off x="4899025" y="61341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21" name="Line 1600"/>
          <p:cNvSpPr>
            <a:spLocks noChangeShapeType="1"/>
          </p:cNvSpPr>
          <p:nvPr/>
        </p:nvSpPr>
        <p:spPr bwMode="auto">
          <a:xfrm>
            <a:off x="4886325" y="60483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22" name="Line 1601"/>
          <p:cNvSpPr>
            <a:spLocks noChangeShapeType="1"/>
          </p:cNvSpPr>
          <p:nvPr/>
        </p:nvSpPr>
        <p:spPr bwMode="auto">
          <a:xfrm>
            <a:off x="4886325" y="60483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23" name="Line 1602"/>
          <p:cNvSpPr>
            <a:spLocks noChangeShapeType="1"/>
          </p:cNvSpPr>
          <p:nvPr/>
        </p:nvSpPr>
        <p:spPr bwMode="auto">
          <a:xfrm>
            <a:off x="4873625" y="59817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24" name="Line 1603"/>
          <p:cNvSpPr>
            <a:spLocks noChangeShapeType="1"/>
          </p:cNvSpPr>
          <p:nvPr/>
        </p:nvSpPr>
        <p:spPr bwMode="auto">
          <a:xfrm>
            <a:off x="4873625" y="59817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17425" name="Group 2116"/>
          <p:cNvGrpSpPr>
            <a:grpSpLocks/>
          </p:cNvGrpSpPr>
          <p:nvPr/>
        </p:nvGrpSpPr>
        <p:grpSpPr bwMode="auto">
          <a:xfrm>
            <a:off x="3508375" y="6043613"/>
            <a:ext cx="236538" cy="163512"/>
            <a:chOff x="2210" y="3807"/>
            <a:chExt cx="149" cy="103"/>
          </a:xfrm>
        </p:grpSpPr>
        <p:sp>
          <p:nvSpPr>
            <p:cNvPr id="17460" name="Line 1612"/>
            <p:cNvSpPr>
              <a:spLocks noChangeShapeType="1"/>
            </p:cNvSpPr>
            <p:nvPr/>
          </p:nvSpPr>
          <p:spPr bwMode="auto">
            <a:xfrm>
              <a:off x="2358" y="380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61" name="Line 1613"/>
            <p:cNvSpPr>
              <a:spLocks noChangeShapeType="1"/>
            </p:cNvSpPr>
            <p:nvPr/>
          </p:nvSpPr>
          <p:spPr bwMode="auto">
            <a:xfrm>
              <a:off x="2358" y="380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62" name="Line 1616"/>
            <p:cNvSpPr>
              <a:spLocks noChangeShapeType="1"/>
            </p:cNvSpPr>
            <p:nvPr/>
          </p:nvSpPr>
          <p:spPr bwMode="auto">
            <a:xfrm>
              <a:off x="2224" y="3909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63" name="Line 1617"/>
            <p:cNvSpPr>
              <a:spLocks noChangeShapeType="1"/>
            </p:cNvSpPr>
            <p:nvPr/>
          </p:nvSpPr>
          <p:spPr bwMode="auto">
            <a:xfrm>
              <a:off x="2224" y="3909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64" name="Line 1620"/>
            <p:cNvSpPr>
              <a:spLocks noChangeShapeType="1"/>
            </p:cNvSpPr>
            <p:nvPr/>
          </p:nvSpPr>
          <p:spPr bwMode="auto">
            <a:xfrm>
              <a:off x="2216" y="3855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65" name="Line 1621"/>
            <p:cNvSpPr>
              <a:spLocks noChangeShapeType="1"/>
            </p:cNvSpPr>
            <p:nvPr/>
          </p:nvSpPr>
          <p:spPr bwMode="auto">
            <a:xfrm>
              <a:off x="2216" y="3855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66" name="Line 1623"/>
            <p:cNvSpPr>
              <a:spLocks noChangeShapeType="1"/>
            </p:cNvSpPr>
            <p:nvPr/>
          </p:nvSpPr>
          <p:spPr bwMode="auto">
            <a:xfrm>
              <a:off x="2210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67" name="Line 1624"/>
            <p:cNvSpPr>
              <a:spLocks noChangeShapeType="1"/>
            </p:cNvSpPr>
            <p:nvPr/>
          </p:nvSpPr>
          <p:spPr bwMode="auto">
            <a:xfrm>
              <a:off x="2210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68" name="Line 1626"/>
            <p:cNvSpPr>
              <a:spLocks noChangeShapeType="1"/>
            </p:cNvSpPr>
            <p:nvPr/>
          </p:nvSpPr>
          <p:spPr bwMode="auto">
            <a:xfrm>
              <a:off x="2222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69" name="Line 1627"/>
            <p:cNvSpPr>
              <a:spLocks noChangeShapeType="1"/>
            </p:cNvSpPr>
            <p:nvPr/>
          </p:nvSpPr>
          <p:spPr bwMode="auto">
            <a:xfrm>
              <a:off x="2222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70" name="Line 1629"/>
            <p:cNvSpPr>
              <a:spLocks noChangeShapeType="1"/>
            </p:cNvSpPr>
            <p:nvPr/>
          </p:nvSpPr>
          <p:spPr bwMode="auto">
            <a:xfrm>
              <a:off x="2216" y="381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71" name="Line 1630"/>
            <p:cNvSpPr>
              <a:spLocks noChangeShapeType="1"/>
            </p:cNvSpPr>
            <p:nvPr/>
          </p:nvSpPr>
          <p:spPr bwMode="auto">
            <a:xfrm>
              <a:off x="2216" y="381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7426" name="Line 2076"/>
          <p:cNvSpPr>
            <a:spLocks noChangeShapeType="1"/>
          </p:cNvSpPr>
          <p:nvPr/>
        </p:nvSpPr>
        <p:spPr bwMode="auto">
          <a:xfrm>
            <a:off x="179388" y="4149725"/>
            <a:ext cx="1944687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27" name="AutoShape 2159"/>
          <p:cNvSpPr>
            <a:spLocks noChangeArrowheads="1"/>
          </p:cNvSpPr>
          <p:nvPr/>
        </p:nvSpPr>
        <p:spPr bwMode="auto">
          <a:xfrm flipV="1">
            <a:off x="1700213" y="5553075"/>
            <a:ext cx="5680075" cy="5016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091 w 21600"/>
              <a:gd name="T13" fmla="*/ 3091 h 21600"/>
              <a:gd name="T14" fmla="*/ 18509 w 21600"/>
              <a:gd name="T15" fmla="*/ 1850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582" y="21600"/>
                </a:lnTo>
                <a:lnTo>
                  <a:pt x="1901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round/>
            <a:headEnd/>
            <a:tailEnd/>
          </a:ln>
          <a:scene3d>
            <a:camera prst="legacyObliqueBottom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</a:sp3d>
        </p:spPr>
        <p:txBody>
          <a:bodyPr rot="10800000" wrap="none" anchor="ctr">
            <a:flatTx/>
          </a:bodyPr>
          <a:lstStyle/>
          <a:p>
            <a:endParaRPr lang="zh-CN" altLang="en-US"/>
          </a:p>
        </p:txBody>
      </p:sp>
      <p:grpSp>
        <p:nvGrpSpPr>
          <p:cNvPr id="17428" name="Group 2166"/>
          <p:cNvGrpSpPr>
            <a:grpSpLocks/>
          </p:cNvGrpSpPr>
          <p:nvPr/>
        </p:nvGrpSpPr>
        <p:grpSpPr bwMode="auto">
          <a:xfrm>
            <a:off x="2387600" y="2133600"/>
            <a:ext cx="4305300" cy="3733800"/>
            <a:chOff x="1475" y="1480"/>
            <a:chExt cx="2712" cy="2352"/>
          </a:xfrm>
        </p:grpSpPr>
        <p:grpSp>
          <p:nvGrpSpPr>
            <p:cNvPr id="17454" name="Group 2165"/>
            <p:cNvGrpSpPr>
              <a:grpSpLocks/>
            </p:cNvGrpSpPr>
            <p:nvPr/>
          </p:nvGrpSpPr>
          <p:grpSpPr bwMode="auto">
            <a:xfrm>
              <a:off x="1475" y="1480"/>
              <a:ext cx="491" cy="2352"/>
              <a:chOff x="1475" y="1480"/>
              <a:chExt cx="491" cy="2352"/>
            </a:xfrm>
          </p:grpSpPr>
          <p:sp>
            <p:nvSpPr>
              <p:cNvPr id="17458" name="AutoShape 2160"/>
              <p:cNvSpPr>
                <a:spLocks noChangeArrowheads="1"/>
              </p:cNvSpPr>
              <p:nvPr/>
            </p:nvSpPr>
            <p:spPr bwMode="auto">
              <a:xfrm>
                <a:off x="1475" y="1480"/>
                <a:ext cx="491" cy="2351"/>
              </a:xfrm>
              <a:prstGeom prst="upArrow">
                <a:avLst>
                  <a:gd name="adj1" fmla="val 68750"/>
                  <a:gd name="adj2" fmla="val 136796"/>
                </a:avLst>
              </a:prstGeom>
              <a:solidFill>
                <a:srgbClr val="FFFF00"/>
              </a:solid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163500" prstMaterial="legacyMatte">
                <a:bevelT w="13500" h="13500" prst="angle"/>
                <a:bevelB w="13500" h="13500" prst="angle"/>
                <a:extrusionClr>
                  <a:srgbClr val="FFFF00"/>
                </a:extrusionClr>
              </a:sp3d>
            </p:spPr>
            <p:txBody>
              <a:bodyPr wrap="none" lIns="0" tIns="82800" rIns="0" anchor="ctr">
                <a:flatTx/>
              </a:bodyPr>
              <a:lstStyle/>
              <a:p>
                <a:pPr algn="ctr" eaLnBrk="0" hangingPunct="0"/>
                <a:endParaRPr kumimoji="0" lang="zh-CN" altLang="zh-CN" sz="1000" b="1">
                  <a:latin typeface="휴먼새내기체"/>
                  <a:ea typeface="휴먼새내기체"/>
                  <a:cs typeface="휴먼새내기체"/>
                </a:endParaRPr>
              </a:p>
            </p:txBody>
          </p:sp>
          <p:sp>
            <p:nvSpPr>
              <p:cNvPr id="17459" name="Freeform 2161"/>
              <p:cNvSpPr>
                <a:spLocks noEditPoints="1"/>
              </p:cNvSpPr>
              <p:nvPr/>
            </p:nvSpPr>
            <p:spPr bwMode="auto">
              <a:xfrm>
                <a:off x="1579" y="3545"/>
                <a:ext cx="289" cy="287"/>
              </a:xfrm>
              <a:custGeom>
                <a:avLst/>
                <a:gdLst>
                  <a:gd name="T0" fmla="*/ 3 w 530"/>
                  <a:gd name="T1" fmla="*/ 14 h 526"/>
                  <a:gd name="T2" fmla="*/ 2 w 530"/>
                  <a:gd name="T3" fmla="*/ 14 h 526"/>
                  <a:gd name="T4" fmla="*/ 2 w 530"/>
                  <a:gd name="T5" fmla="*/ 13 h 526"/>
                  <a:gd name="T6" fmla="*/ 2 w 530"/>
                  <a:gd name="T7" fmla="*/ 8 h 526"/>
                  <a:gd name="T8" fmla="*/ 1 w 530"/>
                  <a:gd name="T9" fmla="*/ 8 h 526"/>
                  <a:gd name="T10" fmla="*/ 1 w 530"/>
                  <a:gd name="T11" fmla="*/ 8 h 526"/>
                  <a:gd name="T12" fmla="*/ 0 w 530"/>
                  <a:gd name="T13" fmla="*/ 7 h 526"/>
                  <a:gd name="T14" fmla="*/ 1 w 530"/>
                  <a:gd name="T15" fmla="*/ 7 h 526"/>
                  <a:gd name="T16" fmla="*/ 7 w 530"/>
                  <a:gd name="T17" fmla="*/ 1 h 526"/>
                  <a:gd name="T18" fmla="*/ 7 w 530"/>
                  <a:gd name="T19" fmla="*/ 0 h 526"/>
                  <a:gd name="T20" fmla="*/ 7 w 530"/>
                  <a:gd name="T21" fmla="*/ 0 h 526"/>
                  <a:gd name="T22" fmla="*/ 8 w 530"/>
                  <a:gd name="T23" fmla="*/ 1 h 526"/>
                  <a:gd name="T24" fmla="*/ 10 w 530"/>
                  <a:gd name="T25" fmla="*/ 2 h 526"/>
                  <a:gd name="T26" fmla="*/ 10 w 530"/>
                  <a:gd name="T27" fmla="*/ 2 h 526"/>
                  <a:gd name="T28" fmla="*/ 10 w 530"/>
                  <a:gd name="T29" fmla="*/ 2 h 526"/>
                  <a:gd name="T30" fmla="*/ 11 w 530"/>
                  <a:gd name="T31" fmla="*/ 2 h 526"/>
                  <a:gd name="T32" fmla="*/ 11 w 530"/>
                  <a:gd name="T33" fmla="*/ 2 h 526"/>
                  <a:gd name="T34" fmla="*/ 12 w 530"/>
                  <a:gd name="T35" fmla="*/ 2 h 526"/>
                  <a:gd name="T36" fmla="*/ 12 w 530"/>
                  <a:gd name="T37" fmla="*/ 4 h 526"/>
                  <a:gd name="T38" fmla="*/ 14 w 530"/>
                  <a:gd name="T39" fmla="*/ 7 h 526"/>
                  <a:gd name="T40" fmla="*/ 14 w 530"/>
                  <a:gd name="T41" fmla="*/ 7 h 526"/>
                  <a:gd name="T42" fmla="*/ 14 w 530"/>
                  <a:gd name="T43" fmla="*/ 8 h 526"/>
                  <a:gd name="T44" fmla="*/ 14 w 530"/>
                  <a:gd name="T45" fmla="*/ 8 h 526"/>
                  <a:gd name="T46" fmla="*/ 13 w 530"/>
                  <a:gd name="T47" fmla="*/ 8 h 526"/>
                  <a:gd name="T48" fmla="*/ 13 w 530"/>
                  <a:gd name="T49" fmla="*/ 13 h 526"/>
                  <a:gd name="T50" fmla="*/ 12 w 530"/>
                  <a:gd name="T51" fmla="*/ 14 h 526"/>
                  <a:gd name="T52" fmla="*/ 12 w 530"/>
                  <a:gd name="T53" fmla="*/ 14 h 526"/>
                  <a:gd name="T54" fmla="*/ 11 w 530"/>
                  <a:gd name="T55" fmla="*/ 14 h 526"/>
                  <a:gd name="T56" fmla="*/ 7 w 530"/>
                  <a:gd name="T57" fmla="*/ 14 h 526"/>
                  <a:gd name="T58" fmla="*/ 3 w 530"/>
                  <a:gd name="T59" fmla="*/ 14 h 526"/>
                  <a:gd name="T60" fmla="*/ 5 w 530"/>
                  <a:gd name="T61" fmla="*/ 8 h 526"/>
                  <a:gd name="T62" fmla="*/ 6 w 530"/>
                  <a:gd name="T63" fmla="*/ 8 h 526"/>
                  <a:gd name="T64" fmla="*/ 6 w 530"/>
                  <a:gd name="T65" fmla="*/ 9 h 526"/>
                  <a:gd name="T66" fmla="*/ 6 w 530"/>
                  <a:gd name="T67" fmla="*/ 13 h 526"/>
                  <a:gd name="T68" fmla="*/ 10 w 530"/>
                  <a:gd name="T69" fmla="*/ 13 h 526"/>
                  <a:gd name="T70" fmla="*/ 11 w 530"/>
                  <a:gd name="T71" fmla="*/ 12 h 526"/>
                  <a:gd name="T72" fmla="*/ 11 w 530"/>
                  <a:gd name="T73" fmla="*/ 12 h 526"/>
                  <a:gd name="T74" fmla="*/ 11 w 530"/>
                  <a:gd name="T75" fmla="*/ 8 h 526"/>
                  <a:gd name="T76" fmla="*/ 11 w 530"/>
                  <a:gd name="T77" fmla="*/ 7 h 526"/>
                  <a:gd name="T78" fmla="*/ 10 w 530"/>
                  <a:gd name="T79" fmla="*/ 7 h 526"/>
                  <a:gd name="T80" fmla="*/ 4 w 530"/>
                  <a:gd name="T81" fmla="*/ 7 h 526"/>
                  <a:gd name="T82" fmla="*/ 3 w 530"/>
                  <a:gd name="T83" fmla="*/ 7 h 526"/>
                  <a:gd name="T84" fmla="*/ 3 w 530"/>
                  <a:gd name="T85" fmla="*/ 8 h 526"/>
                  <a:gd name="T86" fmla="*/ 3 w 530"/>
                  <a:gd name="T87" fmla="*/ 12 h 526"/>
                  <a:gd name="T88" fmla="*/ 3 w 530"/>
                  <a:gd name="T89" fmla="*/ 12 h 526"/>
                  <a:gd name="T90" fmla="*/ 4 w 530"/>
                  <a:gd name="T91" fmla="*/ 13 h 526"/>
                  <a:gd name="T92" fmla="*/ 4 w 530"/>
                  <a:gd name="T93" fmla="*/ 9 h 526"/>
                  <a:gd name="T94" fmla="*/ 4 w 530"/>
                  <a:gd name="T95" fmla="*/ 9 h 526"/>
                  <a:gd name="T96" fmla="*/ 4 w 530"/>
                  <a:gd name="T97" fmla="*/ 8 h 526"/>
                  <a:gd name="T98" fmla="*/ 5 w 530"/>
                  <a:gd name="T99" fmla="*/ 8 h 526"/>
                  <a:gd name="T100" fmla="*/ 9 w 530"/>
                  <a:gd name="T101" fmla="*/ 8 h 526"/>
                  <a:gd name="T102" fmla="*/ 9 w 530"/>
                  <a:gd name="T103" fmla="*/ 8 h 526"/>
                  <a:gd name="T104" fmla="*/ 10 w 530"/>
                  <a:gd name="T105" fmla="*/ 9 h 526"/>
                  <a:gd name="T106" fmla="*/ 10 w 530"/>
                  <a:gd name="T107" fmla="*/ 10 h 526"/>
                  <a:gd name="T108" fmla="*/ 10 w 530"/>
                  <a:gd name="T109" fmla="*/ 10 h 526"/>
                  <a:gd name="T110" fmla="*/ 9 w 530"/>
                  <a:gd name="T111" fmla="*/ 10 h 526"/>
                  <a:gd name="T112" fmla="*/ 8 w 530"/>
                  <a:gd name="T113" fmla="*/ 10 h 526"/>
                  <a:gd name="T114" fmla="*/ 8 w 530"/>
                  <a:gd name="T115" fmla="*/ 10 h 526"/>
                  <a:gd name="T116" fmla="*/ 8 w 530"/>
                  <a:gd name="T117" fmla="*/ 10 h 526"/>
                  <a:gd name="T118" fmla="*/ 8 w 530"/>
                  <a:gd name="T119" fmla="*/ 9 h 526"/>
                  <a:gd name="T120" fmla="*/ 8 w 530"/>
                  <a:gd name="T121" fmla="*/ 9 h 526"/>
                  <a:gd name="T122" fmla="*/ 8 w 530"/>
                  <a:gd name="T123" fmla="*/ 8 h 526"/>
                  <a:gd name="T124" fmla="*/ 8 w 530"/>
                  <a:gd name="T125" fmla="*/ 8 h 52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530"/>
                  <a:gd name="T190" fmla="*/ 0 h 526"/>
                  <a:gd name="T191" fmla="*/ 530 w 530"/>
                  <a:gd name="T192" fmla="*/ 526 h 52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530" h="526">
                    <a:moveTo>
                      <a:pt x="105" y="526"/>
                    </a:moveTo>
                    <a:lnTo>
                      <a:pt x="105" y="526"/>
                    </a:lnTo>
                    <a:lnTo>
                      <a:pt x="88" y="522"/>
                    </a:lnTo>
                    <a:lnTo>
                      <a:pt x="70" y="512"/>
                    </a:lnTo>
                    <a:lnTo>
                      <a:pt x="56" y="494"/>
                    </a:lnTo>
                    <a:lnTo>
                      <a:pt x="53" y="473"/>
                    </a:lnTo>
                    <a:lnTo>
                      <a:pt x="53" y="291"/>
                    </a:lnTo>
                    <a:lnTo>
                      <a:pt x="28" y="291"/>
                    </a:lnTo>
                    <a:lnTo>
                      <a:pt x="18" y="288"/>
                    </a:lnTo>
                    <a:lnTo>
                      <a:pt x="7" y="284"/>
                    </a:lnTo>
                    <a:lnTo>
                      <a:pt x="4" y="274"/>
                    </a:lnTo>
                    <a:lnTo>
                      <a:pt x="0" y="263"/>
                    </a:lnTo>
                    <a:lnTo>
                      <a:pt x="4" y="252"/>
                    </a:lnTo>
                    <a:lnTo>
                      <a:pt x="7" y="245"/>
                    </a:lnTo>
                    <a:lnTo>
                      <a:pt x="246" y="7"/>
                    </a:lnTo>
                    <a:lnTo>
                      <a:pt x="256" y="0"/>
                    </a:lnTo>
                    <a:lnTo>
                      <a:pt x="267" y="0"/>
                    </a:lnTo>
                    <a:lnTo>
                      <a:pt x="274" y="0"/>
                    </a:lnTo>
                    <a:lnTo>
                      <a:pt x="284" y="7"/>
                    </a:lnTo>
                    <a:lnTo>
                      <a:pt x="372" y="95"/>
                    </a:lnTo>
                    <a:lnTo>
                      <a:pt x="372" y="77"/>
                    </a:lnTo>
                    <a:lnTo>
                      <a:pt x="372" y="67"/>
                    </a:lnTo>
                    <a:lnTo>
                      <a:pt x="379" y="60"/>
                    </a:lnTo>
                    <a:lnTo>
                      <a:pt x="386" y="53"/>
                    </a:lnTo>
                    <a:lnTo>
                      <a:pt x="397" y="53"/>
                    </a:lnTo>
                    <a:lnTo>
                      <a:pt x="425" y="53"/>
                    </a:lnTo>
                    <a:lnTo>
                      <a:pt x="435" y="53"/>
                    </a:lnTo>
                    <a:lnTo>
                      <a:pt x="442" y="60"/>
                    </a:lnTo>
                    <a:lnTo>
                      <a:pt x="449" y="67"/>
                    </a:lnTo>
                    <a:lnTo>
                      <a:pt x="449" y="77"/>
                    </a:lnTo>
                    <a:lnTo>
                      <a:pt x="449" y="172"/>
                    </a:lnTo>
                    <a:lnTo>
                      <a:pt x="523" y="245"/>
                    </a:lnTo>
                    <a:lnTo>
                      <a:pt x="526" y="252"/>
                    </a:lnTo>
                    <a:lnTo>
                      <a:pt x="530" y="263"/>
                    </a:lnTo>
                    <a:lnTo>
                      <a:pt x="530" y="274"/>
                    </a:lnTo>
                    <a:lnTo>
                      <a:pt x="523" y="284"/>
                    </a:lnTo>
                    <a:lnTo>
                      <a:pt x="516" y="288"/>
                    </a:lnTo>
                    <a:lnTo>
                      <a:pt x="502" y="291"/>
                    </a:lnTo>
                    <a:lnTo>
                      <a:pt x="477" y="291"/>
                    </a:lnTo>
                    <a:lnTo>
                      <a:pt x="477" y="473"/>
                    </a:lnTo>
                    <a:lnTo>
                      <a:pt x="474" y="494"/>
                    </a:lnTo>
                    <a:lnTo>
                      <a:pt x="460" y="512"/>
                    </a:lnTo>
                    <a:lnTo>
                      <a:pt x="446" y="522"/>
                    </a:lnTo>
                    <a:lnTo>
                      <a:pt x="425" y="526"/>
                    </a:lnTo>
                    <a:lnTo>
                      <a:pt x="267" y="526"/>
                    </a:lnTo>
                    <a:lnTo>
                      <a:pt x="105" y="526"/>
                    </a:lnTo>
                    <a:close/>
                    <a:moveTo>
                      <a:pt x="186" y="316"/>
                    </a:moveTo>
                    <a:lnTo>
                      <a:pt x="214" y="316"/>
                    </a:lnTo>
                    <a:lnTo>
                      <a:pt x="225" y="319"/>
                    </a:lnTo>
                    <a:lnTo>
                      <a:pt x="232" y="323"/>
                    </a:lnTo>
                    <a:lnTo>
                      <a:pt x="239" y="330"/>
                    </a:lnTo>
                    <a:lnTo>
                      <a:pt x="239" y="344"/>
                    </a:lnTo>
                    <a:lnTo>
                      <a:pt x="239" y="473"/>
                    </a:lnTo>
                    <a:lnTo>
                      <a:pt x="397" y="473"/>
                    </a:lnTo>
                    <a:lnTo>
                      <a:pt x="411" y="473"/>
                    </a:lnTo>
                    <a:lnTo>
                      <a:pt x="418" y="470"/>
                    </a:lnTo>
                    <a:lnTo>
                      <a:pt x="421" y="459"/>
                    </a:lnTo>
                    <a:lnTo>
                      <a:pt x="425" y="449"/>
                    </a:lnTo>
                    <a:lnTo>
                      <a:pt x="425" y="291"/>
                    </a:lnTo>
                    <a:lnTo>
                      <a:pt x="421" y="277"/>
                    </a:lnTo>
                    <a:lnTo>
                      <a:pt x="418" y="270"/>
                    </a:lnTo>
                    <a:lnTo>
                      <a:pt x="411" y="267"/>
                    </a:lnTo>
                    <a:lnTo>
                      <a:pt x="397" y="263"/>
                    </a:lnTo>
                    <a:lnTo>
                      <a:pt x="133" y="263"/>
                    </a:lnTo>
                    <a:lnTo>
                      <a:pt x="123" y="267"/>
                    </a:lnTo>
                    <a:lnTo>
                      <a:pt x="112" y="270"/>
                    </a:lnTo>
                    <a:lnTo>
                      <a:pt x="109" y="277"/>
                    </a:lnTo>
                    <a:lnTo>
                      <a:pt x="105" y="291"/>
                    </a:lnTo>
                    <a:lnTo>
                      <a:pt x="105" y="449"/>
                    </a:lnTo>
                    <a:lnTo>
                      <a:pt x="109" y="459"/>
                    </a:lnTo>
                    <a:lnTo>
                      <a:pt x="112" y="470"/>
                    </a:lnTo>
                    <a:lnTo>
                      <a:pt x="123" y="473"/>
                    </a:lnTo>
                    <a:lnTo>
                      <a:pt x="133" y="473"/>
                    </a:lnTo>
                    <a:lnTo>
                      <a:pt x="158" y="473"/>
                    </a:lnTo>
                    <a:lnTo>
                      <a:pt x="158" y="344"/>
                    </a:lnTo>
                    <a:lnTo>
                      <a:pt x="161" y="330"/>
                    </a:lnTo>
                    <a:lnTo>
                      <a:pt x="165" y="323"/>
                    </a:lnTo>
                    <a:lnTo>
                      <a:pt x="176" y="319"/>
                    </a:lnTo>
                    <a:lnTo>
                      <a:pt x="186" y="316"/>
                    </a:lnTo>
                    <a:close/>
                    <a:moveTo>
                      <a:pt x="319" y="316"/>
                    </a:moveTo>
                    <a:lnTo>
                      <a:pt x="344" y="316"/>
                    </a:lnTo>
                    <a:lnTo>
                      <a:pt x="358" y="319"/>
                    </a:lnTo>
                    <a:lnTo>
                      <a:pt x="365" y="323"/>
                    </a:lnTo>
                    <a:lnTo>
                      <a:pt x="369" y="330"/>
                    </a:lnTo>
                    <a:lnTo>
                      <a:pt x="372" y="344"/>
                    </a:lnTo>
                    <a:lnTo>
                      <a:pt x="372" y="368"/>
                    </a:lnTo>
                    <a:lnTo>
                      <a:pt x="369" y="382"/>
                    </a:lnTo>
                    <a:lnTo>
                      <a:pt x="365" y="389"/>
                    </a:lnTo>
                    <a:lnTo>
                      <a:pt x="358" y="393"/>
                    </a:lnTo>
                    <a:lnTo>
                      <a:pt x="344" y="396"/>
                    </a:lnTo>
                    <a:lnTo>
                      <a:pt x="319" y="396"/>
                    </a:lnTo>
                    <a:lnTo>
                      <a:pt x="305" y="393"/>
                    </a:lnTo>
                    <a:lnTo>
                      <a:pt x="298" y="389"/>
                    </a:lnTo>
                    <a:lnTo>
                      <a:pt x="295" y="382"/>
                    </a:lnTo>
                    <a:lnTo>
                      <a:pt x="291" y="368"/>
                    </a:lnTo>
                    <a:lnTo>
                      <a:pt x="291" y="344"/>
                    </a:lnTo>
                    <a:lnTo>
                      <a:pt x="295" y="330"/>
                    </a:lnTo>
                    <a:lnTo>
                      <a:pt x="298" y="323"/>
                    </a:lnTo>
                    <a:lnTo>
                      <a:pt x="305" y="319"/>
                    </a:lnTo>
                    <a:lnTo>
                      <a:pt x="319" y="316"/>
                    </a:lnTo>
                    <a:close/>
                  </a:path>
                </a:pathLst>
              </a:custGeom>
              <a:solidFill>
                <a:schemeClr val="bg1">
                  <a:alpha val="65097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7455" name="AutoShape 2162"/>
            <p:cNvSpPr>
              <a:spLocks noChangeArrowheads="1"/>
            </p:cNvSpPr>
            <p:nvPr/>
          </p:nvSpPr>
          <p:spPr bwMode="auto">
            <a:xfrm>
              <a:off x="2215" y="2840"/>
              <a:ext cx="491" cy="991"/>
            </a:xfrm>
            <a:prstGeom prst="upArrow">
              <a:avLst>
                <a:gd name="adj1" fmla="val 68750"/>
                <a:gd name="adj2" fmla="val 57663"/>
              </a:avLst>
            </a:prstGeom>
            <a:solidFill>
              <a:srgbClr val="FFCC00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635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lIns="0" tIns="82800" rIns="0" anchor="ctr">
              <a:flatTx/>
            </a:bodyPr>
            <a:lstStyle/>
            <a:p>
              <a:pPr algn="ctr" eaLnBrk="0" hangingPunct="0"/>
              <a:endParaRPr kumimoji="0" lang="zh-CN" altLang="zh-CN" sz="1000" b="1">
                <a:latin typeface="휴먼새내기체"/>
                <a:ea typeface="휴먼새내기체"/>
                <a:cs typeface="휴먼새내기체"/>
              </a:endParaRPr>
            </a:p>
          </p:txBody>
        </p:sp>
        <p:sp>
          <p:nvSpPr>
            <p:cNvPr id="17456" name="AutoShape 2163"/>
            <p:cNvSpPr>
              <a:spLocks noChangeArrowheads="1"/>
            </p:cNvSpPr>
            <p:nvPr/>
          </p:nvSpPr>
          <p:spPr bwMode="auto">
            <a:xfrm>
              <a:off x="2955" y="1979"/>
              <a:ext cx="491" cy="1852"/>
            </a:xfrm>
            <a:prstGeom prst="upArrow">
              <a:avLst>
                <a:gd name="adj1" fmla="val 68750"/>
                <a:gd name="adj2" fmla="val 107761"/>
              </a:avLst>
            </a:prstGeom>
            <a:solidFill>
              <a:srgbClr val="CCFFCC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63500" prstMaterial="legacyMatte">
              <a:bevelT w="13500" h="13500" prst="angle"/>
              <a:bevelB w="13500" h="13500" prst="angle"/>
              <a:extrusionClr>
                <a:srgbClr val="CCFFCC"/>
              </a:extrusionClr>
            </a:sp3d>
          </p:spPr>
          <p:txBody>
            <a:bodyPr wrap="none" lIns="0" tIns="82800" rIns="0" anchor="ctr">
              <a:flatTx/>
            </a:bodyPr>
            <a:lstStyle/>
            <a:p>
              <a:pPr algn="ctr" eaLnBrk="0" hangingPunct="0"/>
              <a:endParaRPr kumimoji="0" lang="zh-CN" altLang="zh-CN" sz="1000" b="1">
                <a:latin typeface="휴먼새내기체"/>
                <a:ea typeface="휴먼새내기체"/>
                <a:cs typeface="휴먼새내기체"/>
              </a:endParaRPr>
            </a:p>
          </p:txBody>
        </p:sp>
        <p:sp>
          <p:nvSpPr>
            <p:cNvPr id="17457" name="AutoShape 2164"/>
            <p:cNvSpPr>
              <a:spLocks noChangeArrowheads="1"/>
            </p:cNvSpPr>
            <p:nvPr/>
          </p:nvSpPr>
          <p:spPr bwMode="auto">
            <a:xfrm>
              <a:off x="3696" y="2205"/>
              <a:ext cx="491" cy="1626"/>
            </a:xfrm>
            <a:prstGeom prst="upArrow">
              <a:avLst>
                <a:gd name="adj1" fmla="val 68750"/>
                <a:gd name="adj2" fmla="val 94611"/>
              </a:avLst>
            </a:prstGeom>
            <a:solidFill>
              <a:srgbClr val="CC99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63500" prstMaterial="legacyMatte">
              <a:bevelT w="13500" h="13500" prst="angle"/>
              <a:bevelB w="13500" h="13500" prst="angle"/>
              <a:extrusionClr>
                <a:srgbClr val="CC99FF"/>
              </a:extrusionClr>
            </a:sp3d>
          </p:spPr>
          <p:txBody>
            <a:bodyPr wrap="none" lIns="0" tIns="82800" rIns="0" anchor="ctr">
              <a:flatTx/>
            </a:bodyPr>
            <a:lstStyle/>
            <a:p>
              <a:pPr algn="ctr" eaLnBrk="0" hangingPunct="0"/>
              <a:endParaRPr kumimoji="0" lang="zh-CN" altLang="zh-CN" sz="1000" b="1">
                <a:latin typeface="휴먼새내기체"/>
                <a:ea typeface="휴먼새내기체"/>
                <a:cs typeface="휴먼새내기체"/>
              </a:endParaRPr>
            </a:p>
          </p:txBody>
        </p:sp>
      </p:grpSp>
      <p:sp>
        <p:nvSpPr>
          <p:cNvPr id="17429" name="Line 2167"/>
          <p:cNvSpPr>
            <a:spLocks noChangeShapeType="1"/>
          </p:cNvSpPr>
          <p:nvPr/>
        </p:nvSpPr>
        <p:spPr bwMode="auto">
          <a:xfrm flipH="1">
            <a:off x="3132138" y="5557838"/>
            <a:ext cx="392112" cy="463550"/>
          </a:xfrm>
          <a:prstGeom prst="line">
            <a:avLst/>
          </a:prstGeom>
          <a:noFill/>
          <a:ln w="15875" cap="rnd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30" name="Line 2169"/>
          <p:cNvSpPr>
            <a:spLocks noChangeShapeType="1"/>
          </p:cNvSpPr>
          <p:nvPr/>
        </p:nvSpPr>
        <p:spPr bwMode="auto">
          <a:xfrm>
            <a:off x="4567238" y="5554663"/>
            <a:ext cx="0" cy="465137"/>
          </a:xfrm>
          <a:prstGeom prst="line">
            <a:avLst/>
          </a:prstGeom>
          <a:noFill/>
          <a:ln w="15875" cap="rnd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31" name="Line 2170"/>
          <p:cNvSpPr>
            <a:spLocks noChangeShapeType="1"/>
          </p:cNvSpPr>
          <p:nvPr/>
        </p:nvSpPr>
        <p:spPr bwMode="auto">
          <a:xfrm>
            <a:off x="5648325" y="5554663"/>
            <a:ext cx="392113" cy="463550"/>
          </a:xfrm>
          <a:prstGeom prst="line">
            <a:avLst/>
          </a:prstGeom>
          <a:noFill/>
          <a:ln w="15875" cap="rnd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32" name="Freeform 2175"/>
          <p:cNvSpPr>
            <a:spLocks noEditPoints="1"/>
          </p:cNvSpPr>
          <p:nvPr/>
        </p:nvSpPr>
        <p:spPr bwMode="auto">
          <a:xfrm>
            <a:off x="3741738" y="5441950"/>
            <a:ext cx="431800" cy="431800"/>
          </a:xfrm>
          <a:custGeom>
            <a:avLst/>
            <a:gdLst>
              <a:gd name="T0" fmla="*/ 2147483647 w 300"/>
              <a:gd name="T1" fmla="*/ 2147483647 h 300"/>
              <a:gd name="T2" fmla="*/ 2147483647 w 300"/>
              <a:gd name="T3" fmla="*/ 2147483647 h 300"/>
              <a:gd name="T4" fmla="*/ 2147483647 w 300"/>
              <a:gd name="T5" fmla="*/ 2147483647 h 300"/>
              <a:gd name="T6" fmla="*/ 2147483647 w 300"/>
              <a:gd name="T7" fmla="*/ 2147483647 h 300"/>
              <a:gd name="T8" fmla="*/ 2147483647 w 300"/>
              <a:gd name="T9" fmla="*/ 2147483647 h 300"/>
              <a:gd name="T10" fmla="*/ 2147483647 w 300"/>
              <a:gd name="T11" fmla="*/ 2147483647 h 300"/>
              <a:gd name="T12" fmla="*/ 2147483647 w 300"/>
              <a:gd name="T13" fmla="*/ 2147483647 h 300"/>
              <a:gd name="T14" fmla="*/ 2147483647 w 300"/>
              <a:gd name="T15" fmla="*/ 2147483647 h 300"/>
              <a:gd name="T16" fmla="*/ 2147483647 w 300"/>
              <a:gd name="T17" fmla="*/ 2147483647 h 300"/>
              <a:gd name="T18" fmla="*/ 2147483647 w 300"/>
              <a:gd name="T19" fmla="*/ 2147483647 h 300"/>
              <a:gd name="T20" fmla="*/ 2147483647 w 300"/>
              <a:gd name="T21" fmla="*/ 2147483647 h 300"/>
              <a:gd name="T22" fmla="*/ 0 w 300"/>
              <a:gd name="T23" fmla="*/ 2147483647 h 300"/>
              <a:gd name="T24" fmla="*/ 2147483647 w 300"/>
              <a:gd name="T25" fmla="*/ 2147483647 h 300"/>
              <a:gd name="T26" fmla="*/ 2147483647 w 300"/>
              <a:gd name="T27" fmla="*/ 2147483647 h 300"/>
              <a:gd name="T28" fmla="*/ 2147483647 w 300"/>
              <a:gd name="T29" fmla="*/ 0 h 300"/>
              <a:gd name="T30" fmla="*/ 2147483647 w 300"/>
              <a:gd name="T31" fmla="*/ 2147483647 h 300"/>
              <a:gd name="T32" fmla="*/ 2147483647 w 300"/>
              <a:gd name="T33" fmla="*/ 2147483647 h 300"/>
              <a:gd name="T34" fmla="*/ 2147483647 w 300"/>
              <a:gd name="T35" fmla="*/ 2147483647 h 300"/>
              <a:gd name="T36" fmla="*/ 2147483647 w 300"/>
              <a:gd name="T37" fmla="*/ 2147483647 h 300"/>
              <a:gd name="T38" fmla="*/ 2147483647 w 300"/>
              <a:gd name="T39" fmla="*/ 2147483647 h 300"/>
              <a:gd name="T40" fmla="*/ 2147483647 w 300"/>
              <a:gd name="T41" fmla="*/ 2147483647 h 300"/>
              <a:gd name="T42" fmla="*/ 2147483647 w 300"/>
              <a:gd name="T43" fmla="*/ 2147483647 h 300"/>
              <a:gd name="T44" fmla="*/ 2147483647 w 300"/>
              <a:gd name="T45" fmla="*/ 2147483647 h 300"/>
              <a:gd name="T46" fmla="*/ 2147483647 w 300"/>
              <a:gd name="T47" fmla="*/ 2147483647 h 300"/>
              <a:gd name="T48" fmla="*/ 2147483647 w 300"/>
              <a:gd name="T49" fmla="*/ 2147483647 h 300"/>
              <a:gd name="T50" fmla="*/ 2147483647 w 300"/>
              <a:gd name="T51" fmla="*/ 2147483647 h 300"/>
              <a:gd name="T52" fmla="*/ 2147483647 w 300"/>
              <a:gd name="T53" fmla="*/ 2147483647 h 300"/>
              <a:gd name="T54" fmla="*/ 2147483647 w 300"/>
              <a:gd name="T55" fmla="*/ 2147483647 h 300"/>
              <a:gd name="T56" fmla="*/ 2147483647 w 300"/>
              <a:gd name="T57" fmla="*/ 2147483647 h 300"/>
              <a:gd name="T58" fmla="*/ 2147483647 w 300"/>
              <a:gd name="T59" fmla="*/ 2147483647 h 300"/>
              <a:gd name="T60" fmla="*/ 2147483647 w 300"/>
              <a:gd name="T61" fmla="*/ 2147483647 h 300"/>
              <a:gd name="T62" fmla="*/ 2147483647 w 300"/>
              <a:gd name="T63" fmla="*/ 2147483647 h 300"/>
              <a:gd name="T64" fmla="*/ 2147483647 w 300"/>
              <a:gd name="T65" fmla="*/ 2147483647 h 300"/>
              <a:gd name="T66" fmla="*/ 2147483647 w 300"/>
              <a:gd name="T67" fmla="*/ 2147483647 h 300"/>
              <a:gd name="T68" fmla="*/ 2147483647 w 300"/>
              <a:gd name="T69" fmla="*/ 2147483647 h 300"/>
              <a:gd name="T70" fmla="*/ 2147483647 w 300"/>
              <a:gd name="T71" fmla="*/ 2147483647 h 300"/>
              <a:gd name="T72" fmla="*/ 2147483647 w 300"/>
              <a:gd name="T73" fmla="*/ 2147483647 h 300"/>
              <a:gd name="T74" fmla="*/ 2147483647 w 300"/>
              <a:gd name="T75" fmla="*/ 2147483647 h 300"/>
              <a:gd name="T76" fmla="*/ 2147483647 w 300"/>
              <a:gd name="T77" fmla="*/ 2147483647 h 300"/>
              <a:gd name="T78" fmla="*/ 2147483647 w 300"/>
              <a:gd name="T79" fmla="*/ 2147483647 h 300"/>
              <a:gd name="T80" fmla="*/ 2147483647 w 300"/>
              <a:gd name="T81" fmla="*/ 2147483647 h 300"/>
              <a:gd name="T82" fmla="*/ 2147483647 w 300"/>
              <a:gd name="T83" fmla="*/ 2147483647 h 300"/>
              <a:gd name="T84" fmla="*/ 2147483647 w 300"/>
              <a:gd name="T85" fmla="*/ 2147483647 h 300"/>
              <a:gd name="T86" fmla="*/ 2147483647 w 300"/>
              <a:gd name="T87" fmla="*/ 2147483647 h 300"/>
              <a:gd name="T88" fmla="*/ 2147483647 w 300"/>
              <a:gd name="T89" fmla="*/ 0 h 300"/>
              <a:gd name="T90" fmla="*/ 2147483647 w 300"/>
              <a:gd name="T91" fmla="*/ 2147483647 h 300"/>
              <a:gd name="T92" fmla="*/ 2147483647 w 300"/>
              <a:gd name="T93" fmla="*/ 2147483647 h 300"/>
              <a:gd name="T94" fmla="*/ 2147483647 w 300"/>
              <a:gd name="T95" fmla="*/ 2147483647 h 300"/>
              <a:gd name="T96" fmla="*/ 2147483647 w 300"/>
              <a:gd name="T97" fmla="*/ 2147483647 h 300"/>
              <a:gd name="T98" fmla="*/ 2147483647 w 300"/>
              <a:gd name="T99" fmla="*/ 2147483647 h 300"/>
              <a:gd name="T100" fmla="*/ 2147483647 w 300"/>
              <a:gd name="T101" fmla="*/ 2147483647 h 300"/>
              <a:gd name="T102" fmla="*/ 2147483647 w 300"/>
              <a:gd name="T103" fmla="*/ 2147483647 h 300"/>
              <a:gd name="T104" fmla="*/ 2147483647 w 300"/>
              <a:gd name="T105" fmla="*/ 2147483647 h 300"/>
              <a:gd name="T106" fmla="*/ 2147483647 w 300"/>
              <a:gd name="T107" fmla="*/ 0 h 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00"/>
              <a:gd name="T163" fmla="*/ 0 h 300"/>
              <a:gd name="T164" fmla="*/ 300 w 300"/>
              <a:gd name="T165" fmla="*/ 300 h 300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00" h="300">
                <a:moveTo>
                  <a:pt x="30" y="90"/>
                </a:moveTo>
                <a:lnTo>
                  <a:pt x="104" y="90"/>
                </a:lnTo>
                <a:lnTo>
                  <a:pt x="116" y="92"/>
                </a:lnTo>
                <a:lnTo>
                  <a:pt x="126" y="98"/>
                </a:lnTo>
                <a:lnTo>
                  <a:pt x="132" y="108"/>
                </a:lnTo>
                <a:lnTo>
                  <a:pt x="134" y="120"/>
                </a:lnTo>
                <a:lnTo>
                  <a:pt x="134" y="166"/>
                </a:lnTo>
                <a:lnTo>
                  <a:pt x="132" y="176"/>
                </a:lnTo>
                <a:lnTo>
                  <a:pt x="126" y="186"/>
                </a:lnTo>
                <a:lnTo>
                  <a:pt x="116" y="194"/>
                </a:lnTo>
                <a:lnTo>
                  <a:pt x="104" y="196"/>
                </a:lnTo>
                <a:lnTo>
                  <a:pt x="104" y="270"/>
                </a:lnTo>
                <a:lnTo>
                  <a:pt x="102" y="282"/>
                </a:lnTo>
                <a:lnTo>
                  <a:pt x="96" y="292"/>
                </a:lnTo>
                <a:lnTo>
                  <a:pt x="86" y="298"/>
                </a:lnTo>
                <a:lnTo>
                  <a:pt x="74" y="300"/>
                </a:lnTo>
                <a:lnTo>
                  <a:pt x="60" y="300"/>
                </a:lnTo>
                <a:lnTo>
                  <a:pt x="48" y="298"/>
                </a:lnTo>
                <a:lnTo>
                  <a:pt x="38" y="292"/>
                </a:lnTo>
                <a:lnTo>
                  <a:pt x="32" y="282"/>
                </a:lnTo>
                <a:lnTo>
                  <a:pt x="30" y="270"/>
                </a:lnTo>
                <a:lnTo>
                  <a:pt x="30" y="196"/>
                </a:lnTo>
                <a:lnTo>
                  <a:pt x="18" y="194"/>
                </a:lnTo>
                <a:lnTo>
                  <a:pt x="8" y="186"/>
                </a:lnTo>
                <a:lnTo>
                  <a:pt x="2" y="176"/>
                </a:lnTo>
                <a:lnTo>
                  <a:pt x="0" y="166"/>
                </a:lnTo>
                <a:lnTo>
                  <a:pt x="0" y="120"/>
                </a:lnTo>
                <a:lnTo>
                  <a:pt x="2" y="108"/>
                </a:lnTo>
                <a:lnTo>
                  <a:pt x="8" y="98"/>
                </a:lnTo>
                <a:lnTo>
                  <a:pt x="18" y="92"/>
                </a:lnTo>
                <a:lnTo>
                  <a:pt x="30" y="90"/>
                </a:lnTo>
                <a:close/>
                <a:moveTo>
                  <a:pt x="60" y="0"/>
                </a:moveTo>
                <a:lnTo>
                  <a:pt x="74" y="0"/>
                </a:lnTo>
                <a:lnTo>
                  <a:pt x="86" y="2"/>
                </a:lnTo>
                <a:lnTo>
                  <a:pt x="96" y="8"/>
                </a:lnTo>
                <a:lnTo>
                  <a:pt x="102" y="18"/>
                </a:lnTo>
                <a:lnTo>
                  <a:pt x="104" y="30"/>
                </a:lnTo>
                <a:lnTo>
                  <a:pt x="104" y="44"/>
                </a:lnTo>
                <a:lnTo>
                  <a:pt x="102" y="56"/>
                </a:lnTo>
                <a:lnTo>
                  <a:pt x="96" y="66"/>
                </a:lnTo>
                <a:lnTo>
                  <a:pt x="86" y="72"/>
                </a:lnTo>
                <a:lnTo>
                  <a:pt x="74" y="74"/>
                </a:lnTo>
                <a:lnTo>
                  <a:pt x="60" y="74"/>
                </a:lnTo>
                <a:lnTo>
                  <a:pt x="48" y="72"/>
                </a:lnTo>
                <a:lnTo>
                  <a:pt x="38" y="66"/>
                </a:lnTo>
                <a:lnTo>
                  <a:pt x="32" y="56"/>
                </a:lnTo>
                <a:lnTo>
                  <a:pt x="30" y="44"/>
                </a:lnTo>
                <a:lnTo>
                  <a:pt x="30" y="30"/>
                </a:lnTo>
                <a:lnTo>
                  <a:pt x="32" y="18"/>
                </a:lnTo>
                <a:lnTo>
                  <a:pt x="38" y="8"/>
                </a:lnTo>
                <a:lnTo>
                  <a:pt x="48" y="2"/>
                </a:lnTo>
                <a:lnTo>
                  <a:pt x="60" y="0"/>
                </a:lnTo>
                <a:close/>
                <a:moveTo>
                  <a:pt x="276" y="112"/>
                </a:moveTo>
                <a:lnTo>
                  <a:pt x="300" y="186"/>
                </a:lnTo>
                <a:lnTo>
                  <a:pt x="300" y="190"/>
                </a:lnTo>
                <a:lnTo>
                  <a:pt x="300" y="196"/>
                </a:lnTo>
                <a:lnTo>
                  <a:pt x="298" y="208"/>
                </a:lnTo>
                <a:lnTo>
                  <a:pt x="292" y="216"/>
                </a:lnTo>
                <a:lnTo>
                  <a:pt x="282" y="224"/>
                </a:lnTo>
                <a:lnTo>
                  <a:pt x="270" y="226"/>
                </a:lnTo>
                <a:lnTo>
                  <a:pt x="270" y="270"/>
                </a:lnTo>
                <a:lnTo>
                  <a:pt x="268" y="282"/>
                </a:lnTo>
                <a:lnTo>
                  <a:pt x="262" y="292"/>
                </a:lnTo>
                <a:lnTo>
                  <a:pt x="252" y="298"/>
                </a:lnTo>
                <a:lnTo>
                  <a:pt x="240" y="300"/>
                </a:lnTo>
                <a:lnTo>
                  <a:pt x="226" y="300"/>
                </a:lnTo>
                <a:lnTo>
                  <a:pt x="214" y="298"/>
                </a:lnTo>
                <a:lnTo>
                  <a:pt x="204" y="292"/>
                </a:lnTo>
                <a:lnTo>
                  <a:pt x="198" y="282"/>
                </a:lnTo>
                <a:lnTo>
                  <a:pt x="196" y="270"/>
                </a:lnTo>
                <a:lnTo>
                  <a:pt x="196" y="226"/>
                </a:lnTo>
                <a:lnTo>
                  <a:pt x="184" y="224"/>
                </a:lnTo>
                <a:lnTo>
                  <a:pt x="174" y="216"/>
                </a:lnTo>
                <a:lnTo>
                  <a:pt x="168" y="208"/>
                </a:lnTo>
                <a:lnTo>
                  <a:pt x="164" y="196"/>
                </a:lnTo>
                <a:lnTo>
                  <a:pt x="166" y="190"/>
                </a:lnTo>
                <a:lnTo>
                  <a:pt x="166" y="188"/>
                </a:lnTo>
                <a:lnTo>
                  <a:pt x="166" y="186"/>
                </a:lnTo>
                <a:lnTo>
                  <a:pt x="188" y="112"/>
                </a:lnTo>
                <a:lnTo>
                  <a:pt x="190" y="110"/>
                </a:lnTo>
                <a:lnTo>
                  <a:pt x="190" y="108"/>
                </a:lnTo>
                <a:lnTo>
                  <a:pt x="196" y="98"/>
                </a:lnTo>
                <a:lnTo>
                  <a:pt x="206" y="92"/>
                </a:lnTo>
                <a:lnTo>
                  <a:pt x="218" y="90"/>
                </a:lnTo>
                <a:lnTo>
                  <a:pt x="248" y="90"/>
                </a:lnTo>
                <a:lnTo>
                  <a:pt x="260" y="92"/>
                </a:lnTo>
                <a:lnTo>
                  <a:pt x="270" y="98"/>
                </a:lnTo>
                <a:lnTo>
                  <a:pt x="276" y="108"/>
                </a:lnTo>
                <a:lnTo>
                  <a:pt x="276" y="112"/>
                </a:lnTo>
                <a:close/>
                <a:moveTo>
                  <a:pt x="226" y="0"/>
                </a:moveTo>
                <a:lnTo>
                  <a:pt x="240" y="0"/>
                </a:lnTo>
                <a:lnTo>
                  <a:pt x="252" y="2"/>
                </a:lnTo>
                <a:lnTo>
                  <a:pt x="262" y="8"/>
                </a:lnTo>
                <a:lnTo>
                  <a:pt x="268" y="18"/>
                </a:lnTo>
                <a:lnTo>
                  <a:pt x="270" y="30"/>
                </a:lnTo>
                <a:lnTo>
                  <a:pt x="270" y="44"/>
                </a:lnTo>
                <a:lnTo>
                  <a:pt x="268" y="56"/>
                </a:lnTo>
                <a:lnTo>
                  <a:pt x="262" y="66"/>
                </a:lnTo>
                <a:lnTo>
                  <a:pt x="252" y="72"/>
                </a:lnTo>
                <a:lnTo>
                  <a:pt x="240" y="74"/>
                </a:lnTo>
                <a:lnTo>
                  <a:pt x="226" y="74"/>
                </a:lnTo>
                <a:lnTo>
                  <a:pt x="214" y="72"/>
                </a:lnTo>
                <a:lnTo>
                  <a:pt x="204" y="66"/>
                </a:lnTo>
                <a:lnTo>
                  <a:pt x="198" y="56"/>
                </a:lnTo>
                <a:lnTo>
                  <a:pt x="196" y="44"/>
                </a:lnTo>
                <a:lnTo>
                  <a:pt x="196" y="30"/>
                </a:lnTo>
                <a:lnTo>
                  <a:pt x="198" y="18"/>
                </a:lnTo>
                <a:lnTo>
                  <a:pt x="204" y="8"/>
                </a:lnTo>
                <a:lnTo>
                  <a:pt x="214" y="2"/>
                </a:lnTo>
                <a:lnTo>
                  <a:pt x="226" y="0"/>
                </a:lnTo>
                <a:close/>
              </a:path>
            </a:pathLst>
          </a:custGeom>
          <a:solidFill>
            <a:schemeClr val="bg1">
              <a:alpha val="65097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33" name="Freeform 2176"/>
          <p:cNvSpPr>
            <a:spLocks noEditPoints="1"/>
          </p:cNvSpPr>
          <p:nvPr/>
        </p:nvSpPr>
        <p:spPr bwMode="auto">
          <a:xfrm>
            <a:off x="4932363" y="5445125"/>
            <a:ext cx="404812" cy="407988"/>
          </a:xfrm>
          <a:custGeom>
            <a:avLst/>
            <a:gdLst>
              <a:gd name="T0" fmla="*/ 2147483647 w 300"/>
              <a:gd name="T1" fmla="*/ 2147483647 h 302"/>
              <a:gd name="T2" fmla="*/ 2147483647 w 300"/>
              <a:gd name="T3" fmla="*/ 2147483647 h 302"/>
              <a:gd name="T4" fmla="*/ 2147483647 w 300"/>
              <a:gd name="T5" fmla="*/ 2147483647 h 302"/>
              <a:gd name="T6" fmla="*/ 2147483647 w 300"/>
              <a:gd name="T7" fmla="*/ 2147483647 h 302"/>
              <a:gd name="T8" fmla="*/ 2147483647 w 300"/>
              <a:gd name="T9" fmla="*/ 2147483647 h 302"/>
              <a:gd name="T10" fmla="*/ 2147483647 w 300"/>
              <a:gd name="T11" fmla="*/ 2147483647 h 302"/>
              <a:gd name="T12" fmla="*/ 0 w 300"/>
              <a:gd name="T13" fmla="*/ 2147483647 h 302"/>
              <a:gd name="T14" fmla="*/ 0 w 300"/>
              <a:gd name="T15" fmla="*/ 2147483647 h 302"/>
              <a:gd name="T16" fmla="*/ 2147483647 w 300"/>
              <a:gd name="T17" fmla="*/ 2147483647 h 302"/>
              <a:gd name="T18" fmla="*/ 2147483647 w 300"/>
              <a:gd name="T19" fmla="*/ 2147483647 h 302"/>
              <a:gd name="T20" fmla="*/ 2147483647 w 300"/>
              <a:gd name="T21" fmla="*/ 2147483647 h 302"/>
              <a:gd name="T22" fmla="*/ 2147483647 w 300"/>
              <a:gd name="T23" fmla="*/ 2147483647 h 302"/>
              <a:gd name="T24" fmla="*/ 2147483647 w 300"/>
              <a:gd name="T25" fmla="*/ 0 h 302"/>
              <a:gd name="T26" fmla="*/ 2147483647 w 300"/>
              <a:gd name="T27" fmla="*/ 2147483647 h 302"/>
              <a:gd name="T28" fmla="*/ 2147483647 w 300"/>
              <a:gd name="T29" fmla="*/ 2147483647 h 302"/>
              <a:gd name="T30" fmla="*/ 2147483647 w 300"/>
              <a:gd name="T31" fmla="*/ 2147483647 h 302"/>
              <a:gd name="T32" fmla="*/ 2147483647 w 300"/>
              <a:gd name="T33" fmla="*/ 2147483647 h 302"/>
              <a:gd name="T34" fmla="*/ 2147483647 w 300"/>
              <a:gd name="T35" fmla="*/ 2147483647 h 302"/>
              <a:gd name="T36" fmla="*/ 2147483647 w 300"/>
              <a:gd name="T37" fmla="*/ 2147483647 h 302"/>
              <a:gd name="T38" fmla="*/ 2147483647 w 300"/>
              <a:gd name="T39" fmla="*/ 2147483647 h 302"/>
              <a:gd name="T40" fmla="*/ 2147483647 w 300"/>
              <a:gd name="T41" fmla="*/ 2147483647 h 302"/>
              <a:gd name="T42" fmla="*/ 2147483647 w 300"/>
              <a:gd name="T43" fmla="*/ 2147483647 h 302"/>
              <a:gd name="T44" fmla="*/ 2147483647 w 300"/>
              <a:gd name="T45" fmla="*/ 2147483647 h 302"/>
              <a:gd name="T46" fmla="*/ 2147483647 w 300"/>
              <a:gd name="T47" fmla="*/ 2147483647 h 302"/>
              <a:gd name="T48" fmla="*/ 2147483647 w 300"/>
              <a:gd name="T49" fmla="*/ 2147483647 h 302"/>
              <a:gd name="T50" fmla="*/ 2147483647 w 300"/>
              <a:gd name="T51" fmla="*/ 2147483647 h 302"/>
              <a:gd name="T52" fmla="*/ 2147483647 w 300"/>
              <a:gd name="T53" fmla="*/ 2147483647 h 302"/>
              <a:gd name="T54" fmla="*/ 2147483647 w 300"/>
              <a:gd name="T55" fmla="*/ 2147483647 h 302"/>
              <a:gd name="T56" fmla="*/ 2147483647 w 300"/>
              <a:gd name="T57" fmla="*/ 2147483647 h 302"/>
              <a:gd name="T58" fmla="*/ 2147483647 w 300"/>
              <a:gd name="T59" fmla="*/ 2147483647 h 302"/>
              <a:gd name="T60" fmla="*/ 2147483647 w 300"/>
              <a:gd name="T61" fmla="*/ 2147483647 h 302"/>
              <a:gd name="T62" fmla="*/ 2147483647 w 300"/>
              <a:gd name="T63" fmla="*/ 2147483647 h 302"/>
              <a:gd name="T64" fmla="*/ 2147483647 w 300"/>
              <a:gd name="T65" fmla="*/ 2147483647 h 302"/>
              <a:gd name="T66" fmla="*/ 2147483647 w 300"/>
              <a:gd name="T67" fmla="*/ 2147483647 h 302"/>
              <a:gd name="T68" fmla="*/ 2147483647 w 300"/>
              <a:gd name="T69" fmla="*/ 2147483647 h 302"/>
              <a:gd name="T70" fmla="*/ 2147483647 w 300"/>
              <a:gd name="T71" fmla="*/ 2147483647 h 302"/>
              <a:gd name="T72" fmla="*/ 2147483647 w 300"/>
              <a:gd name="T73" fmla="*/ 2147483647 h 302"/>
              <a:gd name="T74" fmla="*/ 2147483647 w 300"/>
              <a:gd name="T75" fmla="*/ 2147483647 h 302"/>
              <a:gd name="T76" fmla="*/ 2147483647 w 300"/>
              <a:gd name="T77" fmla="*/ 2147483647 h 302"/>
              <a:gd name="T78" fmla="*/ 2147483647 w 300"/>
              <a:gd name="T79" fmla="*/ 2147483647 h 302"/>
              <a:gd name="T80" fmla="*/ 2147483647 w 300"/>
              <a:gd name="T81" fmla="*/ 2147483647 h 302"/>
              <a:gd name="T82" fmla="*/ 2147483647 w 300"/>
              <a:gd name="T83" fmla="*/ 2147483647 h 302"/>
              <a:gd name="T84" fmla="*/ 2147483647 w 300"/>
              <a:gd name="T85" fmla="*/ 2147483647 h 302"/>
              <a:gd name="T86" fmla="*/ 2147483647 w 300"/>
              <a:gd name="T87" fmla="*/ 2147483647 h 302"/>
              <a:gd name="T88" fmla="*/ 2147483647 w 300"/>
              <a:gd name="T89" fmla="*/ 2147483647 h 302"/>
              <a:gd name="T90" fmla="*/ 2147483647 w 300"/>
              <a:gd name="T91" fmla="*/ 2147483647 h 302"/>
              <a:gd name="T92" fmla="*/ 2147483647 w 300"/>
              <a:gd name="T93" fmla="*/ 2147483647 h 302"/>
              <a:gd name="T94" fmla="*/ 2147483647 w 300"/>
              <a:gd name="T95" fmla="*/ 2147483647 h 302"/>
              <a:gd name="T96" fmla="*/ 2147483647 w 300"/>
              <a:gd name="T97" fmla="*/ 2147483647 h 302"/>
              <a:gd name="T98" fmla="*/ 2147483647 w 300"/>
              <a:gd name="T99" fmla="*/ 2147483647 h 302"/>
              <a:gd name="T100" fmla="*/ 2147483647 w 300"/>
              <a:gd name="T101" fmla="*/ 2147483647 h 302"/>
              <a:gd name="T102" fmla="*/ 2147483647 w 300"/>
              <a:gd name="T103" fmla="*/ 2147483647 h 302"/>
              <a:gd name="T104" fmla="*/ 2147483647 w 300"/>
              <a:gd name="T105" fmla="*/ 2147483647 h 302"/>
              <a:gd name="T106" fmla="*/ 2147483647 w 300"/>
              <a:gd name="T107" fmla="*/ 2147483647 h 302"/>
              <a:gd name="T108" fmla="*/ 2147483647 w 300"/>
              <a:gd name="T109" fmla="*/ 2147483647 h 302"/>
              <a:gd name="T110" fmla="*/ 2147483647 w 300"/>
              <a:gd name="T111" fmla="*/ 2147483647 h 302"/>
              <a:gd name="T112" fmla="*/ 2147483647 w 300"/>
              <a:gd name="T113" fmla="*/ 2147483647 h 302"/>
              <a:gd name="T114" fmla="*/ 2147483647 w 300"/>
              <a:gd name="T115" fmla="*/ 2147483647 h 302"/>
              <a:gd name="T116" fmla="*/ 2147483647 w 300"/>
              <a:gd name="T117" fmla="*/ 2147483647 h 302"/>
              <a:gd name="T118" fmla="*/ 2147483647 w 300"/>
              <a:gd name="T119" fmla="*/ 2147483647 h 302"/>
              <a:gd name="T120" fmla="*/ 2147483647 w 300"/>
              <a:gd name="T121" fmla="*/ 2147483647 h 30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00"/>
              <a:gd name="T184" fmla="*/ 0 h 302"/>
              <a:gd name="T185" fmla="*/ 300 w 300"/>
              <a:gd name="T186" fmla="*/ 302 h 302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00" h="302">
                <a:moveTo>
                  <a:pt x="140" y="278"/>
                </a:moveTo>
                <a:lnTo>
                  <a:pt x="140" y="278"/>
                </a:lnTo>
                <a:lnTo>
                  <a:pt x="128" y="288"/>
                </a:lnTo>
                <a:lnTo>
                  <a:pt x="114" y="296"/>
                </a:lnTo>
                <a:lnTo>
                  <a:pt x="98" y="300"/>
                </a:lnTo>
                <a:lnTo>
                  <a:pt x="82" y="302"/>
                </a:lnTo>
                <a:lnTo>
                  <a:pt x="30" y="302"/>
                </a:lnTo>
                <a:lnTo>
                  <a:pt x="18" y="300"/>
                </a:lnTo>
                <a:lnTo>
                  <a:pt x="8" y="292"/>
                </a:lnTo>
                <a:lnTo>
                  <a:pt x="2" y="284"/>
                </a:lnTo>
                <a:lnTo>
                  <a:pt x="0" y="272"/>
                </a:lnTo>
                <a:lnTo>
                  <a:pt x="0" y="218"/>
                </a:lnTo>
                <a:lnTo>
                  <a:pt x="0" y="202"/>
                </a:lnTo>
                <a:lnTo>
                  <a:pt x="6" y="188"/>
                </a:lnTo>
                <a:lnTo>
                  <a:pt x="14" y="174"/>
                </a:lnTo>
                <a:lnTo>
                  <a:pt x="24" y="160"/>
                </a:lnTo>
                <a:lnTo>
                  <a:pt x="160" y="24"/>
                </a:lnTo>
                <a:lnTo>
                  <a:pt x="172" y="14"/>
                </a:lnTo>
                <a:lnTo>
                  <a:pt x="186" y="6"/>
                </a:lnTo>
                <a:lnTo>
                  <a:pt x="202" y="2"/>
                </a:lnTo>
                <a:lnTo>
                  <a:pt x="218" y="0"/>
                </a:lnTo>
                <a:lnTo>
                  <a:pt x="234" y="2"/>
                </a:lnTo>
                <a:lnTo>
                  <a:pt x="250" y="6"/>
                </a:lnTo>
                <a:lnTo>
                  <a:pt x="264" y="14"/>
                </a:lnTo>
                <a:lnTo>
                  <a:pt x="276" y="24"/>
                </a:lnTo>
                <a:lnTo>
                  <a:pt x="288" y="38"/>
                </a:lnTo>
                <a:lnTo>
                  <a:pt x="294" y="52"/>
                </a:lnTo>
                <a:lnTo>
                  <a:pt x="300" y="66"/>
                </a:lnTo>
                <a:lnTo>
                  <a:pt x="300" y="84"/>
                </a:lnTo>
                <a:lnTo>
                  <a:pt x="300" y="100"/>
                </a:lnTo>
                <a:lnTo>
                  <a:pt x="294" y="116"/>
                </a:lnTo>
                <a:lnTo>
                  <a:pt x="288" y="130"/>
                </a:lnTo>
                <a:lnTo>
                  <a:pt x="276" y="142"/>
                </a:lnTo>
                <a:lnTo>
                  <a:pt x="140" y="278"/>
                </a:lnTo>
                <a:close/>
                <a:moveTo>
                  <a:pt x="42" y="186"/>
                </a:moveTo>
                <a:lnTo>
                  <a:pt x="42" y="186"/>
                </a:lnTo>
                <a:lnTo>
                  <a:pt x="36" y="194"/>
                </a:lnTo>
                <a:lnTo>
                  <a:pt x="32" y="202"/>
                </a:lnTo>
                <a:lnTo>
                  <a:pt x="30" y="210"/>
                </a:lnTo>
                <a:lnTo>
                  <a:pt x="30" y="218"/>
                </a:lnTo>
                <a:lnTo>
                  <a:pt x="30" y="228"/>
                </a:lnTo>
                <a:lnTo>
                  <a:pt x="38" y="226"/>
                </a:lnTo>
                <a:lnTo>
                  <a:pt x="44" y="228"/>
                </a:lnTo>
                <a:lnTo>
                  <a:pt x="52" y="230"/>
                </a:lnTo>
                <a:lnTo>
                  <a:pt x="58" y="232"/>
                </a:lnTo>
                <a:lnTo>
                  <a:pt x="64" y="238"/>
                </a:lnTo>
                <a:lnTo>
                  <a:pt x="68" y="244"/>
                </a:lnTo>
                <a:lnTo>
                  <a:pt x="72" y="250"/>
                </a:lnTo>
                <a:lnTo>
                  <a:pt x="74" y="256"/>
                </a:lnTo>
                <a:lnTo>
                  <a:pt x="74" y="264"/>
                </a:lnTo>
                <a:lnTo>
                  <a:pt x="74" y="272"/>
                </a:lnTo>
                <a:lnTo>
                  <a:pt x="82" y="272"/>
                </a:lnTo>
                <a:lnTo>
                  <a:pt x="92" y="270"/>
                </a:lnTo>
                <a:lnTo>
                  <a:pt x="100" y="268"/>
                </a:lnTo>
                <a:lnTo>
                  <a:pt x="108" y="266"/>
                </a:lnTo>
                <a:lnTo>
                  <a:pt x="116" y="260"/>
                </a:lnTo>
                <a:lnTo>
                  <a:pt x="120" y="252"/>
                </a:lnTo>
                <a:lnTo>
                  <a:pt x="124" y="244"/>
                </a:lnTo>
                <a:lnTo>
                  <a:pt x="126" y="236"/>
                </a:lnTo>
                <a:lnTo>
                  <a:pt x="128" y="226"/>
                </a:lnTo>
                <a:lnTo>
                  <a:pt x="126" y="216"/>
                </a:lnTo>
                <a:lnTo>
                  <a:pt x="124" y="206"/>
                </a:lnTo>
                <a:lnTo>
                  <a:pt x="118" y="198"/>
                </a:lnTo>
                <a:lnTo>
                  <a:pt x="112" y="190"/>
                </a:lnTo>
                <a:lnTo>
                  <a:pt x="104" y="182"/>
                </a:lnTo>
                <a:lnTo>
                  <a:pt x="94" y="178"/>
                </a:lnTo>
                <a:lnTo>
                  <a:pt x="86" y="174"/>
                </a:lnTo>
                <a:lnTo>
                  <a:pt x="74" y="174"/>
                </a:lnTo>
                <a:lnTo>
                  <a:pt x="66" y="174"/>
                </a:lnTo>
                <a:lnTo>
                  <a:pt x="58" y="176"/>
                </a:lnTo>
                <a:lnTo>
                  <a:pt x="50" y="180"/>
                </a:lnTo>
                <a:lnTo>
                  <a:pt x="42" y="186"/>
                </a:lnTo>
                <a:close/>
                <a:moveTo>
                  <a:pt x="158" y="218"/>
                </a:moveTo>
                <a:lnTo>
                  <a:pt x="256" y="120"/>
                </a:lnTo>
                <a:lnTo>
                  <a:pt x="262" y="112"/>
                </a:lnTo>
                <a:lnTo>
                  <a:pt x="266" y="104"/>
                </a:lnTo>
                <a:lnTo>
                  <a:pt x="270" y="94"/>
                </a:lnTo>
                <a:lnTo>
                  <a:pt x="270" y="84"/>
                </a:lnTo>
                <a:lnTo>
                  <a:pt x="270" y="72"/>
                </a:lnTo>
                <a:lnTo>
                  <a:pt x="266" y="64"/>
                </a:lnTo>
                <a:lnTo>
                  <a:pt x="262" y="54"/>
                </a:lnTo>
                <a:lnTo>
                  <a:pt x="256" y="46"/>
                </a:lnTo>
                <a:lnTo>
                  <a:pt x="248" y="40"/>
                </a:lnTo>
                <a:lnTo>
                  <a:pt x="238" y="34"/>
                </a:lnTo>
                <a:lnTo>
                  <a:pt x="228" y="32"/>
                </a:lnTo>
                <a:lnTo>
                  <a:pt x="218" y="30"/>
                </a:lnTo>
                <a:lnTo>
                  <a:pt x="208" y="32"/>
                </a:lnTo>
                <a:lnTo>
                  <a:pt x="198" y="34"/>
                </a:lnTo>
                <a:lnTo>
                  <a:pt x="188" y="40"/>
                </a:lnTo>
                <a:lnTo>
                  <a:pt x="180" y="46"/>
                </a:lnTo>
                <a:lnTo>
                  <a:pt x="82" y="144"/>
                </a:lnTo>
                <a:lnTo>
                  <a:pt x="96" y="146"/>
                </a:lnTo>
                <a:lnTo>
                  <a:pt x="110" y="152"/>
                </a:lnTo>
                <a:lnTo>
                  <a:pt x="122" y="158"/>
                </a:lnTo>
                <a:lnTo>
                  <a:pt x="134" y="168"/>
                </a:lnTo>
                <a:lnTo>
                  <a:pt x="142" y="180"/>
                </a:lnTo>
                <a:lnTo>
                  <a:pt x="150" y="192"/>
                </a:lnTo>
                <a:lnTo>
                  <a:pt x="154" y="204"/>
                </a:lnTo>
                <a:lnTo>
                  <a:pt x="158" y="218"/>
                </a:lnTo>
                <a:close/>
              </a:path>
            </a:pathLst>
          </a:custGeom>
          <a:solidFill>
            <a:schemeClr val="bg1">
              <a:alpha val="65097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34" name="Freeform 2177"/>
          <p:cNvSpPr>
            <a:spLocks noEditPoints="1"/>
          </p:cNvSpPr>
          <p:nvPr/>
        </p:nvSpPr>
        <p:spPr bwMode="auto">
          <a:xfrm>
            <a:off x="6075363" y="5407025"/>
            <a:ext cx="444500" cy="446088"/>
          </a:xfrm>
          <a:custGeom>
            <a:avLst/>
            <a:gdLst>
              <a:gd name="T0" fmla="*/ 2147483647 w 300"/>
              <a:gd name="T1" fmla="*/ 2147483647 h 302"/>
              <a:gd name="T2" fmla="*/ 2147483647 w 300"/>
              <a:gd name="T3" fmla="*/ 2147483647 h 302"/>
              <a:gd name="T4" fmla="*/ 2147483647 w 300"/>
              <a:gd name="T5" fmla="*/ 2147483647 h 302"/>
              <a:gd name="T6" fmla="*/ 2147483647 w 300"/>
              <a:gd name="T7" fmla="*/ 0 h 302"/>
              <a:gd name="T8" fmla="*/ 2147483647 w 300"/>
              <a:gd name="T9" fmla="*/ 2147483647 h 302"/>
              <a:gd name="T10" fmla="*/ 2147483647 w 300"/>
              <a:gd name="T11" fmla="*/ 2147483647 h 302"/>
              <a:gd name="T12" fmla="*/ 2147483647 w 300"/>
              <a:gd name="T13" fmla="*/ 0 h 302"/>
              <a:gd name="T14" fmla="*/ 2147483647 w 300"/>
              <a:gd name="T15" fmla="*/ 2147483647 h 302"/>
              <a:gd name="T16" fmla="*/ 2147483647 w 300"/>
              <a:gd name="T17" fmla="*/ 2147483647 h 302"/>
              <a:gd name="T18" fmla="*/ 2147483647 w 300"/>
              <a:gd name="T19" fmla="*/ 2147483647 h 302"/>
              <a:gd name="T20" fmla="*/ 2147483647 w 300"/>
              <a:gd name="T21" fmla="*/ 2147483647 h 302"/>
              <a:gd name="T22" fmla="*/ 2147483647 w 300"/>
              <a:gd name="T23" fmla="*/ 2147483647 h 302"/>
              <a:gd name="T24" fmla="*/ 2147483647 w 300"/>
              <a:gd name="T25" fmla="*/ 2147483647 h 302"/>
              <a:gd name="T26" fmla="*/ 2147483647 w 300"/>
              <a:gd name="T27" fmla="*/ 2147483647 h 302"/>
              <a:gd name="T28" fmla="*/ 2147483647 w 300"/>
              <a:gd name="T29" fmla="*/ 2147483647 h 302"/>
              <a:gd name="T30" fmla="*/ 2147483647 w 300"/>
              <a:gd name="T31" fmla="*/ 2147483647 h 302"/>
              <a:gd name="T32" fmla="*/ 0 w 300"/>
              <a:gd name="T33" fmla="*/ 2147483647 h 302"/>
              <a:gd name="T34" fmla="*/ 2147483647 w 300"/>
              <a:gd name="T35" fmla="*/ 2147483647 h 302"/>
              <a:gd name="T36" fmla="*/ 2147483647 w 300"/>
              <a:gd name="T37" fmla="*/ 2147483647 h 302"/>
              <a:gd name="T38" fmla="*/ 2147483647 w 300"/>
              <a:gd name="T39" fmla="*/ 2147483647 h 302"/>
              <a:gd name="T40" fmla="*/ 2147483647 w 300"/>
              <a:gd name="T41" fmla="*/ 2147483647 h 302"/>
              <a:gd name="T42" fmla="*/ 2147483647 w 300"/>
              <a:gd name="T43" fmla="*/ 2147483647 h 302"/>
              <a:gd name="T44" fmla="*/ 2147483647 w 300"/>
              <a:gd name="T45" fmla="*/ 2147483647 h 302"/>
              <a:gd name="T46" fmla="*/ 2147483647 w 300"/>
              <a:gd name="T47" fmla="*/ 2147483647 h 302"/>
              <a:gd name="T48" fmla="*/ 2147483647 w 300"/>
              <a:gd name="T49" fmla="*/ 2147483647 h 302"/>
              <a:gd name="T50" fmla="*/ 2147483647 w 300"/>
              <a:gd name="T51" fmla="*/ 2147483647 h 302"/>
              <a:gd name="T52" fmla="*/ 2147483647 w 300"/>
              <a:gd name="T53" fmla="*/ 2147483647 h 302"/>
              <a:gd name="T54" fmla="*/ 2147483647 w 300"/>
              <a:gd name="T55" fmla="*/ 2147483647 h 302"/>
              <a:gd name="T56" fmla="*/ 2147483647 w 300"/>
              <a:gd name="T57" fmla="*/ 2147483647 h 302"/>
              <a:gd name="T58" fmla="*/ 2147483647 w 300"/>
              <a:gd name="T59" fmla="*/ 2147483647 h 302"/>
              <a:gd name="T60" fmla="*/ 2147483647 w 300"/>
              <a:gd name="T61" fmla="*/ 2147483647 h 302"/>
              <a:gd name="T62" fmla="*/ 2147483647 w 300"/>
              <a:gd name="T63" fmla="*/ 2147483647 h 302"/>
              <a:gd name="T64" fmla="*/ 2147483647 w 300"/>
              <a:gd name="T65" fmla="*/ 2147483647 h 302"/>
              <a:gd name="T66" fmla="*/ 2147483647 w 300"/>
              <a:gd name="T67" fmla="*/ 2147483647 h 302"/>
              <a:gd name="T68" fmla="*/ 2147483647 w 300"/>
              <a:gd name="T69" fmla="*/ 2147483647 h 302"/>
              <a:gd name="T70" fmla="*/ 2147483647 w 300"/>
              <a:gd name="T71" fmla="*/ 2147483647 h 302"/>
              <a:gd name="T72" fmla="*/ 2147483647 w 300"/>
              <a:gd name="T73" fmla="*/ 2147483647 h 302"/>
              <a:gd name="T74" fmla="*/ 2147483647 w 300"/>
              <a:gd name="T75" fmla="*/ 2147483647 h 302"/>
              <a:gd name="T76" fmla="*/ 2147483647 w 300"/>
              <a:gd name="T77" fmla="*/ 2147483647 h 302"/>
              <a:gd name="T78" fmla="*/ 2147483647 w 300"/>
              <a:gd name="T79" fmla="*/ 2147483647 h 302"/>
              <a:gd name="T80" fmla="*/ 2147483647 w 300"/>
              <a:gd name="T81" fmla="*/ 2147483647 h 302"/>
              <a:gd name="T82" fmla="*/ 2147483647 w 300"/>
              <a:gd name="T83" fmla="*/ 2147483647 h 302"/>
              <a:gd name="T84" fmla="*/ 2147483647 w 300"/>
              <a:gd name="T85" fmla="*/ 2147483647 h 30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00"/>
              <a:gd name="T130" fmla="*/ 0 h 302"/>
              <a:gd name="T131" fmla="*/ 300 w 300"/>
              <a:gd name="T132" fmla="*/ 302 h 302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00" h="302">
                <a:moveTo>
                  <a:pt x="30" y="76"/>
                </a:moveTo>
                <a:lnTo>
                  <a:pt x="98" y="76"/>
                </a:lnTo>
                <a:lnTo>
                  <a:pt x="50" y="26"/>
                </a:lnTo>
                <a:lnTo>
                  <a:pt x="46" y="20"/>
                </a:lnTo>
                <a:lnTo>
                  <a:pt x="44" y="16"/>
                </a:lnTo>
                <a:lnTo>
                  <a:pt x="46" y="8"/>
                </a:lnTo>
                <a:lnTo>
                  <a:pt x="48" y="4"/>
                </a:lnTo>
                <a:lnTo>
                  <a:pt x="54" y="0"/>
                </a:lnTo>
                <a:lnTo>
                  <a:pt x="60" y="0"/>
                </a:lnTo>
                <a:lnTo>
                  <a:pt x="66" y="2"/>
                </a:lnTo>
                <a:lnTo>
                  <a:pt x="70" y="4"/>
                </a:lnTo>
                <a:lnTo>
                  <a:pt x="142" y="76"/>
                </a:lnTo>
                <a:lnTo>
                  <a:pt x="158" y="76"/>
                </a:lnTo>
                <a:lnTo>
                  <a:pt x="230" y="4"/>
                </a:lnTo>
                <a:lnTo>
                  <a:pt x="234" y="2"/>
                </a:lnTo>
                <a:lnTo>
                  <a:pt x="240" y="0"/>
                </a:lnTo>
                <a:lnTo>
                  <a:pt x="248" y="0"/>
                </a:lnTo>
                <a:lnTo>
                  <a:pt x="252" y="4"/>
                </a:lnTo>
                <a:lnTo>
                  <a:pt x="254" y="8"/>
                </a:lnTo>
                <a:lnTo>
                  <a:pt x="256" y="16"/>
                </a:lnTo>
                <a:lnTo>
                  <a:pt x="254" y="20"/>
                </a:lnTo>
                <a:lnTo>
                  <a:pt x="252" y="26"/>
                </a:lnTo>
                <a:lnTo>
                  <a:pt x="202" y="76"/>
                </a:lnTo>
                <a:lnTo>
                  <a:pt x="270" y="76"/>
                </a:lnTo>
                <a:lnTo>
                  <a:pt x="282" y="78"/>
                </a:lnTo>
                <a:lnTo>
                  <a:pt x="292" y="84"/>
                </a:lnTo>
                <a:lnTo>
                  <a:pt x="298" y="94"/>
                </a:lnTo>
                <a:lnTo>
                  <a:pt x="300" y="106"/>
                </a:lnTo>
                <a:lnTo>
                  <a:pt x="300" y="272"/>
                </a:lnTo>
                <a:lnTo>
                  <a:pt x="298" y="282"/>
                </a:lnTo>
                <a:lnTo>
                  <a:pt x="292" y="292"/>
                </a:lnTo>
                <a:lnTo>
                  <a:pt x="282" y="300"/>
                </a:lnTo>
                <a:lnTo>
                  <a:pt x="270" y="302"/>
                </a:lnTo>
                <a:lnTo>
                  <a:pt x="30" y="302"/>
                </a:lnTo>
                <a:lnTo>
                  <a:pt x="18" y="300"/>
                </a:lnTo>
                <a:lnTo>
                  <a:pt x="8" y="292"/>
                </a:lnTo>
                <a:lnTo>
                  <a:pt x="2" y="282"/>
                </a:lnTo>
                <a:lnTo>
                  <a:pt x="0" y="272"/>
                </a:lnTo>
                <a:lnTo>
                  <a:pt x="0" y="106"/>
                </a:lnTo>
                <a:lnTo>
                  <a:pt x="2" y="94"/>
                </a:lnTo>
                <a:lnTo>
                  <a:pt x="8" y="84"/>
                </a:lnTo>
                <a:lnTo>
                  <a:pt x="18" y="78"/>
                </a:lnTo>
                <a:lnTo>
                  <a:pt x="30" y="76"/>
                </a:lnTo>
                <a:close/>
                <a:moveTo>
                  <a:pt x="44" y="106"/>
                </a:moveTo>
                <a:lnTo>
                  <a:pt x="44" y="106"/>
                </a:lnTo>
                <a:lnTo>
                  <a:pt x="38" y="106"/>
                </a:lnTo>
                <a:lnTo>
                  <a:pt x="34" y="110"/>
                </a:lnTo>
                <a:lnTo>
                  <a:pt x="30" y="114"/>
                </a:lnTo>
                <a:lnTo>
                  <a:pt x="30" y="120"/>
                </a:lnTo>
                <a:lnTo>
                  <a:pt x="30" y="256"/>
                </a:lnTo>
                <a:lnTo>
                  <a:pt x="30" y="262"/>
                </a:lnTo>
                <a:lnTo>
                  <a:pt x="34" y="268"/>
                </a:lnTo>
                <a:lnTo>
                  <a:pt x="38" y="270"/>
                </a:lnTo>
                <a:lnTo>
                  <a:pt x="44" y="272"/>
                </a:lnTo>
                <a:lnTo>
                  <a:pt x="210" y="272"/>
                </a:lnTo>
                <a:lnTo>
                  <a:pt x="216" y="270"/>
                </a:lnTo>
                <a:lnTo>
                  <a:pt x="222" y="268"/>
                </a:lnTo>
                <a:lnTo>
                  <a:pt x="224" y="262"/>
                </a:lnTo>
                <a:lnTo>
                  <a:pt x="226" y="256"/>
                </a:lnTo>
                <a:lnTo>
                  <a:pt x="226" y="120"/>
                </a:lnTo>
                <a:lnTo>
                  <a:pt x="224" y="114"/>
                </a:lnTo>
                <a:lnTo>
                  <a:pt x="222" y="110"/>
                </a:lnTo>
                <a:lnTo>
                  <a:pt x="216" y="106"/>
                </a:lnTo>
                <a:lnTo>
                  <a:pt x="210" y="106"/>
                </a:lnTo>
                <a:lnTo>
                  <a:pt x="44" y="106"/>
                </a:lnTo>
                <a:close/>
                <a:moveTo>
                  <a:pt x="256" y="196"/>
                </a:moveTo>
                <a:lnTo>
                  <a:pt x="256" y="196"/>
                </a:lnTo>
                <a:lnTo>
                  <a:pt x="248" y="196"/>
                </a:lnTo>
                <a:lnTo>
                  <a:pt x="244" y="200"/>
                </a:lnTo>
                <a:lnTo>
                  <a:pt x="242" y="204"/>
                </a:lnTo>
                <a:lnTo>
                  <a:pt x="240" y="210"/>
                </a:lnTo>
                <a:lnTo>
                  <a:pt x="242" y="218"/>
                </a:lnTo>
                <a:lnTo>
                  <a:pt x="244" y="222"/>
                </a:lnTo>
                <a:lnTo>
                  <a:pt x="248" y="226"/>
                </a:lnTo>
                <a:lnTo>
                  <a:pt x="256" y="226"/>
                </a:lnTo>
                <a:lnTo>
                  <a:pt x="270" y="226"/>
                </a:lnTo>
                <a:lnTo>
                  <a:pt x="278" y="226"/>
                </a:lnTo>
                <a:lnTo>
                  <a:pt x="282" y="222"/>
                </a:lnTo>
                <a:lnTo>
                  <a:pt x="284" y="218"/>
                </a:lnTo>
                <a:lnTo>
                  <a:pt x="286" y="210"/>
                </a:lnTo>
                <a:lnTo>
                  <a:pt x="284" y="204"/>
                </a:lnTo>
                <a:lnTo>
                  <a:pt x="282" y="200"/>
                </a:lnTo>
                <a:lnTo>
                  <a:pt x="278" y="196"/>
                </a:lnTo>
                <a:lnTo>
                  <a:pt x="270" y="196"/>
                </a:lnTo>
                <a:lnTo>
                  <a:pt x="256" y="196"/>
                </a:lnTo>
                <a:close/>
                <a:moveTo>
                  <a:pt x="256" y="242"/>
                </a:moveTo>
                <a:lnTo>
                  <a:pt x="256" y="242"/>
                </a:lnTo>
                <a:lnTo>
                  <a:pt x="248" y="242"/>
                </a:lnTo>
                <a:lnTo>
                  <a:pt x="244" y="244"/>
                </a:lnTo>
                <a:lnTo>
                  <a:pt x="242" y="250"/>
                </a:lnTo>
                <a:lnTo>
                  <a:pt x="240" y="256"/>
                </a:lnTo>
                <a:lnTo>
                  <a:pt x="242" y="262"/>
                </a:lnTo>
                <a:lnTo>
                  <a:pt x="244" y="268"/>
                </a:lnTo>
                <a:lnTo>
                  <a:pt x="248" y="270"/>
                </a:lnTo>
                <a:lnTo>
                  <a:pt x="256" y="272"/>
                </a:lnTo>
                <a:lnTo>
                  <a:pt x="270" y="272"/>
                </a:lnTo>
                <a:lnTo>
                  <a:pt x="278" y="270"/>
                </a:lnTo>
                <a:lnTo>
                  <a:pt x="282" y="268"/>
                </a:lnTo>
                <a:lnTo>
                  <a:pt x="284" y="262"/>
                </a:lnTo>
                <a:lnTo>
                  <a:pt x="286" y="256"/>
                </a:lnTo>
                <a:lnTo>
                  <a:pt x="284" y="250"/>
                </a:lnTo>
                <a:lnTo>
                  <a:pt x="282" y="244"/>
                </a:lnTo>
                <a:lnTo>
                  <a:pt x="278" y="242"/>
                </a:lnTo>
                <a:lnTo>
                  <a:pt x="270" y="242"/>
                </a:lnTo>
                <a:lnTo>
                  <a:pt x="256" y="242"/>
                </a:lnTo>
                <a:close/>
              </a:path>
            </a:pathLst>
          </a:custGeom>
          <a:solidFill>
            <a:schemeClr val="bg1">
              <a:alpha val="65097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35" name="Text Box 2178"/>
          <p:cNvSpPr txBox="1">
            <a:spLocks noChangeArrowheads="1"/>
          </p:cNvSpPr>
          <p:nvPr/>
        </p:nvSpPr>
        <p:spPr bwMode="auto">
          <a:xfrm>
            <a:off x="2319338" y="6010275"/>
            <a:ext cx="8556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400" b="1">
                <a:solidFill>
                  <a:schemeClr val="bg1"/>
                </a:solidFill>
                <a:latin typeface="돋움" pitchFamily="34" charset="-127"/>
                <a:ea typeface="돋움" pitchFamily="34" charset="-127"/>
              </a:rPr>
              <a:t>$23,000</a:t>
            </a:r>
          </a:p>
        </p:txBody>
      </p:sp>
      <p:sp>
        <p:nvSpPr>
          <p:cNvPr id="17436" name="Text Box 2179"/>
          <p:cNvSpPr txBox="1">
            <a:spLocks noChangeArrowheads="1"/>
          </p:cNvSpPr>
          <p:nvPr/>
        </p:nvSpPr>
        <p:spPr bwMode="auto">
          <a:xfrm>
            <a:off x="3516313" y="6010275"/>
            <a:ext cx="752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400" b="1">
                <a:solidFill>
                  <a:schemeClr val="bg1"/>
                </a:solidFill>
                <a:latin typeface="돋움" pitchFamily="34" charset="-127"/>
                <a:ea typeface="돋움" pitchFamily="34" charset="-127"/>
              </a:rPr>
              <a:t>$8,000</a:t>
            </a:r>
          </a:p>
        </p:txBody>
      </p:sp>
      <p:sp>
        <p:nvSpPr>
          <p:cNvPr id="17437" name="Text Box 2180"/>
          <p:cNvSpPr txBox="1">
            <a:spLocks noChangeArrowheads="1"/>
          </p:cNvSpPr>
          <p:nvPr/>
        </p:nvSpPr>
        <p:spPr bwMode="auto">
          <a:xfrm>
            <a:off x="4764088" y="6010275"/>
            <a:ext cx="8556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400" b="1">
                <a:solidFill>
                  <a:schemeClr val="bg1"/>
                </a:solidFill>
                <a:latin typeface="돋움" pitchFamily="34" charset="-127"/>
                <a:ea typeface="돋움" pitchFamily="34" charset="-127"/>
              </a:rPr>
              <a:t>$17,000</a:t>
            </a:r>
          </a:p>
        </p:txBody>
      </p:sp>
      <p:sp>
        <p:nvSpPr>
          <p:cNvPr id="17438" name="Text Box 2181"/>
          <p:cNvSpPr txBox="1">
            <a:spLocks noChangeArrowheads="1"/>
          </p:cNvSpPr>
          <p:nvPr/>
        </p:nvSpPr>
        <p:spPr bwMode="auto">
          <a:xfrm>
            <a:off x="6227763" y="6010275"/>
            <a:ext cx="8556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400" b="1">
                <a:solidFill>
                  <a:schemeClr val="bg1"/>
                </a:solidFill>
                <a:latin typeface="돋움" pitchFamily="34" charset="-127"/>
                <a:ea typeface="돋움" pitchFamily="34" charset="-127"/>
              </a:rPr>
              <a:t>$15,000</a:t>
            </a:r>
          </a:p>
        </p:txBody>
      </p:sp>
      <p:sp>
        <p:nvSpPr>
          <p:cNvPr id="17439" name="Rectangle 2182"/>
          <p:cNvSpPr>
            <a:spLocks noChangeArrowheads="1"/>
          </p:cNvSpPr>
          <p:nvPr/>
        </p:nvSpPr>
        <p:spPr bwMode="auto">
          <a:xfrm>
            <a:off x="2320925" y="969963"/>
            <a:ext cx="12477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/>
            <a:r>
              <a:rPr lang="en-US" altLang="ko-KR">
                <a:ea typeface="굴림" pitchFamily="34" charset="-127"/>
              </a:rPr>
              <a:t>Take your individual </a:t>
            </a:r>
          </a:p>
          <a:p>
            <a:pPr algn="r" latinLnBrk="1"/>
            <a:r>
              <a:rPr lang="en-US" altLang="ko-KR">
                <a:ea typeface="굴림" pitchFamily="34" charset="-127"/>
              </a:rPr>
              <a:t>seat and be a part </a:t>
            </a:r>
          </a:p>
          <a:p>
            <a:pPr algn="r" latinLnBrk="1"/>
            <a:r>
              <a:rPr lang="en-US" altLang="ko-KR">
                <a:ea typeface="굴림" pitchFamily="34" charset="-127"/>
              </a:rPr>
              <a:t>of something greater.</a:t>
            </a:r>
            <a:br>
              <a:rPr lang="en-US" altLang="ko-KR">
                <a:ea typeface="굴림" pitchFamily="34" charset="-127"/>
              </a:rPr>
            </a:br>
            <a:r>
              <a:rPr lang="en-US" altLang="ko-KR">
                <a:ea typeface="굴림" pitchFamily="34" charset="-127"/>
              </a:rPr>
              <a:t>Professional </a:t>
            </a:r>
          </a:p>
          <a:p>
            <a:pPr algn="r" latinLnBrk="1"/>
            <a:r>
              <a:rPr lang="en-US" altLang="ko-KR">
                <a:ea typeface="굴림" pitchFamily="34" charset="-127"/>
              </a:rPr>
              <a:t>networking with </a:t>
            </a:r>
          </a:p>
          <a:p>
            <a:pPr algn="r" latinLnBrk="1"/>
            <a:r>
              <a:rPr lang="en-US" altLang="ko-KR">
                <a:ea typeface="굴림" pitchFamily="34" charset="-127"/>
              </a:rPr>
              <a:t>over 10,000 Members.</a:t>
            </a:r>
          </a:p>
        </p:txBody>
      </p:sp>
      <p:sp>
        <p:nvSpPr>
          <p:cNvPr id="17440" name="Rectangle 2183"/>
          <p:cNvSpPr>
            <a:spLocks noChangeArrowheads="1"/>
          </p:cNvSpPr>
          <p:nvPr/>
        </p:nvSpPr>
        <p:spPr bwMode="auto">
          <a:xfrm>
            <a:off x="4519613" y="1725613"/>
            <a:ext cx="9366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lang="en-US" altLang="ko-KR">
                <a:ea typeface="굴림" pitchFamily="34" charset="-127"/>
              </a:rPr>
              <a:t>Educational opportunities at the Chapter level, including CEUs and NCIDQ prep.</a:t>
            </a:r>
          </a:p>
        </p:txBody>
      </p:sp>
      <p:sp>
        <p:nvSpPr>
          <p:cNvPr id="17441" name="Text Box 2184"/>
          <p:cNvSpPr txBox="1">
            <a:spLocks noChangeArrowheads="1"/>
          </p:cNvSpPr>
          <p:nvPr/>
        </p:nvSpPr>
        <p:spPr bwMode="auto">
          <a:xfrm>
            <a:off x="2805113" y="1735138"/>
            <a:ext cx="81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400" b="1">
                <a:solidFill>
                  <a:srgbClr val="009900"/>
                </a:solidFill>
                <a:latin typeface="돋움" pitchFamily="34" charset="-127"/>
                <a:ea typeface="돋움" pitchFamily="34" charset="-127"/>
              </a:rPr>
              <a:t>88%</a:t>
            </a:r>
          </a:p>
        </p:txBody>
      </p:sp>
      <p:sp>
        <p:nvSpPr>
          <p:cNvPr id="17442" name="Line 2185"/>
          <p:cNvSpPr>
            <a:spLocks noChangeShapeType="1"/>
          </p:cNvSpPr>
          <p:nvPr/>
        </p:nvSpPr>
        <p:spPr bwMode="auto">
          <a:xfrm>
            <a:off x="3524250" y="3500438"/>
            <a:ext cx="0" cy="2033587"/>
          </a:xfrm>
          <a:prstGeom prst="line">
            <a:avLst/>
          </a:prstGeom>
          <a:noFill/>
          <a:ln w="15875" cap="rnd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43" name="Line 2186"/>
          <p:cNvSpPr>
            <a:spLocks noChangeShapeType="1"/>
          </p:cNvSpPr>
          <p:nvPr/>
        </p:nvSpPr>
        <p:spPr bwMode="auto">
          <a:xfrm>
            <a:off x="4572000" y="3500438"/>
            <a:ext cx="0" cy="2033587"/>
          </a:xfrm>
          <a:prstGeom prst="line">
            <a:avLst/>
          </a:prstGeom>
          <a:noFill/>
          <a:ln w="15875" cap="rnd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44" name="Line 2189"/>
          <p:cNvSpPr>
            <a:spLocks noChangeShapeType="1"/>
          </p:cNvSpPr>
          <p:nvPr/>
        </p:nvSpPr>
        <p:spPr bwMode="auto">
          <a:xfrm>
            <a:off x="5651500" y="2133600"/>
            <a:ext cx="0" cy="3400425"/>
          </a:xfrm>
          <a:prstGeom prst="line">
            <a:avLst/>
          </a:prstGeom>
          <a:noFill/>
          <a:ln w="15875" cap="rnd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45" name="Rectangle 2191"/>
          <p:cNvSpPr>
            <a:spLocks noChangeArrowheads="1"/>
          </p:cNvSpPr>
          <p:nvPr/>
        </p:nvSpPr>
        <p:spPr bwMode="auto">
          <a:xfrm>
            <a:off x="3506788" y="1736725"/>
            <a:ext cx="949325" cy="143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lang="en-US" altLang="ko-KR">
                <a:ea typeface="굴림" pitchFamily="34" charset="-127"/>
              </a:rPr>
              <a:t>The chance to shape</a:t>
            </a:r>
          </a:p>
          <a:p>
            <a:pPr algn="r" latinLnBrk="1"/>
            <a:r>
              <a:rPr lang="en-US" altLang="ko-KR">
                <a:ea typeface="굴림" pitchFamily="34" charset="-127"/>
              </a:rPr>
              <a:t>the future of design</a:t>
            </a:r>
          </a:p>
          <a:p>
            <a:pPr algn="r" latinLnBrk="1"/>
            <a:r>
              <a:rPr lang="en-US" altLang="ko-KR">
                <a:ea typeface="굴림" pitchFamily="34" charset="-127"/>
              </a:rPr>
              <a:t>through legislative </a:t>
            </a:r>
          </a:p>
          <a:p>
            <a:pPr algn="r" latinLnBrk="1"/>
            <a:r>
              <a:rPr lang="en-US" altLang="ko-KR">
                <a:ea typeface="굴림" pitchFamily="34" charset="-127"/>
              </a:rPr>
              <a:t>activities.</a:t>
            </a:r>
            <a:br>
              <a:rPr lang="en-US" altLang="ko-KR">
                <a:ea typeface="굴림" pitchFamily="34" charset="-127"/>
              </a:rPr>
            </a:br>
            <a:r>
              <a:rPr lang="en-US" altLang="ko-KR">
                <a:ea typeface="굴림" pitchFamily="34" charset="-127"/>
              </a:rPr>
              <a:t>Educational </a:t>
            </a:r>
          </a:p>
          <a:p>
            <a:pPr algn="r" latinLnBrk="1"/>
            <a:r>
              <a:rPr lang="en-US" altLang="ko-KR">
                <a:ea typeface="굴림" pitchFamily="34" charset="-127"/>
              </a:rPr>
              <a:t>opportunities at the</a:t>
            </a:r>
          </a:p>
          <a:p>
            <a:pPr algn="r" latinLnBrk="1"/>
            <a:r>
              <a:rPr lang="en-US" altLang="ko-KR">
                <a:ea typeface="굴림" pitchFamily="34" charset="-127"/>
              </a:rPr>
              <a:t>Chapter level.</a:t>
            </a:r>
          </a:p>
        </p:txBody>
      </p:sp>
      <p:sp>
        <p:nvSpPr>
          <p:cNvPr id="17446" name="Text Box 2192"/>
          <p:cNvSpPr txBox="1">
            <a:spLocks noChangeArrowheads="1"/>
          </p:cNvSpPr>
          <p:nvPr/>
        </p:nvSpPr>
        <p:spPr bwMode="auto">
          <a:xfrm>
            <a:off x="3506788" y="3084513"/>
            <a:ext cx="81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400" b="1">
                <a:solidFill>
                  <a:srgbClr val="FF9900"/>
                </a:solidFill>
                <a:latin typeface="돋움" pitchFamily="34" charset="-127"/>
                <a:ea typeface="돋움" pitchFamily="34" charset="-127"/>
              </a:rPr>
              <a:t>22%</a:t>
            </a:r>
          </a:p>
        </p:txBody>
      </p:sp>
      <p:sp>
        <p:nvSpPr>
          <p:cNvPr id="17447" name="Text Box 2193"/>
          <p:cNvSpPr txBox="1">
            <a:spLocks noChangeArrowheads="1"/>
          </p:cNvSpPr>
          <p:nvPr/>
        </p:nvSpPr>
        <p:spPr bwMode="auto">
          <a:xfrm>
            <a:off x="4519613" y="2460625"/>
            <a:ext cx="81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400" b="1">
                <a:solidFill>
                  <a:schemeClr val="hlink"/>
                </a:solidFill>
                <a:latin typeface="돋움" pitchFamily="34" charset="-127"/>
                <a:ea typeface="돋움" pitchFamily="34" charset="-127"/>
              </a:rPr>
              <a:t>22%</a:t>
            </a:r>
          </a:p>
        </p:txBody>
      </p:sp>
      <p:sp>
        <p:nvSpPr>
          <p:cNvPr id="17448" name="Rectangle 2194"/>
          <p:cNvSpPr>
            <a:spLocks noChangeArrowheads="1"/>
          </p:cNvSpPr>
          <p:nvPr/>
        </p:nvSpPr>
        <p:spPr bwMode="auto">
          <a:xfrm>
            <a:off x="5584825" y="2292350"/>
            <a:ext cx="9366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latinLnBrk="1"/>
            <a:r>
              <a:rPr lang="en-US" altLang="ko-KR">
                <a:ea typeface="굴림" pitchFamily="34" charset="-127"/>
              </a:rPr>
              <a:t>Consortium To Address Open-Plan orkspace</a:t>
            </a:r>
            <a:br>
              <a:rPr lang="en-US" altLang="ko-KR">
                <a:ea typeface="굴림" pitchFamily="34" charset="-127"/>
              </a:rPr>
            </a:br>
            <a:r>
              <a:rPr lang="en-US" altLang="ko-KR">
                <a:ea typeface="굴림" pitchFamily="34" charset="-127"/>
              </a:rPr>
              <a:t>Haworth.</a:t>
            </a:r>
          </a:p>
        </p:txBody>
      </p:sp>
      <p:sp>
        <p:nvSpPr>
          <p:cNvPr id="17449" name="Text Box 2195"/>
          <p:cNvSpPr txBox="1">
            <a:spLocks noChangeArrowheads="1"/>
          </p:cNvSpPr>
          <p:nvPr/>
        </p:nvSpPr>
        <p:spPr bwMode="auto">
          <a:xfrm>
            <a:off x="5584825" y="2795588"/>
            <a:ext cx="81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400" b="1">
                <a:solidFill>
                  <a:srgbClr val="9933FF"/>
                </a:solidFill>
                <a:latin typeface="돋움" pitchFamily="34" charset="-127"/>
                <a:ea typeface="돋움" pitchFamily="34" charset="-127"/>
              </a:rPr>
              <a:t>18%</a:t>
            </a:r>
          </a:p>
        </p:txBody>
      </p:sp>
      <p:sp>
        <p:nvSpPr>
          <p:cNvPr id="17450" name="Text Box 2196"/>
          <p:cNvSpPr txBox="1">
            <a:spLocks noChangeArrowheads="1"/>
          </p:cNvSpPr>
          <p:nvPr/>
        </p:nvSpPr>
        <p:spPr bwMode="auto">
          <a:xfrm>
            <a:off x="2436813" y="5100638"/>
            <a:ext cx="6461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400" b="1">
                <a:solidFill>
                  <a:srgbClr val="009900"/>
                </a:solidFill>
                <a:latin typeface="돋움" pitchFamily="34" charset="-127"/>
                <a:ea typeface="돋움" pitchFamily="34" charset="-127"/>
              </a:rPr>
              <a:t>TITLE</a:t>
            </a:r>
          </a:p>
        </p:txBody>
      </p:sp>
      <p:sp>
        <p:nvSpPr>
          <p:cNvPr id="17451" name="Text Box 2197"/>
          <p:cNvSpPr txBox="1">
            <a:spLocks noChangeArrowheads="1"/>
          </p:cNvSpPr>
          <p:nvPr/>
        </p:nvSpPr>
        <p:spPr bwMode="auto">
          <a:xfrm>
            <a:off x="3635375" y="5100638"/>
            <a:ext cx="646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400" b="1">
                <a:solidFill>
                  <a:srgbClr val="FF3300"/>
                </a:solidFill>
                <a:latin typeface="돋움" pitchFamily="34" charset="-127"/>
                <a:ea typeface="돋움" pitchFamily="34" charset="-127"/>
              </a:rPr>
              <a:t>TITLE</a:t>
            </a:r>
          </a:p>
        </p:txBody>
      </p:sp>
      <p:sp>
        <p:nvSpPr>
          <p:cNvPr id="17452" name="Text Box 2198"/>
          <p:cNvSpPr txBox="1">
            <a:spLocks noChangeArrowheads="1"/>
          </p:cNvSpPr>
          <p:nvPr/>
        </p:nvSpPr>
        <p:spPr bwMode="auto">
          <a:xfrm>
            <a:off x="4787900" y="5100638"/>
            <a:ext cx="646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400" b="1">
                <a:solidFill>
                  <a:srgbClr val="009999"/>
                </a:solidFill>
                <a:latin typeface="돋움" pitchFamily="34" charset="-127"/>
                <a:ea typeface="돋움" pitchFamily="34" charset="-127"/>
              </a:rPr>
              <a:t>TITLE</a:t>
            </a:r>
          </a:p>
        </p:txBody>
      </p:sp>
      <p:sp>
        <p:nvSpPr>
          <p:cNvPr id="17453" name="Text Box 2206"/>
          <p:cNvSpPr txBox="1">
            <a:spLocks noChangeArrowheads="1"/>
          </p:cNvSpPr>
          <p:nvPr/>
        </p:nvSpPr>
        <p:spPr bwMode="auto">
          <a:xfrm>
            <a:off x="5961063" y="5100638"/>
            <a:ext cx="6461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400" b="1">
                <a:solidFill>
                  <a:srgbClr val="6600CC"/>
                </a:solidFill>
                <a:latin typeface="돋움" pitchFamily="34" charset="-127"/>
                <a:ea typeface="돋움" pitchFamily="34" charset="-127"/>
              </a:rPr>
              <a:t>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62" name="Group 2114"/>
          <p:cNvGrpSpPr>
            <a:grpSpLocks/>
          </p:cNvGrpSpPr>
          <p:nvPr/>
        </p:nvGrpSpPr>
        <p:grpSpPr bwMode="auto">
          <a:xfrm>
            <a:off x="971550" y="1412875"/>
            <a:ext cx="7200900" cy="4397375"/>
            <a:chOff x="618" y="845"/>
            <a:chExt cx="4536" cy="2770"/>
          </a:xfrm>
        </p:grpSpPr>
        <p:sp>
          <p:nvSpPr>
            <p:cNvPr id="4216" name="AutoShape 2095"/>
            <p:cNvSpPr>
              <a:spLocks noChangeArrowheads="1"/>
            </p:cNvSpPr>
            <p:nvPr/>
          </p:nvSpPr>
          <p:spPr bwMode="auto">
            <a:xfrm>
              <a:off x="618" y="845"/>
              <a:ext cx="4536" cy="2770"/>
            </a:xfrm>
            <a:prstGeom prst="hexagon">
              <a:avLst>
                <a:gd name="adj" fmla="val 40931"/>
                <a:gd name="vf" fmla="val 115470"/>
              </a:avLst>
            </a:prstGeom>
            <a:solidFill>
              <a:srgbClr val="DADADA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grpSp>
          <p:nvGrpSpPr>
            <p:cNvPr id="4217" name="Group 2113"/>
            <p:cNvGrpSpPr>
              <a:grpSpLocks/>
            </p:cNvGrpSpPr>
            <p:nvPr/>
          </p:nvGrpSpPr>
          <p:grpSpPr bwMode="auto">
            <a:xfrm>
              <a:off x="709" y="918"/>
              <a:ext cx="4367" cy="2619"/>
              <a:chOff x="709" y="918"/>
              <a:chExt cx="4367" cy="2619"/>
            </a:xfrm>
          </p:grpSpPr>
          <p:sp>
            <p:nvSpPr>
              <p:cNvPr id="4218" name="AutoShape 2096"/>
              <p:cNvSpPr>
                <a:spLocks noChangeArrowheads="1"/>
              </p:cNvSpPr>
              <p:nvPr/>
            </p:nvSpPr>
            <p:spPr bwMode="auto">
              <a:xfrm rot="10800000" flipH="1">
                <a:off x="2934" y="2235"/>
                <a:ext cx="2133" cy="1263"/>
              </a:xfrm>
              <a:prstGeom prst="triangle">
                <a:avLst>
                  <a:gd name="adj" fmla="val 49995"/>
                </a:avLst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wrap="none" lIns="115888" tIns="57150" rIns="115888" bIns="57150" anchor="ctr"/>
              <a:lstStyle/>
              <a:p>
                <a:pPr algn="ctr" defTabSz="1111250" eaLnBrk="0" hangingPunct="0"/>
                <a:endParaRPr lang="zh-CN" altLang="zh-CN" sz="2400" b="1">
                  <a:solidFill>
                    <a:srgbClr val="000000"/>
                  </a:solidFill>
                  <a:latin typeface="Arial" charset="0"/>
                  <a:ea typeface="굴림" pitchFamily="34" charset="-127"/>
                </a:endParaRPr>
              </a:p>
            </p:txBody>
          </p:sp>
          <p:sp>
            <p:nvSpPr>
              <p:cNvPr id="4219" name="AutoShape 2097"/>
              <p:cNvSpPr>
                <a:spLocks noChangeArrowheads="1"/>
              </p:cNvSpPr>
              <p:nvPr/>
            </p:nvSpPr>
            <p:spPr bwMode="auto">
              <a:xfrm rot="10800000" flipH="1">
                <a:off x="717" y="2274"/>
                <a:ext cx="2136" cy="1263"/>
              </a:xfrm>
              <a:prstGeom prst="triangle">
                <a:avLst>
                  <a:gd name="adj" fmla="val 49995"/>
                </a:avLst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wrap="none" lIns="115888" tIns="57150" rIns="115888" bIns="57150" anchor="ctr"/>
              <a:lstStyle/>
              <a:p>
                <a:pPr algn="ctr" defTabSz="1111250" eaLnBrk="0" hangingPunct="0"/>
                <a:endParaRPr lang="zh-CN" altLang="zh-CN" sz="2400" b="1">
                  <a:solidFill>
                    <a:srgbClr val="000000"/>
                  </a:solidFill>
                  <a:latin typeface="Arial" charset="0"/>
                  <a:ea typeface="굴림" pitchFamily="34" charset="-127"/>
                </a:endParaRPr>
              </a:p>
            </p:txBody>
          </p:sp>
          <p:sp>
            <p:nvSpPr>
              <p:cNvPr id="4220" name="AutoShape 2098"/>
              <p:cNvSpPr>
                <a:spLocks noChangeArrowheads="1"/>
              </p:cNvSpPr>
              <p:nvPr/>
            </p:nvSpPr>
            <p:spPr bwMode="auto">
              <a:xfrm rot="10800000" flipH="1">
                <a:off x="1829" y="918"/>
                <a:ext cx="2135" cy="1261"/>
              </a:xfrm>
              <a:prstGeom prst="triangle">
                <a:avLst>
                  <a:gd name="adj" fmla="val 49995"/>
                </a:avLst>
              </a:prstGeom>
              <a:solidFill>
                <a:srgbClr val="62AE2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wrap="none" lIns="115888" tIns="57150" rIns="115888" bIns="57150" anchor="ctr"/>
              <a:lstStyle/>
              <a:p>
                <a:pPr algn="ctr" defTabSz="1111250" eaLnBrk="0" hangingPunct="0"/>
                <a:endParaRPr lang="zh-CN" altLang="zh-CN" sz="2400" b="1">
                  <a:solidFill>
                    <a:srgbClr val="000000"/>
                  </a:solidFill>
                  <a:latin typeface="Arial" charset="0"/>
                  <a:ea typeface="굴림" pitchFamily="34" charset="-127"/>
                </a:endParaRPr>
              </a:p>
            </p:txBody>
          </p:sp>
          <p:sp>
            <p:nvSpPr>
              <p:cNvPr id="4221" name="AutoShape 2099"/>
              <p:cNvSpPr>
                <a:spLocks noChangeArrowheads="1"/>
              </p:cNvSpPr>
              <p:nvPr/>
            </p:nvSpPr>
            <p:spPr bwMode="auto">
              <a:xfrm>
                <a:off x="1820" y="2270"/>
                <a:ext cx="2136" cy="1261"/>
              </a:xfrm>
              <a:prstGeom prst="triangle">
                <a:avLst>
                  <a:gd name="adj" fmla="val 49995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115888" tIns="57150" rIns="115888" bIns="57150" anchor="ctr"/>
              <a:lstStyle/>
              <a:p>
                <a:pPr algn="ctr" defTabSz="1111250" eaLnBrk="0" hangingPunct="0"/>
                <a:endParaRPr lang="zh-CN" altLang="zh-CN" sz="2400" b="1">
                  <a:solidFill>
                    <a:srgbClr val="000000"/>
                  </a:solidFill>
                  <a:latin typeface="Arial" charset="0"/>
                  <a:ea typeface="굴림" pitchFamily="34" charset="-127"/>
                </a:endParaRPr>
              </a:p>
            </p:txBody>
          </p:sp>
          <p:sp>
            <p:nvSpPr>
              <p:cNvPr id="4222" name="AutoShape 2100"/>
              <p:cNvSpPr>
                <a:spLocks noChangeArrowheads="1"/>
              </p:cNvSpPr>
              <p:nvPr/>
            </p:nvSpPr>
            <p:spPr bwMode="auto">
              <a:xfrm>
                <a:off x="709" y="943"/>
                <a:ext cx="2135" cy="126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115888" tIns="57150" rIns="115888" bIns="57150" anchor="ctr"/>
              <a:lstStyle/>
              <a:p>
                <a:pPr algn="ctr" defTabSz="1111250" eaLnBrk="0" hangingPunct="0"/>
                <a:endParaRPr lang="zh-CN" altLang="zh-CN" sz="2400" b="1">
                  <a:solidFill>
                    <a:srgbClr val="000000"/>
                  </a:solidFill>
                  <a:latin typeface="Arial" charset="0"/>
                  <a:ea typeface="굴림" pitchFamily="34" charset="-127"/>
                </a:endParaRPr>
              </a:p>
            </p:txBody>
          </p:sp>
          <p:sp>
            <p:nvSpPr>
              <p:cNvPr id="4223" name="AutoShape 2101"/>
              <p:cNvSpPr>
                <a:spLocks noChangeArrowheads="1"/>
              </p:cNvSpPr>
              <p:nvPr/>
            </p:nvSpPr>
            <p:spPr bwMode="auto">
              <a:xfrm>
                <a:off x="2943" y="937"/>
                <a:ext cx="2133" cy="1263"/>
              </a:xfrm>
              <a:prstGeom prst="triangle">
                <a:avLst>
                  <a:gd name="adj" fmla="val 49995"/>
                </a:avLst>
              </a:prstGeom>
              <a:solidFill>
                <a:srgbClr val="008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115888" tIns="57150" rIns="115888" bIns="57150" anchor="ctr"/>
              <a:lstStyle/>
              <a:p>
                <a:pPr algn="ctr" defTabSz="1111250" eaLnBrk="0" hangingPunct="0"/>
                <a:endParaRPr lang="zh-CN" altLang="zh-CN" sz="2400" b="1">
                  <a:solidFill>
                    <a:srgbClr val="000000"/>
                  </a:solidFill>
                  <a:latin typeface="Arial" charset="0"/>
                  <a:ea typeface="굴림" pitchFamily="34" charset="-127"/>
                </a:endParaRPr>
              </a:p>
            </p:txBody>
          </p:sp>
        </p:grpSp>
      </p:grpSp>
      <p:sp>
        <p:nvSpPr>
          <p:cNvPr id="4163" name="Line 1557"/>
          <p:cNvSpPr>
            <a:spLocks noChangeShapeType="1"/>
          </p:cNvSpPr>
          <p:nvPr/>
        </p:nvSpPr>
        <p:spPr bwMode="auto">
          <a:xfrm>
            <a:off x="1943100" y="5611813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64" name="Line 1558"/>
          <p:cNvSpPr>
            <a:spLocks noChangeShapeType="1"/>
          </p:cNvSpPr>
          <p:nvPr/>
        </p:nvSpPr>
        <p:spPr bwMode="auto">
          <a:xfrm>
            <a:off x="1943100" y="5611813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65" name="Line 1561"/>
          <p:cNvSpPr>
            <a:spLocks noChangeShapeType="1"/>
          </p:cNvSpPr>
          <p:nvPr/>
        </p:nvSpPr>
        <p:spPr bwMode="auto">
          <a:xfrm>
            <a:off x="1730375" y="5773738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66" name="Line 1562"/>
          <p:cNvSpPr>
            <a:spLocks noChangeShapeType="1"/>
          </p:cNvSpPr>
          <p:nvPr/>
        </p:nvSpPr>
        <p:spPr bwMode="auto">
          <a:xfrm>
            <a:off x="1730375" y="5773738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67" name="Line 1574"/>
          <p:cNvSpPr>
            <a:spLocks noChangeShapeType="1"/>
          </p:cNvSpPr>
          <p:nvPr/>
        </p:nvSpPr>
        <p:spPr bwMode="auto">
          <a:xfrm>
            <a:off x="1717675" y="5627688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68" name="Line 1575"/>
          <p:cNvSpPr>
            <a:spLocks noChangeShapeType="1"/>
          </p:cNvSpPr>
          <p:nvPr/>
        </p:nvSpPr>
        <p:spPr bwMode="auto">
          <a:xfrm>
            <a:off x="1717675" y="5627688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69" name="Line 1598"/>
          <p:cNvSpPr>
            <a:spLocks noChangeShapeType="1"/>
          </p:cNvSpPr>
          <p:nvPr/>
        </p:nvSpPr>
        <p:spPr bwMode="auto">
          <a:xfrm>
            <a:off x="4899025" y="5846763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70" name="Line 1599"/>
          <p:cNvSpPr>
            <a:spLocks noChangeShapeType="1"/>
          </p:cNvSpPr>
          <p:nvPr/>
        </p:nvSpPr>
        <p:spPr bwMode="auto">
          <a:xfrm>
            <a:off x="4899025" y="5846763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71" name="Line 1600"/>
          <p:cNvSpPr>
            <a:spLocks noChangeShapeType="1"/>
          </p:cNvSpPr>
          <p:nvPr/>
        </p:nvSpPr>
        <p:spPr bwMode="auto">
          <a:xfrm>
            <a:off x="4886325" y="5761038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72" name="Line 1601"/>
          <p:cNvSpPr>
            <a:spLocks noChangeShapeType="1"/>
          </p:cNvSpPr>
          <p:nvPr/>
        </p:nvSpPr>
        <p:spPr bwMode="auto">
          <a:xfrm>
            <a:off x="4886325" y="5761038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73" name="Line 1602"/>
          <p:cNvSpPr>
            <a:spLocks noChangeShapeType="1"/>
          </p:cNvSpPr>
          <p:nvPr/>
        </p:nvSpPr>
        <p:spPr bwMode="auto">
          <a:xfrm>
            <a:off x="4873625" y="5694363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74" name="Line 1603"/>
          <p:cNvSpPr>
            <a:spLocks noChangeShapeType="1"/>
          </p:cNvSpPr>
          <p:nvPr/>
        </p:nvSpPr>
        <p:spPr bwMode="auto">
          <a:xfrm>
            <a:off x="4873625" y="5694363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4175" name="Group 2116"/>
          <p:cNvGrpSpPr>
            <a:grpSpLocks/>
          </p:cNvGrpSpPr>
          <p:nvPr/>
        </p:nvGrpSpPr>
        <p:grpSpPr bwMode="auto">
          <a:xfrm>
            <a:off x="3508375" y="5756275"/>
            <a:ext cx="236538" cy="163513"/>
            <a:chOff x="2210" y="3807"/>
            <a:chExt cx="149" cy="103"/>
          </a:xfrm>
        </p:grpSpPr>
        <p:sp>
          <p:nvSpPr>
            <p:cNvPr id="4204" name="Line 1612"/>
            <p:cNvSpPr>
              <a:spLocks noChangeShapeType="1"/>
            </p:cNvSpPr>
            <p:nvPr/>
          </p:nvSpPr>
          <p:spPr bwMode="auto">
            <a:xfrm>
              <a:off x="2358" y="380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5" name="Line 1613"/>
            <p:cNvSpPr>
              <a:spLocks noChangeShapeType="1"/>
            </p:cNvSpPr>
            <p:nvPr/>
          </p:nvSpPr>
          <p:spPr bwMode="auto">
            <a:xfrm>
              <a:off x="2358" y="380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6" name="Line 1616"/>
            <p:cNvSpPr>
              <a:spLocks noChangeShapeType="1"/>
            </p:cNvSpPr>
            <p:nvPr/>
          </p:nvSpPr>
          <p:spPr bwMode="auto">
            <a:xfrm>
              <a:off x="2224" y="3909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7" name="Line 1617"/>
            <p:cNvSpPr>
              <a:spLocks noChangeShapeType="1"/>
            </p:cNvSpPr>
            <p:nvPr/>
          </p:nvSpPr>
          <p:spPr bwMode="auto">
            <a:xfrm>
              <a:off x="2224" y="3909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8" name="Line 1620"/>
            <p:cNvSpPr>
              <a:spLocks noChangeShapeType="1"/>
            </p:cNvSpPr>
            <p:nvPr/>
          </p:nvSpPr>
          <p:spPr bwMode="auto">
            <a:xfrm>
              <a:off x="2216" y="3855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9" name="Line 1621"/>
            <p:cNvSpPr>
              <a:spLocks noChangeShapeType="1"/>
            </p:cNvSpPr>
            <p:nvPr/>
          </p:nvSpPr>
          <p:spPr bwMode="auto">
            <a:xfrm>
              <a:off x="2216" y="3855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0" name="Line 1623"/>
            <p:cNvSpPr>
              <a:spLocks noChangeShapeType="1"/>
            </p:cNvSpPr>
            <p:nvPr/>
          </p:nvSpPr>
          <p:spPr bwMode="auto">
            <a:xfrm>
              <a:off x="2210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1" name="Line 1624"/>
            <p:cNvSpPr>
              <a:spLocks noChangeShapeType="1"/>
            </p:cNvSpPr>
            <p:nvPr/>
          </p:nvSpPr>
          <p:spPr bwMode="auto">
            <a:xfrm>
              <a:off x="2210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2" name="Line 1626"/>
            <p:cNvSpPr>
              <a:spLocks noChangeShapeType="1"/>
            </p:cNvSpPr>
            <p:nvPr/>
          </p:nvSpPr>
          <p:spPr bwMode="auto">
            <a:xfrm>
              <a:off x="2222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3" name="Line 1627"/>
            <p:cNvSpPr>
              <a:spLocks noChangeShapeType="1"/>
            </p:cNvSpPr>
            <p:nvPr/>
          </p:nvSpPr>
          <p:spPr bwMode="auto">
            <a:xfrm>
              <a:off x="2222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4" name="Line 1629"/>
            <p:cNvSpPr>
              <a:spLocks noChangeShapeType="1"/>
            </p:cNvSpPr>
            <p:nvPr/>
          </p:nvSpPr>
          <p:spPr bwMode="auto">
            <a:xfrm>
              <a:off x="2216" y="381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5" name="Line 1630"/>
            <p:cNvSpPr>
              <a:spLocks noChangeShapeType="1"/>
            </p:cNvSpPr>
            <p:nvPr/>
          </p:nvSpPr>
          <p:spPr bwMode="auto">
            <a:xfrm>
              <a:off x="2216" y="381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176" name="Line 2076"/>
          <p:cNvSpPr>
            <a:spLocks noChangeShapeType="1"/>
          </p:cNvSpPr>
          <p:nvPr/>
        </p:nvSpPr>
        <p:spPr bwMode="auto">
          <a:xfrm>
            <a:off x="179388" y="3862388"/>
            <a:ext cx="1944687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4177" name="Group 2112"/>
          <p:cNvGrpSpPr>
            <a:grpSpLocks/>
          </p:cNvGrpSpPr>
          <p:nvPr/>
        </p:nvGrpSpPr>
        <p:grpSpPr bwMode="auto">
          <a:xfrm>
            <a:off x="2124075" y="1989138"/>
            <a:ext cx="4895850" cy="3267075"/>
            <a:chOff x="134" y="1321"/>
            <a:chExt cx="3084" cy="2058"/>
          </a:xfrm>
        </p:grpSpPr>
        <p:sp>
          <p:nvSpPr>
            <p:cNvPr id="4203" name="Oval 2106"/>
            <p:cNvSpPr>
              <a:spLocks noChangeArrowheads="1"/>
            </p:cNvSpPr>
            <p:nvPr/>
          </p:nvSpPr>
          <p:spPr bwMode="auto">
            <a:xfrm>
              <a:off x="743" y="1416"/>
              <a:ext cx="1867" cy="1867"/>
            </a:xfrm>
            <a:prstGeom prst="ellipse">
              <a:avLst/>
            </a:prstGeom>
            <a:solidFill>
              <a:schemeClr val="tx1">
                <a:alpha val="30196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graphicFrame>
          <p:nvGraphicFramePr>
            <p:cNvPr id="4161" name="Object 65"/>
            <p:cNvGraphicFramePr>
              <a:graphicFrameLocks noChangeAspect="1"/>
            </p:cNvGraphicFramePr>
            <p:nvPr/>
          </p:nvGraphicFramePr>
          <p:xfrm>
            <a:off x="134" y="1321"/>
            <a:ext cx="3084" cy="2058"/>
          </p:xfrm>
          <a:graphic>
            <a:graphicData uri="http://schemas.openxmlformats.org/presentationml/2006/ole">
              <p:oleObj spid="_x0000_s4161" name="차트" r:id="rId3" imgW="6096000" imgH="4067387" progId="MSGraph.Chart.8">
                <p:embed followColorScheme="full"/>
              </p:oleObj>
            </a:graphicData>
          </a:graphic>
        </p:graphicFrame>
      </p:grpSp>
      <p:sp>
        <p:nvSpPr>
          <p:cNvPr id="4178" name="Text Box 2108"/>
          <p:cNvSpPr txBox="1">
            <a:spLocks noChangeArrowheads="1"/>
          </p:cNvSpPr>
          <p:nvPr/>
        </p:nvSpPr>
        <p:spPr bwMode="auto">
          <a:xfrm>
            <a:off x="3492500" y="3789363"/>
            <a:ext cx="1111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3600" b="1">
                <a:solidFill>
                  <a:schemeClr val="accent2"/>
                </a:solidFill>
                <a:ea typeface="굴림" pitchFamily="34" charset="-127"/>
              </a:rPr>
              <a:t>57%</a:t>
            </a:r>
          </a:p>
        </p:txBody>
      </p:sp>
      <p:sp>
        <p:nvSpPr>
          <p:cNvPr id="4179" name="Text Box 2109"/>
          <p:cNvSpPr txBox="1">
            <a:spLocks noChangeArrowheads="1"/>
          </p:cNvSpPr>
          <p:nvPr/>
        </p:nvSpPr>
        <p:spPr bwMode="auto">
          <a:xfrm>
            <a:off x="3829050" y="2535238"/>
            <a:ext cx="698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000" b="1">
                <a:solidFill>
                  <a:schemeClr val="bg1"/>
                </a:solidFill>
                <a:ea typeface="굴림" pitchFamily="34" charset="-127"/>
              </a:rPr>
              <a:t>13%</a:t>
            </a:r>
          </a:p>
        </p:txBody>
      </p:sp>
      <p:sp>
        <p:nvSpPr>
          <p:cNvPr id="4180" name="Text Box 2110"/>
          <p:cNvSpPr txBox="1">
            <a:spLocks noChangeArrowheads="1"/>
          </p:cNvSpPr>
          <p:nvPr/>
        </p:nvSpPr>
        <p:spPr bwMode="auto">
          <a:xfrm>
            <a:off x="4648200" y="2535238"/>
            <a:ext cx="698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000" b="1">
                <a:solidFill>
                  <a:schemeClr val="bg1"/>
                </a:solidFill>
                <a:ea typeface="굴림" pitchFamily="34" charset="-127"/>
              </a:rPr>
              <a:t>13%</a:t>
            </a:r>
          </a:p>
        </p:txBody>
      </p:sp>
      <p:sp>
        <p:nvSpPr>
          <p:cNvPr id="4181" name="Text Box 2111"/>
          <p:cNvSpPr txBox="1">
            <a:spLocks noChangeArrowheads="1"/>
          </p:cNvSpPr>
          <p:nvPr/>
        </p:nvSpPr>
        <p:spPr bwMode="auto">
          <a:xfrm>
            <a:off x="5060950" y="3175000"/>
            <a:ext cx="80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400" b="1">
                <a:solidFill>
                  <a:schemeClr val="bg1"/>
                </a:solidFill>
                <a:ea typeface="굴림" pitchFamily="34" charset="-127"/>
              </a:rPr>
              <a:t>17%</a:t>
            </a:r>
          </a:p>
        </p:txBody>
      </p:sp>
      <p:sp>
        <p:nvSpPr>
          <p:cNvPr id="4182" name="Rectangle 2117"/>
          <p:cNvSpPr>
            <a:spLocks noChangeArrowheads="1"/>
          </p:cNvSpPr>
          <p:nvPr/>
        </p:nvSpPr>
        <p:spPr bwMode="auto">
          <a:xfrm>
            <a:off x="3708400" y="5373688"/>
            <a:ext cx="1727200" cy="288925"/>
          </a:xfrm>
          <a:prstGeom prst="rect">
            <a:avLst/>
          </a:prstGeom>
          <a:solidFill>
            <a:srgbClr val="FF6600">
              <a:alpha val="3215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4183" name="Rectangle 2115"/>
          <p:cNvSpPr>
            <a:spLocks noChangeArrowheads="1"/>
          </p:cNvSpPr>
          <p:nvPr/>
        </p:nvSpPr>
        <p:spPr bwMode="auto">
          <a:xfrm>
            <a:off x="3678238" y="5381625"/>
            <a:ext cx="17891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 sz="1800" b="1">
                <a:ea typeface="굴림" pitchFamily="34" charset="-127"/>
              </a:rPr>
              <a:t>+entertainment</a:t>
            </a:r>
          </a:p>
        </p:txBody>
      </p:sp>
      <p:sp>
        <p:nvSpPr>
          <p:cNvPr id="4184" name="Rectangle 2118"/>
          <p:cNvSpPr>
            <a:spLocks noChangeArrowheads="1"/>
          </p:cNvSpPr>
          <p:nvPr/>
        </p:nvSpPr>
        <p:spPr bwMode="auto">
          <a:xfrm>
            <a:off x="1547813" y="3933825"/>
            <a:ext cx="1838325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+ Electronics Unveils World's First </a:t>
            </a:r>
          </a:p>
          <a:p>
            <a:pPr algn="r" latinLnBrk="1"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TDMB Mobile Phone</a:t>
            </a:r>
          </a:p>
          <a:p>
            <a:pPr algn="r" latinLnBrk="1">
              <a:tabLst>
                <a:tab pos="482600" algn="l"/>
              </a:tabLst>
            </a:pPr>
            <a:endParaRPr lang="en-US" altLang="ko-KR">
              <a:ea typeface="굴림" pitchFamily="34" charset="-127"/>
            </a:endParaRPr>
          </a:p>
          <a:p>
            <a:pPr algn="r" latinLnBrk="1"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     +Electronics Posts its 3Q </a:t>
            </a:r>
          </a:p>
          <a:p>
            <a:pPr algn="r" latinLnBrk="1"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        Quarterly Record Sales </a:t>
            </a:r>
          </a:p>
        </p:txBody>
      </p:sp>
      <p:sp>
        <p:nvSpPr>
          <p:cNvPr id="4185" name="Rectangle 2120"/>
          <p:cNvSpPr>
            <a:spLocks noChangeArrowheads="1"/>
          </p:cNvSpPr>
          <p:nvPr/>
        </p:nvSpPr>
        <p:spPr bwMode="auto">
          <a:xfrm>
            <a:off x="1276350" y="3611563"/>
            <a:ext cx="1568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/>
            <a:r>
              <a:rPr lang="en-US" altLang="ko-KR" sz="2000">
                <a:ea typeface="굴림" pitchFamily="34" charset="-127"/>
              </a:rPr>
              <a:t>PARTITION </a:t>
            </a:r>
          </a:p>
        </p:txBody>
      </p:sp>
      <p:sp>
        <p:nvSpPr>
          <p:cNvPr id="4186" name="Line 2121"/>
          <p:cNvSpPr>
            <a:spLocks noChangeShapeType="1"/>
          </p:cNvSpPr>
          <p:nvPr/>
        </p:nvSpPr>
        <p:spPr bwMode="auto">
          <a:xfrm>
            <a:off x="1331913" y="3933825"/>
            <a:ext cx="1511300" cy="0"/>
          </a:xfrm>
          <a:prstGeom prst="line">
            <a:avLst/>
          </a:prstGeom>
          <a:noFill/>
          <a:ln w="15875" cap="rnd">
            <a:solidFill>
              <a:srgbClr val="FF66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4187" name="Group 2126"/>
          <p:cNvGrpSpPr>
            <a:grpSpLocks/>
          </p:cNvGrpSpPr>
          <p:nvPr/>
        </p:nvGrpSpPr>
        <p:grpSpPr bwMode="auto">
          <a:xfrm>
            <a:off x="1296988" y="3171825"/>
            <a:ext cx="1939925" cy="396875"/>
            <a:chOff x="817" y="2179"/>
            <a:chExt cx="1222" cy="250"/>
          </a:xfrm>
        </p:grpSpPr>
        <p:sp>
          <p:nvSpPr>
            <p:cNvPr id="4201" name="Rectangle 2119"/>
            <p:cNvSpPr>
              <a:spLocks noChangeArrowheads="1"/>
            </p:cNvSpPr>
            <p:nvPr/>
          </p:nvSpPr>
          <p:spPr bwMode="auto">
            <a:xfrm>
              <a:off x="817" y="2179"/>
              <a:ext cx="122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latinLnBrk="1"/>
              <a:r>
                <a:rPr lang="en-US" altLang="ko-KR" sz="2000">
                  <a:ea typeface="굴림" pitchFamily="34" charset="-127"/>
                </a:rPr>
                <a:t>ACCOUNTING </a:t>
              </a:r>
            </a:p>
          </p:txBody>
        </p:sp>
        <p:sp>
          <p:nvSpPr>
            <p:cNvPr id="4202" name="Line 2123"/>
            <p:cNvSpPr>
              <a:spLocks noChangeShapeType="1"/>
            </p:cNvSpPr>
            <p:nvPr/>
          </p:nvSpPr>
          <p:spPr bwMode="auto">
            <a:xfrm flipV="1">
              <a:off x="839" y="2384"/>
              <a:ext cx="1134" cy="3"/>
            </a:xfrm>
            <a:prstGeom prst="line">
              <a:avLst/>
            </a:prstGeom>
            <a:noFill/>
            <a:ln w="15875" cap="rnd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188" name="Rectangle 2124"/>
          <p:cNvSpPr>
            <a:spLocks noChangeArrowheads="1"/>
          </p:cNvSpPr>
          <p:nvPr/>
        </p:nvSpPr>
        <p:spPr bwMode="auto">
          <a:xfrm>
            <a:off x="1635125" y="2754313"/>
            <a:ext cx="193357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    + The revolution in picture quality </a:t>
            </a:r>
          </a:p>
          <a:p>
            <a:pPr algn="r" latinLnBrk="1"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 brings you the true digital </a:t>
            </a:r>
          </a:p>
          <a:p>
            <a:pPr algn="r" latinLnBrk="1"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reality</a:t>
            </a:r>
          </a:p>
        </p:txBody>
      </p:sp>
      <p:sp>
        <p:nvSpPr>
          <p:cNvPr id="4189" name="Rectangle 2125"/>
          <p:cNvSpPr>
            <a:spLocks noChangeArrowheads="1"/>
          </p:cNvSpPr>
          <p:nvPr/>
        </p:nvSpPr>
        <p:spPr bwMode="auto">
          <a:xfrm>
            <a:off x="2071688" y="2205038"/>
            <a:ext cx="1439862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>
                <a:ea typeface="굴림" pitchFamily="34" charset="-127"/>
              </a:rPr>
              <a:t>   + Enjoy ultimate </a:t>
            </a:r>
          </a:p>
          <a:p>
            <a:pPr algn="r" latinLnBrk="1"/>
            <a:r>
              <a:rPr lang="en-US" altLang="ko-KR">
                <a:ea typeface="굴림" pitchFamily="34" charset="-127"/>
              </a:rPr>
              <a:t>  entertainment, get sheer </a:t>
            </a:r>
          </a:p>
          <a:p>
            <a:pPr algn="r" latinLnBrk="1"/>
            <a:r>
              <a:rPr lang="en-US" altLang="ko-KR">
                <a:ea typeface="굴림" pitchFamily="34" charset="-127"/>
              </a:rPr>
              <a:t>excitement</a:t>
            </a:r>
          </a:p>
        </p:txBody>
      </p:sp>
      <p:grpSp>
        <p:nvGrpSpPr>
          <p:cNvPr id="4190" name="Group 2143"/>
          <p:cNvGrpSpPr>
            <a:grpSpLocks/>
          </p:cNvGrpSpPr>
          <p:nvPr/>
        </p:nvGrpSpPr>
        <p:grpSpPr bwMode="auto">
          <a:xfrm>
            <a:off x="5829300" y="3170238"/>
            <a:ext cx="2138363" cy="396875"/>
            <a:chOff x="3787" y="572"/>
            <a:chExt cx="1347" cy="250"/>
          </a:xfrm>
        </p:grpSpPr>
        <p:sp>
          <p:nvSpPr>
            <p:cNvPr id="4199" name="Rectangle 2140"/>
            <p:cNvSpPr>
              <a:spLocks noChangeArrowheads="1"/>
            </p:cNvSpPr>
            <p:nvPr/>
          </p:nvSpPr>
          <p:spPr bwMode="auto">
            <a:xfrm>
              <a:off x="3787" y="572"/>
              <a:ext cx="134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latinLnBrk="1"/>
              <a:r>
                <a:rPr lang="en-US" altLang="ko-KR" sz="2000">
                  <a:ea typeface="굴림" pitchFamily="34" charset="-127"/>
                </a:rPr>
                <a:t>INTERNATIONAL</a:t>
              </a:r>
            </a:p>
          </p:txBody>
        </p:sp>
        <p:sp>
          <p:nvSpPr>
            <p:cNvPr id="4200" name="Line 2141"/>
            <p:cNvSpPr>
              <a:spLocks noChangeShapeType="1"/>
            </p:cNvSpPr>
            <p:nvPr/>
          </p:nvSpPr>
          <p:spPr bwMode="auto">
            <a:xfrm flipV="1">
              <a:off x="3813" y="777"/>
              <a:ext cx="1294" cy="3"/>
            </a:xfrm>
            <a:prstGeom prst="line">
              <a:avLst/>
            </a:prstGeom>
            <a:noFill/>
            <a:ln w="15875" cap="rnd">
              <a:solidFill>
                <a:srgbClr val="0033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191" name="Rectangle 2144"/>
          <p:cNvSpPr>
            <a:spLocks noChangeArrowheads="1"/>
          </p:cNvSpPr>
          <p:nvPr/>
        </p:nvSpPr>
        <p:spPr bwMode="auto">
          <a:xfrm>
            <a:off x="5684838" y="2754313"/>
            <a:ext cx="199707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+ Join the Conversation: </a:t>
            </a:r>
          </a:p>
          <a:p>
            <a:pPr algn="r" latinLnBrk="1"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  Favorite mini-whiteboard lessons.</a:t>
            </a:r>
          </a:p>
          <a:p>
            <a:pPr algn="r" latinLnBrk="1"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   Paige Issues Statement Announcing</a:t>
            </a:r>
          </a:p>
        </p:txBody>
      </p:sp>
      <p:sp>
        <p:nvSpPr>
          <p:cNvPr id="4192" name="Rectangle 2145"/>
          <p:cNvSpPr>
            <a:spLocks noChangeArrowheads="1"/>
          </p:cNvSpPr>
          <p:nvPr/>
        </p:nvSpPr>
        <p:spPr bwMode="auto">
          <a:xfrm>
            <a:off x="5651500" y="2208213"/>
            <a:ext cx="14605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+ Business Officials Learn </a:t>
            </a:r>
          </a:p>
          <a:p>
            <a:pPr algn="r" latinLnBrk="1"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About NCLB School </a:t>
            </a:r>
          </a:p>
          <a:p>
            <a:pPr algn="r" latinLnBrk="1"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Transfer Provisions </a:t>
            </a:r>
          </a:p>
        </p:txBody>
      </p:sp>
      <p:sp>
        <p:nvSpPr>
          <p:cNvPr id="4193" name="Rectangle 2146"/>
          <p:cNvSpPr>
            <a:spLocks noChangeArrowheads="1"/>
          </p:cNvSpPr>
          <p:nvPr/>
        </p:nvSpPr>
        <p:spPr bwMode="auto">
          <a:xfrm>
            <a:off x="5795963" y="3922713"/>
            <a:ext cx="1709737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+ Education Leaders, Parent </a:t>
            </a:r>
          </a:p>
          <a:p>
            <a:pPr algn="r" latinLnBrk="1"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Groups Discuss NCLB Issues.</a:t>
            </a:r>
          </a:p>
          <a:p>
            <a:pPr algn="r" latinLnBrk="1">
              <a:tabLst>
                <a:tab pos="482600" algn="l"/>
              </a:tabLst>
            </a:pPr>
            <a:endParaRPr lang="en-US" altLang="ko-KR">
              <a:ea typeface="굴림" pitchFamily="34" charset="-127"/>
            </a:endParaRPr>
          </a:p>
          <a:p>
            <a:pPr algn="r" latinLnBrk="1"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+ TV Show: Dropout Prevention </a:t>
            </a:r>
          </a:p>
          <a:p>
            <a:pPr algn="r" latinLnBrk="1"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&amp; Recovery </a:t>
            </a:r>
          </a:p>
        </p:txBody>
      </p:sp>
      <p:sp>
        <p:nvSpPr>
          <p:cNvPr id="4194" name="Rectangle 2152"/>
          <p:cNvSpPr>
            <a:spLocks noChangeArrowheads="1"/>
          </p:cNvSpPr>
          <p:nvPr/>
        </p:nvSpPr>
        <p:spPr bwMode="auto">
          <a:xfrm>
            <a:off x="5940425" y="3611563"/>
            <a:ext cx="170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/>
            <a:r>
              <a:rPr lang="en-US" altLang="ko-KR" sz="2000">
                <a:ea typeface="굴림" pitchFamily="34" charset="-127"/>
              </a:rPr>
              <a:t>COMMUNITY</a:t>
            </a:r>
          </a:p>
        </p:txBody>
      </p:sp>
      <p:sp>
        <p:nvSpPr>
          <p:cNvPr id="4195" name="Line 2153"/>
          <p:cNvSpPr>
            <a:spLocks noChangeShapeType="1"/>
          </p:cNvSpPr>
          <p:nvPr/>
        </p:nvSpPr>
        <p:spPr bwMode="auto">
          <a:xfrm>
            <a:off x="5995988" y="3933825"/>
            <a:ext cx="1511300" cy="0"/>
          </a:xfrm>
          <a:prstGeom prst="line">
            <a:avLst/>
          </a:prstGeom>
          <a:noFill/>
          <a:ln w="158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96" name="Rectangle 2156"/>
          <p:cNvSpPr>
            <a:spLocks noChangeArrowheads="1"/>
          </p:cNvSpPr>
          <p:nvPr/>
        </p:nvSpPr>
        <p:spPr bwMode="auto">
          <a:xfrm>
            <a:off x="3416300" y="1528763"/>
            <a:ext cx="2374900" cy="288925"/>
          </a:xfrm>
          <a:prstGeom prst="rect">
            <a:avLst/>
          </a:prstGeom>
          <a:solidFill>
            <a:srgbClr val="008000">
              <a:alpha val="4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4197" name="Rectangle 2155"/>
          <p:cNvSpPr>
            <a:spLocks noChangeArrowheads="1"/>
          </p:cNvSpPr>
          <p:nvPr/>
        </p:nvSpPr>
        <p:spPr bwMode="auto">
          <a:xfrm>
            <a:off x="3430588" y="1460500"/>
            <a:ext cx="2384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 sz="1800" b="1">
                <a:ea typeface="굴림" pitchFamily="34" charset="-127"/>
              </a:rPr>
              <a:t>COMPANY _TARGET</a:t>
            </a:r>
          </a:p>
        </p:txBody>
      </p:sp>
      <p:sp>
        <p:nvSpPr>
          <p:cNvPr id="4198" name="Freeform 2158"/>
          <p:cNvSpPr>
            <a:spLocks noEditPoints="1"/>
          </p:cNvSpPr>
          <p:nvPr/>
        </p:nvSpPr>
        <p:spPr bwMode="auto">
          <a:xfrm>
            <a:off x="4500563" y="4005263"/>
            <a:ext cx="690562" cy="696912"/>
          </a:xfrm>
          <a:custGeom>
            <a:avLst/>
            <a:gdLst>
              <a:gd name="T0" fmla="*/ 2147483647 w 300"/>
              <a:gd name="T1" fmla="*/ 2147483647 h 302"/>
              <a:gd name="T2" fmla="*/ 2147483647 w 300"/>
              <a:gd name="T3" fmla="*/ 2147483647 h 302"/>
              <a:gd name="T4" fmla="*/ 2147483647 w 300"/>
              <a:gd name="T5" fmla="*/ 2147483647 h 302"/>
              <a:gd name="T6" fmla="*/ 2147483647 w 300"/>
              <a:gd name="T7" fmla="*/ 2147483647 h 302"/>
              <a:gd name="T8" fmla="*/ 2147483647 w 300"/>
              <a:gd name="T9" fmla="*/ 2147483647 h 302"/>
              <a:gd name="T10" fmla="*/ 2147483647 w 300"/>
              <a:gd name="T11" fmla="*/ 2147483647 h 302"/>
              <a:gd name="T12" fmla="*/ 2147483647 w 300"/>
              <a:gd name="T13" fmla="*/ 2147483647 h 302"/>
              <a:gd name="T14" fmla="*/ 2147483647 w 300"/>
              <a:gd name="T15" fmla="*/ 2147483647 h 302"/>
              <a:gd name="T16" fmla="*/ 2147483647 w 300"/>
              <a:gd name="T17" fmla="*/ 2147483647 h 302"/>
              <a:gd name="T18" fmla="*/ 2147483647 w 300"/>
              <a:gd name="T19" fmla="*/ 2147483647 h 302"/>
              <a:gd name="T20" fmla="*/ 2147483647 w 300"/>
              <a:gd name="T21" fmla="*/ 2147483647 h 302"/>
              <a:gd name="T22" fmla="*/ 2147483647 w 300"/>
              <a:gd name="T23" fmla="*/ 2147483647 h 302"/>
              <a:gd name="T24" fmla="*/ 2147483647 w 300"/>
              <a:gd name="T25" fmla="*/ 2147483647 h 302"/>
              <a:gd name="T26" fmla="*/ 2147483647 w 300"/>
              <a:gd name="T27" fmla="*/ 2147483647 h 302"/>
              <a:gd name="T28" fmla="*/ 2147483647 w 300"/>
              <a:gd name="T29" fmla="*/ 2147483647 h 302"/>
              <a:gd name="T30" fmla="*/ 2147483647 w 300"/>
              <a:gd name="T31" fmla="*/ 2147483647 h 302"/>
              <a:gd name="T32" fmla="*/ 2147483647 w 300"/>
              <a:gd name="T33" fmla="*/ 2147483647 h 302"/>
              <a:gd name="T34" fmla="*/ 2147483647 w 300"/>
              <a:gd name="T35" fmla="*/ 2147483647 h 302"/>
              <a:gd name="T36" fmla="*/ 2147483647 w 300"/>
              <a:gd name="T37" fmla="*/ 2147483647 h 302"/>
              <a:gd name="T38" fmla="*/ 2147483647 w 300"/>
              <a:gd name="T39" fmla="*/ 2147483647 h 302"/>
              <a:gd name="T40" fmla="*/ 2147483647 w 300"/>
              <a:gd name="T41" fmla="*/ 2147483647 h 302"/>
              <a:gd name="T42" fmla="*/ 2147483647 w 300"/>
              <a:gd name="T43" fmla="*/ 2147483647 h 302"/>
              <a:gd name="T44" fmla="*/ 2147483647 w 300"/>
              <a:gd name="T45" fmla="*/ 2147483647 h 302"/>
              <a:gd name="T46" fmla="*/ 2147483647 w 300"/>
              <a:gd name="T47" fmla="*/ 2147483647 h 302"/>
              <a:gd name="T48" fmla="*/ 2147483647 w 300"/>
              <a:gd name="T49" fmla="*/ 2147483647 h 302"/>
              <a:gd name="T50" fmla="*/ 2147483647 w 300"/>
              <a:gd name="T51" fmla="*/ 2147483647 h 302"/>
              <a:gd name="T52" fmla="*/ 2147483647 w 300"/>
              <a:gd name="T53" fmla="*/ 2147483647 h 302"/>
              <a:gd name="T54" fmla="*/ 2147483647 w 300"/>
              <a:gd name="T55" fmla="*/ 2147483647 h 302"/>
              <a:gd name="T56" fmla="*/ 2147483647 w 300"/>
              <a:gd name="T57" fmla="*/ 2147483647 h 302"/>
              <a:gd name="T58" fmla="*/ 2147483647 w 300"/>
              <a:gd name="T59" fmla="*/ 2147483647 h 302"/>
              <a:gd name="T60" fmla="*/ 2147483647 w 300"/>
              <a:gd name="T61" fmla="*/ 2147483647 h 302"/>
              <a:gd name="T62" fmla="*/ 2147483647 w 300"/>
              <a:gd name="T63" fmla="*/ 2147483647 h 302"/>
              <a:gd name="T64" fmla="*/ 2147483647 w 300"/>
              <a:gd name="T65" fmla="*/ 2147483647 h 302"/>
              <a:gd name="T66" fmla="*/ 2147483647 w 300"/>
              <a:gd name="T67" fmla="*/ 2147483647 h 302"/>
              <a:gd name="T68" fmla="*/ 2147483647 w 300"/>
              <a:gd name="T69" fmla="*/ 2147483647 h 302"/>
              <a:gd name="T70" fmla="*/ 2147483647 w 300"/>
              <a:gd name="T71" fmla="*/ 2147483647 h 302"/>
              <a:gd name="T72" fmla="*/ 2147483647 w 300"/>
              <a:gd name="T73" fmla="*/ 2147483647 h 302"/>
              <a:gd name="T74" fmla="*/ 2147483647 w 300"/>
              <a:gd name="T75" fmla="*/ 2147483647 h 302"/>
              <a:gd name="T76" fmla="*/ 2147483647 w 300"/>
              <a:gd name="T77" fmla="*/ 2147483647 h 302"/>
              <a:gd name="T78" fmla="*/ 2147483647 w 300"/>
              <a:gd name="T79" fmla="*/ 2147483647 h 302"/>
              <a:gd name="T80" fmla="*/ 2147483647 w 300"/>
              <a:gd name="T81" fmla="*/ 2147483647 h 302"/>
              <a:gd name="T82" fmla="*/ 2147483647 w 300"/>
              <a:gd name="T83" fmla="*/ 2147483647 h 302"/>
              <a:gd name="T84" fmla="*/ 2147483647 w 300"/>
              <a:gd name="T85" fmla="*/ 2147483647 h 302"/>
              <a:gd name="T86" fmla="*/ 2147483647 w 300"/>
              <a:gd name="T87" fmla="*/ 2147483647 h 302"/>
              <a:gd name="T88" fmla="*/ 2147483647 w 300"/>
              <a:gd name="T89" fmla="*/ 2147483647 h 302"/>
              <a:gd name="T90" fmla="*/ 2147483647 w 300"/>
              <a:gd name="T91" fmla="*/ 2147483647 h 302"/>
              <a:gd name="T92" fmla="*/ 2147483647 w 300"/>
              <a:gd name="T93" fmla="*/ 2147483647 h 302"/>
              <a:gd name="T94" fmla="*/ 2147483647 w 300"/>
              <a:gd name="T95" fmla="*/ 2147483647 h 302"/>
              <a:gd name="T96" fmla="*/ 2147483647 w 300"/>
              <a:gd name="T97" fmla="*/ 2147483647 h 302"/>
              <a:gd name="T98" fmla="*/ 2147483647 w 300"/>
              <a:gd name="T99" fmla="*/ 2147483647 h 302"/>
              <a:gd name="T100" fmla="*/ 2147483647 w 300"/>
              <a:gd name="T101" fmla="*/ 2147483647 h 302"/>
              <a:gd name="T102" fmla="*/ 2147483647 w 300"/>
              <a:gd name="T103" fmla="*/ 2147483647 h 302"/>
              <a:gd name="T104" fmla="*/ 2147483647 w 300"/>
              <a:gd name="T105" fmla="*/ 2147483647 h 302"/>
              <a:gd name="T106" fmla="*/ 2147483647 w 300"/>
              <a:gd name="T107" fmla="*/ 2147483647 h 302"/>
              <a:gd name="T108" fmla="*/ 2147483647 w 300"/>
              <a:gd name="T109" fmla="*/ 2147483647 h 302"/>
              <a:gd name="T110" fmla="*/ 2147483647 w 300"/>
              <a:gd name="T111" fmla="*/ 2147483647 h 302"/>
              <a:gd name="T112" fmla="*/ 2147483647 w 300"/>
              <a:gd name="T113" fmla="*/ 2147483647 h 302"/>
              <a:gd name="T114" fmla="*/ 2147483647 w 300"/>
              <a:gd name="T115" fmla="*/ 2147483647 h 302"/>
              <a:gd name="T116" fmla="*/ 2147483647 w 300"/>
              <a:gd name="T117" fmla="*/ 2147483647 h 302"/>
              <a:gd name="T118" fmla="*/ 2147483647 w 300"/>
              <a:gd name="T119" fmla="*/ 2147483647 h 302"/>
              <a:gd name="T120" fmla="*/ 2147483647 w 300"/>
              <a:gd name="T121" fmla="*/ 2147483647 h 302"/>
              <a:gd name="T122" fmla="*/ 2147483647 w 300"/>
              <a:gd name="T123" fmla="*/ 2147483647 h 30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00"/>
              <a:gd name="T187" fmla="*/ 0 h 302"/>
              <a:gd name="T188" fmla="*/ 300 w 300"/>
              <a:gd name="T189" fmla="*/ 302 h 30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00" h="302">
                <a:moveTo>
                  <a:pt x="30" y="302"/>
                </a:moveTo>
                <a:lnTo>
                  <a:pt x="30" y="302"/>
                </a:lnTo>
                <a:lnTo>
                  <a:pt x="18" y="300"/>
                </a:lnTo>
                <a:lnTo>
                  <a:pt x="8" y="292"/>
                </a:lnTo>
                <a:lnTo>
                  <a:pt x="2" y="282"/>
                </a:lnTo>
                <a:lnTo>
                  <a:pt x="0" y="272"/>
                </a:lnTo>
                <a:lnTo>
                  <a:pt x="0" y="266"/>
                </a:lnTo>
                <a:lnTo>
                  <a:pt x="2" y="260"/>
                </a:lnTo>
                <a:lnTo>
                  <a:pt x="16" y="206"/>
                </a:lnTo>
                <a:lnTo>
                  <a:pt x="18" y="200"/>
                </a:lnTo>
                <a:lnTo>
                  <a:pt x="24" y="198"/>
                </a:lnTo>
                <a:lnTo>
                  <a:pt x="30" y="196"/>
                </a:lnTo>
                <a:lnTo>
                  <a:pt x="270" y="196"/>
                </a:lnTo>
                <a:lnTo>
                  <a:pt x="276" y="198"/>
                </a:lnTo>
                <a:lnTo>
                  <a:pt x="280" y="200"/>
                </a:lnTo>
                <a:lnTo>
                  <a:pt x="284" y="206"/>
                </a:lnTo>
                <a:lnTo>
                  <a:pt x="298" y="260"/>
                </a:lnTo>
                <a:lnTo>
                  <a:pt x="300" y="266"/>
                </a:lnTo>
                <a:lnTo>
                  <a:pt x="300" y="272"/>
                </a:lnTo>
                <a:lnTo>
                  <a:pt x="298" y="282"/>
                </a:lnTo>
                <a:lnTo>
                  <a:pt x="292" y="292"/>
                </a:lnTo>
                <a:lnTo>
                  <a:pt x="282" y="300"/>
                </a:lnTo>
                <a:lnTo>
                  <a:pt x="270" y="302"/>
                </a:lnTo>
                <a:lnTo>
                  <a:pt x="30" y="302"/>
                </a:lnTo>
                <a:close/>
                <a:moveTo>
                  <a:pt x="60" y="0"/>
                </a:moveTo>
                <a:lnTo>
                  <a:pt x="240" y="0"/>
                </a:lnTo>
                <a:lnTo>
                  <a:pt x="252" y="2"/>
                </a:lnTo>
                <a:lnTo>
                  <a:pt x="262" y="8"/>
                </a:lnTo>
                <a:lnTo>
                  <a:pt x="268" y="18"/>
                </a:lnTo>
                <a:lnTo>
                  <a:pt x="270" y="30"/>
                </a:lnTo>
                <a:lnTo>
                  <a:pt x="270" y="150"/>
                </a:lnTo>
                <a:lnTo>
                  <a:pt x="268" y="162"/>
                </a:lnTo>
                <a:lnTo>
                  <a:pt x="262" y="172"/>
                </a:lnTo>
                <a:lnTo>
                  <a:pt x="252" y="178"/>
                </a:lnTo>
                <a:lnTo>
                  <a:pt x="240" y="180"/>
                </a:lnTo>
                <a:lnTo>
                  <a:pt x="60" y="180"/>
                </a:lnTo>
                <a:lnTo>
                  <a:pt x="48" y="178"/>
                </a:lnTo>
                <a:lnTo>
                  <a:pt x="38" y="172"/>
                </a:lnTo>
                <a:lnTo>
                  <a:pt x="32" y="162"/>
                </a:lnTo>
                <a:lnTo>
                  <a:pt x="30" y="150"/>
                </a:lnTo>
                <a:lnTo>
                  <a:pt x="30" y="30"/>
                </a:lnTo>
                <a:lnTo>
                  <a:pt x="32" y="18"/>
                </a:lnTo>
                <a:lnTo>
                  <a:pt x="38" y="8"/>
                </a:lnTo>
                <a:lnTo>
                  <a:pt x="48" y="2"/>
                </a:lnTo>
                <a:lnTo>
                  <a:pt x="60" y="0"/>
                </a:lnTo>
                <a:close/>
                <a:moveTo>
                  <a:pt x="36" y="256"/>
                </a:moveTo>
                <a:lnTo>
                  <a:pt x="36" y="256"/>
                </a:lnTo>
                <a:lnTo>
                  <a:pt x="34" y="258"/>
                </a:lnTo>
                <a:lnTo>
                  <a:pt x="32" y="260"/>
                </a:lnTo>
                <a:lnTo>
                  <a:pt x="32" y="264"/>
                </a:lnTo>
                <a:lnTo>
                  <a:pt x="30" y="268"/>
                </a:lnTo>
                <a:lnTo>
                  <a:pt x="30" y="270"/>
                </a:lnTo>
                <a:lnTo>
                  <a:pt x="32" y="272"/>
                </a:lnTo>
                <a:lnTo>
                  <a:pt x="36" y="272"/>
                </a:lnTo>
                <a:lnTo>
                  <a:pt x="40" y="272"/>
                </a:lnTo>
                <a:lnTo>
                  <a:pt x="44" y="270"/>
                </a:lnTo>
                <a:lnTo>
                  <a:pt x="46" y="268"/>
                </a:lnTo>
                <a:lnTo>
                  <a:pt x="46" y="264"/>
                </a:lnTo>
                <a:lnTo>
                  <a:pt x="46" y="260"/>
                </a:lnTo>
                <a:lnTo>
                  <a:pt x="46" y="258"/>
                </a:lnTo>
                <a:lnTo>
                  <a:pt x="44" y="256"/>
                </a:lnTo>
                <a:lnTo>
                  <a:pt x="40" y="256"/>
                </a:lnTo>
                <a:lnTo>
                  <a:pt x="36" y="256"/>
                </a:lnTo>
                <a:close/>
                <a:moveTo>
                  <a:pt x="42" y="234"/>
                </a:moveTo>
                <a:lnTo>
                  <a:pt x="42" y="234"/>
                </a:lnTo>
                <a:lnTo>
                  <a:pt x="40" y="234"/>
                </a:lnTo>
                <a:lnTo>
                  <a:pt x="38" y="238"/>
                </a:lnTo>
                <a:lnTo>
                  <a:pt x="36" y="242"/>
                </a:lnTo>
                <a:lnTo>
                  <a:pt x="36" y="244"/>
                </a:lnTo>
                <a:lnTo>
                  <a:pt x="36" y="248"/>
                </a:lnTo>
                <a:lnTo>
                  <a:pt x="38" y="248"/>
                </a:lnTo>
                <a:lnTo>
                  <a:pt x="50" y="248"/>
                </a:lnTo>
                <a:lnTo>
                  <a:pt x="60" y="248"/>
                </a:lnTo>
                <a:lnTo>
                  <a:pt x="62" y="248"/>
                </a:lnTo>
                <a:lnTo>
                  <a:pt x="64" y="244"/>
                </a:lnTo>
                <a:lnTo>
                  <a:pt x="64" y="242"/>
                </a:lnTo>
                <a:lnTo>
                  <a:pt x="66" y="238"/>
                </a:lnTo>
                <a:lnTo>
                  <a:pt x="66" y="234"/>
                </a:lnTo>
                <a:lnTo>
                  <a:pt x="62" y="234"/>
                </a:lnTo>
                <a:lnTo>
                  <a:pt x="52" y="234"/>
                </a:lnTo>
                <a:lnTo>
                  <a:pt x="42" y="234"/>
                </a:lnTo>
                <a:close/>
                <a:moveTo>
                  <a:pt x="48" y="210"/>
                </a:moveTo>
                <a:lnTo>
                  <a:pt x="48" y="210"/>
                </a:lnTo>
                <a:lnTo>
                  <a:pt x="44" y="212"/>
                </a:lnTo>
                <a:lnTo>
                  <a:pt x="44" y="214"/>
                </a:lnTo>
                <a:lnTo>
                  <a:pt x="42" y="222"/>
                </a:lnTo>
                <a:lnTo>
                  <a:pt x="42" y="226"/>
                </a:lnTo>
                <a:lnTo>
                  <a:pt x="44" y="226"/>
                </a:lnTo>
                <a:lnTo>
                  <a:pt x="50" y="226"/>
                </a:lnTo>
                <a:lnTo>
                  <a:pt x="58" y="226"/>
                </a:lnTo>
                <a:lnTo>
                  <a:pt x="60" y="226"/>
                </a:lnTo>
                <a:lnTo>
                  <a:pt x="62" y="222"/>
                </a:lnTo>
                <a:lnTo>
                  <a:pt x="62" y="218"/>
                </a:lnTo>
                <a:lnTo>
                  <a:pt x="64" y="214"/>
                </a:lnTo>
                <a:lnTo>
                  <a:pt x="62" y="212"/>
                </a:lnTo>
                <a:lnTo>
                  <a:pt x="60" y="210"/>
                </a:lnTo>
                <a:lnTo>
                  <a:pt x="54" y="210"/>
                </a:lnTo>
                <a:lnTo>
                  <a:pt x="48" y="210"/>
                </a:lnTo>
                <a:close/>
                <a:moveTo>
                  <a:pt x="58" y="256"/>
                </a:moveTo>
                <a:lnTo>
                  <a:pt x="58" y="256"/>
                </a:lnTo>
                <a:lnTo>
                  <a:pt x="56" y="258"/>
                </a:lnTo>
                <a:lnTo>
                  <a:pt x="54" y="260"/>
                </a:lnTo>
                <a:lnTo>
                  <a:pt x="52" y="268"/>
                </a:lnTo>
                <a:lnTo>
                  <a:pt x="52" y="270"/>
                </a:lnTo>
                <a:lnTo>
                  <a:pt x="56" y="272"/>
                </a:lnTo>
                <a:lnTo>
                  <a:pt x="60" y="272"/>
                </a:lnTo>
                <a:lnTo>
                  <a:pt x="64" y="272"/>
                </a:lnTo>
                <a:lnTo>
                  <a:pt x="66" y="270"/>
                </a:lnTo>
                <a:lnTo>
                  <a:pt x="68" y="268"/>
                </a:lnTo>
                <a:lnTo>
                  <a:pt x="68" y="264"/>
                </a:lnTo>
                <a:lnTo>
                  <a:pt x="68" y="260"/>
                </a:lnTo>
                <a:lnTo>
                  <a:pt x="68" y="258"/>
                </a:lnTo>
                <a:lnTo>
                  <a:pt x="66" y="256"/>
                </a:lnTo>
                <a:lnTo>
                  <a:pt x="62" y="256"/>
                </a:lnTo>
                <a:lnTo>
                  <a:pt x="58" y="256"/>
                </a:lnTo>
                <a:close/>
                <a:moveTo>
                  <a:pt x="74" y="30"/>
                </a:moveTo>
                <a:lnTo>
                  <a:pt x="74" y="30"/>
                </a:lnTo>
                <a:lnTo>
                  <a:pt x="68" y="32"/>
                </a:lnTo>
                <a:lnTo>
                  <a:pt x="64" y="34"/>
                </a:lnTo>
                <a:lnTo>
                  <a:pt x="60" y="38"/>
                </a:lnTo>
                <a:lnTo>
                  <a:pt x="60" y="46"/>
                </a:lnTo>
                <a:lnTo>
                  <a:pt x="60" y="136"/>
                </a:lnTo>
                <a:lnTo>
                  <a:pt x="60" y="142"/>
                </a:lnTo>
                <a:lnTo>
                  <a:pt x="64" y="146"/>
                </a:lnTo>
                <a:lnTo>
                  <a:pt x="68" y="150"/>
                </a:lnTo>
                <a:lnTo>
                  <a:pt x="74" y="150"/>
                </a:lnTo>
                <a:lnTo>
                  <a:pt x="226" y="150"/>
                </a:lnTo>
                <a:lnTo>
                  <a:pt x="232" y="150"/>
                </a:lnTo>
                <a:lnTo>
                  <a:pt x="236" y="146"/>
                </a:lnTo>
                <a:lnTo>
                  <a:pt x="240" y="142"/>
                </a:lnTo>
                <a:lnTo>
                  <a:pt x="240" y="136"/>
                </a:lnTo>
                <a:lnTo>
                  <a:pt x="240" y="46"/>
                </a:lnTo>
                <a:lnTo>
                  <a:pt x="240" y="38"/>
                </a:lnTo>
                <a:lnTo>
                  <a:pt x="236" y="34"/>
                </a:lnTo>
                <a:lnTo>
                  <a:pt x="232" y="32"/>
                </a:lnTo>
                <a:lnTo>
                  <a:pt x="226" y="30"/>
                </a:lnTo>
                <a:lnTo>
                  <a:pt x="74" y="30"/>
                </a:lnTo>
                <a:close/>
                <a:moveTo>
                  <a:pt x="74" y="210"/>
                </a:moveTo>
                <a:lnTo>
                  <a:pt x="74" y="210"/>
                </a:lnTo>
                <a:lnTo>
                  <a:pt x="72" y="212"/>
                </a:lnTo>
                <a:lnTo>
                  <a:pt x="70" y="214"/>
                </a:lnTo>
                <a:lnTo>
                  <a:pt x="70" y="218"/>
                </a:lnTo>
                <a:lnTo>
                  <a:pt x="68" y="222"/>
                </a:lnTo>
                <a:lnTo>
                  <a:pt x="68" y="226"/>
                </a:lnTo>
                <a:lnTo>
                  <a:pt x="72" y="226"/>
                </a:lnTo>
                <a:lnTo>
                  <a:pt x="74" y="226"/>
                </a:lnTo>
                <a:lnTo>
                  <a:pt x="78" y="226"/>
                </a:lnTo>
                <a:lnTo>
                  <a:pt x="80" y="226"/>
                </a:lnTo>
                <a:lnTo>
                  <a:pt x="82" y="222"/>
                </a:lnTo>
                <a:lnTo>
                  <a:pt x="82" y="218"/>
                </a:lnTo>
                <a:lnTo>
                  <a:pt x="84" y="214"/>
                </a:lnTo>
                <a:lnTo>
                  <a:pt x="82" y="212"/>
                </a:lnTo>
                <a:lnTo>
                  <a:pt x="80" y="210"/>
                </a:lnTo>
                <a:lnTo>
                  <a:pt x="78" y="210"/>
                </a:lnTo>
                <a:lnTo>
                  <a:pt x="74" y="210"/>
                </a:lnTo>
                <a:close/>
                <a:moveTo>
                  <a:pt x="76" y="234"/>
                </a:moveTo>
                <a:lnTo>
                  <a:pt x="76" y="234"/>
                </a:lnTo>
                <a:lnTo>
                  <a:pt x="74" y="234"/>
                </a:lnTo>
                <a:lnTo>
                  <a:pt x="72" y="238"/>
                </a:lnTo>
                <a:lnTo>
                  <a:pt x="72" y="244"/>
                </a:lnTo>
                <a:lnTo>
                  <a:pt x="72" y="248"/>
                </a:lnTo>
                <a:lnTo>
                  <a:pt x="74" y="248"/>
                </a:lnTo>
                <a:lnTo>
                  <a:pt x="78" y="248"/>
                </a:lnTo>
                <a:lnTo>
                  <a:pt x="82" y="248"/>
                </a:lnTo>
                <a:lnTo>
                  <a:pt x="84" y="248"/>
                </a:lnTo>
                <a:lnTo>
                  <a:pt x="86" y="244"/>
                </a:lnTo>
                <a:lnTo>
                  <a:pt x="86" y="242"/>
                </a:lnTo>
                <a:lnTo>
                  <a:pt x="86" y="238"/>
                </a:lnTo>
                <a:lnTo>
                  <a:pt x="86" y="234"/>
                </a:lnTo>
                <a:lnTo>
                  <a:pt x="84" y="234"/>
                </a:lnTo>
                <a:lnTo>
                  <a:pt x="80" y="234"/>
                </a:lnTo>
                <a:lnTo>
                  <a:pt x="76" y="234"/>
                </a:lnTo>
                <a:close/>
                <a:moveTo>
                  <a:pt x="80" y="256"/>
                </a:moveTo>
                <a:lnTo>
                  <a:pt x="80" y="256"/>
                </a:lnTo>
                <a:lnTo>
                  <a:pt x="78" y="258"/>
                </a:lnTo>
                <a:lnTo>
                  <a:pt x="76" y="260"/>
                </a:lnTo>
                <a:lnTo>
                  <a:pt x="76" y="264"/>
                </a:lnTo>
                <a:lnTo>
                  <a:pt x="74" y="268"/>
                </a:lnTo>
                <a:lnTo>
                  <a:pt x="76" y="270"/>
                </a:lnTo>
                <a:lnTo>
                  <a:pt x="78" y="272"/>
                </a:lnTo>
                <a:lnTo>
                  <a:pt x="82" y="272"/>
                </a:lnTo>
                <a:lnTo>
                  <a:pt x="86" y="272"/>
                </a:lnTo>
                <a:lnTo>
                  <a:pt x="88" y="270"/>
                </a:lnTo>
                <a:lnTo>
                  <a:pt x="90" y="268"/>
                </a:lnTo>
                <a:lnTo>
                  <a:pt x="90" y="264"/>
                </a:lnTo>
                <a:lnTo>
                  <a:pt x="90" y="260"/>
                </a:lnTo>
                <a:lnTo>
                  <a:pt x="90" y="258"/>
                </a:lnTo>
                <a:lnTo>
                  <a:pt x="88" y="256"/>
                </a:lnTo>
                <a:lnTo>
                  <a:pt x="84" y="256"/>
                </a:lnTo>
                <a:lnTo>
                  <a:pt x="80" y="256"/>
                </a:lnTo>
                <a:close/>
                <a:moveTo>
                  <a:pt x="94" y="210"/>
                </a:moveTo>
                <a:lnTo>
                  <a:pt x="94" y="210"/>
                </a:lnTo>
                <a:lnTo>
                  <a:pt x="92" y="212"/>
                </a:lnTo>
                <a:lnTo>
                  <a:pt x="90" y="214"/>
                </a:lnTo>
                <a:lnTo>
                  <a:pt x="88" y="222"/>
                </a:lnTo>
                <a:lnTo>
                  <a:pt x="90" y="226"/>
                </a:lnTo>
                <a:lnTo>
                  <a:pt x="92" y="226"/>
                </a:lnTo>
                <a:lnTo>
                  <a:pt x="94" y="226"/>
                </a:lnTo>
                <a:lnTo>
                  <a:pt x="98" y="226"/>
                </a:lnTo>
                <a:lnTo>
                  <a:pt x="102" y="226"/>
                </a:lnTo>
                <a:lnTo>
                  <a:pt x="102" y="222"/>
                </a:lnTo>
                <a:lnTo>
                  <a:pt x="102" y="218"/>
                </a:lnTo>
                <a:lnTo>
                  <a:pt x="104" y="214"/>
                </a:lnTo>
                <a:lnTo>
                  <a:pt x="102" y="212"/>
                </a:lnTo>
                <a:lnTo>
                  <a:pt x="100" y="210"/>
                </a:lnTo>
                <a:lnTo>
                  <a:pt x="96" y="210"/>
                </a:lnTo>
                <a:lnTo>
                  <a:pt x="94" y="210"/>
                </a:lnTo>
                <a:close/>
                <a:moveTo>
                  <a:pt x="98" y="234"/>
                </a:moveTo>
                <a:lnTo>
                  <a:pt x="98" y="234"/>
                </a:lnTo>
                <a:lnTo>
                  <a:pt x="94" y="234"/>
                </a:lnTo>
                <a:lnTo>
                  <a:pt x="94" y="238"/>
                </a:lnTo>
                <a:lnTo>
                  <a:pt x="94" y="242"/>
                </a:lnTo>
                <a:lnTo>
                  <a:pt x="92" y="244"/>
                </a:lnTo>
                <a:lnTo>
                  <a:pt x="94" y="248"/>
                </a:lnTo>
                <a:lnTo>
                  <a:pt x="96" y="248"/>
                </a:lnTo>
                <a:lnTo>
                  <a:pt x="100" y="248"/>
                </a:lnTo>
                <a:lnTo>
                  <a:pt x="104" y="248"/>
                </a:lnTo>
                <a:lnTo>
                  <a:pt x="106" y="248"/>
                </a:lnTo>
                <a:lnTo>
                  <a:pt x="108" y="244"/>
                </a:lnTo>
                <a:lnTo>
                  <a:pt x="108" y="242"/>
                </a:lnTo>
                <a:lnTo>
                  <a:pt x="108" y="238"/>
                </a:lnTo>
                <a:lnTo>
                  <a:pt x="108" y="234"/>
                </a:lnTo>
                <a:lnTo>
                  <a:pt x="104" y="234"/>
                </a:lnTo>
                <a:lnTo>
                  <a:pt x="102" y="234"/>
                </a:lnTo>
                <a:lnTo>
                  <a:pt x="98" y="234"/>
                </a:lnTo>
                <a:close/>
                <a:moveTo>
                  <a:pt x="102" y="256"/>
                </a:moveTo>
                <a:lnTo>
                  <a:pt x="102" y="256"/>
                </a:lnTo>
                <a:lnTo>
                  <a:pt x="100" y="258"/>
                </a:lnTo>
                <a:lnTo>
                  <a:pt x="98" y="260"/>
                </a:lnTo>
                <a:lnTo>
                  <a:pt x="98" y="264"/>
                </a:lnTo>
                <a:lnTo>
                  <a:pt x="98" y="268"/>
                </a:lnTo>
                <a:lnTo>
                  <a:pt x="98" y="270"/>
                </a:lnTo>
                <a:lnTo>
                  <a:pt x="100" y="272"/>
                </a:lnTo>
                <a:lnTo>
                  <a:pt x="126" y="272"/>
                </a:lnTo>
                <a:lnTo>
                  <a:pt x="150" y="272"/>
                </a:lnTo>
                <a:lnTo>
                  <a:pt x="174" y="272"/>
                </a:lnTo>
                <a:lnTo>
                  <a:pt x="198" y="272"/>
                </a:lnTo>
                <a:lnTo>
                  <a:pt x="202" y="270"/>
                </a:lnTo>
                <a:lnTo>
                  <a:pt x="202" y="268"/>
                </a:lnTo>
                <a:lnTo>
                  <a:pt x="202" y="264"/>
                </a:lnTo>
                <a:lnTo>
                  <a:pt x="202" y="260"/>
                </a:lnTo>
                <a:lnTo>
                  <a:pt x="200" y="258"/>
                </a:lnTo>
                <a:lnTo>
                  <a:pt x="198" y="256"/>
                </a:lnTo>
                <a:lnTo>
                  <a:pt x="174" y="256"/>
                </a:lnTo>
                <a:lnTo>
                  <a:pt x="150" y="256"/>
                </a:lnTo>
                <a:lnTo>
                  <a:pt x="126" y="256"/>
                </a:lnTo>
                <a:lnTo>
                  <a:pt x="102" y="256"/>
                </a:lnTo>
                <a:close/>
                <a:moveTo>
                  <a:pt x="114" y="210"/>
                </a:moveTo>
                <a:lnTo>
                  <a:pt x="114" y="210"/>
                </a:lnTo>
                <a:lnTo>
                  <a:pt x="110" y="212"/>
                </a:lnTo>
                <a:lnTo>
                  <a:pt x="110" y="214"/>
                </a:lnTo>
                <a:lnTo>
                  <a:pt x="110" y="218"/>
                </a:lnTo>
                <a:lnTo>
                  <a:pt x="110" y="222"/>
                </a:lnTo>
                <a:lnTo>
                  <a:pt x="110" y="226"/>
                </a:lnTo>
                <a:lnTo>
                  <a:pt x="112" y="226"/>
                </a:lnTo>
                <a:lnTo>
                  <a:pt x="116" y="226"/>
                </a:lnTo>
                <a:lnTo>
                  <a:pt x="120" y="226"/>
                </a:lnTo>
                <a:lnTo>
                  <a:pt x="122" y="226"/>
                </a:lnTo>
                <a:lnTo>
                  <a:pt x="122" y="222"/>
                </a:lnTo>
                <a:lnTo>
                  <a:pt x="122" y="218"/>
                </a:lnTo>
                <a:lnTo>
                  <a:pt x="124" y="214"/>
                </a:lnTo>
                <a:lnTo>
                  <a:pt x="122" y="212"/>
                </a:lnTo>
                <a:lnTo>
                  <a:pt x="120" y="210"/>
                </a:lnTo>
                <a:lnTo>
                  <a:pt x="116" y="210"/>
                </a:lnTo>
                <a:lnTo>
                  <a:pt x="114" y="210"/>
                </a:lnTo>
                <a:close/>
                <a:moveTo>
                  <a:pt x="118" y="234"/>
                </a:moveTo>
                <a:lnTo>
                  <a:pt x="118" y="234"/>
                </a:lnTo>
                <a:lnTo>
                  <a:pt x="116" y="234"/>
                </a:lnTo>
                <a:lnTo>
                  <a:pt x="114" y="238"/>
                </a:lnTo>
                <a:lnTo>
                  <a:pt x="114" y="242"/>
                </a:lnTo>
                <a:lnTo>
                  <a:pt x="114" y="244"/>
                </a:lnTo>
                <a:lnTo>
                  <a:pt x="114" y="248"/>
                </a:lnTo>
                <a:lnTo>
                  <a:pt x="118" y="248"/>
                </a:lnTo>
                <a:lnTo>
                  <a:pt x="120" y="248"/>
                </a:lnTo>
                <a:lnTo>
                  <a:pt x="124" y="248"/>
                </a:lnTo>
                <a:lnTo>
                  <a:pt x="128" y="248"/>
                </a:lnTo>
                <a:lnTo>
                  <a:pt x="128" y="244"/>
                </a:lnTo>
                <a:lnTo>
                  <a:pt x="128" y="238"/>
                </a:lnTo>
                <a:lnTo>
                  <a:pt x="128" y="234"/>
                </a:lnTo>
                <a:lnTo>
                  <a:pt x="126" y="234"/>
                </a:lnTo>
                <a:lnTo>
                  <a:pt x="122" y="234"/>
                </a:lnTo>
                <a:lnTo>
                  <a:pt x="118" y="234"/>
                </a:lnTo>
                <a:close/>
                <a:moveTo>
                  <a:pt x="134" y="210"/>
                </a:moveTo>
                <a:lnTo>
                  <a:pt x="134" y="210"/>
                </a:lnTo>
                <a:lnTo>
                  <a:pt x="130" y="212"/>
                </a:lnTo>
                <a:lnTo>
                  <a:pt x="130" y="214"/>
                </a:lnTo>
                <a:lnTo>
                  <a:pt x="130" y="222"/>
                </a:lnTo>
                <a:lnTo>
                  <a:pt x="130" y="226"/>
                </a:lnTo>
                <a:lnTo>
                  <a:pt x="132" y="226"/>
                </a:lnTo>
                <a:lnTo>
                  <a:pt x="136" y="226"/>
                </a:lnTo>
                <a:lnTo>
                  <a:pt x="140" y="226"/>
                </a:lnTo>
                <a:lnTo>
                  <a:pt x="142" y="226"/>
                </a:lnTo>
                <a:lnTo>
                  <a:pt x="142" y="222"/>
                </a:lnTo>
                <a:lnTo>
                  <a:pt x="144" y="214"/>
                </a:lnTo>
                <a:lnTo>
                  <a:pt x="142" y="212"/>
                </a:lnTo>
                <a:lnTo>
                  <a:pt x="140" y="210"/>
                </a:lnTo>
                <a:lnTo>
                  <a:pt x="136" y="210"/>
                </a:lnTo>
                <a:lnTo>
                  <a:pt x="134" y="210"/>
                </a:lnTo>
                <a:close/>
                <a:moveTo>
                  <a:pt x="140" y="234"/>
                </a:moveTo>
                <a:lnTo>
                  <a:pt x="140" y="234"/>
                </a:lnTo>
                <a:lnTo>
                  <a:pt x="136" y="234"/>
                </a:lnTo>
                <a:lnTo>
                  <a:pt x="136" y="238"/>
                </a:lnTo>
                <a:lnTo>
                  <a:pt x="136" y="242"/>
                </a:lnTo>
                <a:lnTo>
                  <a:pt x="136" y="244"/>
                </a:lnTo>
                <a:lnTo>
                  <a:pt x="136" y="248"/>
                </a:lnTo>
                <a:lnTo>
                  <a:pt x="138" y="248"/>
                </a:lnTo>
                <a:lnTo>
                  <a:pt x="142" y="248"/>
                </a:lnTo>
                <a:lnTo>
                  <a:pt x="146" y="248"/>
                </a:lnTo>
                <a:lnTo>
                  <a:pt x="148" y="248"/>
                </a:lnTo>
                <a:lnTo>
                  <a:pt x="150" y="244"/>
                </a:lnTo>
                <a:lnTo>
                  <a:pt x="150" y="242"/>
                </a:lnTo>
                <a:lnTo>
                  <a:pt x="150" y="238"/>
                </a:lnTo>
                <a:lnTo>
                  <a:pt x="148" y="234"/>
                </a:lnTo>
                <a:lnTo>
                  <a:pt x="146" y="234"/>
                </a:lnTo>
                <a:lnTo>
                  <a:pt x="142" y="234"/>
                </a:lnTo>
                <a:lnTo>
                  <a:pt x="140" y="234"/>
                </a:lnTo>
                <a:close/>
                <a:moveTo>
                  <a:pt x="154" y="210"/>
                </a:moveTo>
                <a:lnTo>
                  <a:pt x="154" y="210"/>
                </a:lnTo>
                <a:lnTo>
                  <a:pt x="150" y="212"/>
                </a:lnTo>
                <a:lnTo>
                  <a:pt x="150" y="214"/>
                </a:lnTo>
                <a:lnTo>
                  <a:pt x="150" y="218"/>
                </a:lnTo>
                <a:lnTo>
                  <a:pt x="150" y="222"/>
                </a:lnTo>
                <a:lnTo>
                  <a:pt x="150" y="226"/>
                </a:lnTo>
                <a:lnTo>
                  <a:pt x="154" y="226"/>
                </a:lnTo>
                <a:lnTo>
                  <a:pt x="156" y="226"/>
                </a:lnTo>
                <a:lnTo>
                  <a:pt x="160" y="226"/>
                </a:lnTo>
                <a:lnTo>
                  <a:pt x="162" y="226"/>
                </a:lnTo>
                <a:lnTo>
                  <a:pt x="164" y="222"/>
                </a:lnTo>
                <a:lnTo>
                  <a:pt x="164" y="218"/>
                </a:lnTo>
                <a:lnTo>
                  <a:pt x="164" y="214"/>
                </a:lnTo>
                <a:lnTo>
                  <a:pt x="162" y="212"/>
                </a:lnTo>
                <a:lnTo>
                  <a:pt x="160" y="210"/>
                </a:lnTo>
                <a:lnTo>
                  <a:pt x="156" y="210"/>
                </a:lnTo>
                <a:lnTo>
                  <a:pt x="154" y="210"/>
                </a:lnTo>
                <a:close/>
                <a:moveTo>
                  <a:pt x="160" y="234"/>
                </a:moveTo>
                <a:lnTo>
                  <a:pt x="160" y="234"/>
                </a:lnTo>
                <a:lnTo>
                  <a:pt x="158" y="234"/>
                </a:lnTo>
                <a:lnTo>
                  <a:pt x="156" y="238"/>
                </a:lnTo>
                <a:lnTo>
                  <a:pt x="156" y="244"/>
                </a:lnTo>
                <a:lnTo>
                  <a:pt x="158" y="248"/>
                </a:lnTo>
                <a:lnTo>
                  <a:pt x="160" y="248"/>
                </a:lnTo>
                <a:lnTo>
                  <a:pt x="164" y="248"/>
                </a:lnTo>
                <a:lnTo>
                  <a:pt x="168" y="248"/>
                </a:lnTo>
                <a:lnTo>
                  <a:pt x="170" y="248"/>
                </a:lnTo>
                <a:lnTo>
                  <a:pt x="172" y="244"/>
                </a:lnTo>
                <a:lnTo>
                  <a:pt x="170" y="238"/>
                </a:lnTo>
                <a:lnTo>
                  <a:pt x="170" y="234"/>
                </a:lnTo>
                <a:lnTo>
                  <a:pt x="168" y="234"/>
                </a:lnTo>
                <a:lnTo>
                  <a:pt x="164" y="234"/>
                </a:lnTo>
                <a:lnTo>
                  <a:pt x="160" y="234"/>
                </a:lnTo>
                <a:close/>
                <a:moveTo>
                  <a:pt x="172" y="210"/>
                </a:moveTo>
                <a:lnTo>
                  <a:pt x="172" y="210"/>
                </a:lnTo>
                <a:lnTo>
                  <a:pt x="170" y="212"/>
                </a:lnTo>
                <a:lnTo>
                  <a:pt x="170" y="214"/>
                </a:lnTo>
                <a:lnTo>
                  <a:pt x="170" y="218"/>
                </a:lnTo>
                <a:lnTo>
                  <a:pt x="170" y="222"/>
                </a:lnTo>
                <a:lnTo>
                  <a:pt x="170" y="226"/>
                </a:lnTo>
                <a:lnTo>
                  <a:pt x="174" y="226"/>
                </a:lnTo>
                <a:lnTo>
                  <a:pt x="176" y="226"/>
                </a:lnTo>
                <a:lnTo>
                  <a:pt x="180" y="226"/>
                </a:lnTo>
                <a:lnTo>
                  <a:pt x="182" y="226"/>
                </a:lnTo>
                <a:lnTo>
                  <a:pt x="184" y="222"/>
                </a:lnTo>
                <a:lnTo>
                  <a:pt x="182" y="214"/>
                </a:lnTo>
                <a:lnTo>
                  <a:pt x="182" y="212"/>
                </a:lnTo>
                <a:lnTo>
                  <a:pt x="180" y="210"/>
                </a:lnTo>
                <a:lnTo>
                  <a:pt x="176" y="210"/>
                </a:lnTo>
                <a:lnTo>
                  <a:pt x="172" y="210"/>
                </a:lnTo>
                <a:close/>
                <a:moveTo>
                  <a:pt x="182" y="234"/>
                </a:moveTo>
                <a:lnTo>
                  <a:pt x="182" y="234"/>
                </a:lnTo>
                <a:lnTo>
                  <a:pt x="178" y="234"/>
                </a:lnTo>
                <a:lnTo>
                  <a:pt x="178" y="238"/>
                </a:lnTo>
                <a:lnTo>
                  <a:pt x="178" y="242"/>
                </a:lnTo>
                <a:lnTo>
                  <a:pt x="178" y="244"/>
                </a:lnTo>
                <a:lnTo>
                  <a:pt x="180" y="248"/>
                </a:lnTo>
                <a:lnTo>
                  <a:pt x="182" y="248"/>
                </a:lnTo>
                <a:lnTo>
                  <a:pt x="186" y="248"/>
                </a:lnTo>
                <a:lnTo>
                  <a:pt x="190" y="248"/>
                </a:lnTo>
                <a:lnTo>
                  <a:pt x="192" y="248"/>
                </a:lnTo>
                <a:lnTo>
                  <a:pt x="192" y="244"/>
                </a:lnTo>
                <a:lnTo>
                  <a:pt x="192" y="242"/>
                </a:lnTo>
                <a:lnTo>
                  <a:pt x="192" y="238"/>
                </a:lnTo>
                <a:lnTo>
                  <a:pt x="190" y="234"/>
                </a:lnTo>
                <a:lnTo>
                  <a:pt x="188" y="234"/>
                </a:lnTo>
                <a:lnTo>
                  <a:pt x="184" y="234"/>
                </a:lnTo>
                <a:lnTo>
                  <a:pt x="182" y="234"/>
                </a:lnTo>
                <a:close/>
                <a:moveTo>
                  <a:pt x="192" y="210"/>
                </a:moveTo>
                <a:lnTo>
                  <a:pt x="192" y="210"/>
                </a:lnTo>
                <a:lnTo>
                  <a:pt x="190" y="212"/>
                </a:lnTo>
                <a:lnTo>
                  <a:pt x="190" y="214"/>
                </a:lnTo>
                <a:lnTo>
                  <a:pt x="190" y="218"/>
                </a:lnTo>
                <a:lnTo>
                  <a:pt x="190" y="222"/>
                </a:lnTo>
                <a:lnTo>
                  <a:pt x="192" y="226"/>
                </a:lnTo>
                <a:lnTo>
                  <a:pt x="194" y="226"/>
                </a:lnTo>
                <a:lnTo>
                  <a:pt x="198" y="226"/>
                </a:lnTo>
                <a:lnTo>
                  <a:pt x="200" y="226"/>
                </a:lnTo>
                <a:lnTo>
                  <a:pt x="204" y="226"/>
                </a:lnTo>
                <a:lnTo>
                  <a:pt x="204" y="222"/>
                </a:lnTo>
                <a:lnTo>
                  <a:pt x="204" y="214"/>
                </a:lnTo>
                <a:lnTo>
                  <a:pt x="202" y="212"/>
                </a:lnTo>
                <a:lnTo>
                  <a:pt x="200" y="210"/>
                </a:lnTo>
                <a:lnTo>
                  <a:pt x="196" y="210"/>
                </a:lnTo>
                <a:lnTo>
                  <a:pt x="192" y="210"/>
                </a:lnTo>
                <a:close/>
                <a:moveTo>
                  <a:pt x="202" y="234"/>
                </a:moveTo>
                <a:lnTo>
                  <a:pt x="202" y="234"/>
                </a:lnTo>
                <a:lnTo>
                  <a:pt x="200" y="234"/>
                </a:lnTo>
                <a:lnTo>
                  <a:pt x="198" y="238"/>
                </a:lnTo>
                <a:lnTo>
                  <a:pt x="200" y="242"/>
                </a:lnTo>
                <a:lnTo>
                  <a:pt x="200" y="244"/>
                </a:lnTo>
                <a:lnTo>
                  <a:pt x="200" y="248"/>
                </a:lnTo>
                <a:lnTo>
                  <a:pt x="204" y="248"/>
                </a:lnTo>
                <a:lnTo>
                  <a:pt x="208" y="248"/>
                </a:lnTo>
                <a:lnTo>
                  <a:pt x="210" y="248"/>
                </a:lnTo>
                <a:lnTo>
                  <a:pt x="214" y="248"/>
                </a:lnTo>
                <a:lnTo>
                  <a:pt x="214" y="244"/>
                </a:lnTo>
                <a:lnTo>
                  <a:pt x="214" y="242"/>
                </a:lnTo>
                <a:lnTo>
                  <a:pt x="212" y="238"/>
                </a:lnTo>
                <a:lnTo>
                  <a:pt x="212" y="234"/>
                </a:lnTo>
                <a:lnTo>
                  <a:pt x="208" y="234"/>
                </a:lnTo>
                <a:lnTo>
                  <a:pt x="206" y="234"/>
                </a:lnTo>
                <a:lnTo>
                  <a:pt x="202" y="234"/>
                </a:lnTo>
                <a:close/>
                <a:moveTo>
                  <a:pt x="212" y="256"/>
                </a:moveTo>
                <a:lnTo>
                  <a:pt x="212" y="256"/>
                </a:lnTo>
                <a:lnTo>
                  <a:pt x="210" y="258"/>
                </a:lnTo>
                <a:lnTo>
                  <a:pt x="208" y="260"/>
                </a:lnTo>
                <a:lnTo>
                  <a:pt x="208" y="264"/>
                </a:lnTo>
                <a:lnTo>
                  <a:pt x="210" y="268"/>
                </a:lnTo>
                <a:lnTo>
                  <a:pt x="210" y="270"/>
                </a:lnTo>
                <a:lnTo>
                  <a:pt x="214" y="272"/>
                </a:lnTo>
                <a:lnTo>
                  <a:pt x="218" y="272"/>
                </a:lnTo>
                <a:lnTo>
                  <a:pt x="222" y="272"/>
                </a:lnTo>
                <a:lnTo>
                  <a:pt x="224" y="270"/>
                </a:lnTo>
                <a:lnTo>
                  <a:pt x="224" y="268"/>
                </a:lnTo>
                <a:lnTo>
                  <a:pt x="224" y="264"/>
                </a:lnTo>
                <a:lnTo>
                  <a:pt x="224" y="260"/>
                </a:lnTo>
                <a:lnTo>
                  <a:pt x="222" y="258"/>
                </a:lnTo>
                <a:lnTo>
                  <a:pt x="220" y="256"/>
                </a:lnTo>
                <a:lnTo>
                  <a:pt x="216" y="256"/>
                </a:lnTo>
                <a:lnTo>
                  <a:pt x="212" y="256"/>
                </a:lnTo>
                <a:close/>
                <a:moveTo>
                  <a:pt x="212" y="210"/>
                </a:moveTo>
                <a:lnTo>
                  <a:pt x="212" y="210"/>
                </a:lnTo>
                <a:lnTo>
                  <a:pt x="210" y="212"/>
                </a:lnTo>
                <a:lnTo>
                  <a:pt x="210" y="214"/>
                </a:lnTo>
                <a:lnTo>
                  <a:pt x="210" y="218"/>
                </a:lnTo>
                <a:lnTo>
                  <a:pt x="210" y="222"/>
                </a:lnTo>
                <a:lnTo>
                  <a:pt x="212" y="226"/>
                </a:lnTo>
                <a:lnTo>
                  <a:pt x="214" y="226"/>
                </a:lnTo>
                <a:lnTo>
                  <a:pt x="218" y="226"/>
                </a:lnTo>
                <a:lnTo>
                  <a:pt x="222" y="226"/>
                </a:lnTo>
                <a:lnTo>
                  <a:pt x="224" y="226"/>
                </a:lnTo>
                <a:lnTo>
                  <a:pt x="224" y="222"/>
                </a:lnTo>
                <a:lnTo>
                  <a:pt x="224" y="218"/>
                </a:lnTo>
                <a:lnTo>
                  <a:pt x="222" y="214"/>
                </a:lnTo>
                <a:lnTo>
                  <a:pt x="222" y="212"/>
                </a:lnTo>
                <a:lnTo>
                  <a:pt x="218" y="210"/>
                </a:lnTo>
                <a:lnTo>
                  <a:pt x="216" y="210"/>
                </a:lnTo>
                <a:lnTo>
                  <a:pt x="212" y="210"/>
                </a:lnTo>
                <a:close/>
                <a:moveTo>
                  <a:pt x="222" y="234"/>
                </a:moveTo>
                <a:lnTo>
                  <a:pt x="222" y="234"/>
                </a:lnTo>
                <a:lnTo>
                  <a:pt x="220" y="234"/>
                </a:lnTo>
                <a:lnTo>
                  <a:pt x="220" y="238"/>
                </a:lnTo>
                <a:lnTo>
                  <a:pt x="222" y="244"/>
                </a:lnTo>
                <a:lnTo>
                  <a:pt x="222" y="248"/>
                </a:lnTo>
                <a:lnTo>
                  <a:pt x="226" y="248"/>
                </a:lnTo>
                <a:lnTo>
                  <a:pt x="228" y="248"/>
                </a:lnTo>
                <a:lnTo>
                  <a:pt x="232" y="248"/>
                </a:lnTo>
                <a:lnTo>
                  <a:pt x="234" y="248"/>
                </a:lnTo>
                <a:lnTo>
                  <a:pt x="236" y="244"/>
                </a:lnTo>
                <a:lnTo>
                  <a:pt x="234" y="242"/>
                </a:lnTo>
                <a:lnTo>
                  <a:pt x="234" y="238"/>
                </a:lnTo>
                <a:lnTo>
                  <a:pt x="232" y="234"/>
                </a:lnTo>
                <a:lnTo>
                  <a:pt x="230" y="234"/>
                </a:lnTo>
                <a:lnTo>
                  <a:pt x="226" y="234"/>
                </a:lnTo>
                <a:lnTo>
                  <a:pt x="222" y="234"/>
                </a:lnTo>
                <a:close/>
                <a:moveTo>
                  <a:pt x="232" y="210"/>
                </a:moveTo>
                <a:lnTo>
                  <a:pt x="232" y="210"/>
                </a:lnTo>
                <a:lnTo>
                  <a:pt x="230" y="212"/>
                </a:lnTo>
                <a:lnTo>
                  <a:pt x="230" y="214"/>
                </a:lnTo>
                <a:lnTo>
                  <a:pt x="230" y="218"/>
                </a:lnTo>
                <a:lnTo>
                  <a:pt x="232" y="222"/>
                </a:lnTo>
                <a:lnTo>
                  <a:pt x="232" y="226"/>
                </a:lnTo>
                <a:lnTo>
                  <a:pt x="236" y="226"/>
                </a:lnTo>
                <a:lnTo>
                  <a:pt x="246" y="226"/>
                </a:lnTo>
                <a:lnTo>
                  <a:pt x="256" y="226"/>
                </a:lnTo>
                <a:lnTo>
                  <a:pt x="258" y="226"/>
                </a:lnTo>
                <a:lnTo>
                  <a:pt x="258" y="222"/>
                </a:lnTo>
                <a:lnTo>
                  <a:pt x="258" y="218"/>
                </a:lnTo>
                <a:lnTo>
                  <a:pt x="256" y="214"/>
                </a:lnTo>
                <a:lnTo>
                  <a:pt x="254" y="212"/>
                </a:lnTo>
                <a:lnTo>
                  <a:pt x="252" y="210"/>
                </a:lnTo>
                <a:lnTo>
                  <a:pt x="242" y="210"/>
                </a:lnTo>
                <a:lnTo>
                  <a:pt x="232" y="210"/>
                </a:lnTo>
                <a:close/>
                <a:moveTo>
                  <a:pt x="234" y="256"/>
                </a:moveTo>
                <a:lnTo>
                  <a:pt x="234" y="256"/>
                </a:lnTo>
                <a:lnTo>
                  <a:pt x="232" y="258"/>
                </a:lnTo>
                <a:lnTo>
                  <a:pt x="230" y="260"/>
                </a:lnTo>
                <a:lnTo>
                  <a:pt x="232" y="268"/>
                </a:lnTo>
                <a:lnTo>
                  <a:pt x="234" y="270"/>
                </a:lnTo>
                <a:lnTo>
                  <a:pt x="236" y="272"/>
                </a:lnTo>
                <a:lnTo>
                  <a:pt x="240" y="272"/>
                </a:lnTo>
                <a:lnTo>
                  <a:pt x="244" y="272"/>
                </a:lnTo>
                <a:lnTo>
                  <a:pt x="246" y="270"/>
                </a:lnTo>
                <a:lnTo>
                  <a:pt x="246" y="268"/>
                </a:lnTo>
                <a:lnTo>
                  <a:pt x="246" y="264"/>
                </a:lnTo>
                <a:lnTo>
                  <a:pt x="246" y="260"/>
                </a:lnTo>
                <a:lnTo>
                  <a:pt x="244" y="258"/>
                </a:lnTo>
                <a:lnTo>
                  <a:pt x="240" y="256"/>
                </a:lnTo>
                <a:lnTo>
                  <a:pt x="238" y="256"/>
                </a:lnTo>
                <a:lnTo>
                  <a:pt x="234" y="256"/>
                </a:lnTo>
                <a:close/>
                <a:moveTo>
                  <a:pt x="244" y="234"/>
                </a:moveTo>
                <a:lnTo>
                  <a:pt x="244" y="234"/>
                </a:lnTo>
                <a:lnTo>
                  <a:pt x="242" y="234"/>
                </a:lnTo>
                <a:lnTo>
                  <a:pt x="240" y="238"/>
                </a:lnTo>
                <a:lnTo>
                  <a:pt x="242" y="242"/>
                </a:lnTo>
                <a:lnTo>
                  <a:pt x="242" y="244"/>
                </a:lnTo>
                <a:lnTo>
                  <a:pt x="244" y="248"/>
                </a:lnTo>
                <a:lnTo>
                  <a:pt x="246" y="248"/>
                </a:lnTo>
                <a:lnTo>
                  <a:pt x="254" y="248"/>
                </a:lnTo>
                <a:lnTo>
                  <a:pt x="260" y="248"/>
                </a:lnTo>
                <a:lnTo>
                  <a:pt x="264" y="248"/>
                </a:lnTo>
                <a:lnTo>
                  <a:pt x="264" y="244"/>
                </a:lnTo>
                <a:lnTo>
                  <a:pt x="262" y="242"/>
                </a:lnTo>
                <a:lnTo>
                  <a:pt x="262" y="238"/>
                </a:lnTo>
                <a:lnTo>
                  <a:pt x="260" y="234"/>
                </a:lnTo>
                <a:lnTo>
                  <a:pt x="258" y="234"/>
                </a:lnTo>
                <a:lnTo>
                  <a:pt x="250" y="234"/>
                </a:lnTo>
                <a:lnTo>
                  <a:pt x="244" y="234"/>
                </a:lnTo>
                <a:close/>
                <a:moveTo>
                  <a:pt x="256" y="256"/>
                </a:moveTo>
                <a:lnTo>
                  <a:pt x="256" y="256"/>
                </a:lnTo>
                <a:lnTo>
                  <a:pt x="252" y="258"/>
                </a:lnTo>
                <a:lnTo>
                  <a:pt x="252" y="260"/>
                </a:lnTo>
                <a:lnTo>
                  <a:pt x="254" y="264"/>
                </a:lnTo>
                <a:lnTo>
                  <a:pt x="254" y="268"/>
                </a:lnTo>
                <a:lnTo>
                  <a:pt x="256" y="270"/>
                </a:lnTo>
                <a:lnTo>
                  <a:pt x="260" y="272"/>
                </a:lnTo>
                <a:lnTo>
                  <a:pt x="262" y="272"/>
                </a:lnTo>
                <a:lnTo>
                  <a:pt x="266" y="272"/>
                </a:lnTo>
                <a:lnTo>
                  <a:pt x="270" y="270"/>
                </a:lnTo>
                <a:lnTo>
                  <a:pt x="270" y="268"/>
                </a:lnTo>
                <a:lnTo>
                  <a:pt x="268" y="264"/>
                </a:lnTo>
                <a:lnTo>
                  <a:pt x="268" y="260"/>
                </a:lnTo>
                <a:lnTo>
                  <a:pt x="266" y="258"/>
                </a:lnTo>
                <a:lnTo>
                  <a:pt x="262" y="256"/>
                </a:lnTo>
                <a:lnTo>
                  <a:pt x="260" y="256"/>
                </a:lnTo>
                <a:lnTo>
                  <a:pt x="256" y="256"/>
                </a:lnTo>
                <a:close/>
              </a:path>
            </a:pathLst>
          </a:custGeom>
          <a:solidFill>
            <a:schemeClr val="bg1">
              <a:alpha val="50195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8" name="AutoShape 2061"/>
          <p:cNvSpPr>
            <a:spLocks noChangeArrowheads="1"/>
          </p:cNvSpPr>
          <p:nvPr/>
        </p:nvSpPr>
        <p:spPr bwMode="auto">
          <a:xfrm>
            <a:off x="179388" y="1341438"/>
            <a:ext cx="1979612" cy="360362"/>
          </a:xfrm>
          <a:prstGeom prst="plaque">
            <a:avLst>
              <a:gd name="adj" fmla="val 15861"/>
            </a:avLst>
          </a:prstGeom>
          <a:gradFill rotWithShape="1">
            <a:gsLst>
              <a:gs pos="0">
                <a:srgbClr val="DDDDDD"/>
              </a:gs>
              <a:gs pos="100000">
                <a:srgbClr val="C0C0C0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Bottom"/>
            <a:lightRig rig="legacyFlat3" dir="b"/>
          </a:scene3d>
          <a:sp3d extrusionH="49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wrap="none" lIns="0" tIns="0" rIns="0" bIns="0" anchor="ctr">
            <a:flatTx/>
          </a:bodyPr>
          <a:lstStyle/>
          <a:p>
            <a:pPr algn="ctr" eaLnBrk="0" hangingPunct="0"/>
            <a:endParaRPr kumimoji="0" lang="zh-CN" altLang="zh-CN" sz="1000">
              <a:latin typeface="휴먼새내기체"/>
              <a:ea typeface="휴먼새내기체"/>
              <a:cs typeface="휴먼새내기체"/>
            </a:endParaRPr>
          </a:p>
        </p:txBody>
      </p:sp>
      <p:sp>
        <p:nvSpPr>
          <p:cNvPr id="5189" name="Line 1557"/>
          <p:cNvSpPr>
            <a:spLocks noChangeShapeType="1"/>
          </p:cNvSpPr>
          <p:nvPr/>
        </p:nvSpPr>
        <p:spPr bwMode="auto">
          <a:xfrm>
            <a:off x="1943100" y="589915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90" name="Line 1558"/>
          <p:cNvSpPr>
            <a:spLocks noChangeShapeType="1"/>
          </p:cNvSpPr>
          <p:nvPr/>
        </p:nvSpPr>
        <p:spPr bwMode="auto">
          <a:xfrm>
            <a:off x="1943100" y="589915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91" name="Line 1561"/>
          <p:cNvSpPr>
            <a:spLocks noChangeShapeType="1"/>
          </p:cNvSpPr>
          <p:nvPr/>
        </p:nvSpPr>
        <p:spPr bwMode="auto">
          <a:xfrm>
            <a:off x="1730375" y="60610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92" name="Line 1562"/>
          <p:cNvSpPr>
            <a:spLocks noChangeShapeType="1"/>
          </p:cNvSpPr>
          <p:nvPr/>
        </p:nvSpPr>
        <p:spPr bwMode="auto">
          <a:xfrm>
            <a:off x="1730375" y="60610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93" name="Line 1574"/>
          <p:cNvSpPr>
            <a:spLocks noChangeShapeType="1"/>
          </p:cNvSpPr>
          <p:nvPr/>
        </p:nvSpPr>
        <p:spPr bwMode="auto">
          <a:xfrm>
            <a:off x="1717675" y="59150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94" name="Line 1575"/>
          <p:cNvSpPr>
            <a:spLocks noChangeShapeType="1"/>
          </p:cNvSpPr>
          <p:nvPr/>
        </p:nvSpPr>
        <p:spPr bwMode="auto">
          <a:xfrm>
            <a:off x="1717675" y="59150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95" name="Line 1598"/>
          <p:cNvSpPr>
            <a:spLocks noChangeShapeType="1"/>
          </p:cNvSpPr>
          <p:nvPr/>
        </p:nvSpPr>
        <p:spPr bwMode="auto">
          <a:xfrm>
            <a:off x="4899025" y="61341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96" name="Line 1599"/>
          <p:cNvSpPr>
            <a:spLocks noChangeShapeType="1"/>
          </p:cNvSpPr>
          <p:nvPr/>
        </p:nvSpPr>
        <p:spPr bwMode="auto">
          <a:xfrm>
            <a:off x="4899025" y="61341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97" name="Line 1600"/>
          <p:cNvSpPr>
            <a:spLocks noChangeShapeType="1"/>
          </p:cNvSpPr>
          <p:nvPr/>
        </p:nvSpPr>
        <p:spPr bwMode="auto">
          <a:xfrm>
            <a:off x="4886325" y="60483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98" name="Line 1601"/>
          <p:cNvSpPr>
            <a:spLocks noChangeShapeType="1"/>
          </p:cNvSpPr>
          <p:nvPr/>
        </p:nvSpPr>
        <p:spPr bwMode="auto">
          <a:xfrm>
            <a:off x="4886325" y="60483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99" name="Line 1602"/>
          <p:cNvSpPr>
            <a:spLocks noChangeShapeType="1"/>
          </p:cNvSpPr>
          <p:nvPr/>
        </p:nvSpPr>
        <p:spPr bwMode="auto">
          <a:xfrm>
            <a:off x="4873625" y="59817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00" name="Line 1603"/>
          <p:cNvSpPr>
            <a:spLocks noChangeShapeType="1"/>
          </p:cNvSpPr>
          <p:nvPr/>
        </p:nvSpPr>
        <p:spPr bwMode="auto">
          <a:xfrm>
            <a:off x="4873625" y="59817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01" name="Line 1612"/>
          <p:cNvSpPr>
            <a:spLocks noChangeShapeType="1"/>
          </p:cNvSpPr>
          <p:nvPr/>
        </p:nvSpPr>
        <p:spPr bwMode="auto">
          <a:xfrm>
            <a:off x="3743325" y="6043613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02" name="Line 1613"/>
          <p:cNvSpPr>
            <a:spLocks noChangeShapeType="1"/>
          </p:cNvSpPr>
          <p:nvPr/>
        </p:nvSpPr>
        <p:spPr bwMode="auto">
          <a:xfrm>
            <a:off x="3743325" y="6043613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03" name="Line 1616"/>
          <p:cNvSpPr>
            <a:spLocks noChangeShapeType="1"/>
          </p:cNvSpPr>
          <p:nvPr/>
        </p:nvSpPr>
        <p:spPr bwMode="auto">
          <a:xfrm>
            <a:off x="3530600" y="6205538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04" name="Line 1617"/>
          <p:cNvSpPr>
            <a:spLocks noChangeShapeType="1"/>
          </p:cNvSpPr>
          <p:nvPr/>
        </p:nvSpPr>
        <p:spPr bwMode="auto">
          <a:xfrm>
            <a:off x="3530600" y="6205538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05" name="Line 1620"/>
          <p:cNvSpPr>
            <a:spLocks noChangeShapeType="1"/>
          </p:cNvSpPr>
          <p:nvPr/>
        </p:nvSpPr>
        <p:spPr bwMode="auto">
          <a:xfrm>
            <a:off x="3517900" y="6119813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06" name="Line 1621"/>
          <p:cNvSpPr>
            <a:spLocks noChangeShapeType="1"/>
          </p:cNvSpPr>
          <p:nvPr/>
        </p:nvSpPr>
        <p:spPr bwMode="auto">
          <a:xfrm>
            <a:off x="3517900" y="6119813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07" name="Line 1623"/>
          <p:cNvSpPr>
            <a:spLocks noChangeShapeType="1"/>
          </p:cNvSpPr>
          <p:nvPr/>
        </p:nvSpPr>
        <p:spPr bwMode="auto">
          <a:xfrm>
            <a:off x="3508375" y="6053138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08" name="Line 1624"/>
          <p:cNvSpPr>
            <a:spLocks noChangeShapeType="1"/>
          </p:cNvSpPr>
          <p:nvPr/>
        </p:nvSpPr>
        <p:spPr bwMode="auto">
          <a:xfrm>
            <a:off x="3508375" y="6053138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09" name="Line 1626"/>
          <p:cNvSpPr>
            <a:spLocks noChangeShapeType="1"/>
          </p:cNvSpPr>
          <p:nvPr/>
        </p:nvSpPr>
        <p:spPr bwMode="auto">
          <a:xfrm>
            <a:off x="3527425" y="6053138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10" name="Line 1627"/>
          <p:cNvSpPr>
            <a:spLocks noChangeShapeType="1"/>
          </p:cNvSpPr>
          <p:nvPr/>
        </p:nvSpPr>
        <p:spPr bwMode="auto">
          <a:xfrm>
            <a:off x="3527425" y="6053138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11" name="Line 1629"/>
          <p:cNvSpPr>
            <a:spLocks noChangeShapeType="1"/>
          </p:cNvSpPr>
          <p:nvPr/>
        </p:nvSpPr>
        <p:spPr bwMode="auto">
          <a:xfrm>
            <a:off x="3517900" y="6059488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12" name="Line 1630"/>
          <p:cNvSpPr>
            <a:spLocks noChangeShapeType="1"/>
          </p:cNvSpPr>
          <p:nvPr/>
        </p:nvSpPr>
        <p:spPr bwMode="auto">
          <a:xfrm>
            <a:off x="3517900" y="6059488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5187" name="Object 67"/>
          <p:cNvGraphicFramePr>
            <a:graphicFrameLocks noChangeAspect="1"/>
          </p:cNvGraphicFramePr>
          <p:nvPr/>
        </p:nvGraphicFramePr>
        <p:xfrm>
          <a:off x="2032000" y="1125538"/>
          <a:ext cx="6096000" cy="4067175"/>
        </p:xfrm>
        <a:graphic>
          <a:graphicData uri="http://schemas.openxmlformats.org/presentationml/2006/ole">
            <p:oleObj spid="_x0000_s5187" name="차트" r:id="rId3" imgW="6096000" imgH="4067387" progId="MSGraph.Chart.8">
              <p:embed followColorScheme="full"/>
            </p:oleObj>
          </a:graphicData>
        </a:graphic>
      </p:graphicFrame>
      <p:sp>
        <p:nvSpPr>
          <p:cNvPr id="5213" name="Rectangle 2044"/>
          <p:cNvSpPr>
            <a:spLocks noChangeArrowheads="1"/>
          </p:cNvSpPr>
          <p:nvPr/>
        </p:nvSpPr>
        <p:spPr bwMode="auto">
          <a:xfrm>
            <a:off x="2392363" y="5157788"/>
            <a:ext cx="4895850" cy="14414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5214" name="Line 2045"/>
          <p:cNvSpPr>
            <a:spLocks noChangeShapeType="1"/>
          </p:cNvSpPr>
          <p:nvPr/>
        </p:nvSpPr>
        <p:spPr bwMode="auto">
          <a:xfrm>
            <a:off x="2392363" y="5446713"/>
            <a:ext cx="48958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15" name="Line 2046"/>
          <p:cNvSpPr>
            <a:spLocks noChangeShapeType="1"/>
          </p:cNvSpPr>
          <p:nvPr/>
        </p:nvSpPr>
        <p:spPr bwMode="auto">
          <a:xfrm>
            <a:off x="3111500" y="5157788"/>
            <a:ext cx="0" cy="14414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16" name="Line 2047"/>
          <p:cNvSpPr>
            <a:spLocks noChangeShapeType="1"/>
          </p:cNvSpPr>
          <p:nvPr/>
        </p:nvSpPr>
        <p:spPr bwMode="auto">
          <a:xfrm>
            <a:off x="2392363" y="5734050"/>
            <a:ext cx="48958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17" name="Line 2048"/>
          <p:cNvSpPr>
            <a:spLocks noChangeShapeType="1"/>
          </p:cNvSpPr>
          <p:nvPr/>
        </p:nvSpPr>
        <p:spPr bwMode="auto">
          <a:xfrm>
            <a:off x="2392363" y="6022975"/>
            <a:ext cx="48958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18" name="Line 2049"/>
          <p:cNvSpPr>
            <a:spLocks noChangeShapeType="1"/>
          </p:cNvSpPr>
          <p:nvPr/>
        </p:nvSpPr>
        <p:spPr bwMode="auto">
          <a:xfrm>
            <a:off x="2392363" y="6310313"/>
            <a:ext cx="48958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19" name="Line 2050"/>
          <p:cNvSpPr>
            <a:spLocks noChangeShapeType="1"/>
          </p:cNvSpPr>
          <p:nvPr/>
        </p:nvSpPr>
        <p:spPr bwMode="auto">
          <a:xfrm flipH="1" flipV="1">
            <a:off x="2392363" y="5157788"/>
            <a:ext cx="719137" cy="2889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20" name="Text Box 2051"/>
          <p:cNvSpPr txBox="1">
            <a:spLocks noChangeArrowheads="1"/>
          </p:cNvSpPr>
          <p:nvPr/>
        </p:nvSpPr>
        <p:spPr bwMode="auto">
          <a:xfrm>
            <a:off x="2392363" y="5446713"/>
            <a:ext cx="7508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000">
                <a:ea typeface="굴림" pitchFamily="34" charset="-127"/>
              </a:rPr>
              <a:t>1_section</a:t>
            </a:r>
          </a:p>
        </p:txBody>
      </p:sp>
      <p:sp>
        <p:nvSpPr>
          <p:cNvPr id="5221" name="Text Box 2052"/>
          <p:cNvSpPr txBox="1">
            <a:spLocks noChangeArrowheads="1"/>
          </p:cNvSpPr>
          <p:nvPr/>
        </p:nvSpPr>
        <p:spPr bwMode="auto">
          <a:xfrm>
            <a:off x="2392363" y="5734050"/>
            <a:ext cx="7508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000">
                <a:ea typeface="굴림" pitchFamily="34" charset="-127"/>
              </a:rPr>
              <a:t>2_section</a:t>
            </a:r>
          </a:p>
        </p:txBody>
      </p:sp>
      <p:sp>
        <p:nvSpPr>
          <p:cNvPr id="5222" name="Text Box 2053"/>
          <p:cNvSpPr txBox="1">
            <a:spLocks noChangeArrowheads="1"/>
          </p:cNvSpPr>
          <p:nvPr/>
        </p:nvSpPr>
        <p:spPr bwMode="auto">
          <a:xfrm>
            <a:off x="2392363" y="6022975"/>
            <a:ext cx="7508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000">
                <a:ea typeface="굴림" pitchFamily="34" charset="-127"/>
              </a:rPr>
              <a:t>3_section</a:t>
            </a:r>
          </a:p>
        </p:txBody>
      </p:sp>
      <p:sp>
        <p:nvSpPr>
          <p:cNvPr id="5223" name="Text Box 2054"/>
          <p:cNvSpPr txBox="1">
            <a:spLocks noChangeArrowheads="1"/>
          </p:cNvSpPr>
          <p:nvPr/>
        </p:nvSpPr>
        <p:spPr bwMode="auto">
          <a:xfrm>
            <a:off x="2392363" y="6310313"/>
            <a:ext cx="7508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000">
                <a:ea typeface="굴림" pitchFamily="34" charset="-127"/>
              </a:rPr>
              <a:t>4_section</a:t>
            </a:r>
          </a:p>
        </p:txBody>
      </p:sp>
      <p:sp>
        <p:nvSpPr>
          <p:cNvPr id="5224" name="Rectangle 2055"/>
          <p:cNvSpPr>
            <a:spLocks noChangeArrowheads="1"/>
          </p:cNvSpPr>
          <p:nvPr/>
        </p:nvSpPr>
        <p:spPr bwMode="auto">
          <a:xfrm>
            <a:off x="3098800" y="5480050"/>
            <a:ext cx="418306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/>
            <a:r>
              <a:rPr lang="en-US" altLang="ko-KR">
                <a:ea typeface="굴림" pitchFamily="34" charset="-127"/>
              </a:rPr>
              <a:t>* An ad-industry veteran and entrepreneur shares his insights about the best ways. </a:t>
            </a:r>
          </a:p>
        </p:txBody>
      </p:sp>
      <p:sp>
        <p:nvSpPr>
          <p:cNvPr id="5225" name="Rectangle 2056"/>
          <p:cNvSpPr>
            <a:spLocks noChangeArrowheads="1"/>
          </p:cNvSpPr>
          <p:nvPr/>
        </p:nvSpPr>
        <p:spPr bwMode="auto">
          <a:xfrm>
            <a:off x="3098800" y="5772150"/>
            <a:ext cx="23558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ea typeface="굴림" pitchFamily="34" charset="-127"/>
              </a:rPr>
              <a:t>* Find your business, over 2.5 million listings.</a:t>
            </a:r>
          </a:p>
        </p:txBody>
      </p:sp>
      <p:sp>
        <p:nvSpPr>
          <p:cNvPr id="5226" name="Rectangle 2057"/>
          <p:cNvSpPr>
            <a:spLocks noChangeArrowheads="1"/>
          </p:cNvSpPr>
          <p:nvPr/>
        </p:nvSpPr>
        <p:spPr bwMode="auto">
          <a:xfrm>
            <a:off x="3098800" y="6065838"/>
            <a:ext cx="34226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/>
            <a:r>
              <a:rPr lang="en-US" altLang="ko-KR">
                <a:ea typeface="굴림" pitchFamily="34" charset="-127"/>
              </a:rPr>
              <a:t>* Company Officials Learn About NCLB School Transfer Provisions .</a:t>
            </a:r>
          </a:p>
        </p:txBody>
      </p:sp>
      <p:sp>
        <p:nvSpPr>
          <p:cNvPr id="5227" name="Rectangle 2058"/>
          <p:cNvSpPr>
            <a:spLocks noChangeArrowheads="1"/>
          </p:cNvSpPr>
          <p:nvPr/>
        </p:nvSpPr>
        <p:spPr bwMode="auto">
          <a:xfrm>
            <a:off x="3101975" y="6338888"/>
            <a:ext cx="408146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/>
            <a:r>
              <a:rPr lang="en-US" altLang="ko-KR">
                <a:ea typeface="굴림" pitchFamily="34" charset="-127"/>
              </a:rPr>
              <a:t>* There's also a place to find out more about us, and about all that the business. </a:t>
            </a:r>
          </a:p>
        </p:txBody>
      </p:sp>
      <p:sp>
        <p:nvSpPr>
          <p:cNvPr id="5228" name="Rectangle 2060"/>
          <p:cNvSpPr>
            <a:spLocks noChangeArrowheads="1"/>
          </p:cNvSpPr>
          <p:nvPr/>
        </p:nvSpPr>
        <p:spPr bwMode="auto">
          <a:xfrm>
            <a:off x="5100638" y="1198563"/>
            <a:ext cx="2260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COMPANY new low-cost and easy-to-use.</a:t>
            </a:r>
          </a:p>
        </p:txBody>
      </p:sp>
      <p:sp>
        <p:nvSpPr>
          <p:cNvPr id="5229" name="Rectangle 2062"/>
          <p:cNvSpPr>
            <a:spLocks noChangeArrowheads="1"/>
          </p:cNvSpPr>
          <p:nvPr/>
        </p:nvSpPr>
        <p:spPr bwMode="auto">
          <a:xfrm>
            <a:off x="195263" y="1412875"/>
            <a:ext cx="18557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lang="en-US" altLang="ko-KR" sz="1000" b="1">
                <a:solidFill>
                  <a:srgbClr val="333333"/>
                </a:solidFill>
                <a:ea typeface="굴림" pitchFamily="34" charset="-127"/>
              </a:rPr>
              <a:t>MARKETING GRAPH _ 001</a:t>
            </a:r>
          </a:p>
        </p:txBody>
      </p:sp>
      <p:sp>
        <p:nvSpPr>
          <p:cNvPr id="5230" name="AutoShape 2066"/>
          <p:cNvSpPr>
            <a:spLocks noChangeArrowheads="1"/>
          </p:cNvSpPr>
          <p:nvPr/>
        </p:nvSpPr>
        <p:spPr bwMode="auto">
          <a:xfrm>
            <a:off x="165100" y="1863725"/>
            <a:ext cx="661988" cy="431800"/>
          </a:xfrm>
          <a:prstGeom prst="roundRect">
            <a:avLst>
              <a:gd name="adj" fmla="val 7231"/>
            </a:avLst>
          </a:prstGeom>
          <a:solidFill>
            <a:srgbClr val="DDDDDD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5231" name="Text Box 2063"/>
          <p:cNvSpPr txBox="1">
            <a:spLocks noChangeArrowheads="1"/>
          </p:cNvSpPr>
          <p:nvPr/>
        </p:nvSpPr>
        <p:spPr bwMode="auto">
          <a:xfrm>
            <a:off x="788988" y="1844675"/>
            <a:ext cx="18383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701" tIns="42350" rIns="84701" bIns="42350">
            <a:spAutoFit/>
          </a:bodyPr>
          <a:lstStyle/>
          <a:p>
            <a:pPr algn="r" defTabSz="847725" latinLnBrk="1">
              <a:spcBef>
                <a:spcPct val="30000"/>
              </a:spcBef>
            </a:pPr>
            <a:r>
              <a:rPr lang="en-US" altLang="ko-KR">
                <a:solidFill>
                  <a:srgbClr val="777777"/>
                </a:solidFill>
                <a:latin typeface="돋움" pitchFamily="34" charset="-127"/>
                <a:ea typeface="돋움" pitchFamily="34" charset="-127"/>
              </a:rPr>
              <a:t>Building Brand Identity and Corporate Identity</a:t>
            </a:r>
          </a:p>
          <a:p>
            <a:pPr algn="r" defTabSz="847725" latinLnBrk="1">
              <a:spcBef>
                <a:spcPct val="30000"/>
              </a:spcBef>
            </a:pPr>
            <a:r>
              <a:rPr lang="en-US" altLang="ko-KR">
                <a:solidFill>
                  <a:srgbClr val="777777"/>
                </a:solidFill>
                <a:latin typeface="돋움" pitchFamily="34" charset="-127"/>
                <a:ea typeface="돋움" pitchFamily="34" charset="-127"/>
              </a:rPr>
              <a:t>Style Guide</a:t>
            </a:r>
          </a:p>
        </p:txBody>
      </p:sp>
      <p:sp>
        <p:nvSpPr>
          <p:cNvPr id="5232" name="Text Box 2064"/>
          <p:cNvSpPr txBox="1">
            <a:spLocks noChangeArrowheads="1"/>
          </p:cNvSpPr>
          <p:nvPr/>
        </p:nvSpPr>
        <p:spPr bwMode="auto">
          <a:xfrm>
            <a:off x="141288" y="1892300"/>
            <a:ext cx="8636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701" tIns="42350" rIns="84701" bIns="42350">
            <a:spAutoFit/>
          </a:bodyPr>
          <a:lstStyle/>
          <a:p>
            <a:pPr algn="r" defTabSz="847725" latinLnBrk="1">
              <a:spcBef>
                <a:spcPct val="50000"/>
              </a:spcBef>
            </a:pPr>
            <a:r>
              <a:rPr lang="en-US" altLang="ko-KR" sz="1000" b="1">
                <a:latin typeface="돋움" pitchFamily="34" charset="-127"/>
                <a:ea typeface="돋움" pitchFamily="34" charset="-127"/>
              </a:rPr>
              <a:t>Brand</a:t>
            </a:r>
            <a:br>
              <a:rPr lang="en-US" altLang="ko-KR" sz="1000" b="1">
                <a:latin typeface="돋움" pitchFamily="34" charset="-127"/>
                <a:ea typeface="돋움" pitchFamily="34" charset="-127"/>
              </a:rPr>
            </a:br>
            <a:r>
              <a:rPr lang="en-US" altLang="ko-KR" sz="1000" b="1">
                <a:latin typeface="돋움" pitchFamily="34" charset="-127"/>
                <a:ea typeface="돋움" pitchFamily="34" charset="-127"/>
              </a:rPr>
              <a:t>Identity</a:t>
            </a:r>
          </a:p>
        </p:txBody>
      </p:sp>
      <p:grpSp>
        <p:nvGrpSpPr>
          <p:cNvPr id="5233" name="Group 2068"/>
          <p:cNvGrpSpPr>
            <a:grpSpLocks/>
          </p:cNvGrpSpPr>
          <p:nvPr/>
        </p:nvGrpSpPr>
        <p:grpSpPr bwMode="auto">
          <a:xfrm>
            <a:off x="141288" y="2455863"/>
            <a:ext cx="2486025" cy="488950"/>
            <a:chOff x="89" y="1162"/>
            <a:chExt cx="1566" cy="308"/>
          </a:xfrm>
        </p:grpSpPr>
        <p:sp>
          <p:nvSpPr>
            <p:cNvPr id="5249" name="AutoShape 2069"/>
            <p:cNvSpPr>
              <a:spLocks noChangeArrowheads="1"/>
            </p:cNvSpPr>
            <p:nvPr/>
          </p:nvSpPr>
          <p:spPr bwMode="auto">
            <a:xfrm>
              <a:off x="104" y="1174"/>
              <a:ext cx="417" cy="272"/>
            </a:xfrm>
            <a:prstGeom prst="roundRect">
              <a:avLst>
                <a:gd name="adj" fmla="val 7231"/>
              </a:avLst>
            </a:pr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5250" name="Text Box 2070"/>
            <p:cNvSpPr txBox="1">
              <a:spLocks noChangeArrowheads="1"/>
            </p:cNvSpPr>
            <p:nvPr/>
          </p:nvSpPr>
          <p:spPr bwMode="auto">
            <a:xfrm>
              <a:off x="497" y="1162"/>
              <a:ext cx="1158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4701" tIns="42350" rIns="84701" bIns="42350">
              <a:spAutoFit/>
            </a:bodyPr>
            <a:lstStyle/>
            <a:p>
              <a:pPr algn="r" defTabSz="847725" latinLnBrk="1">
                <a:spcBef>
                  <a:spcPct val="30000"/>
                </a:spcBef>
              </a:pPr>
              <a:r>
                <a:rPr lang="en-US" altLang="ko-KR">
                  <a:solidFill>
                    <a:srgbClr val="777777"/>
                  </a:solidFill>
                  <a:latin typeface="돋움" pitchFamily="34" charset="-127"/>
                  <a:ea typeface="돋움" pitchFamily="34" charset="-127"/>
                </a:rPr>
                <a:t>Building Brand Identity and Corporate Identity</a:t>
              </a:r>
            </a:p>
            <a:p>
              <a:pPr algn="r" defTabSz="847725" latinLnBrk="1">
                <a:spcBef>
                  <a:spcPct val="30000"/>
                </a:spcBef>
              </a:pPr>
              <a:r>
                <a:rPr lang="en-US" altLang="ko-KR">
                  <a:solidFill>
                    <a:srgbClr val="777777"/>
                  </a:solidFill>
                  <a:latin typeface="돋움" pitchFamily="34" charset="-127"/>
                  <a:ea typeface="돋움" pitchFamily="34" charset="-127"/>
                </a:rPr>
                <a:t>Style Guide</a:t>
              </a:r>
            </a:p>
          </p:txBody>
        </p:sp>
        <p:sp>
          <p:nvSpPr>
            <p:cNvPr id="5251" name="Text Box 2071"/>
            <p:cNvSpPr txBox="1">
              <a:spLocks noChangeArrowheads="1"/>
            </p:cNvSpPr>
            <p:nvPr/>
          </p:nvSpPr>
          <p:spPr bwMode="auto">
            <a:xfrm>
              <a:off x="89" y="1162"/>
              <a:ext cx="544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4701" tIns="42350" rIns="84701" bIns="42350">
              <a:spAutoFit/>
            </a:bodyPr>
            <a:lstStyle/>
            <a:p>
              <a:pPr algn="r" defTabSz="847725" latinLnBrk="1">
                <a:spcBef>
                  <a:spcPct val="50000"/>
                </a:spcBef>
              </a:pPr>
              <a:r>
                <a:rPr lang="en-US" altLang="ko-KR" sz="1000" b="1">
                  <a:latin typeface="돋움" pitchFamily="34" charset="-127"/>
                  <a:ea typeface="돋움" pitchFamily="34" charset="-127"/>
                </a:rPr>
                <a:t>Inter_</a:t>
              </a:r>
            </a:p>
            <a:p>
              <a:pPr algn="r" defTabSz="847725" latinLnBrk="1">
                <a:spcBef>
                  <a:spcPct val="50000"/>
                </a:spcBef>
              </a:pPr>
              <a:r>
                <a:rPr lang="en-US" altLang="ko-KR" sz="1000" b="1">
                  <a:latin typeface="돋움" pitchFamily="34" charset="-127"/>
                  <a:ea typeface="돋움" pitchFamily="34" charset="-127"/>
                </a:rPr>
                <a:t>Business</a:t>
              </a:r>
            </a:p>
          </p:txBody>
        </p:sp>
      </p:grpSp>
      <p:sp>
        <p:nvSpPr>
          <p:cNvPr id="5234" name="AutoShape 2073"/>
          <p:cNvSpPr>
            <a:spLocks noChangeArrowheads="1"/>
          </p:cNvSpPr>
          <p:nvPr/>
        </p:nvSpPr>
        <p:spPr bwMode="auto">
          <a:xfrm>
            <a:off x="165100" y="3087688"/>
            <a:ext cx="661988" cy="431800"/>
          </a:xfrm>
          <a:prstGeom prst="roundRect">
            <a:avLst>
              <a:gd name="adj" fmla="val 7231"/>
            </a:avLst>
          </a:prstGeom>
          <a:solidFill>
            <a:srgbClr val="DDDDDD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5235" name="Text Box 2074"/>
          <p:cNvSpPr txBox="1">
            <a:spLocks noChangeArrowheads="1"/>
          </p:cNvSpPr>
          <p:nvPr/>
        </p:nvSpPr>
        <p:spPr bwMode="auto">
          <a:xfrm>
            <a:off x="788988" y="3068638"/>
            <a:ext cx="18383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701" tIns="42350" rIns="84701" bIns="42350">
            <a:spAutoFit/>
          </a:bodyPr>
          <a:lstStyle/>
          <a:p>
            <a:pPr algn="r" defTabSz="847725" latinLnBrk="1">
              <a:spcBef>
                <a:spcPct val="30000"/>
              </a:spcBef>
            </a:pPr>
            <a:r>
              <a:rPr lang="en-US" altLang="ko-KR">
                <a:solidFill>
                  <a:srgbClr val="777777"/>
                </a:solidFill>
                <a:latin typeface="돋움" pitchFamily="34" charset="-127"/>
                <a:ea typeface="돋움" pitchFamily="34" charset="-127"/>
              </a:rPr>
              <a:t>Building Brand Identity and Corporate Identity</a:t>
            </a:r>
          </a:p>
          <a:p>
            <a:pPr algn="r" defTabSz="847725" latinLnBrk="1">
              <a:spcBef>
                <a:spcPct val="30000"/>
              </a:spcBef>
            </a:pPr>
            <a:r>
              <a:rPr lang="en-US" altLang="ko-KR">
                <a:solidFill>
                  <a:srgbClr val="777777"/>
                </a:solidFill>
                <a:latin typeface="돋움" pitchFamily="34" charset="-127"/>
                <a:ea typeface="돋움" pitchFamily="34" charset="-127"/>
              </a:rPr>
              <a:t>Style Guide</a:t>
            </a:r>
          </a:p>
        </p:txBody>
      </p:sp>
      <p:sp>
        <p:nvSpPr>
          <p:cNvPr id="5236" name="Text Box 2075"/>
          <p:cNvSpPr txBox="1">
            <a:spLocks noChangeArrowheads="1"/>
          </p:cNvSpPr>
          <p:nvPr/>
        </p:nvSpPr>
        <p:spPr bwMode="auto">
          <a:xfrm>
            <a:off x="141288" y="3087688"/>
            <a:ext cx="8636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701" tIns="42350" rIns="84701" bIns="42350">
            <a:spAutoFit/>
          </a:bodyPr>
          <a:lstStyle/>
          <a:p>
            <a:pPr algn="r" defTabSz="847725" latinLnBrk="1">
              <a:spcBef>
                <a:spcPct val="50000"/>
              </a:spcBef>
            </a:pPr>
            <a:r>
              <a:rPr lang="en-US" altLang="ko-KR" sz="1000" b="1">
                <a:latin typeface="돋움" pitchFamily="34" charset="-127"/>
                <a:ea typeface="돋움" pitchFamily="34" charset="-127"/>
              </a:rPr>
              <a:t>Administ_</a:t>
            </a:r>
          </a:p>
          <a:p>
            <a:pPr algn="r" defTabSz="847725" latinLnBrk="1">
              <a:spcBef>
                <a:spcPct val="50000"/>
              </a:spcBef>
            </a:pPr>
            <a:r>
              <a:rPr lang="en-US" altLang="ko-KR" sz="1000" b="1">
                <a:latin typeface="돋움" pitchFamily="34" charset="-127"/>
                <a:ea typeface="돋움" pitchFamily="34" charset="-127"/>
              </a:rPr>
              <a:t>rators</a:t>
            </a:r>
            <a:r>
              <a:rPr lang="en-US" altLang="ko-KR" sz="1000">
                <a:latin typeface="돋움" pitchFamily="34" charset="-127"/>
                <a:ea typeface="돋움" pitchFamily="34" charset="-127"/>
              </a:rPr>
              <a:t> </a:t>
            </a:r>
          </a:p>
        </p:txBody>
      </p:sp>
      <p:sp>
        <p:nvSpPr>
          <p:cNvPr id="5237" name="Line 2076"/>
          <p:cNvSpPr>
            <a:spLocks noChangeShapeType="1"/>
          </p:cNvSpPr>
          <p:nvPr/>
        </p:nvSpPr>
        <p:spPr bwMode="auto">
          <a:xfrm>
            <a:off x="179388" y="4149725"/>
            <a:ext cx="1944687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38" name="Line 2077"/>
          <p:cNvSpPr>
            <a:spLocks noChangeShapeType="1"/>
          </p:cNvSpPr>
          <p:nvPr/>
        </p:nvSpPr>
        <p:spPr bwMode="auto">
          <a:xfrm>
            <a:off x="250825" y="3716338"/>
            <a:ext cx="1871663" cy="0"/>
          </a:xfrm>
          <a:prstGeom prst="line">
            <a:avLst/>
          </a:prstGeom>
          <a:noFill/>
          <a:ln w="15875" cap="rnd">
            <a:solidFill>
              <a:schemeClr val="bg2"/>
            </a:solidFill>
            <a:prstDash val="sysDot"/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39" name="AutoShape 2078"/>
          <p:cNvSpPr>
            <a:spLocks noChangeArrowheads="1"/>
          </p:cNvSpPr>
          <p:nvPr/>
        </p:nvSpPr>
        <p:spPr bwMode="auto">
          <a:xfrm>
            <a:off x="179388" y="3933825"/>
            <a:ext cx="1979612" cy="360363"/>
          </a:xfrm>
          <a:prstGeom prst="plaque">
            <a:avLst>
              <a:gd name="adj" fmla="val 15861"/>
            </a:avLst>
          </a:prstGeom>
          <a:gradFill rotWithShape="1">
            <a:gsLst>
              <a:gs pos="0">
                <a:srgbClr val="DDDDDD"/>
              </a:gs>
              <a:gs pos="100000">
                <a:srgbClr val="C0C0C0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Bottom"/>
            <a:lightRig rig="legacyFlat3" dir="b"/>
          </a:scene3d>
          <a:sp3d extrusionH="49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wrap="none" lIns="0" tIns="0" rIns="0" bIns="0" anchor="ctr">
            <a:flatTx/>
          </a:bodyPr>
          <a:lstStyle/>
          <a:p>
            <a:pPr algn="ctr" eaLnBrk="0" hangingPunct="0"/>
            <a:endParaRPr kumimoji="0" lang="zh-CN" altLang="zh-CN" sz="1000">
              <a:latin typeface="휴먼새내기체"/>
              <a:ea typeface="휴먼새내기체"/>
              <a:cs typeface="휴먼새내기체"/>
            </a:endParaRPr>
          </a:p>
        </p:txBody>
      </p:sp>
      <p:sp>
        <p:nvSpPr>
          <p:cNvPr id="5240" name="Rectangle 2079"/>
          <p:cNvSpPr>
            <a:spLocks noChangeArrowheads="1"/>
          </p:cNvSpPr>
          <p:nvPr/>
        </p:nvSpPr>
        <p:spPr bwMode="auto">
          <a:xfrm>
            <a:off x="166688" y="4005263"/>
            <a:ext cx="2144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lang="en-US" altLang="ko-KR" sz="1000" b="1">
                <a:ea typeface="굴림" pitchFamily="34" charset="-127"/>
              </a:rPr>
              <a:t>WELCOME TO THE COMPANY</a:t>
            </a:r>
            <a:endParaRPr lang="en-US" altLang="ko-KR">
              <a:ea typeface="굴림" pitchFamily="34" charset="-127"/>
            </a:endParaRPr>
          </a:p>
        </p:txBody>
      </p:sp>
      <p:sp>
        <p:nvSpPr>
          <p:cNvPr id="5241" name="AutoShape 2081"/>
          <p:cNvSpPr>
            <a:spLocks noChangeArrowheads="1"/>
          </p:cNvSpPr>
          <p:nvPr/>
        </p:nvSpPr>
        <p:spPr bwMode="auto">
          <a:xfrm>
            <a:off x="165100" y="4456113"/>
            <a:ext cx="661988" cy="431800"/>
          </a:xfrm>
          <a:prstGeom prst="roundRect">
            <a:avLst>
              <a:gd name="adj" fmla="val 7231"/>
            </a:avLst>
          </a:prstGeom>
          <a:solidFill>
            <a:srgbClr val="DDDDDD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5242" name="Text Box 2082"/>
          <p:cNvSpPr txBox="1">
            <a:spLocks noChangeArrowheads="1"/>
          </p:cNvSpPr>
          <p:nvPr/>
        </p:nvSpPr>
        <p:spPr bwMode="auto">
          <a:xfrm>
            <a:off x="788988" y="4437063"/>
            <a:ext cx="18383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701" tIns="42350" rIns="84701" bIns="42350">
            <a:spAutoFit/>
          </a:bodyPr>
          <a:lstStyle/>
          <a:p>
            <a:pPr algn="r" defTabSz="847725" latinLnBrk="1">
              <a:spcBef>
                <a:spcPct val="30000"/>
              </a:spcBef>
            </a:pPr>
            <a:r>
              <a:rPr lang="en-US" altLang="ko-KR">
                <a:solidFill>
                  <a:srgbClr val="777777"/>
                </a:solidFill>
                <a:latin typeface="Trebuchet MS" pitchFamily="34" charset="0"/>
                <a:ea typeface="굴림" pitchFamily="34" charset="-127"/>
              </a:rPr>
              <a:t>Building Brand Identity and Corporate Identity</a:t>
            </a:r>
          </a:p>
          <a:p>
            <a:pPr algn="r" defTabSz="847725" latinLnBrk="1">
              <a:spcBef>
                <a:spcPct val="30000"/>
              </a:spcBef>
            </a:pPr>
            <a:r>
              <a:rPr lang="en-US" altLang="ko-KR">
                <a:solidFill>
                  <a:srgbClr val="777777"/>
                </a:solidFill>
                <a:latin typeface="Trebuchet MS" pitchFamily="34" charset="0"/>
                <a:ea typeface="굴림" pitchFamily="34" charset="-127"/>
              </a:rPr>
              <a:t>Style Guide</a:t>
            </a:r>
          </a:p>
        </p:txBody>
      </p:sp>
      <p:sp>
        <p:nvSpPr>
          <p:cNvPr id="5243" name="Text Box 2083"/>
          <p:cNvSpPr txBox="1">
            <a:spLocks noChangeArrowheads="1"/>
          </p:cNvSpPr>
          <p:nvPr/>
        </p:nvSpPr>
        <p:spPr bwMode="auto">
          <a:xfrm>
            <a:off x="141288" y="4475163"/>
            <a:ext cx="8636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701" tIns="42350" rIns="84701" bIns="42350">
            <a:spAutoFit/>
          </a:bodyPr>
          <a:lstStyle/>
          <a:p>
            <a:pPr algn="r" defTabSz="847725" latinLnBrk="1">
              <a:spcBef>
                <a:spcPct val="50000"/>
              </a:spcBef>
            </a:pPr>
            <a:r>
              <a:rPr lang="en-US" altLang="ko-KR" sz="1000" b="1">
                <a:latin typeface="돋움" pitchFamily="34" charset="-127"/>
                <a:ea typeface="돋움" pitchFamily="34" charset="-127"/>
              </a:rPr>
              <a:t>Brand</a:t>
            </a:r>
            <a:br>
              <a:rPr lang="en-US" altLang="ko-KR" sz="1000" b="1">
                <a:latin typeface="돋움" pitchFamily="34" charset="-127"/>
                <a:ea typeface="돋움" pitchFamily="34" charset="-127"/>
              </a:rPr>
            </a:br>
            <a:r>
              <a:rPr lang="en-US" altLang="ko-KR" sz="1000" b="1">
                <a:latin typeface="돋움" pitchFamily="34" charset="-127"/>
                <a:ea typeface="돋움" pitchFamily="34" charset="-127"/>
              </a:rPr>
              <a:t>Identity</a:t>
            </a:r>
          </a:p>
        </p:txBody>
      </p:sp>
      <p:sp>
        <p:nvSpPr>
          <p:cNvPr id="5244" name="AutoShape 2085"/>
          <p:cNvSpPr>
            <a:spLocks noChangeArrowheads="1"/>
          </p:cNvSpPr>
          <p:nvPr/>
        </p:nvSpPr>
        <p:spPr bwMode="auto">
          <a:xfrm>
            <a:off x="165100" y="5067300"/>
            <a:ext cx="661988" cy="431800"/>
          </a:xfrm>
          <a:prstGeom prst="roundRect">
            <a:avLst>
              <a:gd name="adj" fmla="val 7231"/>
            </a:avLst>
          </a:prstGeom>
          <a:solidFill>
            <a:srgbClr val="DDDDDD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5245" name="Text Box 2086"/>
          <p:cNvSpPr txBox="1">
            <a:spLocks noChangeArrowheads="1"/>
          </p:cNvSpPr>
          <p:nvPr/>
        </p:nvSpPr>
        <p:spPr bwMode="auto">
          <a:xfrm>
            <a:off x="788988" y="5048250"/>
            <a:ext cx="18383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701" tIns="42350" rIns="84701" bIns="42350">
            <a:spAutoFit/>
          </a:bodyPr>
          <a:lstStyle/>
          <a:p>
            <a:pPr algn="r" defTabSz="847725" latinLnBrk="1">
              <a:spcBef>
                <a:spcPct val="30000"/>
              </a:spcBef>
            </a:pPr>
            <a:r>
              <a:rPr lang="en-US" altLang="ko-KR">
                <a:solidFill>
                  <a:srgbClr val="777777"/>
                </a:solidFill>
                <a:latin typeface="Trebuchet MS" pitchFamily="34" charset="0"/>
                <a:ea typeface="굴림" pitchFamily="34" charset="-127"/>
              </a:rPr>
              <a:t>Building Brand Identity and Corporate Identity</a:t>
            </a:r>
          </a:p>
          <a:p>
            <a:pPr algn="r" defTabSz="847725" latinLnBrk="1">
              <a:spcBef>
                <a:spcPct val="30000"/>
              </a:spcBef>
            </a:pPr>
            <a:r>
              <a:rPr lang="en-US" altLang="ko-KR">
                <a:solidFill>
                  <a:srgbClr val="777777"/>
                </a:solidFill>
                <a:latin typeface="Trebuchet MS" pitchFamily="34" charset="0"/>
                <a:ea typeface="굴림" pitchFamily="34" charset="-127"/>
              </a:rPr>
              <a:t>Style Guide</a:t>
            </a:r>
          </a:p>
        </p:txBody>
      </p:sp>
      <p:sp>
        <p:nvSpPr>
          <p:cNvPr id="5246" name="Text Box 2087"/>
          <p:cNvSpPr txBox="1">
            <a:spLocks noChangeArrowheads="1"/>
          </p:cNvSpPr>
          <p:nvPr/>
        </p:nvSpPr>
        <p:spPr bwMode="auto">
          <a:xfrm>
            <a:off x="141288" y="5048250"/>
            <a:ext cx="8636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701" tIns="42350" rIns="84701" bIns="42350">
            <a:spAutoFit/>
          </a:bodyPr>
          <a:lstStyle/>
          <a:p>
            <a:pPr algn="r" defTabSz="847725" latinLnBrk="1">
              <a:spcBef>
                <a:spcPct val="50000"/>
              </a:spcBef>
            </a:pPr>
            <a:r>
              <a:rPr lang="en-US" altLang="ko-KR" sz="1000" b="1">
                <a:latin typeface="돋움" pitchFamily="34" charset="-127"/>
                <a:ea typeface="돋움" pitchFamily="34" charset="-127"/>
              </a:rPr>
              <a:t>Inter_</a:t>
            </a:r>
          </a:p>
          <a:p>
            <a:pPr algn="r" defTabSz="847725" latinLnBrk="1">
              <a:spcBef>
                <a:spcPct val="50000"/>
              </a:spcBef>
            </a:pPr>
            <a:r>
              <a:rPr lang="en-US" altLang="ko-KR" sz="1000" b="1">
                <a:latin typeface="돋움" pitchFamily="34" charset="-127"/>
                <a:ea typeface="돋움" pitchFamily="34" charset="-127"/>
              </a:rPr>
              <a:t>Business</a:t>
            </a:r>
            <a:endParaRPr lang="en-US" altLang="ko-KR" sz="1000">
              <a:latin typeface="돋움" pitchFamily="34" charset="-127"/>
              <a:ea typeface="돋움" pitchFamily="34" charset="-127"/>
            </a:endParaRPr>
          </a:p>
        </p:txBody>
      </p:sp>
      <p:sp>
        <p:nvSpPr>
          <p:cNvPr id="5247" name="Rectangle 2091"/>
          <p:cNvSpPr>
            <a:spLocks noChangeArrowheads="1"/>
          </p:cNvSpPr>
          <p:nvPr/>
        </p:nvSpPr>
        <p:spPr bwMode="auto">
          <a:xfrm>
            <a:off x="2392363" y="5445125"/>
            <a:ext cx="720725" cy="1152525"/>
          </a:xfrm>
          <a:prstGeom prst="rect">
            <a:avLst/>
          </a:prstGeom>
          <a:solidFill>
            <a:schemeClr val="folHlink">
              <a:alpha val="14117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5248" name="Rectangle 2092"/>
          <p:cNvSpPr>
            <a:spLocks noChangeArrowheads="1"/>
          </p:cNvSpPr>
          <p:nvPr/>
        </p:nvSpPr>
        <p:spPr bwMode="auto">
          <a:xfrm>
            <a:off x="3132138" y="5214938"/>
            <a:ext cx="4051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/>
            <a:r>
              <a:rPr lang="en-US" altLang="ko-KR" sz="1000" b="1">
                <a:ea typeface="굴림" pitchFamily="34" charset="-127"/>
              </a:rPr>
              <a:t>The revolution in picture quality brings you the true digital reality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931"/>
          <p:cNvSpPr>
            <a:spLocks noChangeArrowheads="1"/>
          </p:cNvSpPr>
          <p:nvPr/>
        </p:nvSpPr>
        <p:spPr bwMode="auto">
          <a:xfrm>
            <a:off x="827088" y="4221163"/>
            <a:ext cx="7273925" cy="1800225"/>
          </a:xfrm>
          <a:prstGeom prst="rect">
            <a:avLst/>
          </a:prstGeom>
          <a:solidFill>
            <a:schemeClr val="bg2">
              <a:alpha val="23137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2530" name="AutoShape 1896"/>
          <p:cNvSpPr>
            <a:spLocks noChangeArrowheads="1"/>
          </p:cNvSpPr>
          <p:nvPr/>
        </p:nvSpPr>
        <p:spPr bwMode="auto">
          <a:xfrm>
            <a:off x="2781300" y="3068638"/>
            <a:ext cx="633413" cy="23050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FF"/>
              </a:gs>
              <a:gs pos="100000">
                <a:srgbClr val="0099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2531" name="AutoShape 1897"/>
          <p:cNvSpPr>
            <a:spLocks noChangeArrowheads="1"/>
          </p:cNvSpPr>
          <p:nvPr/>
        </p:nvSpPr>
        <p:spPr bwMode="auto">
          <a:xfrm>
            <a:off x="4194175" y="2205038"/>
            <a:ext cx="633413" cy="31686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9900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2532" name="AutoShape 1898"/>
          <p:cNvSpPr>
            <a:spLocks noChangeArrowheads="1"/>
          </p:cNvSpPr>
          <p:nvPr/>
        </p:nvSpPr>
        <p:spPr bwMode="auto">
          <a:xfrm>
            <a:off x="5607050" y="3141663"/>
            <a:ext cx="633413" cy="22320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/>
              </a:gs>
              <a:gs pos="100000">
                <a:srgbClr val="009900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2533" name="AutoShape 1899"/>
          <p:cNvSpPr>
            <a:spLocks noChangeArrowheads="1"/>
          </p:cNvSpPr>
          <p:nvPr/>
        </p:nvSpPr>
        <p:spPr bwMode="auto">
          <a:xfrm>
            <a:off x="7019925" y="2420938"/>
            <a:ext cx="633413" cy="29527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99FF"/>
              </a:gs>
              <a:gs pos="100000">
                <a:srgbClr val="0033CC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2534" name="AutoShape 1902"/>
          <p:cNvSpPr>
            <a:spLocks noChangeArrowheads="1"/>
          </p:cNvSpPr>
          <p:nvPr/>
        </p:nvSpPr>
        <p:spPr bwMode="auto">
          <a:xfrm>
            <a:off x="2771775" y="4221163"/>
            <a:ext cx="633413" cy="1152525"/>
          </a:xfrm>
          <a:prstGeom prst="roundRect">
            <a:avLst>
              <a:gd name="adj" fmla="val 0"/>
            </a:avLst>
          </a:prstGeom>
          <a:solidFill>
            <a:schemeClr val="tx1">
              <a:alpha val="34117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2535" name="AutoShape 1903"/>
          <p:cNvSpPr>
            <a:spLocks noChangeArrowheads="1"/>
          </p:cNvSpPr>
          <p:nvPr/>
        </p:nvSpPr>
        <p:spPr bwMode="auto">
          <a:xfrm>
            <a:off x="4187825" y="4221163"/>
            <a:ext cx="633413" cy="1152525"/>
          </a:xfrm>
          <a:prstGeom prst="roundRect">
            <a:avLst>
              <a:gd name="adj" fmla="val 0"/>
            </a:avLst>
          </a:prstGeom>
          <a:solidFill>
            <a:schemeClr val="tx1">
              <a:alpha val="34117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2536" name="AutoShape 1904"/>
          <p:cNvSpPr>
            <a:spLocks noChangeArrowheads="1"/>
          </p:cNvSpPr>
          <p:nvPr/>
        </p:nvSpPr>
        <p:spPr bwMode="auto">
          <a:xfrm>
            <a:off x="5613400" y="4221163"/>
            <a:ext cx="633413" cy="1152525"/>
          </a:xfrm>
          <a:prstGeom prst="roundRect">
            <a:avLst>
              <a:gd name="adj" fmla="val 0"/>
            </a:avLst>
          </a:prstGeom>
          <a:solidFill>
            <a:schemeClr val="tx1">
              <a:alpha val="34117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2537" name="AutoShape 1905"/>
          <p:cNvSpPr>
            <a:spLocks noChangeArrowheads="1"/>
          </p:cNvSpPr>
          <p:nvPr/>
        </p:nvSpPr>
        <p:spPr bwMode="auto">
          <a:xfrm>
            <a:off x="7019925" y="4221163"/>
            <a:ext cx="633413" cy="1152525"/>
          </a:xfrm>
          <a:prstGeom prst="roundRect">
            <a:avLst>
              <a:gd name="adj" fmla="val 0"/>
            </a:avLst>
          </a:prstGeom>
          <a:solidFill>
            <a:schemeClr val="tx1">
              <a:alpha val="34117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2538" name="AutoShape 1893"/>
          <p:cNvSpPr>
            <a:spLocks noChangeArrowheads="1"/>
          </p:cNvSpPr>
          <p:nvPr/>
        </p:nvSpPr>
        <p:spPr bwMode="auto">
          <a:xfrm>
            <a:off x="1370013" y="1773238"/>
            <a:ext cx="633412" cy="36004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C00"/>
              </a:gs>
              <a:gs pos="100000">
                <a:srgbClr val="FF9933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2539" name="AutoShape 1901"/>
          <p:cNvSpPr>
            <a:spLocks noChangeArrowheads="1"/>
          </p:cNvSpPr>
          <p:nvPr/>
        </p:nvSpPr>
        <p:spPr bwMode="auto">
          <a:xfrm>
            <a:off x="1370013" y="4221163"/>
            <a:ext cx="633412" cy="1152525"/>
          </a:xfrm>
          <a:prstGeom prst="roundRect">
            <a:avLst>
              <a:gd name="adj" fmla="val 0"/>
            </a:avLst>
          </a:prstGeom>
          <a:solidFill>
            <a:schemeClr val="tx1">
              <a:alpha val="34117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2540" name="Line 1557"/>
          <p:cNvSpPr>
            <a:spLocks noChangeShapeType="1"/>
          </p:cNvSpPr>
          <p:nvPr/>
        </p:nvSpPr>
        <p:spPr bwMode="auto">
          <a:xfrm>
            <a:off x="1458913" y="6042025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41" name="Line 1558"/>
          <p:cNvSpPr>
            <a:spLocks noChangeShapeType="1"/>
          </p:cNvSpPr>
          <p:nvPr/>
        </p:nvSpPr>
        <p:spPr bwMode="auto">
          <a:xfrm>
            <a:off x="1458913" y="6042025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42" name="Line 1561"/>
          <p:cNvSpPr>
            <a:spLocks noChangeShapeType="1"/>
          </p:cNvSpPr>
          <p:nvPr/>
        </p:nvSpPr>
        <p:spPr bwMode="auto">
          <a:xfrm>
            <a:off x="1246188" y="620395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43" name="Line 1562"/>
          <p:cNvSpPr>
            <a:spLocks noChangeShapeType="1"/>
          </p:cNvSpPr>
          <p:nvPr/>
        </p:nvSpPr>
        <p:spPr bwMode="auto">
          <a:xfrm>
            <a:off x="1246188" y="620395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44" name="Line 1565"/>
          <p:cNvSpPr>
            <a:spLocks noChangeShapeType="1"/>
          </p:cNvSpPr>
          <p:nvPr/>
        </p:nvSpPr>
        <p:spPr bwMode="auto">
          <a:xfrm>
            <a:off x="1233488" y="6118225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45" name="Line 1566"/>
          <p:cNvSpPr>
            <a:spLocks noChangeShapeType="1"/>
          </p:cNvSpPr>
          <p:nvPr/>
        </p:nvSpPr>
        <p:spPr bwMode="auto">
          <a:xfrm>
            <a:off x="1233488" y="6118225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46" name="Line 1568"/>
          <p:cNvSpPr>
            <a:spLocks noChangeShapeType="1"/>
          </p:cNvSpPr>
          <p:nvPr/>
        </p:nvSpPr>
        <p:spPr bwMode="auto">
          <a:xfrm>
            <a:off x="1223963" y="605155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47" name="Line 1569"/>
          <p:cNvSpPr>
            <a:spLocks noChangeShapeType="1"/>
          </p:cNvSpPr>
          <p:nvPr/>
        </p:nvSpPr>
        <p:spPr bwMode="auto">
          <a:xfrm>
            <a:off x="1223963" y="605155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48" name="Line 1571"/>
          <p:cNvSpPr>
            <a:spLocks noChangeShapeType="1"/>
          </p:cNvSpPr>
          <p:nvPr/>
        </p:nvSpPr>
        <p:spPr bwMode="auto">
          <a:xfrm>
            <a:off x="1243013" y="605155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49" name="Line 1572"/>
          <p:cNvSpPr>
            <a:spLocks noChangeShapeType="1"/>
          </p:cNvSpPr>
          <p:nvPr/>
        </p:nvSpPr>
        <p:spPr bwMode="auto">
          <a:xfrm>
            <a:off x="1243013" y="605155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50" name="Line 1574"/>
          <p:cNvSpPr>
            <a:spLocks noChangeShapeType="1"/>
          </p:cNvSpPr>
          <p:nvPr/>
        </p:nvSpPr>
        <p:spPr bwMode="auto">
          <a:xfrm>
            <a:off x="1233488" y="605790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51" name="Line 1575"/>
          <p:cNvSpPr>
            <a:spLocks noChangeShapeType="1"/>
          </p:cNvSpPr>
          <p:nvPr/>
        </p:nvSpPr>
        <p:spPr bwMode="auto">
          <a:xfrm>
            <a:off x="1233488" y="605790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52" name="Line 1598"/>
          <p:cNvSpPr>
            <a:spLocks noChangeShapeType="1"/>
          </p:cNvSpPr>
          <p:nvPr/>
        </p:nvSpPr>
        <p:spPr bwMode="auto">
          <a:xfrm>
            <a:off x="4414838" y="6276975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53" name="Line 1599"/>
          <p:cNvSpPr>
            <a:spLocks noChangeShapeType="1"/>
          </p:cNvSpPr>
          <p:nvPr/>
        </p:nvSpPr>
        <p:spPr bwMode="auto">
          <a:xfrm>
            <a:off x="4414838" y="6276975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54" name="Line 1600"/>
          <p:cNvSpPr>
            <a:spLocks noChangeShapeType="1"/>
          </p:cNvSpPr>
          <p:nvPr/>
        </p:nvSpPr>
        <p:spPr bwMode="auto">
          <a:xfrm>
            <a:off x="4402138" y="619125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55" name="Line 1601"/>
          <p:cNvSpPr>
            <a:spLocks noChangeShapeType="1"/>
          </p:cNvSpPr>
          <p:nvPr/>
        </p:nvSpPr>
        <p:spPr bwMode="auto">
          <a:xfrm>
            <a:off x="4402138" y="619125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56" name="Line 1602"/>
          <p:cNvSpPr>
            <a:spLocks noChangeShapeType="1"/>
          </p:cNvSpPr>
          <p:nvPr/>
        </p:nvSpPr>
        <p:spPr bwMode="auto">
          <a:xfrm>
            <a:off x="4389438" y="6124575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57" name="Line 1603"/>
          <p:cNvSpPr>
            <a:spLocks noChangeShapeType="1"/>
          </p:cNvSpPr>
          <p:nvPr/>
        </p:nvSpPr>
        <p:spPr bwMode="auto">
          <a:xfrm>
            <a:off x="4389438" y="6124575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58" name="Line 1612"/>
          <p:cNvSpPr>
            <a:spLocks noChangeShapeType="1"/>
          </p:cNvSpPr>
          <p:nvPr/>
        </p:nvSpPr>
        <p:spPr bwMode="auto">
          <a:xfrm>
            <a:off x="3259138" y="6186488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59" name="Line 1613"/>
          <p:cNvSpPr>
            <a:spLocks noChangeShapeType="1"/>
          </p:cNvSpPr>
          <p:nvPr/>
        </p:nvSpPr>
        <p:spPr bwMode="auto">
          <a:xfrm>
            <a:off x="3259138" y="6186488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60" name="Line 1616"/>
          <p:cNvSpPr>
            <a:spLocks noChangeShapeType="1"/>
          </p:cNvSpPr>
          <p:nvPr/>
        </p:nvSpPr>
        <p:spPr bwMode="auto">
          <a:xfrm>
            <a:off x="3046413" y="634841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61" name="Line 1617"/>
          <p:cNvSpPr>
            <a:spLocks noChangeShapeType="1"/>
          </p:cNvSpPr>
          <p:nvPr/>
        </p:nvSpPr>
        <p:spPr bwMode="auto">
          <a:xfrm>
            <a:off x="3046413" y="634841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62" name="Line 1620"/>
          <p:cNvSpPr>
            <a:spLocks noChangeShapeType="1"/>
          </p:cNvSpPr>
          <p:nvPr/>
        </p:nvSpPr>
        <p:spPr bwMode="auto">
          <a:xfrm>
            <a:off x="3033713" y="6262688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63" name="Line 1621"/>
          <p:cNvSpPr>
            <a:spLocks noChangeShapeType="1"/>
          </p:cNvSpPr>
          <p:nvPr/>
        </p:nvSpPr>
        <p:spPr bwMode="auto">
          <a:xfrm>
            <a:off x="3033713" y="6262688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64" name="Line 1623"/>
          <p:cNvSpPr>
            <a:spLocks noChangeShapeType="1"/>
          </p:cNvSpPr>
          <p:nvPr/>
        </p:nvSpPr>
        <p:spPr bwMode="auto">
          <a:xfrm>
            <a:off x="3024188" y="619601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65" name="Line 1624"/>
          <p:cNvSpPr>
            <a:spLocks noChangeShapeType="1"/>
          </p:cNvSpPr>
          <p:nvPr/>
        </p:nvSpPr>
        <p:spPr bwMode="auto">
          <a:xfrm>
            <a:off x="3024188" y="619601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66" name="Line 1626"/>
          <p:cNvSpPr>
            <a:spLocks noChangeShapeType="1"/>
          </p:cNvSpPr>
          <p:nvPr/>
        </p:nvSpPr>
        <p:spPr bwMode="auto">
          <a:xfrm>
            <a:off x="3043238" y="619601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67" name="Line 1627"/>
          <p:cNvSpPr>
            <a:spLocks noChangeShapeType="1"/>
          </p:cNvSpPr>
          <p:nvPr/>
        </p:nvSpPr>
        <p:spPr bwMode="auto">
          <a:xfrm>
            <a:off x="3043238" y="619601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68" name="Line 1629"/>
          <p:cNvSpPr>
            <a:spLocks noChangeShapeType="1"/>
          </p:cNvSpPr>
          <p:nvPr/>
        </p:nvSpPr>
        <p:spPr bwMode="auto">
          <a:xfrm>
            <a:off x="3033713" y="620236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69" name="Line 1630"/>
          <p:cNvSpPr>
            <a:spLocks noChangeShapeType="1"/>
          </p:cNvSpPr>
          <p:nvPr/>
        </p:nvSpPr>
        <p:spPr bwMode="auto">
          <a:xfrm>
            <a:off x="3033713" y="620236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70" name="Freeform 1876"/>
          <p:cNvSpPr>
            <a:spLocks noEditPoints="1"/>
          </p:cNvSpPr>
          <p:nvPr/>
        </p:nvSpPr>
        <p:spPr bwMode="auto">
          <a:xfrm>
            <a:off x="5511800" y="5013325"/>
            <a:ext cx="806450" cy="803275"/>
          </a:xfrm>
          <a:custGeom>
            <a:avLst/>
            <a:gdLst>
              <a:gd name="T0" fmla="*/ 2147483647 w 302"/>
              <a:gd name="T1" fmla="*/ 0 h 300"/>
              <a:gd name="T2" fmla="*/ 2147483647 w 302"/>
              <a:gd name="T3" fmla="*/ 0 h 300"/>
              <a:gd name="T4" fmla="*/ 2147483647 w 302"/>
              <a:gd name="T5" fmla="*/ 2147483647 h 300"/>
              <a:gd name="T6" fmla="*/ 2147483647 w 302"/>
              <a:gd name="T7" fmla="*/ 2147483647 h 300"/>
              <a:gd name="T8" fmla="*/ 2147483647 w 302"/>
              <a:gd name="T9" fmla="*/ 2147483647 h 300"/>
              <a:gd name="T10" fmla="*/ 2147483647 w 302"/>
              <a:gd name="T11" fmla="*/ 2147483647 h 300"/>
              <a:gd name="T12" fmla="*/ 2147483647 w 302"/>
              <a:gd name="T13" fmla="*/ 2147483647 h 300"/>
              <a:gd name="T14" fmla="*/ 2147483647 w 302"/>
              <a:gd name="T15" fmla="*/ 2147483647 h 300"/>
              <a:gd name="T16" fmla="*/ 2147483647 w 302"/>
              <a:gd name="T17" fmla="*/ 2147483647 h 300"/>
              <a:gd name="T18" fmla="*/ 2147483647 w 302"/>
              <a:gd name="T19" fmla="*/ 2147483647 h 300"/>
              <a:gd name="T20" fmla="*/ 2147483647 w 302"/>
              <a:gd name="T21" fmla="*/ 2147483647 h 300"/>
              <a:gd name="T22" fmla="*/ 2147483647 w 302"/>
              <a:gd name="T23" fmla="*/ 2147483647 h 300"/>
              <a:gd name="T24" fmla="*/ 2147483647 w 302"/>
              <a:gd name="T25" fmla="*/ 2147483647 h 300"/>
              <a:gd name="T26" fmla="*/ 2147483647 w 302"/>
              <a:gd name="T27" fmla="*/ 2147483647 h 300"/>
              <a:gd name="T28" fmla="*/ 2147483647 w 302"/>
              <a:gd name="T29" fmla="*/ 2147483647 h 300"/>
              <a:gd name="T30" fmla="*/ 2147483647 w 302"/>
              <a:gd name="T31" fmla="*/ 2147483647 h 300"/>
              <a:gd name="T32" fmla="*/ 0 w 302"/>
              <a:gd name="T33" fmla="*/ 2147483647 h 300"/>
              <a:gd name="T34" fmla="*/ 0 w 302"/>
              <a:gd name="T35" fmla="*/ 2147483647 h 300"/>
              <a:gd name="T36" fmla="*/ 2147483647 w 302"/>
              <a:gd name="T37" fmla="*/ 2147483647 h 300"/>
              <a:gd name="T38" fmla="*/ 2147483647 w 302"/>
              <a:gd name="T39" fmla="*/ 2147483647 h 300"/>
              <a:gd name="T40" fmla="*/ 2147483647 w 302"/>
              <a:gd name="T41" fmla="*/ 2147483647 h 300"/>
              <a:gd name="T42" fmla="*/ 2147483647 w 302"/>
              <a:gd name="T43" fmla="*/ 2147483647 h 300"/>
              <a:gd name="T44" fmla="*/ 2147483647 w 302"/>
              <a:gd name="T45" fmla="*/ 2147483647 h 300"/>
              <a:gd name="T46" fmla="*/ 2147483647 w 302"/>
              <a:gd name="T47" fmla="*/ 2147483647 h 300"/>
              <a:gd name="T48" fmla="*/ 2147483647 w 302"/>
              <a:gd name="T49" fmla="*/ 2147483647 h 300"/>
              <a:gd name="T50" fmla="*/ 2147483647 w 302"/>
              <a:gd name="T51" fmla="*/ 0 h 300"/>
              <a:gd name="T52" fmla="*/ 2147483647 w 302"/>
              <a:gd name="T53" fmla="*/ 0 h 300"/>
              <a:gd name="T54" fmla="*/ 2147483647 w 302"/>
              <a:gd name="T55" fmla="*/ 2147483647 h 300"/>
              <a:gd name="T56" fmla="*/ 2147483647 w 302"/>
              <a:gd name="T57" fmla="*/ 2147483647 h 300"/>
              <a:gd name="T58" fmla="*/ 2147483647 w 302"/>
              <a:gd name="T59" fmla="*/ 2147483647 h 300"/>
              <a:gd name="T60" fmla="*/ 2147483647 w 302"/>
              <a:gd name="T61" fmla="*/ 2147483647 h 300"/>
              <a:gd name="T62" fmla="*/ 2147483647 w 302"/>
              <a:gd name="T63" fmla="*/ 2147483647 h 300"/>
              <a:gd name="T64" fmla="*/ 2147483647 w 302"/>
              <a:gd name="T65" fmla="*/ 2147483647 h 300"/>
              <a:gd name="T66" fmla="*/ 2147483647 w 302"/>
              <a:gd name="T67" fmla="*/ 2147483647 h 30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02"/>
              <a:gd name="T103" fmla="*/ 0 h 300"/>
              <a:gd name="T104" fmla="*/ 302 w 302"/>
              <a:gd name="T105" fmla="*/ 300 h 300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02" h="300">
                <a:moveTo>
                  <a:pt x="120" y="0"/>
                </a:moveTo>
                <a:lnTo>
                  <a:pt x="180" y="0"/>
                </a:lnTo>
                <a:lnTo>
                  <a:pt x="190" y="0"/>
                </a:lnTo>
                <a:lnTo>
                  <a:pt x="198" y="2"/>
                </a:lnTo>
                <a:lnTo>
                  <a:pt x="206" y="8"/>
                </a:lnTo>
                <a:lnTo>
                  <a:pt x="212" y="12"/>
                </a:lnTo>
                <a:lnTo>
                  <a:pt x="218" y="20"/>
                </a:lnTo>
                <a:lnTo>
                  <a:pt x="222" y="28"/>
                </a:lnTo>
                <a:lnTo>
                  <a:pt x="226" y="36"/>
                </a:lnTo>
                <a:lnTo>
                  <a:pt x="226" y="44"/>
                </a:lnTo>
                <a:lnTo>
                  <a:pt x="226" y="76"/>
                </a:lnTo>
                <a:lnTo>
                  <a:pt x="272" y="76"/>
                </a:lnTo>
                <a:lnTo>
                  <a:pt x="282" y="78"/>
                </a:lnTo>
                <a:lnTo>
                  <a:pt x="292" y="84"/>
                </a:lnTo>
                <a:lnTo>
                  <a:pt x="300" y="94"/>
                </a:lnTo>
                <a:lnTo>
                  <a:pt x="302" y="106"/>
                </a:lnTo>
                <a:lnTo>
                  <a:pt x="302" y="270"/>
                </a:lnTo>
                <a:lnTo>
                  <a:pt x="300" y="282"/>
                </a:lnTo>
                <a:lnTo>
                  <a:pt x="292" y="292"/>
                </a:lnTo>
                <a:lnTo>
                  <a:pt x="282" y="298"/>
                </a:lnTo>
                <a:lnTo>
                  <a:pt x="272" y="300"/>
                </a:lnTo>
                <a:lnTo>
                  <a:pt x="30" y="300"/>
                </a:lnTo>
                <a:lnTo>
                  <a:pt x="18" y="298"/>
                </a:lnTo>
                <a:lnTo>
                  <a:pt x="8" y="292"/>
                </a:lnTo>
                <a:lnTo>
                  <a:pt x="2" y="282"/>
                </a:lnTo>
                <a:lnTo>
                  <a:pt x="0" y="270"/>
                </a:lnTo>
                <a:lnTo>
                  <a:pt x="0" y="106"/>
                </a:lnTo>
                <a:lnTo>
                  <a:pt x="2" y="94"/>
                </a:lnTo>
                <a:lnTo>
                  <a:pt x="8" y="84"/>
                </a:lnTo>
                <a:lnTo>
                  <a:pt x="18" y="78"/>
                </a:lnTo>
                <a:lnTo>
                  <a:pt x="30" y="76"/>
                </a:lnTo>
                <a:lnTo>
                  <a:pt x="76" y="76"/>
                </a:lnTo>
                <a:lnTo>
                  <a:pt x="76" y="44"/>
                </a:lnTo>
                <a:lnTo>
                  <a:pt x="76" y="36"/>
                </a:lnTo>
                <a:lnTo>
                  <a:pt x="78" y="28"/>
                </a:lnTo>
                <a:lnTo>
                  <a:pt x="82" y="20"/>
                </a:lnTo>
                <a:lnTo>
                  <a:pt x="88" y="12"/>
                </a:lnTo>
                <a:lnTo>
                  <a:pt x="96" y="8"/>
                </a:lnTo>
                <a:lnTo>
                  <a:pt x="104" y="2"/>
                </a:lnTo>
                <a:lnTo>
                  <a:pt x="112" y="0"/>
                </a:lnTo>
                <a:lnTo>
                  <a:pt x="120" y="0"/>
                </a:lnTo>
                <a:close/>
                <a:moveTo>
                  <a:pt x="106" y="76"/>
                </a:moveTo>
                <a:lnTo>
                  <a:pt x="196" y="76"/>
                </a:lnTo>
                <a:lnTo>
                  <a:pt x="196" y="44"/>
                </a:lnTo>
                <a:lnTo>
                  <a:pt x="196" y="38"/>
                </a:lnTo>
                <a:lnTo>
                  <a:pt x="192" y="34"/>
                </a:lnTo>
                <a:lnTo>
                  <a:pt x="188" y="30"/>
                </a:lnTo>
                <a:lnTo>
                  <a:pt x="180" y="30"/>
                </a:lnTo>
                <a:lnTo>
                  <a:pt x="120" y="30"/>
                </a:lnTo>
                <a:lnTo>
                  <a:pt x="114" y="30"/>
                </a:lnTo>
                <a:lnTo>
                  <a:pt x="110" y="34"/>
                </a:lnTo>
                <a:lnTo>
                  <a:pt x="106" y="38"/>
                </a:lnTo>
                <a:lnTo>
                  <a:pt x="106" y="44"/>
                </a:lnTo>
                <a:lnTo>
                  <a:pt x="106" y="76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2571" name="Group 1934"/>
          <p:cNvGrpSpPr>
            <a:grpSpLocks/>
          </p:cNvGrpSpPr>
          <p:nvPr/>
        </p:nvGrpSpPr>
        <p:grpSpPr bwMode="auto">
          <a:xfrm>
            <a:off x="4110038" y="4983163"/>
            <a:ext cx="803275" cy="806450"/>
            <a:chOff x="2589" y="3139"/>
            <a:chExt cx="506" cy="508"/>
          </a:xfrm>
        </p:grpSpPr>
        <p:sp>
          <p:nvSpPr>
            <p:cNvPr id="22615" name="Rectangle 1886"/>
            <p:cNvSpPr>
              <a:spLocks noChangeArrowheads="1"/>
            </p:cNvSpPr>
            <p:nvPr/>
          </p:nvSpPr>
          <p:spPr bwMode="auto">
            <a:xfrm>
              <a:off x="2614" y="3294"/>
              <a:ext cx="453" cy="31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22616" name="Freeform 1877"/>
            <p:cNvSpPr>
              <a:spLocks noEditPoints="1"/>
            </p:cNvSpPr>
            <p:nvPr/>
          </p:nvSpPr>
          <p:spPr bwMode="auto">
            <a:xfrm>
              <a:off x="2589" y="3139"/>
              <a:ext cx="506" cy="508"/>
            </a:xfrm>
            <a:custGeom>
              <a:avLst/>
              <a:gdLst>
                <a:gd name="T0" fmla="*/ 1152 w 300"/>
                <a:gd name="T1" fmla="*/ 592 h 302"/>
                <a:gd name="T2" fmla="*/ 1012 w 300"/>
                <a:gd name="T3" fmla="*/ 362 h 302"/>
                <a:gd name="T4" fmla="*/ 1110 w 300"/>
                <a:gd name="T5" fmla="*/ 96 h 302"/>
                <a:gd name="T6" fmla="*/ 1376 w 300"/>
                <a:gd name="T7" fmla="*/ 0 h 302"/>
                <a:gd name="T8" fmla="*/ 3277 w 300"/>
                <a:gd name="T9" fmla="*/ 1722 h 302"/>
                <a:gd name="T10" fmla="*/ 5291 w 300"/>
                <a:gd name="T11" fmla="*/ 96 h 302"/>
                <a:gd name="T12" fmla="*/ 5527 w 300"/>
                <a:gd name="T13" fmla="*/ 0 h 302"/>
                <a:gd name="T14" fmla="*/ 5843 w 300"/>
                <a:gd name="T15" fmla="*/ 175 h 302"/>
                <a:gd name="T16" fmla="*/ 5843 w 300"/>
                <a:gd name="T17" fmla="*/ 456 h 302"/>
                <a:gd name="T18" fmla="*/ 6210 w 300"/>
                <a:gd name="T19" fmla="*/ 1722 h 302"/>
                <a:gd name="T20" fmla="*/ 6731 w 300"/>
                <a:gd name="T21" fmla="*/ 1899 h 302"/>
                <a:gd name="T22" fmla="*/ 6905 w 300"/>
                <a:gd name="T23" fmla="*/ 2394 h 302"/>
                <a:gd name="T24" fmla="*/ 6861 w 300"/>
                <a:gd name="T25" fmla="*/ 6384 h 302"/>
                <a:gd name="T26" fmla="*/ 6497 w 300"/>
                <a:gd name="T27" fmla="*/ 6796 h 302"/>
                <a:gd name="T28" fmla="*/ 697 w 300"/>
                <a:gd name="T29" fmla="*/ 6845 h 302"/>
                <a:gd name="T30" fmla="*/ 177 w 300"/>
                <a:gd name="T31" fmla="*/ 6609 h 302"/>
                <a:gd name="T32" fmla="*/ 0 w 300"/>
                <a:gd name="T33" fmla="*/ 2394 h 302"/>
                <a:gd name="T34" fmla="*/ 177 w 300"/>
                <a:gd name="T35" fmla="*/ 1899 h 302"/>
                <a:gd name="T36" fmla="*/ 697 w 300"/>
                <a:gd name="T37" fmla="*/ 1722 h 302"/>
                <a:gd name="T38" fmla="*/ 1012 w 300"/>
                <a:gd name="T39" fmla="*/ 2394 h 302"/>
                <a:gd name="T40" fmla="*/ 697 w 300"/>
                <a:gd name="T41" fmla="*/ 2584 h 302"/>
                <a:gd name="T42" fmla="*/ 697 w 300"/>
                <a:gd name="T43" fmla="*/ 5807 h 302"/>
                <a:gd name="T44" fmla="*/ 874 w 300"/>
                <a:gd name="T45" fmla="*/ 6118 h 302"/>
                <a:gd name="T46" fmla="*/ 4831 w 300"/>
                <a:gd name="T47" fmla="*/ 6163 h 302"/>
                <a:gd name="T48" fmla="*/ 5163 w 300"/>
                <a:gd name="T49" fmla="*/ 5940 h 302"/>
                <a:gd name="T50" fmla="*/ 5207 w 300"/>
                <a:gd name="T51" fmla="*/ 2722 h 302"/>
                <a:gd name="T52" fmla="*/ 4971 w 300"/>
                <a:gd name="T53" fmla="*/ 2394 h 302"/>
                <a:gd name="T54" fmla="*/ 5903 w 300"/>
                <a:gd name="T55" fmla="*/ 4446 h 302"/>
                <a:gd name="T56" fmla="*/ 5625 w 300"/>
                <a:gd name="T57" fmla="*/ 4522 h 302"/>
                <a:gd name="T58" fmla="*/ 5527 w 300"/>
                <a:gd name="T59" fmla="*/ 4754 h 302"/>
                <a:gd name="T60" fmla="*/ 5704 w 300"/>
                <a:gd name="T61" fmla="*/ 5115 h 302"/>
                <a:gd name="T62" fmla="*/ 6210 w 300"/>
                <a:gd name="T63" fmla="*/ 5115 h 302"/>
                <a:gd name="T64" fmla="*/ 6541 w 300"/>
                <a:gd name="T65" fmla="*/ 4940 h 302"/>
                <a:gd name="T66" fmla="*/ 6541 w 300"/>
                <a:gd name="T67" fmla="*/ 4621 h 302"/>
                <a:gd name="T68" fmla="*/ 6210 w 300"/>
                <a:gd name="T69" fmla="*/ 4446 h 302"/>
                <a:gd name="T70" fmla="*/ 5903 w 300"/>
                <a:gd name="T71" fmla="*/ 5484 h 302"/>
                <a:gd name="T72" fmla="*/ 5568 w 300"/>
                <a:gd name="T73" fmla="*/ 5667 h 302"/>
                <a:gd name="T74" fmla="*/ 5568 w 300"/>
                <a:gd name="T75" fmla="*/ 5940 h 302"/>
                <a:gd name="T76" fmla="*/ 5903 w 300"/>
                <a:gd name="T77" fmla="*/ 6163 h 302"/>
                <a:gd name="T78" fmla="*/ 6401 w 300"/>
                <a:gd name="T79" fmla="*/ 6118 h 302"/>
                <a:gd name="T80" fmla="*/ 6578 w 300"/>
                <a:gd name="T81" fmla="*/ 5807 h 302"/>
                <a:gd name="T82" fmla="*/ 6497 w 300"/>
                <a:gd name="T83" fmla="*/ 5526 h 302"/>
                <a:gd name="T84" fmla="*/ 5903 w 300"/>
                <a:gd name="T85" fmla="*/ 5484 h 30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00"/>
                <a:gd name="T130" fmla="*/ 0 h 302"/>
                <a:gd name="T131" fmla="*/ 300 w 300"/>
                <a:gd name="T132" fmla="*/ 302 h 30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00" h="302">
                  <a:moveTo>
                    <a:pt x="30" y="76"/>
                  </a:moveTo>
                  <a:lnTo>
                    <a:pt x="98" y="76"/>
                  </a:lnTo>
                  <a:lnTo>
                    <a:pt x="50" y="26"/>
                  </a:lnTo>
                  <a:lnTo>
                    <a:pt x="46" y="20"/>
                  </a:lnTo>
                  <a:lnTo>
                    <a:pt x="44" y="16"/>
                  </a:lnTo>
                  <a:lnTo>
                    <a:pt x="46" y="8"/>
                  </a:lnTo>
                  <a:lnTo>
                    <a:pt x="48" y="4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6" y="2"/>
                  </a:lnTo>
                  <a:lnTo>
                    <a:pt x="70" y="4"/>
                  </a:lnTo>
                  <a:lnTo>
                    <a:pt x="142" y="76"/>
                  </a:lnTo>
                  <a:lnTo>
                    <a:pt x="158" y="76"/>
                  </a:lnTo>
                  <a:lnTo>
                    <a:pt x="230" y="4"/>
                  </a:lnTo>
                  <a:lnTo>
                    <a:pt x="234" y="2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252" y="4"/>
                  </a:lnTo>
                  <a:lnTo>
                    <a:pt x="254" y="8"/>
                  </a:lnTo>
                  <a:lnTo>
                    <a:pt x="256" y="16"/>
                  </a:lnTo>
                  <a:lnTo>
                    <a:pt x="254" y="20"/>
                  </a:lnTo>
                  <a:lnTo>
                    <a:pt x="252" y="26"/>
                  </a:lnTo>
                  <a:lnTo>
                    <a:pt x="202" y="76"/>
                  </a:lnTo>
                  <a:lnTo>
                    <a:pt x="270" y="76"/>
                  </a:lnTo>
                  <a:lnTo>
                    <a:pt x="282" y="78"/>
                  </a:lnTo>
                  <a:lnTo>
                    <a:pt x="292" y="84"/>
                  </a:lnTo>
                  <a:lnTo>
                    <a:pt x="298" y="94"/>
                  </a:lnTo>
                  <a:lnTo>
                    <a:pt x="300" y="106"/>
                  </a:lnTo>
                  <a:lnTo>
                    <a:pt x="300" y="272"/>
                  </a:lnTo>
                  <a:lnTo>
                    <a:pt x="298" y="282"/>
                  </a:lnTo>
                  <a:lnTo>
                    <a:pt x="292" y="292"/>
                  </a:lnTo>
                  <a:lnTo>
                    <a:pt x="282" y="300"/>
                  </a:lnTo>
                  <a:lnTo>
                    <a:pt x="270" y="302"/>
                  </a:lnTo>
                  <a:lnTo>
                    <a:pt x="30" y="302"/>
                  </a:lnTo>
                  <a:lnTo>
                    <a:pt x="18" y="300"/>
                  </a:lnTo>
                  <a:lnTo>
                    <a:pt x="8" y="292"/>
                  </a:lnTo>
                  <a:lnTo>
                    <a:pt x="2" y="282"/>
                  </a:lnTo>
                  <a:lnTo>
                    <a:pt x="0" y="272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8" y="84"/>
                  </a:lnTo>
                  <a:lnTo>
                    <a:pt x="18" y="78"/>
                  </a:lnTo>
                  <a:lnTo>
                    <a:pt x="30" y="76"/>
                  </a:lnTo>
                  <a:close/>
                  <a:moveTo>
                    <a:pt x="44" y="106"/>
                  </a:moveTo>
                  <a:lnTo>
                    <a:pt x="44" y="106"/>
                  </a:lnTo>
                  <a:lnTo>
                    <a:pt x="38" y="106"/>
                  </a:lnTo>
                  <a:lnTo>
                    <a:pt x="34" y="110"/>
                  </a:lnTo>
                  <a:lnTo>
                    <a:pt x="30" y="114"/>
                  </a:lnTo>
                  <a:lnTo>
                    <a:pt x="30" y="120"/>
                  </a:lnTo>
                  <a:lnTo>
                    <a:pt x="30" y="256"/>
                  </a:lnTo>
                  <a:lnTo>
                    <a:pt x="30" y="262"/>
                  </a:lnTo>
                  <a:lnTo>
                    <a:pt x="34" y="268"/>
                  </a:lnTo>
                  <a:lnTo>
                    <a:pt x="38" y="270"/>
                  </a:lnTo>
                  <a:lnTo>
                    <a:pt x="44" y="272"/>
                  </a:lnTo>
                  <a:lnTo>
                    <a:pt x="210" y="272"/>
                  </a:lnTo>
                  <a:lnTo>
                    <a:pt x="216" y="270"/>
                  </a:lnTo>
                  <a:lnTo>
                    <a:pt x="222" y="268"/>
                  </a:lnTo>
                  <a:lnTo>
                    <a:pt x="224" y="262"/>
                  </a:lnTo>
                  <a:lnTo>
                    <a:pt x="226" y="256"/>
                  </a:lnTo>
                  <a:lnTo>
                    <a:pt x="226" y="120"/>
                  </a:lnTo>
                  <a:lnTo>
                    <a:pt x="224" y="114"/>
                  </a:lnTo>
                  <a:lnTo>
                    <a:pt x="222" y="110"/>
                  </a:lnTo>
                  <a:lnTo>
                    <a:pt x="216" y="106"/>
                  </a:lnTo>
                  <a:lnTo>
                    <a:pt x="210" y="106"/>
                  </a:lnTo>
                  <a:lnTo>
                    <a:pt x="44" y="106"/>
                  </a:lnTo>
                  <a:close/>
                  <a:moveTo>
                    <a:pt x="256" y="196"/>
                  </a:moveTo>
                  <a:lnTo>
                    <a:pt x="256" y="196"/>
                  </a:lnTo>
                  <a:lnTo>
                    <a:pt x="248" y="196"/>
                  </a:lnTo>
                  <a:lnTo>
                    <a:pt x="244" y="200"/>
                  </a:lnTo>
                  <a:lnTo>
                    <a:pt x="242" y="204"/>
                  </a:lnTo>
                  <a:lnTo>
                    <a:pt x="240" y="210"/>
                  </a:lnTo>
                  <a:lnTo>
                    <a:pt x="242" y="218"/>
                  </a:lnTo>
                  <a:lnTo>
                    <a:pt x="244" y="222"/>
                  </a:lnTo>
                  <a:lnTo>
                    <a:pt x="248" y="226"/>
                  </a:lnTo>
                  <a:lnTo>
                    <a:pt x="256" y="226"/>
                  </a:lnTo>
                  <a:lnTo>
                    <a:pt x="270" y="226"/>
                  </a:lnTo>
                  <a:lnTo>
                    <a:pt x="278" y="226"/>
                  </a:lnTo>
                  <a:lnTo>
                    <a:pt x="282" y="222"/>
                  </a:lnTo>
                  <a:lnTo>
                    <a:pt x="284" y="218"/>
                  </a:lnTo>
                  <a:lnTo>
                    <a:pt x="286" y="210"/>
                  </a:lnTo>
                  <a:lnTo>
                    <a:pt x="284" y="204"/>
                  </a:lnTo>
                  <a:lnTo>
                    <a:pt x="282" y="200"/>
                  </a:lnTo>
                  <a:lnTo>
                    <a:pt x="278" y="196"/>
                  </a:lnTo>
                  <a:lnTo>
                    <a:pt x="270" y="196"/>
                  </a:lnTo>
                  <a:lnTo>
                    <a:pt x="256" y="196"/>
                  </a:lnTo>
                  <a:close/>
                  <a:moveTo>
                    <a:pt x="256" y="242"/>
                  </a:moveTo>
                  <a:lnTo>
                    <a:pt x="256" y="242"/>
                  </a:lnTo>
                  <a:lnTo>
                    <a:pt x="248" y="242"/>
                  </a:lnTo>
                  <a:lnTo>
                    <a:pt x="244" y="244"/>
                  </a:lnTo>
                  <a:lnTo>
                    <a:pt x="242" y="250"/>
                  </a:lnTo>
                  <a:lnTo>
                    <a:pt x="240" y="256"/>
                  </a:lnTo>
                  <a:lnTo>
                    <a:pt x="242" y="262"/>
                  </a:lnTo>
                  <a:lnTo>
                    <a:pt x="244" y="268"/>
                  </a:lnTo>
                  <a:lnTo>
                    <a:pt x="248" y="270"/>
                  </a:lnTo>
                  <a:lnTo>
                    <a:pt x="256" y="272"/>
                  </a:lnTo>
                  <a:lnTo>
                    <a:pt x="270" y="272"/>
                  </a:lnTo>
                  <a:lnTo>
                    <a:pt x="278" y="270"/>
                  </a:lnTo>
                  <a:lnTo>
                    <a:pt x="282" y="268"/>
                  </a:lnTo>
                  <a:lnTo>
                    <a:pt x="284" y="262"/>
                  </a:lnTo>
                  <a:lnTo>
                    <a:pt x="286" y="256"/>
                  </a:lnTo>
                  <a:lnTo>
                    <a:pt x="284" y="250"/>
                  </a:lnTo>
                  <a:lnTo>
                    <a:pt x="282" y="244"/>
                  </a:lnTo>
                  <a:lnTo>
                    <a:pt x="278" y="242"/>
                  </a:lnTo>
                  <a:lnTo>
                    <a:pt x="270" y="242"/>
                  </a:lnTo>
                  <a:lnTo>
                    <a:pt x="256" y="242"/>
                  </a:lnTo>
                  <a:close/>
                </a:path>
              </a:pathLst>
            </a:custGeom>
            <a:solidFill>
              <a:srgbClr val="FF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2572" name="Group 1906"/>
          <p:cNvGrpSpPr>
            <a:grpSpLocks/>
          </p:cNvGrpSpPr>
          <p:nvPr/>
        </p:nvGrpSpPr>
        <p:grpSpPr bwMode="auto">
          <a:xfrm>
            <a:off x="6919913" y="4987925"/>
            <a:ext cx="820737" cy="825500"/>
            <a:chOff x="4359" y="3142"/>
            <a:chExt cx="517" cy="520"/>
          </a:xfrm>
        </p:grpSpPr>
        <p:sp>
          <p:nvSpPr>
            <p:cNvPr id="22613" name="Rectangle 1888"/>
            <p:cNvSpPr>
              <a:spLocks noChangeArrowheads="1"/>
            </p:cNvSpPr>
            <p:nvPr/>
          </p:nvSpPr>
          <p:spPr bwMode="auto">
            <a:xfrm>
              <a:off x="4422" y="3158"/>
              <a:ext cx="363" cy="2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22614" name="Freeform 1875"/>
            <p:cNvSpPr>
              <a:spLocks noEditPoints="1"/>
            </p:cNvSpPr>
            <p:nvPr/>
          </p:nvSpPr>
          <p:spPr bwMode="auto">
            <a:xfrm>
              <a:off x="4359" y="3142"/>
              <a:ext cx="517" cy="520"/>
            </a:xfrm>
            <a:custGeom>
              <a:avLst/>
              <a:gdLst>
                <a:gd name="T0" fmla="*/ 467 w 300"/>
                <a:gd name="T1" fmla="*/ 5203 h 302"/>
                <a:gd name="T2" fmla="*/ 7817 w 300"/>
                <a:gd name="T3" fmla="*/ 7356 h 302"/>
                <a:gd name="T4" fmla="*/ 7062 w 300"/>
                <a:gd name="T5" fmla="*/ 3905 h 302"/>
                <a:gd name="T6" fmla="*/ 793 w 300"/>
                <a:gd name="T7" fmla="*/ 792 h 302"/>
                <a:gd name="T8" fmla="*/ 841 w 300"/>
                <a:gd name="T9" fmla="*/ 6881 h 302"/>
                <a:gd name="T10" fmla="*/ 1198 w 300"/>
                <a:gd name="T11" fmla="*/ 6881 h 302"/>
                <a:gd name="T12" fmla="*/ 989 w 300"/>
                <a:gd name="T13" fmla="*/ 6209 h 302"/>
                <a:gd name="T14" fmla="*/ 1675 w 300"/>
                <a:gd name="T15" fmla="*/ 6357 h 302"/>
                <a:gd name="T16" fmla="*/ 1155 w 300"/>
                <a:gd name="T17" fmla="*/ 5517 h 302"/>
                <a:gd name="T18" fmla="*/ 1622 w 300"/>
                <a:gd name="T19" fmla="*/ 5784 h 302"/>
                <a:gd name="T20" fmla="*/ 1473 w 300"/>
                <a:gd name="T21" fmla="*/ 6724 h 302"/>
                <a:gd name="T22" fmla="*/ 1782 w 300"/>
                <a:gd name="T23" fmla="*/ 6979 h 302"/>
                <a:gd name="T24" fmla="*/ 1782 w 300"/>
                <a:gd name="T25" fmla="*/ 837 h 302"/>
                <a:gd name="T26" fmla="*/ 6290 w 300"/>
                <a:gd name="T27" fmla="*/ 3712 h 302"/>
                <a:gd name="T28" fmla="*/ 1841 w 300"/>
                <a:gd name="T29" fmla="*/ 5677 h 302"/>
                <a:gd name="T30" fmla="*/ 2144 w 300"/>
                <a:gd name="T31" fmla="*/ 5677 h 302"/>
                <a:gd name="T32" fmla="*/ 1889 w 300"/>
                <a:gd name="T33" fmla="*/ 6209 h 302"/>
                <a:gd name="T34" fmla="*/ 2249 w 300"/>
                <a:gd name="T35" fmla="*/ 6309 h 302"/>
                <a:gd name="T36" fmla="*/ 1990 w 300"/>
                <a:gd name="T37" fmla="*/ 6781 h 302"/>
                <a:gd name="T38" fmla="*/ 2356 w 300"/>
                <a:gd name="T39" fmla="*/ 6979 h 302"/>
                <a:gd name="T40" fmla="*/ 2463 w 300"/>
                <a:gd name="T41" fmla="*/ 5479 h 302"/>
                <a:gd name="T42" fmla="*/ 2673 w 300"/>
                <a:gd name="T43" fmla="*/ 5784 h 302"/>
                <a:gd name="T44" fmla="*/ 2563 w 300"/>
                <a:gd name="T45" fmla="*/ 6102 h 302"/>
                <a:gd name="T46" fmla="*/ 2718 w 300"/>
                <a:gd name="T47" fmla="*/ 6464 h 302"/>
                <a:gd name="T48" fmla="*/ 2563 w 300"/>
                <a:gd name="T49" fmla="*/ 6102 h 302"/>
                <a:gd name="T50" fmla="*/ 3302 w 300"/>
                <a:gd name="T51" fmla="*/ 7085 h 302"/>
                <a:gd name="T52" fmla="*/ 5244 w 300"/>
                <a:gd name="T53" fmla="*/ 6724 h 302"/>
                <a:gd name="T54" fmla="*/ 2887 w 300"/>
                <a:gd name="T55" fmla="*/ 5574 h 302"/>
                <a:gd name="T56" fmla="*/ 3193 w 300"/>
                <a:gd name="T57" fmla="*/ 5784 h 302"/>
                <a:gd name="T58" fmla="*/ 3086 w 300"/>
                <a:gd name="T59" fmla="*/ 6102 h 302"/>
                <a:gd name="T60" fmla="*/ 3255 w 300"/>
                <a:gd name="T61" fmla="*/ 6464 h 302"/>
                <a:gd name="T62" fmla="*/ 3510 w 300"/>
                <a:gd name="T63" fmla="*/ 5479 h 302"/>
                <a:gd name="T64" fmla="*/ 3721 w 300"/>
                <a:gd name="T65" fmla="*/ 5784 h 302"/>
                <a:gd name="T66" fmla="*/ 3559 w 300"/>
                <a:gd name="T67" fmla="*/ 6209 h 302"/>
                <a:gd name="T68" fmla="*/ 3934 w 300"/>
                <a:gd name="T69" fmla="*/ 6357 h 302"/>
                <a:gd name="T70" fmla="*/ 4033 w 300"/>
                <a:gd name="T71" fmla="*/ 5479 h 302"/>
                <a:gd name="T72" fmla="*/ 4196 w 300"/>
                <a:gd name="T73" fmla="*/ 5890 h 302"/>
                <a:gd name="T74" fmla="*/ 4033 w 300"/>
                <a:gd name="T75" fmla="*/ 5479 h 302"/>
                <a:gd name="T76" fmla="*/ 4413 w 300"/>
                <a:gd name="T77" fmla="*/ 6464 h 302"/>
                <a:gd name="T78" fmla="*/ 4500 w 300"/>
                <a:gd name="T79" fmla="*/ 5479 h 302"/>
                <a:gd name="T80" fmla="*/ 4706 w 300"/>
                <a:gd name="T81" fmla="*/ 5890 h 302"/>
                <a:gd name="T82" fmla="*/ 4770 w 300"/>
                <a:gd name="T83" fmla="*/ 6102 h 302"/>
                <a:gd name="T84" fmla="*/ 4975 w 300"/>
                <a:gd name="T85" fmla="*/ 6464 h 302"/>
                <a:gd name="T86" fmla="*/ 4770 w 300"/>
                <a:gd name="T87" fmla="*/ 6102 h 302"/>
                <a:gd name="T88" fmla="*/ 5186 w 300"/>
                <a:gd name="T89" fmla="*/ 5890 h 302"/>
                <a:gd name="T90" fmla="*/ 5025 w 300"/>
                <a:gd name="T91" fmla="*/ 5479 h 302"/>
                <a:gd name="T92" fmla="*/ 5441 w 300"/>
                <a:gd name="T93" fmla="*/ 6464 h 302"/>
                <a:gd name="T94" fmla="*/ 5399 w 300"/>
                <a:gd name="T95" fmla="*/ 6102 h 302"/>
                <a:gd name="T96" fmla="*/ 5609 w 300"/>
                <a:gd name="T97" fmla="*/ 7085 h 302"/>
                <a:gd name="T98" fmla="*/ 5759 w 300"/>
                <a:gd name="T99" fmla="*/ 6670 h 302"/>
                <a:gd name="T100" fmla="*/ 5547 w 300"/>
                <a:gd name="T101" fmla="*/ 5890 h 302"/>
                <a:gd name="T102" fmla="*/ 5818 w 300"/>
                <a:gd name="T103" fmla="*/ 5517 h 302"/>
                <a:gd name="T104" fmla="*/ 5818 w 300"/>
                <a:gd name="T105" fmla="*/ 6464 h 302"/>
                <a:gd name="T106" fmla="*/ 6076 w 300"/>
                <a:gd name="T107" fmla="*/ 6102 h 302"/>
                <a:gd name="T108" fmla="*/ 6076 w 300"/>
                <a:gd name="T109" fmla="*/ 5784 h 302"/>
                <a:gd name="T110" fmla="*/ 6705 w 300"/>
                <a:gd name="T111" fmla="*/ 5574 h 302"/>
                <a:gd name="T112" fmla="*/ 6076 w 300"/>
                <a:gd name="T113" fmla="*/ 6979 h 302"/>
                <a:gd name="T114" fmla="*/ 6447 w 300"/>
                <a:gd name="T115" fmla="*/ 6781 h 302"/>
                <a:gd name="T116" fmla="*/ 6340 w 300"/>
                <a:gd name="T117" fmla="*/ 6309 h 302"/>
                <a:gd name="T118" fmla="*/ 6869 w 300"/>
                <a:gd name="T119" fmla="*/ 6309 h 302"/>
                <a:gd name="T120" fmla="*/ 6597 w 300"/>
                <a:gd name="T121" fmla="*/ 6781 h 302"/>
                <a:gd name="T122" fmla="*/ 7062 w 300"/>
                <a:gd name="T123" fmla="*/ 6979 h 30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00"/>
                <a:gd name="T187" fmla="*/ 0 h 302"/>
                <a:gd name="T188" fmla="*/ 300 w 300"/>
                <a:gd name="T189" fmla="*/ 302 h 30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00" h="302">
                  <a:moveTo>
                    <a:pt x="30" y="302"/>
                  </a:moveTo>
                  <a:lnTo>
                    <a:pt x="30" y="302"/>
                  </a:lnTo>
                  <a:lnTo>
                    <a:pt x="18" y="300"/>
                  </a:lnTo>
                  <a:lnTo>
                    <a:pt x="8" y="292"/>
                  </a:lnTo>
                  <a:lnTo>
                    <a:pt x="2" y="282"/>
                  </a:lnTo>
                  <a:lnTo>
                    <a:pt x="0" y="272"/>
                  </a:lnTo>
                  <a:lnTo>
                    <a:pt x="0" y="266"/>
                  </a:lnTo>
                  <a:lnTo>
                    <a:pt x="2" y="260"/>
                  </a:lnTo>
                  <a:lnTo>
                    <a:pt x="16" y="206"/>
                  </a:lnTo>
                  <a:lnTo>
                    <a:pt x="18" y="200"/>
                  </a:lnTo>
                  <a:lnTo>
                    <a:pt x="24" y="198"/>
                  </a:lnTo>
                  <a:lnTo>
                    <a:pt x="30" y="196"/>
                  </a:lnTo>
                  <a:lnTo>
                    <a:pt x="270" y="196"/>
                  </a:lnTo>
                  <a:lnTo>
                    <a:pt x="276" y="198"/>
                  </a:lnTo>
                  <a:lnTo>
                    <a:pt x="280" y="200"/>
                  </a:lnTo>
                  <a:lnTo>
                    <a:pt x="284" y="206"/>
                  </a:lnTo>
                  <a:lnTo>
                    <a:pt x="298" y="260"/>
                  </a:lnTo>
                  <a:lnTo>
                    <a:pt x="300" y="266"/>
                  </a:lnTo>
                  <a:lnTo>
                    <a:pt x="300" y="272"/>
                  </a:lnTo>
                  <a:lnTo>
                    <a:pt x="298" y="282"/>
                  </a:lnTo>
                  <a:lnTo>
                    <a:pt x="292" y="292"/>
                  </a:lnTo>
                  <a:lnTo>
                    <a:pt x="282" y="300"/>
                  </a:lnTo>
                  <a:lnTo>
                    <a:pt x="270" y="302"/>
                  </a:lnTo>
                  <a:lnTo>
                    <a:pt x="30" y="302"/>
                  </a:lnTo>
                  <a:close/>
                  <a:moveTo>
                    <a:pt x="60" y="0"/>
                  </a:moveTo>
                  <a:lnTo>
                    <a:pt x="240" y="0"/>
                  </a:lnTo>
                  <a:lnTo>
                    <a:pt x="252" y="2"/>
                  </a:lnTo>
                  <a:lnTo>
                    <a:pt x="262" y="8"/>
                  </a:lnTo>
                  <a:lnTo>
                    <a:pt x="268" y="18"/>
                  </a:lnTo>
                  <a:lnTo>
                    <a:pt x="270" y="30"/>
                  </a:lnTo>
                  <a:lnTo>
                    <a:pt x="270" y="150"/>
                  </a:lnTo>
                  <a:lnTo>
                    <a:pt x="268" y="162"/>
                  </a:lnTo>
                  <a:lnTo>
                    <a:pt x="262" y="172"/>
                  </a:lnTo>
                  <a:lnTo>
                    <a:pt x="252" y="178"/>
                  </a:lnTo>
                  <a:lnTo>
                    <a:pt x="240" y="180"/>
                  </a:lnTo>
                  <a:lnTo>
                    <a:pt x="60" y="180"/>
                  </a:lnTo>
                  <a:lnTo>
                    <a:pt x="48" y="178"/>
                  </a:lnTo>
                  <a:lnTo>
                    <a:pt x="38" y="172"/>
                  </a:lnTo>
                  <a:lnTo>
                    <a:pt x="32" y="162"/>
                  </a:lnTo>
                  <a:lnTo>
                    <a:pt x="30" y="150"/>
                  </a:lnTo>
                  <a:lnTo>
                    <a:pt x="30" y="30"/>
                  </a:lnTo>
                  <a:lnTo>
                    <a:pt x="32" y="18"/>
                  </a:lnTo>
                  <a:lnTo>
                    <a:pt x="38" y="8"/>
                  </a:lnTo>
                  <a:lnTo>
                    <a:pt x="48" y="2"/>
                  </a:lnTo>
                  <a:lnTo>
                    <a:pt x="60" y="0"/>
                  </a:lnTo>
                  <a:close/>
                  <a:moveTo>
                    <a:pt x="36" y="256"/>
                  </a:moveTo>
                  <a:lnTo>
                    <a:pt x="36" y="256"/>
                  </a:lnTo>
                  <a:lnTo>
                    <a:pt x="34" y="258"/>
                  </a:lnTo>
                  <a:lnTo>
                    <a:pt x="32" y="260"/>
                  </a:lnTo>
                  <a:lnTo>
                    <a:pt x="32" y="264"/>
                  </a:lnTo>
                  <a:lnTo>
                    <a:pt x="30" y="268"/>
                  </a:lnTo>
                  <a:lnTo>
                    <a:pt x="30" y="270"/>
                  </a:lnTo>
                  <a:lnTo>
                    <a:pt x="32" y="272"/>
                  </a:lnTo>
                  <a:lnTo>
                    <a:pt x="36" y="272"/>
                  </a:lnTo>
                  <a:lnTo>
                    <a:pt x="40" y="272"/>
                  </a:lnTo>
                  <a:lnTo>
                    <a:pt x="44" y="270"/>
                  </a:lnTo>
                  <a:lnTo>
                    <a:pt x="46" y="268"/>
                  </a:lnTo>
                  <a:lnTo>
                    <a:pt x="46" y="264"/>
                  </a:lnTo>
                  <a:lnTo>
                    <a:pt x="46" y="260"/>
                  </a:lnTo>
                  <a:lnTo>
                    <a:pt x="46" y="258"/>
                  </a:lnTo>
                  <a:lnTo>
                    <a:pt x="44" y="256"/>
                  </a:lnTo>
                  <a:lnTo>
                    <a:pt x="40" y="256"/>
                  </a:lnTo>
                  <a:lnTo>
                    <a:pt x="36" y="256"/>
                  </a:lnTo>
                  <a:close/>
                  <a:moveTo>
                    <a:pt x="42" y="234"/>
                  </a:moveTo>
                  <a:lnTo>
                    <a:pt x="42" y="234"/>
                  </a:lnTo>
                  <a:lnTo>
                    <a:pt x="40" y="234"/>
                  </a:lnTo>
                  <a:lnTo>
                    <a:pt x="38" y="238"/>
                  </a:lnTo>
                  <a:lnTo>
                    <a:pt x="36" y="242"/>
                  </a:lnTo>
                  <a:lnTo>
                    <a:pt x="36" y="244"/>
                  </a:lnTo>
                  <a:lnTo>
                    <a:pt x="36" y="248"/>
                  </a:lnTo>
                  <a:lnTo>
                    <a:pt x="38" y="248"/>
                  </a:lnTo>
                  <a:lnTo>
                    <a:pt x="50" y="248"/>
                  </a:lnTo>
                  <a:lnTo>
                    <a:pt x="60" y="248"/>
                  </a:lnTo>
                  <a:lnTo>
                    <a:pt x="62" y="248"/>
                  </a:lnTo>
                  <a:lnTo>
                    <a:pt x="64" y="244"/>
                  </a:lnTo>
                  <a:lnTo>
                    <a:pt x="64" y="242"/>
                  </a:lnTo>
                  <a:lnTo>
                    <a:pt x="66" y="238"/>
                  </a:lnTo>
                  <a:lnTo>
                    <a:pt x="66" y="234"/>
                  </a:lnTo>
                  <a:lnTo>
                    <a:pt x="62" y="234"/>
                  </a:lnTo>
                  <a:lnTo>
                    <a:pt x="52" y="234"/>
                  </a:lnTo>
                  <a:lnTo>
                    <a:pt x="42" y="234"/>
                  </a:lnTo>
                  <a:close/>
                  <a:moveTo>
                    <a:pt x="48" y="210"/>
                  </a:moveTo>
                  <a:lnTo>
                    <a:pt x="48" y="210"/>
                  </a:lnTo>
                  <a:lnTo>
                    <a:pt x="44" y="212"/>
                  </a:lnTo>
                  <a:lnTo>
                    <a:pt x="44" y="214"/>
                  </a:lnTo>
                  <a:lnTo>
                    <a:pt x="42" y="222"/>
                  </a:lnTo>
                  <a:lnTo>
                    <a:pt x="42" y="226"/>
                  </a:lnTo>
                  <a:lnTo>
                    <a:pt x="44" y="226"/>
                  </a:lnTo>
                  <a:lnTo>
                    <a:pt x="50" y="226"/>
                  </a:lnTo>
                  <a:lnTo>
                    <a:pt x="58" y="226"/>
                  </a:lnTo>
                  <a:lnTo>
                    <a:pt x="60" y="226"/>
                  </a:lnTo>
                  <a:lnTo>
                    <a:pt x="62" y="222"/>
                  </a:lnTo>
                  <a:lnTo>
                    <a:pt x="62" y="218"/>
                  </a:lnTo>
                  <a:lnTo>
                    <a:pt x="64" y="214"/>
                  </a:lnTo>
                  <a:lnTo>
                    <a:pt x="62" y="212"/>
                  </a:lnTo>
                  <a:lnTo>
                    <a:pt x="60" y="210"/>
                  </a:lnTo>
                  <a:lnTo>
                    <a:pt x="54" y="210"/>
                  </a:lnTo>
                  <a:lnTo>
                    <a:pt x="48" y="210"/>
                  </a:lnTo>
                  <a:close/>
                  <a:moveTo>
                    <a:pt x="58" y="256"/>
                  </a:moveTo>
                  <a:lnTo>
                    <a:pt x="58" y="256"/>
                  </a:lnTo>
                  <a:lnTo>
                    <a:pt x="56" y="258"/>
                  </a:lnTo>
                  <a:lnTo>
                    <a:pt x="54" y="260"/>
                  </a:lnTo>
                  <a:lnTo>
                    <a:pt x="52" y="268"/>
                  </a:lnTo>
                  <a:lnTo>
                    <a:pt x="52" y="270"/>
                  </a:lnTo>
                  <a:lnTo>
                    <a:pt x="56" y="272"/>
                  </a:lnTo>
                  <a:lnTo>
                    <a:pt x="60" y="272"/>
                  </a:lnTo>
                  <a:lnTo>
                    <a:pt x="64" y="272"/>
                  </a:lnTo>
                  <a:lnTo>
                    <a:pt x="66" y="270"/>
                  </a:lnTo>
                  <a:lnTo>
                    <a:pt x="68" y="268"/>
                  </a:lnTo>
                  <a:lnTo>
                    <a:pt x="68" y="264"/>
                  </a:lnTo>
                  <a:lnTo>
                    <a:pt x="68" y="260"/>
                  </a:lnTo>
                  <a:lnTo>
                    <a:pt x="68" y="258"/>
                  </a:lnTo>
                  <a:lnTo>
                    <a:pt x="66" y="256"/>
                  </a:lnTo>
                  <a:lnTo>
                    <a:pt x="62" y="256"/>
                  </a:lnTo>
                  <a:lnTo>
                    <a:pt x="58" y="256"/>
                  </a:lnTo>
                  <a:close/>
                  <a:moveTo>
                    <a:pt x="74" y="30"/>
                  </a:moveTo>
                  <a:lnTo>
                    <a:pt x="74" y="30"/>
                  </a:lnTo>
                  <a:lnTo>
                    <a:pt x="68" y="32"/>
                  </a:lnTo>
                  <a:lnTo>
                    <a:pt x="64" y="34"/>
                  </a:lnTo>
                  <a:lnTo>
                    <a:pt x="60" y="38"/>
                  </a:lnTo>
                  <a:lnTo>
                    <a:pt x="60" y="46"/>
                  </a:lnTo>
                  <a:lnTo>
                    <a:pt x="60" y="136"/>
                  </a:lnTo>
                  <a:lnTo>
                    <a:pt x="60" y="142"/>
                  </a:lnTo>
                  <a:lnTo>
                    <a:pt x="64" y="146"/>
                  </a:lnTo>
                  <a:lnTo>
                    <a:pt x="68" y="150"/>
                  </a:lnTo>
                  <a:lnTo>
                    <a:pt x="74" y="150"/>
                  </a:lnTo>
                  <a:lnTo>
                    <a:pt x="226" y="150"/>
                  </a:lnTo>
                  <a:lnTo>
                    <a:pt x="232" y="150"/>
                  </a:lnTo>
                  <a:lnTo>
                    <a:pt x="236" y="146"/>
                  </a:lnTo>
                  <a:lnTo>
                    <a:pt x="240" y="142"/>
                  </a:lnTo>
                  <a:lnTo>
                    <a:pt x="240" y="136"/>
                  </a:lnTo>
                  <a:lnTo>
                    <a:pt x="240" y="46"/>
                  </a:lnTo>
                  <a:lnTo>
                    <a:pt x="240" y="38"/>
                  </a:lnTo>
                  <a:lnTo>
                    <a:pt x="236" y="34"/>
                  </a:lnTo>
                  <a:lnTo>
                    <a:pt x="232" y="32"/>
                  </a:lnTo>
                  <a:lnTo>
                    <a:pt x="226" y="30"/>
                  </a:lnTo>
                  <a:lnTo>
                    <a:pt x="74" y="30"/>
                  </a:lnTo>
                  <a:close/>
                  <a:moveTo>
                    <a:pt x="74" y="210"/>
                  </a:moveTo>
                  <a:lnTo>
                    <a:pt x="74" y="210"/>
                  </a:lnTo>
                  <a:lnTo>
                    <a:pt x="72" y="212"/>
                  </a:lnTo>
                  <a:lnTo>
                    <a:pt x="70" y="214"/>
                  </a:lnTo>
                  <a:lnTo>
                    <a:pt x="70" y="218"/>
                  </a:lnTo>
                  <a:lnTo>
                    <a:pt x="68" y="222"/>
                  </a:lnTo>
                  <a:lnTo>
                    <a:pt x="68" y="226"/>
                  </a:lnTo>
                  <a:lnTo>
                    <a:pt x="72" y="226"/>
                  </a:lnTo>
                  <a:lnTo>
                    <a:pt x="74" y="226"/>
                  </a:lnTo>
                  <a:lnTo>
                    <a:pt x="78" y="226"/>
                  </a:lnTo>
                  <a:lnTo>
                    <a:pt x="80" y="226"/>
                  </a:lnTo>
                  <a:lnTo>
                    <a:pt x="82" y="222"/>
                  </a:lnTo>
                  <a:lnTo>
                    <a:pt x="82" y="218"/>
                  </a:lnTo>
                  <a:lnTo>
                    <a:pt x="84" y="214"/>
                  </a:lnTo>
                  <a:lnTo>
                    <a:pt x="82" y="212"/>
                  </a:lnTo>
                  <a:lnTo>
                    <a:pt x="80" y="210"/>
                  </a:lnTo>
                  <a:lnTo>
                    <a:pt x="78" y="210"/>
                  </a:lnTo>
                  <a:lnTo>
                    <a:pt x="74" y="210"/>
                  </a:lnTo>
                  <a:close/>
                  <a:moveTo>
                    <a:pt x="76" y="234"/>
                  </a:moveTo>
                  <a:lnTo>
                    <a:pt x="76" y="234"/>
                  </a:lnTo>
                  <a:lnTo>
                    <a:pt x="74" y="234"/>
                  </a:lnTo>
                  <a:lnTo>
                    <a:pt x="72" y="238"/>
                  </a:lnTo>
                  <a:lnTo>
                    <a:pt x="72" y="244"/>
                  </a:lnTo>
                  <a:lnTo>
                    <a:pt x="72" y="248"/>
                  </a:lnTo>
                  <a:lnTo>
                    <a:pt x="74" y="248"/>
                  </a:lnTo>
                  <a:lnTo>
                    <a:pt x="78" y="248"/>
                  </a:lnTo>
                  <a:lnTo>
                    <a:pt x="82" y="248"/>
                  </a:lnTo>
                  <a:lnTo>
                    <a:pt x="84" y="248"/>
                  </a:lnTo>
                  <a:lnTo>
                    <a:pt x="86" y="244"/>
                  </a:lnTo>
                  <a:lnTo>
                    <a:pt x="86" y="242"/>
                  </a:lnTo>
                  <a:lnTo>
                    <a:pt x="86" y="238"/>
                  </a:lnTo>
                  <a:lnTo>
                    <a:pt x="86" y="234"/>
                  </a:lnTo>
                  <a:lnTo>
                    <a:pt x="84" y="234"/>
                  </a:lnTo>
                  <a:lnTo>
                    <a:pt x="80" y="234"/>
                  </a:lnTo>
                  <a:lnTo>
                    <a:pt x="76" y="234"/>
                  </a:lnTo>
                  <a:close/>
                  <a:moveTo>
                    <a:pt x="80" y="256"/>
                  </a:moveTo>
                  <a:lnTo>
                    <a:pt x="80" y="256"/>
                  </a:lnTo>
                  <a:lnTo>
                    <a:pt x="78" y="258"/>
                  </a:lnTo>
                  <a:lnTo>
                    <a:pt x="76" y="260"/>
                  </a:lnTo>
                  <a:lnTo>
                    <a:pt x="76" y="264"/>
                  </a:lnTo>
                  <a:lnTo>
                    <a:pt x="74" y="268"/>
                  </a:lnTo>
                  <a:lnTo>
                    <a:pt x="76" y="270"/>
                  </a:lnTo>
                  <a:lnTo>
                    <a:pt x="78" y="272"/>
                  </a:lnTo>
                  <a:lnTo>
                    <a:pt x="82" y="272"/>
                  </a:lnTo>
                  <a:lnTo>
                    <a:pt x="86" y="272"/>
                  </a:lnTo>
                  <a:lnTo>
                    <a:pt x="88" y="270"/>
                  </a:lnTo>
                  <a:lnTo>
                    <a:pt x="90" y="268"/>
                  </a:lnTo>
                  <a:lnTo>
                    <a:pt x="90" y="264"/>
                  </a:lnTo>
                  <a:lnTo>
                    <a:pt x="90" y="260"/>
                  </a:lnTo>
                  <a:lnTo>
                    <a:pt x="90" y="258"/>
                  </a:lnTo>
                  <a:lnTo>
                    <a:pt x="88" y="256"/>
                  </a:lnTo>
                  <a:lnTo>
                    <a:pt x="84" y="256"/>
                  </a:lnTo>
                  <a:lnTo>
                    <a:pt x="80" y="256"/>
                  </a:lnTo>
                  <a:close/>
                  <a:moveTo>
                    <a:pt x="94" y="210"/>
                  </a:moveTo>
                  <a:lnTo>
                    <a:pt x="94" y="210"/>
                  </a:lnTo>
                  <a:lnTo>
                    <a:pt x="92" y="212"/>
                  </a:lnTo>
                  <a:lnTo>
                    <a:pt x="90" y="214"/>
                  </a:lnTo>
                  <a:lnTo>
                    <a:pt x="88" y="222"/>
                  </a:lnTo>
                  <a:lnTo>
                    <a:pt x="90" y="226"/>
                  </a:lnTo>
                  <a:lnTo>
                    <a:pt x="92" y="226"/>
                  </a:lnTo>
                  <a:lnTo>
                    <a:pt x="94" y="226"/>
                  </a:lnTo>
                  <a:lnTo>
                    <a:pt x="98" y="226"/>
                  </a:lnTo>
                  <a:lnTo>
                    <a:pt x="102" y="226"/>
                  </a:lnTo>
                  <a:lnTo>
                    <a:pt x="102" y="222"/>
                  </a:lnTo>
                  <a:lnTo>
                    <a:pt x="102" y="218"/>
                  </a:lnTo>
                  <a:lnTo>
                    <a:pt x="104" y="214"/>
                  </a:lnTo>
                  <a:lnTo>
                    <a:pt x="102" y="212"/>
                  </a:lnTo>
                  <a:lnTo>
                    <a:pt x="100" y="210"/>
                  </a:lnTo>
                  <a:lnTo>
                    <a:pt x="96" y="210"/>
                  </a:lnTo>
                  <a:lnTo>
                    <a:pt x="94" y="210"/>
                  </a:lnTo>
                  <a:close/>
                  <a:moveTo>
                    <a:pt x="98" y="234"/>
                  </a:moveTo>
                  <a:lnTo>
                    <a:pt x="98" y="234"/>
                  </a:lnTo>
                  <a:lnTo>
                    <a:pt x="94" y="234"/>
                  </a:lnTo>
                  <a:lnTo>
                    <a:pt x="94" y="238"/>
                  </a:lnTo>
                  <a:lnTo>
                    <a:pt x="94" y="242"/>
                  </a:lnTo>
                  <a:lnTo>
                    <a:pt x="92" y="244"/>
                  </a:lnTo>
                  <a:lnTo>
                    <a:pt x="94" y="248"/>
                  </a:lnTo>
                  <a:lnTo>
                    <a:pt x="96" y="248"/>
                  </a:lnTo>
                  <a:lnTo>
                    <a:pt x="100" y="248"/>
                  </a:lnTo>
                  <a:lnTo>
                    <a:pt x="104" y="248"/>
                  </a:lnTo>
                  <a:lnTo>
                    <a:pt x="106" y="248"/>
                  </a:lnTo>
                  <a:lnTo>
                    <a:pt x="108" y="244"/>
                  </a:lnTo>
                  <a:lnTo>
                    <a:pt x="108" y="242"/>
                  </a:lnTo>
                  <a:lnTo>
                    <a:pt x="108" y="238"/>
                  </a:lnTo>
                  <a:lnTo>
                    <a:pt x="108" y="234"/>
                  </a:lnTo>
                  <a:lnTo>
                    <a:pt x="104" y="234"/>
                  </a:lnTo>
                  <a:lnTo>
                    <a:pt x="102" y="234"/>
                  </a:lnTo>
                  <a:lnTo>
                    <a:pt x="98" y="234"/>
                  </a:lnTo>
                  <a:close/>
                  <a:moveTo>
                    <a:pt x="102" y="256"/>
                  </a:moveTo>
                  <a:lnTo>
                    <a:pt x="102" y="256"/>
                  </a:lnTo>
                  <a:lnTo>
                    <a:pt x="100" y="258"/>
                  </a:lnTo>
                  <a:lnTo>
                    <a:pt x="98" y="260"/>
                  </a:lnTo>
                  <a:lnTo>
                    <a:pt x="98" y="264"/>
                  </a:lnTo>
                  <a:lnTo>
                    <a:pt x="98" y="268"/>
                  </a:lnTo>
                  <a:lnTo>
                    <a:pt x="98" y="270"/>
                  </a:lnTo>
                  <a:lnTo>
                    <a:pt x="100" y="272"/>
                  </a:lnTo>
                  <a:lnTo>
                    <a:pt x="126" y="272"/>
                  </a:lnTo>
                  <a:lnTo>
                    <a:pt x="150" y="272"/>
                  </a:lnTo>
                  <a:lnTo>
                    <a:pt x="174" y="272"/>
                  </a:lnTo>
                  <a:lnTo>
                    <a:pt x="198" y="272"/>
                  </a:lnTo>
                  <a:lnTo>
                    <a:pt x="202" y="270"/>
                  </a:lnTo>
                  <a:lnTo>
                    <a:pt x="202" y="268"/>
                  </a:lnTo>
                  <a:lnTo>
                    <a:pt x="202" y="264"/>
                  </a:lnTo>
                  <a:lnTo>
                    <a:pt x="202" y="260"/>
                  </a:lnTo>
                  <a:lnTo>
                    <a:pt x="200" y="258"/>
                  </a:lnTo>
                  <a:lnTo>
                    <a:pt x="198" y="256"/>
                  </a:lnTo>
                  <a:lnTo>
                    <a:pt x="174" y="256"/>
                  </a:lnTo>
                  <a:lnTo>
                    <a:pt x="150" y="256"/>
                  </a:lnTo>
                  <a:lnTo>
                    <a:pt x="126" y="256"/>
                  </a:lnTo>
                  <a:lnTo>
                    <a:pt x="102" y="256"/>
                  </a:lnTo>
                  <a:close/>
                  <a:moveTo>
                    <a:pt x="114" y="210"/>
                  </a:moveTo>
                  <a:lnTo>
                    <a:pt x="114" y="210"/>
                  </a:lnTo>
                  <a:lnTo>
                    <a:pt x="110" y="212"/>
                  </a:lnTo>
                  <a:lnTo>
                    <a:pt x="110" y="214"/>
                  </a:lnTo>
                  <a:lnTo>
                    <a:pt x="110" y="218"/>
                  </a:lnTo>
                  <a:lnTo>
                    <a:pt x="110" y="222"/>
                  </a:lnTo>
                  <a:lnTo>
                    <a:pt x="110" y="226"/>
                  </a:lnTo>
                  <a:lnTo>
                    <a:pt x="112" y="226"/>
                  </a:lnTo>
                  <a:lnTo>
                    <a:pt x="116" y="226"/>
                  </a:lnTo>
                  <a:lnTo>
                    <a:pt x="120" y="226"/>
                  </a:lnTo>
                  <a:lnTo>
                    <a:pt x="122" y="226"/>
                  </a:lnTo>
                  <a:lnTo>
                    <a:pt x="122" y="222"/>
                  </a:lnTo>
                  <a:lnTo>
                    <a:pt x="122" y="218"/>
                  </a:lnTo>
                  <a:lnTo>
                    <a:pt x="124" y="214"/>
                  </a:lnTo>
                  <a:lnTo>
                    <a:pt x="122" y="212"/>
                  </a:lnTo>
                  <a:lnTo>
                    <a:pt x="120" y="210"/>
                  </a:lnTo>
                  <a:lnTo>
                    <a:pt x="116" y="210"/>
                  </a:lnTo>
                  <a:lnTo>
                    <a:pt x="114" y="210"/>
                  </a:lnTo>
                  <a:close/>
                  <a:moveTo>
                    <a:pt x="118" y="234"/>
                  </a:moveTo>
                  <a:lnTo>
                    <a:pt x="118" y="234"/>
                  </a:lnTo>
                  <a:lnTo>
                    <a:pt x="116" y="234"/>
                  </a:lnTo>
                  <a:lnTo>
                    <a:pt x="114" y="238"/>
                  </a:lnTo>
                  <a:lnTo>
                    <a:pt x="114" y="242"/>
                  </a:lnTo>
                  <a:lnTo>
                    <a:pt x="114" y="244"/>
                  </a:lnTo>
                  <a:lnTo>
                    <a:pt x="114" y="248"/>
                  </a:lnTo>
                  <a:lnTo>
                    <a:pt x="118" y="248"/>
                  </a:lnTo>
                  <a:lnTo>
                    <a:pt x="120" y="248"/>
                  </a:lnTo>
                  <a:lnTo>
                    <a:pt x="124" y="248"/>
                  </a:lnTo>
                  <a:lnTo>
                    <a:pt x="128" y="248"/>
                  </a:lnTo>
                  <a:lnTo>
                    <a:pt x="128" y="244"/>
                  </a:lnTo>
                  <a:lnTo>
                    <a:pt x="128" y="238"/>
                  </a:lnTo>
                  <a:lnTo>
                    <a:pt x="128" y="234"/>
                  </a:lnTo>
                  <a:lnTo>
                    <a:pt x="126" y="234"/>
                  </a:lnTo>
                  <a:lnTo>
                    <a:pt x="122" y="234"/>
                  </a:lnTo>
                  <a:lnTo>
                    <a:pt x="118" y="234"/>
                  </a:lnTo>
                  <a:close/>
                  <a:moveTo>
                    <a:pt x="134" y="210"/>
                  </a:moveTo>
                  <a:lnTo>
                    <a:pt x="134" y="210"/>
                  </a:lnTo>
                  <a:lnTo>
                    <a:pt x="130" y="212"/>
                  </a:lnTo>
                  <a:lnTo>
                    <a:pt x="130" y="214"/>
                  </a:lnTo>
                  <a:lnTo>
                    <a:pt x="130" y="222"/>
                  </a:lnTo>
                  <a:lnTo>
                    <a:pt x="130" y="226"/>
                  </a:lnTo>
                  <a:lnTo>
                    <a:pt x="132" y="226"/>
                  </a:lnTo>
                  <a:lnTo>
                    <a:pt x="136" y="226"/>
                  </a:lnTo>
                  <a:lnTo>
                    <a:pt x="140" y="226"/>
                  </a:lnTo>
                  <a:lnTo>
                    <a:pt x="142" y="226"/>
                  </a:lnTo>
                  <a:lnTo>
                    <a:pt x="142" y="222"/>
                  </a:lnTo>
                  <a:lnTo>
                    <a:pt x="144" y="214"/>
                  </a:lnTo>
                  <a:lnTo>
                    <a:pt x="142" y="212"/>
                  </a:lnTo>
                  <a:lnTo>
                    <a:pt x="140" y="210"/>
                  </a:lnTo>
                  <a:lnTo>
                    <a:pt x="136" y="210"/>
                  </a:lnTo>
                  <a:lnTo>
                    <a:pt x="134" y="210"/>
                  </a:lnTo>
                  <a:close/>
                  <a:moveTo>
                    <a:pt x="140" y="234"/>
                  </a:moveTo>
                  <a:lnTo>
                    <a:pt x="140" y="234"/>
                  </a:lnTo>
                  <a:lnTo>
                    <a:pt x="136" y="234"/>
                  </a:lnTo>
                  <a:lnTo>
                    <a:pt x="136" y="238"/>
                  </a:lnTo>
                  <a:lnTo>
                    <a:pt x="136" y="242"/>
                  </a:lnTo>
                  <a:lnTo>
                    <a:pt x="136" y="244"/>
                  </a:lnTo>
                  <a:lnTo>
                    <a:pt x="136" y="248"/>
                  </a:lnTo>
                  <a:lnTo>
                    <a:pt x="138" y="248"/>
                  </a:lnTo>
                  <a:lnTo>
                    <a:pt x="142" y="248"/>
                  </a:lnTo>
                  <a:lnTo>
                    <a:pt x="146" y="248"/>
                  </a:lnTo>
                  <a:lnTo>
                    <a:pt x="148" y="248"/>
                  </a:lnTo>
                  <a:lnTo>
                    <a:pt x="150" y="244"/>
                  </a:lnTo>
                  <a:lnTo>
                    <a:pt x="150" y="242"/>
                  </a:lnTo>
                  <a:lnTo>
                    <a:pt x="150" y="238"/>
                  </a:lnTo>
                  <a:lnTo>
                    <a:pt x="148" y="234"/>
                  </a:lnTo>
                  <a:lnTo>
                    <a:pt x="146" y="234"/>
                  </a:lnTo>
                  <a:lnTo>
                    <a:pt x="142" y="234"/>
                  </a:lnTo>
                  <a:lnTo>
                    <a:pt x="140" y="234"/>
                  </a:lnTo>
                  <a:close/>
                  <a:moveTo>
                    <a:pt x="154" y="210"/>
                  </a:moveTo>
                  <a:lnTo>
                    <a:pt x="154" y="210"/>
                  </a:lnTo>
                  <a:lnTo>
                    <a:pt x="150" y="212"/>
                  </a:lnTo>
                  <a:lnTo>
                    <a:pt x="150" y="214"/>
                  </a:lnTo>
                  <a:lnTo>
                    <a:pt x="150" y="218"/>
                  </a:lnTo>
                  <a:lnTo>
                    <a:pt x="150" y="222"/>
                  </a:lnTo>
                  <a:lnTo>
                    <a:pt x="150" y="226"/>
                  </a:lnTo>
                  <a:lnTo>
                    <a:pt x="154" y="226"/>
                  </a:lnTo>
                  <a:lnTo>
                    <a:pt x="156" y="226"/>
                  </a:lnTo>
                  <a:lnTo>
                    <a:pt x="160" y="226"/>
                  </a:lnTo>
                  <a:lnTo>
                    <a:pt x="162" y="226"/>
                  </a:lnTo>
                  <a:lnTo>
                    <a:pt x="164" y="222"/>
                  </a:lnTo>
                  <a:lnTo>
                    <a:pt x="164" y="218"/>
                  </a:lnTo>
                  <a:lnTo>
                    <a:pt x="164" y="214"/>
                  </a:lnTo>
                  <a:lnTo>
                    <a:pt x="162" y="212"/>
                  </a:lnTo>
                  <a:lnTo>
                    <a:pt x="160" y="210"/>
                  </a:lnTo>
                  <a:lnTo>
                    <a:pt x="156" y="210"/>
                  </a:lnTo>
                  <a:lnTo>
                    <a:pt x="154" y="210"/>
                  </a:lnTo>
                  <a:close/>
                  <a:moveTo>
                    <a:pt x="160" y="234"/>
                  </a:moveTo>
                  <a:lnTo>
                    <a:pt x="160" y="234"/>
                  </a:lnTo>
                  <a:lnTo>
                    <a:pt x="158" y="234"/>
                  </a:lnTo>
                  <a:lnTo>
                    <a:pt x="156" y="238"/>
                  </a:lnTo>
                  <a:lnTo>
                    <a:pt x="156" y="244"/>
                  </a:lnTo>
                  <a:lnTo>
                    <a:pt x="158" y="248"/>
                  </a:lnTo>
                  <a:lnTo>
                    <a:pt x="160" y="248"/>
                  </a:lnTo>
                  <a:lnTo>
                    <a:pt x="164" y="248"/>
                  </a:lnTo>
                  <a:lnTo>
                    <a:pt x="168" y="248"/>
                  </a:lnTo>
                  <a:lnTo>
                    <a:pt x="170" y="248"/>
                  </a:lnTo>
                  <a:lnTo>
                    <a:pt x="172" y="244"/>
                  </a:lnTo>
                  <a:lnTo>
                    <a:pt x="170" y="238"/>
                  </a:lnTo>
                  <a:lnTo>
                    <a:pt x="170" y="234"/>
                  </a:lnTo>
                  <a:lnTo>
                    <a:pt x="168" y="234"/>
                  </a:lnTo>
                  <a:lnTo>
                    <a:pt x="164" y="234"/>
                  </a:lnTo>
                  <a:lnTo>
                    <a:pt x="160" y="234"/>
                  </a:lnTo>
                  <a:close/>
                  <a:moveTo>
                    <a:pt x="172" y="210"/>
                  </a:moveTo>
                  <a:lnTo>
                    <a:pt x="172" y="210"/>
                  </a:lnTo>
                  <a:lnTo>
                    <a:pt x="170" y="212"/>
                  </a:lnTo>
                  <a:lnTo>
                    <a:pt x="170" y="214"/>
                  </a:lnTo>
                  <a:lnTo>
                    <a:pt x="170" y="218"/>
                  </a:lnTo>
                  <a:lnTo>
                    <a:pt x="170" y="222"/>
                  </a:lnTo>
                  <a:lnTo>
                    <a:pt x="170" y="226"/>
                  </a:lnTo>
                  <a:lnTo>
                    <a:pt x="174" y="226"/>
                  </a:lnTo>
                  <a:lnTo>
                    <a:pt x="176" y="226"/>
                  </a:lnTo>
                  <a:lnTo>
                    <a:pt x="180" y="226"/>
                  </a:lnTo>
                  <a:lnTo>
                    <a:pt x="182" y="226"/>
                  </a:lnTo>
                  <a:lnTo>
                    <a:pt x="184" y="222"/>
                  </a:lnTo>
                  <a:lnTo>
                    <a:pt x="182" y="214"/>
                  </a:lnTo>
                  <a:lnTo>
                    <a:pt x="182" y="212"/>
                  </a:lnTo>
                  <a:lnTo>
                    <a:pt x="180" y="210"/>
                  </a:lnTo>
                  <a:lnTo>
                    <a:pt x="176" y="210"/>
                  </a:lnTo>
                  <a:lnTo>
                    <a:pt x="172" y="210"/>
                  </a:lnTo>
                  <a:close/>
                  <a:moveTo>
                    <a:pt x="182" y="234"/>
                  </a:moveTo>
                  <a:lnTo>
                    <a:pt x="182" y="234"/>
                  </a:lnTo>
                  <a:lnTo>
                    <a:pt x="178" y="234"/>
                  </a:lnTo>
                  <a:lnTo>
                    <a:pt x="178" y="238"/>
                  </a:lnTo>
                  <a:lnTo>
                    <a:pt x="178" y="242"/>
                  </a:lnTo>
                  <a:lnTo>
                    <a:pt x="178" y="244"/>
                  </a:lnTo>
                  <a:lnTo>
                    <a:pt x="180" y="248"/>
                  </a:lnTo>
                  <a:lnTo>
                    <a:pt x="182" y="248"/>
                  </a:lnTo>
                  <a:lnTo>
                    <a:pt x="186" y="248"/>
                  </a:lnTo>
                  <a:lnTo>
                    <a:pt x="190" y="248"/>
                  </a:lnTo>
                  <a:lnTo>
                    <a:pt x="192" y="248"/>
                  </a:lnTo>
                  <a:lnTo>
                    <a:pt x="192" y="244"/>
                  </a:lnTo>
                  <a:lnTo>
                    <a:pt x="192" y="242"/>
                  </a:lnTo>
                  <a:lnTo>
                    <a:pt x="192" y="238"/>
                  </a:lnTo>
                  <a:lnTo>
                    <a:pt x="190" y="234"/>
                  </a:lnTo>
                  <a:lnTo>
                    <a:pt x="188" y="234"/>
                  </a:lnTo>
                  <a:lnTo>
                    <a:pt x="184" y="234"/>
                  </a:lnTo>
                  <a:lnTo>
                    <a:pt x="182" y="234"/>
                  </a:lnTo>
                  <a:close/>
                  <a:moveTo>
                    <a:pt x="192" y="210"/>
                  </a:moveTo>
                  <a:lnTo>
                    <a:pt x="192" y="210"/>
                  </a:lnTo>
                  <a:lnTo>
                    <a:pt x="190" y="212"/>
                  </a:lnTo>
                  <a:lnTo>
                    <a:pt x="190" y="214"/>
                  </a:lnTo>
                  <a:lnTo>
                    <a:pt x="190" y="218"/>
                  </a:lnTo>
                  <a:lnTo>
                    <a:pt x="190" y="222"/>
                  </a:lnTo>
                  <a:lnTo>
                    <a:pt x="192" y="226"/>
                  </a:lnTo>
                  <a:lnTo>
                    <a:pt x="194" y="226"/>
                  </a:lnTo>
                  <a:lnTo>
                    <a:pt x="198" y="226"/>
                  </a:lnTo>
                  <a:lnTo>
                    <a:pt x="200" y="226"/>
                  </a:lnTo>
                  <a:lnTo>
                    <a:pt x="204" y="226"/>
                  </a:lnTo>
                  <a:lnTo>
                    <a:pt x="204" y="222"/>
                  </a:lnTo>
                  <a:lnTo>
                    <a:pt x="204" y="214"/>
                  </a:lnTo>
                  <a:lnTo>
                    <a:pt x="202" y="212"/>
                  </a:lnTo>
                  <a:lnTo>
                    <a:pt x="200" y="210"/>
                  </a:lnTo>
                  <a:lnTo>
                    <a:pt x="196" y="210"/>
                  </a:lnTo>
                  <a:lnTo>
                    <a:pt x="192" y="210"/>
                  </a:lnTo>
                  <a:close/>
                  <a:moveTo>
                    <a:pt x="202" y="234"/>
                  </a:moveTo>
                  <a:lnTo>
                    <a:pt x="202" y="234"/>
                  </a:lnTo>
                  <a:lnTo>
                    <a:pt x="200" y="234"/>
                  </a:lnTo>
                  <a:lnTo>
                    <a:pt x="198" y="238"/>
                  </a:lnTo>
                  <a:lnTo>
                    <a:pt x="200" y="242"/>
                  </a:lnTo>
                  <a:lnTo>
                    <a:pt x="200" y="244"/>
                  </a:lnTo>
                  <a:lnTo>
                    <a:pt x="200" y="248"/>
                  </a:lnTo>
                  <a:lnTo>
                    <a:pt x="204" y="248"/>
                  </a:lnTo>
                  <a:lnTo>
                    <a:pt x="208" y="248"/>
                  </a:lnTo>
                  <a:lnTo>
                    <a:pt x="210" y="248"/>
                  </a:lnTo>
                  <a:lnTo>
                    <a:pt x="214" y="248"/>
                  </a:lnTo>
                  <a:lnTo>
                    <a:pt x="214" y="244"/>
                  </a:lnTo>
                  <a:lnTo>
                    <a:pt x="214" y="242"/>
                  </a:lnTo>
                  <a:lnTo>
                    <a:pt x="212" y="238"/>
                  </a:lnTo>
                  <a:lnTo>
                    <a:pt x="212" y="234"/>
                  </a:lnTo>
                  <a:lnTo>
                    <a:pt x="208" y="234"/>
                  </a:lnTo>
                  <a:lnTo>
                    <a:pt x="206" y="234"/>
                  </a:lnTo>
                  <a:lnTo>
                    <a:pt x="202" y="234"/>
                  </a:lnTo>
                  <a:close/>
                  <a:moveTo>
                    <a:pt x="212" y="256"/>
                  </a:moveTo>
                  <a:lnTo>
                    <a:pt x="212" y="256"/>
                  </a:lnTo>
                  <a:lnTo>
                    <a:pt x="210" y="258"/>
                  </a:lnTo>
                  <a:lnTo>
                    <a:pt x="208" y="260"/>
                  </a:lnTo>
                  <a:lnTo>
                    <a:pt x="208" y="264"/>
                  </a:lnTo>
                  <a:lnTo>
                    <a:pt x="210" y="268"/>
                  </a:lnTo>
                  <a:lnTo>
                    <a:pt x="210" y="270"/>
                  </a:lnTo>
                  <a:lnTo>
                    <a:pt x="214" y="272"/>
                  </a:lnTo>
                  <a:lnTo>
                    <a:pt x="218" y="272"/>
                  </a:lnTo>
                  <a:lnTo>
                    <a:pt x="222" y="272"/>
                  </a:lnTo>
                  <a:lnTo>
                    <a:pt x="224" y="270"/>
                  </a:lnTo>
                  <a:lnTo>
                    <a:pt x="224" y="268"/>
                  </a:lnTo>
                  <a:lnTo>
                    <a:pt x="224" y="264"/>
                  </a:lnTo>
                  <a:lnTo>
                    <a:pt x="224" y="260"/>
                  </a:lnTo>
                  <a:lnTo>
                    <a:pt x="222" y="258"/>
                  </a:lnTo>
                  <a:lnTo>
                    <a:pt x="220" y="256"/>
                  </a:lnTo>
                  <a:lnTo>
                    <a:pt x="216" y="256"/>
                  </a:lnTo>
                  <a:lnTo>
                    <a:pt x="212" y="256"/>
                  </a:lnTo>
                  <a:close/>
                  <a:moveTo>
                    <a:pt x="212" y="210"/>
                  </a:moveTo>
                  <a:lnTo>
                    <a:pt x="212" y="210"/>
                  </a:lnTo>
                  <a:lnTo>
                    <a:pt x="210" y="212"/>
                  </a:lnTo>
                  <a:lnTo>
                    <a:pt x="210" y="214"/>
                  </a:lnTo>
                  <a:lnTo>
                    <a:pt x="210" y="218"/>
                  </a:lnTo>
                  <a:lnTo>
                    <a:pt x="210" y="222"/>
                  </a:lnTo>
                  <a:lnTo>
                    <a:pt x="212" y="226"/>
                  </a:lnTo>
                  <a:lnTo>
                    <a:pt x="214" y="226"/>
                  </a:lnTo>
                  <a:lnTo>
                    <a:pt x="218" y="226"/>
                  </a:lnTo>
                  <a:lnTo>
                    <a:pt x="222" y="226"/>
                  </a:lnTo>
                  <a:lnTo>
                    <a:pt x="224" y="226"/>
                  </a:lnTo>
                  <a:lnTo>
                    <a:pt x="224" y="222"/>
                  </a:lnTo>
                  <a:lnTo>
                    <a:pt x="224" y="218"/>
                  </a:lnTo>
                  <a:lnTo>
                    <a:pt x="222" y="214"/>
                  </a:lnTo>
                  <a:lnTo>
                    <a:pt x="222" y="212"/>
                  </a:lnTo>
                  <a:lnTo>
                    <a:pt x="218" y="210"/>
                  </a:lnTo>
                  <a:lnTo>
                    <a:pt x="216" y="210"/>
                  </a:lnTo>
                  <a:lnTo>
                    <a:pt x="212" y="210"/>
                  </a:lnTo>
                  <a:close/>
                  <a:moveTo>
                    <a:pt x="222" y="234"/>
                  </a:moveTo>
                  <a:lnTo>
                    <a:pt x="222" y="234"/>
                  </a:lnTo>
                  <a:lnTo>
                    <a:pt x="220" y="234"/>
                  </a:lnTo>
                  <a:lnTo>
                    <a:pt x="220" y="238"/>
                  </a:lnTo>
                  <a:lnTo>
                    <a:pt x="222" y="244"/>
                  </a:lnTo>
                  <a:lnTo>
                    <a:pt x="222" y="248"/>
                  </a:lnTo>
                  <a:lnTo>
                    <a:pt x="226" y="248"/>
                  </a:lnTo>
                  <a:lnTo>
                    <a:pt x="228" y="248"/>
                  </a:lnTo>
                  <a:lnTo>
                    <a:pt x="232" y="248"/>
                  </a:lnTo>
                  <a:lnTo>
                    <a:pt x="234" y="248"/>
                  </a:lnTo>
                  <a:lnTo>
                    <a:pt x="236" y="244"/>
                  </a:lnTo>
                  <a:lnTo>
                    <a:pt x="234" y="242"/>
                  </a:lnTo>
                  <a:lnTo>
                    <a:pt x="234" y="238"/>
                  </a:lnTo>
                  <a:lnTo>
                    <a:pt x="232" y="234"/>
                  </a:lnTo>
                  <a:lnTo>
                    <a:pt x="230" y="234"/>
                  </a:lnTo>
                  <a:lnTo>
                    <a:pt x="226" y="234"/>
                  </a:lnTo>
                  <a:lnTo>
                    <a:pt x="222" y="234"/>
                  </a:lnTo>
                  <a:close/>
                  <a:moveTo>
                    <a:pt x="232" y="210"/>
                  </a:moveTo>
                  <a:lnTo>
                    <a:pt x="232" y="210"/>
                  </a:lnTo>
                  <a:lnTo>
                    <a:pt x="230" y="212"/>
                  </a:lnTo>
                  <a:lnTo>
                    <a:pt x="230" y="214"/>
                  </a:lnTo>
                  <a:lnTo>
                    <a:pt x="230" y="218"/>
                  </a:lnTo>
                  <a:lnTo>
                    <a:pt x="232" y="222"/>
                  </a:lnTo>
                  <a:lnTo>
                    <a:pt x="232" y="226"/>
                  </a:lnTo>
                  <a:lnTo>
                    <a:pt x="236" y="226"/>
                  </a:lnTo>
                  <a:lnTo>
                    <a:pt x="246" y="226"/>
                  </a:lnTo>
                  <a:lnTo>
                    <a:pt x="256" y="226"/>
                  </a:lnTo>
                  <a:lnTo>
                    <a:pt x="258" y="226"/>
                  </a:lnTo>
                  <a:lnTo>
                    <a:pt x="258" y="222"/>
                  </a:lnTo>
                  <a:lnTo>
                    <a:pt x="258" y="218"/>
                  </a:lnTo>
                  <a:lnTo>
                    <a:pt x="256" y="214"/>
                  </a:lnTo>
                  <a:lnTo>
                    <a:pt x="254" y="212"/>
                  </a:lnTo>
                  <a:lnTo>
                    <a:pt x="252" y="210"/>
                  </a:lnTo>
                  <a:lnTo>
                    <a:pt x="242" y="210"/>
                  </a:lnTo>
                  <a:lnTo>
                    <a:pt x="232" y="210"/>
                  </a:lnTo>
                  <a:close/>
                  <a:moveTo>
                    <a:pt x="234" y="256"/>
                  </a:moveTo>
                  <a:lnTo>
                    <a:pt x="234" y="256"/>
                  </a:lnTo>
                  <a:lnTo>
                    <a:pt x="232" y="258"/>
                  </a:lnTo>
                  <a:lnTo>
                    <a:pt x="230" y="260"/>
                  </a:lnTo>
                  <a:lnTo>
                    <a:pt x="232" y="268"/>
                  </a:lnTo>
                  <a:lnTo>
                    <a:pt x="234" y="270"/>
                  </a:lnTo>
                  <a:lnTo>
                    <a:pt x="236" y="272"/>
                  </a:lnTo>
                  <a:lnTo>
                    <a:pt x="240" y="272"/>
                  </a:lnTo>
                  <a:lnTo>
                    <a:pt x="244" y="272"/>
                  </a:lnTo>
                  <a:lnTo>
                    <a:pt x="246" y="270"/>
                  </a:lnTo>
                  <a:lnTo>
                    <a:pt x="246" y="268"/>
                  </a:lnTo>
                  <a:lnTo>
                    <a:pt x="246" y="264"/>
                  </a:lnTo>
                  <a:lnTo>
                    <a:pt x="246" y="260"/>
                  </a:lnTo>
                  <a:lnTo>
                    <a:pt x="244" y="258"/>
                  </a:lnTo>
                  <a:lnTo>
                    <a:pt x="240" y="256"/>
                  </a:lnTo>
                  <a:lnTo>
                    <a:pt x="238" y="256"/>
                  </a:lnTo>
                  <a:lnTo>
                    <a:pt x="234" y="256"/>
                  </a:lnTo>
                  <a:close/>
                  <a:moveTo>
                    <a:pt x="244" y="234"/>
                  </a:moveTo>
                  <a:lnTo>
                    <a:pt x="244" y="234"/>
                  </a:lnTo>
                  <a:lnTo>
                    <a:pt x="242" y="234"/>
                  </a:lnTo>
                  <a:lnTo>
                    <a:pt x="240" y="238"/>
                  </a:lnTo>
                  <a:lnTo>
                    <a:pt x="242" y="242"/>
                  </a:lnTo>
                  <a:lnTo>
                    <a:pt x="242" y="244"/>
                  </a:lnTo>
                  <a:lnTo>
                    <a:pt x="244" y="248"/>
                  </a:lnTo>
                  <a:lnTo>
                    <a:pt x="246" y="248"/>
                  </a:lnTo>
                  <a:lnTo>
                    <a:pt x="254" y="248"/>
                  </a:lnTo>
                  <a:lnTo>
                    <a:pt x="260" y="248"/>
                  </a:lnTo>
                  <a:lnTo>
                    <a:pt x="264" y="248"/>
                  </a:lnTo>
                  <a:lnTo>
                    <a:pt x="264" y="244"/>
                  </a:lnTo>
                  <a:lnTo>
                    <a:pt x="262" y="242"/>
                  </a:lnTo>
                  <a:lnTo>
                    <a:pt x="262" y="238"/>
                  </a:lnTo>
                  <a:lnTo>
                    <a:pt x="260" y="234"/>
                  </a:lnTo>
                  <a:lnTo>
                    <a:pt x="258" y="234"/>
                  </a:lnTo>
                  <a:lnTo>
                    <a:pt x="250" y="234"/>
                  </a:lnTo>
                  <a:lnTo>
                    <a:pt x="244" y="234"/>
                  </a:lnTo>
                  <a:close/>
                  <a:moveTo>
                    <a:pt x="256" y="256"/>
                  </a:moveTo>
                  <a:lnTo>
                    <a:pt x="256" y="256"/>
                  </a:lnTo>
                  <a:lnTo>
                    <a:pt x="252" y="258"/>
                  </a:lnTo>
                  <a:lnTo>
                    <a:pt x="252" y="260"/>
                  </a:lnTo>
                  <a:lnTo>
                    <a:pt x="254" y="264"/>
                  </a:lnTo>
                  <a:lnTo>
                    <a:pt x="254" y="268"/>
                  </a:lnTo>
                  <a:lnTo>
                    <a:pt x="256" y="270"/>
                  </a:lnTo>
                  <a:lnTo>
                    <a:pt x="260" y="272"/>
                  </a:lnTo>
                  <a:lnTo>
                    <a:pt x="262" y="272"/>
                  </a:lnTo>
                  <a:lnTo>
                    <a:pt x="266" y="272"/>
                  </a:lnTo>
                  <a:lnTo>
                    <a:pt x="270" y="270"/>
                  </a:lnTo>
                  <a:lnTo>
                    <a:pt x="270" y="268"/>
                  </a:lnTo>
                  <a:lnTo>
                    <a:pt x="268" y="264"/>
                  </a:lnTo>
                  <a:lnTo>
                    <a:pt x="268" y="260"/>
                  </a:lnTo>
                  <a:lnTo>
                    <a:pt x="266" y="258"/>
                  </a:lnTo>
                  <a:lnTo>
                    <a:pt x="262" y="256"/>
                  </a:lnTo>
                  <a:lnTo>
                    <a:pt x="260" y="256"/>
                  </a:lnTo>
                  <a:lnTo>
                    <a:pt x="256" y="256"/>
                  </a:lnTo>
                  <a:close/>
                </a:path>
              </a:pathLst>
            </a:custGeom>
            <a:solidFill>
              <a:srgbClr val="0066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2573" name="Oval 1891"/>
          <p:cNvSpPr>
            <a:spLocks noChangeArrowheads="1"/>
          </p:cNvSpPr>
          <p:nvPr/>
        </p:nvSpPr>
        <p:spPr bwMode="auto">
          <a:xfrm>
            <a:off x="2738438" y="5048250"/>
            <a:ext cx="719137" cy="71913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2574" name="Freeform 1890"/>
          <p:cNvSpPr>
            <a:spLocks noEditPoints="1"/>
          </p:cNvSpPr>
          <p:nvPr/>
        </p:nvSpPr>
        <p:spPr bwMode="auto">
          <a:xfrm>
            <a:off x="2700338" y="5013325"/>
            <a:ext cx="792162" cy="792163"/>
          </a:xfrm>
          <a:custGeom>
            <a:avLst/>
            <a:gdLst>
              <a:gd name="T0" fmla="*/ 2147483647 w 699"/>
              <a:gd name="T1" fmla="*/ 2147483647 h 699"/>
              <a:gd name="T2" fmla="*/ 2147483647 w 699"/>
              <a:gd name="T3" fmla="*/ 2147483647 h 699"/>
              <a:gd name="T4" fmla="*/ 2147483647 w 699"/>
              <a:gd name="T5" fmla="*/ 2147483647 h 699"/>
              <a:gd name="T6" fmla="*/ 2147483647 w 699"/>
              <a:gd name="T7" fmla="*/ 2147483647 h 699"/>
              <a:gd name="T8" fmla="*/ 2147483647 w 699"/>
              <a:gd name="T9" fmla="*/ 2147483647 h 699"/>
              <a:gd name="T10" fmla="*/ 2147483647 w 699"/>
              <a:gd name="T11" fmla="*/ 2147483647 h 699"/>
              <a:gd name="T12" fmla="*/ 2147483647 w 699"/>
              <a:gd name="T13" fmla="*/ 2147483647 h 699"/>
              <a:gd name="T14" fmla="*/ 2147483647 w 699"/>
              <a:gd name="T15" fmla="*/ 2147483647 h 699"/>
              <a:gd name="T16" fmla="*/ 2147483647 w 699"/>
              <a:gd name="T17" fmla="*/ 2147483647 h 699"/>
              <a:gd name="T18" fmla="*/ 2147483647 w 699"/>
              <a:gd name="T19" fmla="*/ 2147483647 h 699"/>
              <a:gd name="T20" fmla="*/ 2147483647 w 699"/>
              <a:gd name="T21" fmla="*/ 2147483647 h 699"/>
              <a:gd name="T22" fmla="*/ 2147483647 w 699"/>
              <a:gd name="T23" fmla="*/ 2147483647 h 699"/>
              <a:gd name="T24" fmla="*/ 2147483647 w 699"/>
              <a:gd name="T25" fmla="*/ 2147483647 h 699"/>
              <a:gd name="T26" fmla="*/ 2147483647 w 699"/>
              <a:gd name="T27" fmla="*/ 2147483647 h 699"/>
              <a:gd name="T28" fmla="*/ 0 w 699"/>
              <a:gd name="T29" fmla="*/ 2147483647 h 699"/>
              <a:gd name="T30" fmla="*/ 2147483647 w 699"/>
              <a:gd name="T31" fmla="*/ 2147483647 h 699"/>
              <a:gd name="T32" fmla="*/ 2147483647 w 699"/>
              <a:gd name="T33" fmla="*/ 2147483647 h 699"/>
              <a:gd name="T34" fmla="*/ 2147483647 w 699"/>
              <a:gd name="T35" fmla="*/ 2147483647 h 699"/>
              <a:gd name="T36" fmla="*/ 2147483647 w 699"/>
              <a:gd name="T37" fmla="*/ 2147483647 h 699"/>
              <a:gd name="T38" fmla="*/ 2147483647 w 699"/>
              <a:gd name="T39" fmla="*/ 0 h 699"/>
              <a:gd name="T40" fmla="*/ 2147483647 w 699"/>
              <a:gd name="T41" fmla="*/ 2147483647 h 699"/>
              <a:gd name="T42" fmla="*/ 2147483647 w 699"/>
              <a:gd name="T43" fmla="*/ 2147483647 h 699"/>
              <a:gd name="T44" fmla="*/ 2147483647 w 699"/>
              <a:gd name="T45" fmla="*/ 2147483647 h 699"/>
              <a:gd name="T46" fmla="*/ 2147483647 w 699"/>
              <a:gd name="T47" fmla="*/ 2147483647 h 699"/>
              <a:gd name="T48" fmla="*/ 2147483647 w 699"/>
              <a:gd name="T49" fmla="*/ 2147483647 h 699"/>
              <a:gd name="T50" fmla="*/ 2147483647 w 699"/>
              <a:gd name="T51" fmla="*/ 2147483647 h 699"/>
              <a:gd name="T52" fmla="*/ 2147483647 w 699"/>
              <a:gd name="T53" fmla="*/ 2147483647 h 699"/>
              <a:gd name="T54" fmla="*/ 2147483647 w 699"/>
              <a:gd name="T55" fmla="*/ 2147483647 h 699"/>
              <a:gd name="T56" fmla="*/ 2147483647 w 699"/>
              <a:gd name="T57" fmla="*/ 2147483647 h 699"/>
              <a:gd name="T58" fmla="*/ 2147483647 w 699"/>
              <a:gd name="T59" fmla="*/ 2147483647 h 699"/>
              <a:gd name="T60" fmla="*/ 2147483647 w 699"/>
              <a:gd name="T61" fmla="*/ 2147483647 h 699"/>
              <a:gd name="T62" fmla="*/ 2147483647 w 699"/>
              <a:gd name="T63" fmla="*/ 2147483647 h 699"/>
              <a:gd name="T64" fmla="*/ 2147483647 w 699"/>
              <a:gd name="T65" fmla="*/ 2147483647 h 699"/>
              <a:gd name="T66" fmla="*/ 2147483647 w 699"/>
              <a:gd name="T67" fmla="*/ 2147483647 h 699"/>
              <a:gd name="T68" fmla="*/ 2147483647 w 699"/>
              <a:gd name="T69" fmla="*/ 2147483647 h 699"/>
              <a:gd name="T70" fmla="*/ 2147483647 w 699"/>
              <a:gd name="T71" fmla="*/ 2147483647 h 699"/>
              <a:gd name="T72" fmla="*/ 2147483647 w 699"/>
              <a:gd name="T73" fmla="*/ 2147483647 h 699"/>
              <a:gd name="T74" fmla="*/ 2147483647 w 699"/>
              <a:gd name="T75" fmla="*/ 2147483647 h 699"/>
              <a:gd name="T76" fmla="*/ 2147483647 w 699"/>
              <a:gd name="T77" fmla="*/ 2147483647 h 699"/>
              <a:gd name="T78" fmla="*/ 2147483647 w 699"/>
              <a:gd name="T79" fmla="*/ 2147483647 h 699"/>
              <a:gd name="T80" fmla="*/ 2147483647 w 699"/>
              <a:gd name="T81" fmla="*/ 2147483647 h 699"/>
              <a:gd name="T82" fmla="*/ 2147483647 w 699"/>
              <a:gd name="T83" fmla="*/ 2147483647 h 699"/>
              <a:gd name="T84" fmla="*/ 2147483647 w 699"/>
              <a:gd name="T85" fmla="*/ 2147483647 h 699"/>
              <a:gd name="T86" fmla="*/ 2147483647 w 699"/>
              <a:gd name="T87" fmla="*/ 2147483647 h 699"/>
              <a:gd name="T88" fmla="*/ 2147483647 w 699"/>
              <a:gd name="T89" fmla="*/ 2147483647 h 699"/>
              <a:gd name="T90" fmla="*/ 2147483647 w 699"/>
              <a:gd name="T91" fmla="*/ 2147483647 h 699"/>
              <a:gd name="T92" fmla="*/ 2147483647 w 699"/>
              <a:gd name="T93" fmla="*/ 2147483647 h 699"/>
              <a:gd name="T94" fmla="*/ 2147483647 w 699"/>
              <a:gd name="T95" fmla="*/ 2147483647 h 699"/>
              <a:gd name="T96" fmla="*/ 2147483647 w 699"/>
              <a:gd name="T97" fmla="*/ 2147483647 h 699"/>
              <a:gd name="T98" fmla="*/ 2147483647 w 699"/>
              <a:gd name="T99" fmla="*/ 2147483647 h 69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699"/>
              <a:gd name="T151" fmla="*/ 0 h 699"/>
              <a:gd name="T152" fmla="*/ 699 w 699"/>
              <a:gd name="T153" fmla="*/ 699 h 699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699" h="699">
                <a:moveTo>
                  <a:pt x="501" y="28"/>
                </a:moveTo>
                <a:lnTo>
                  <a:pt x="501" y="28"/>
                </a:lnTo>
                <a:lnTo>
                  <a:pt x="534" y="44"/>
                </a:lnTo>
                <a:lnTo>
                  <a:pt x="561" y="66"/>
                </a:lnTo>
                <a:lnTo>
                  <a:pt x="589" y="83"/>
                </a:lnTo>
                <a:lnTo>
                  <a:pt x="611" y="110"/>
                </a:lnTo>
                <a:lnTo>
                  <a:pt x="649" y="160"/>
                </a:lnTo>
                <a:lnTo>
                  <a:pt x="677" y="220"/>
                </a:lnTo>
                <a:lnTo>
                  <a:pt x="693" y="286"/>
                </a:lnTo>
                <a:lnTo>
                  <a:pt x="699" y="352"/>
                </a:lnTo>
                <a:lnTo>
                  <a:pt x="693" y="418"/>
                </a:lnTo>
                <a:lnTo>
                  <a:pt x="677" y="479"/>
                </a:lnTo>
                <a:lnTo>
                  <a:pt x="649" y="539"/>
                </a:lnTo>
                <a:lnTo>
                  <a:pt x="611" y="594"/>
                </a:lnTo>
                <a:lnTo>
                  <a:pt x="567" y="633"/>
                </a:lnTo>
                <a:lnTo>
                  <a:pt x="545" y="649"/>
                </a:lnTo>
                <a:lnTo>
                  <a:pt x="517" y="666"/>
                </a:lnTo>
                <a:lnTo>
                  <a:pt x="473" y="682"/>
                </a:lnTo>
                <a:lnTo>
                  <a:pt x="435" y="693"/>
                </a:lnTo>
                <a:lnTo>
                  <a:pt x="396" y="699"/>
                </a:lnTo>
                <a:lnTo>
                  <a:pt x="352" y="699"/>
                </a:lnTo>
                <a:lnTo>
                  <a:pt x="314" y="699"/>
                </a:lnTo>
                <a:lnTo>
                  <a:pt x="275" y="693"/>
                </a:lnTo>
                <a:lnTo>
                  <a:pt x="237" y="682"/>
                </a:lnTo>
                <a:lnTo>
                  <a:pt x="204" y="671"/>
                </a:lnTo>
                <a:lnTo>
                  <a:pt x="171" y="655"/>
                </a:lnTo>
                <a:lnTo>
                  <a:pt x="143" y="638"/>
                </a:lnTo>
                <a:lnTo>
                  <a:pt x="116" y="616"/>
                </a:lnTo>
                <a:lnTo>
                  <a:pt x="94" y="594"/>
                </a:lnTo>
                <a:lnTo>
                  <a:pt x="50" y="539"/>
                </a:lnTo>
                <a:lnTo>
                  <a:pt x="22" y="479"/>
                </a:lnTo>
                <a:lnTo>
                  <a:pt x="6" y="413"/>
                </a:lnTo>
                <a:lnTo>
                  <a:pt x="0" y="352"/>
                </a:lnTo>
                <a:lnTo>
                  <a:pt x="6" y="286"/>
                </a:lnTo>
                <a:lnTo>
                  <a:pt x="22" y="220"/>
                </a:lnTo>
                <a:lnTo>
                  <a:pt x="50" y="160"/>
                </a:lnTo>
                <a:lnTo>
                  <a:pt x="88" y="110"/>
                </a:lnTo>
                <a:lnTo>
                  <a:pt x="138" y="66"/>
                </a:lnTo>
                <a:lnTo>
                  <a:pt x="160" y="50"/>
                </a:lnTo>
                <a:lnTo>
                  <a:pt x="187" y="39"/>
                </a:lnTo>
                <a:lnTo>
                  <a:pt x="231" y="17"/>
                </a:lnTo>
                <a:lnTo>
                  <a:pt x="270" y="6"/>
                </a:lnTo>
                <a:lnTo>
                  <a:pt x="308" y="0"/>
                </a:lnTo>
                <a:lnTo>
                  <a:pt x="352" y="0"/>
                </a:lnTo>
                <a:lnTo>
                  <a:pt x="391" y="0"/>
                </a:lnTo>
                <a:lnTo>
                  <a:pt x="429" y="6"/>
                </a:lnTo>
                <a:lnTo>
                  <a:pt x="468" y="17"/>
                </a:lnTo>
                <a:lnTo>
                  <a:pt x="501" y="28"/>
                </a:lnTo>
                <a:close/>
                <a:moveTo>
                  <a:pt x="220" y="77"/>
                </a:moveTo>
                <a:lnTo>
                  <a:pt x="220" y="77"/>
                </a:lnTo>
                <a:lnTo>
                  <a:pt x="171" y="105"/>
                </a:lnTo>
                <a:lnTo>
                  <a:pt x="127" y="143"/>
                </a:lnTo>
                <a:lnTo>
                  <a:pt x="94" y="187"/>
                </a:lnTo>
                <a:lnTo>
                  <a:pt x="72" y="242"/>
                </a:lnTo>
                <a:lnTo>
                  <a:pt x="55" y="297"/>
                </a:lnTo>
                <a:lnTo>
                  <a:pt x="50" y="352"/>
                </a:lnTo>
                <a:lnTo>
                  <a:pt x="55" y="407"/>
                </a:lnTo>
                <a:lnTo>
                  <a:pt x="72" y="462"/>
                </a:lnTo>
                <a:lnTo>
                  <a:pt x="94" y="512"/>
                </a:lnTo>
                <a:lnTo>
                  <a:pt x="127" y="556"/>
                </a:lnTo>
                <a:lnTo>
                  <a:pt x="165" y="594"/>
                </a:lnTo>
                <a:lnTo>
                  <a:pt x="209" y="616"/>
                </a:lnTo>
                <a:lnTo>
                  <a:pt x="248" y="633"/>
                </a:lnTo>
                <a:lnTo>
                  <a:pt x="281" y="644"/>
                </a:lnTo>
                <a:lnTo>
                  <a:pt x="314" y="649"/>
                </a:lnTo>
                <a:lnTo>
                  <a:pt x="352" y="649"/>
                </a:lnTo>
                <a:lnTo>
                  <a:pt x="418" y="644"/>
                </a:lnTo>
                <a:lnTo>
                  <a:pt x="451" y="638"/>
                </a:lnTo>
                <a:lnTo>
                  <a:pt x="479" y="627"/>
                </a:lnTo>
                <a:lnTo>
                  <a:pt x="528" y="594"/>
                </a:lnTo>
                <a:lnTo>
                  <a:pt x="572" y="556"/>
                </a:lnTo>
                <a:lnTo>
                  <a:pt x="605" y="512"/>
                </a:lnTo>
                <a:lnTo>
                  <a:pt x="627" y="462"/>
                </a:lnTo>
                <a:lnTo>
                  <a:pt x="644" y="407"/>
                </a:lnTo>
                <a:lnTo>
                  <a:pt x="649" y="352"/>
                </a:lnTo>
                <a:lnTo>
                  <a:pt x="644" y="292"/>
                </a:lnTo>
                <a:lnTo>
                  <a:pt x="633" y="242"/>
                </a:lnTo>
                <a:lnTo>
                  <a:pt x="605" y="193"/>
                </a:lnTo>
                <a:lnTo>
                  <a:pt x="572" y="143"/>
                </a:lnTo>
                <a:lnTo>
                  <a:pt x="556" y="127"/>
                </a:lnTo>
                <a:lnTo>
                  <a:pt x="534" y="105"/>
                </a:lnTo>
                <a:lnTo>
                  <a:pt x="479" y="77"/>
                </a:lnTo>
                <a:lnTo>
                  <a:pt x="451" y="66"/>
                </a:lnTo>
                <a:lnTo>
                  <a:pt x="418" y="61"/>
                </a:lnTo>
                <a:lnTo>
                  <a:pt x="352" y="55"/>
                </a:lnTo>
                <a:lnTo>
                  <a:pt x="281" y="61"/>
                </a:lnTo>
                <a:lnTo>
                  <a:pt x="253" y="66"/>
                </a:lnTo>
                <a:lnTo>
                  <a:pt x="220" y="77"/>
                </a:lnTo>
                <a:close/>
                <a:moveTo>
                  <a:pt x="77" y="336"/>
                </a:moveTo>
                <a:lnTo>
                  <a:pt x="160" y="336"/>
                </a:lnTo>
                <a:lnTo>
                  <a:pt x="160" y="358"/>
                </a:lnTo>
                <a:lnTo>
                  <a:pt x="77" y="358"/>
                </a:lnTo>
                <a:lnTo>
                  <a:pt x="77" y="336"/>
                </a:lnTo>
                <a:close/>
                <a:moveTo>
                  <a:pt x="341" y="336"/>
                </a:moveTo>
                <a:lnTo>
                  <a:pt x="517" y="165"/>
                </a:lnTo>
                <a:lnTo>
                  <a:pt x="539" y="165"/>
                </a:lnTo>
                <a:lnTo>
                  <a:pt x="534" y="187"/>
                </a:lnTo>
                <a:lnTo>
                  <a:pt x="336" y="374"/>
                </a:lnTo>
                <a:lnTo>
                  <a:pt x="237" y="264"/>
                </a:lnTo>
                <a:lnTo>
                  <a:pt x="226" y="237"/>
                </a:lnTo>
                <a:lnTo>
                  <a:pt x="259" y="242"/>
                </a:lnTo>
                <a:lnTo>
                  <a:pt x="341" y="336"/>
                </a:lnTo>
                <a:close/>
                <a:moveTo>
                  <a:pt x="363" y="83"/>
                </a:moveTo>
                <a:lnTo>
                  <a:pt x="363" y="165"/>
                </a:lnTo>
                <a:lnTo>
                  <a:pt x="336" y="165"/>
                </a:lnTo>
                <a:lnTo>
                  <a:pt x="336" y="83"/>
                </a:lnTo>
                <a:lnTo>
                  <a:pt x="363" y="83"/>
                </a:lnTo>
                <a:close/>
                <a:moveTo>
                  <a:pt x="363" y="534"/>
                </a:moveTo>
                <a:lnTo>
                  <a:pt x="363" y="611"/>
                </a:lnTo>
                <a:lnTo>
                  <a:pt x="336" y="611"/>
                </a:lnTo>
                <a:lnTo>
                  <a:pt x="336" y="534"/>
                </a:lnTo>
                <a:lnTo>
                  <a:pt x="363" y="534"/>
                </a:lnTo>
                <a:close/>
                <a:moveTo>
                  <a:pt x="539" y="336"/>
                </a:moveTo>
                <a:lnTo>
                  <a:pt x="616" y="336"/>
                </a:lnTo>
                <a:lnTo>
                  <a:pt x="616" y="358"/>
                </a:lnTo>
                <a:lnTo>
                  <a:pt x="539" y="358"/>
                </a:lnTo>
                <a:lnTo>
                  <a:pt x="539" y="336"/>
                </a:lnTo>
                <a:close/>
              </a:path>
            </a:pathLst>
          </a:custGeom>
          <a:solidFill>
            <a:srgbClr val="00CC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75" name="Text Box 1907"/>
          <p:cNvSpPr txBox="1">
            <a:spLocks noChangeArrowheads="1"/>
          </p:cNvSpPr>
          <p:nvPr/>
        </p:nvSpPr>
        <p:spPr bwMode="auto">
          <a:xfrm>
            <a:off x="7575550" y="2601913"/>
            <a:ext cx="7413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More than 800 great buildings from around the world</a:t>
            </a:r>
          </a:p>
        </p:txBody>
      </p:sp>
      <p:sp>
        <p:nvSpPr>
          <p:cNvPr id="22576" name="Text Box 1909"/>
          <p:cNvSpPr txBox="1">
            <a:spLocks noChangeArrowheads="1"/>
          </p:cNvSpPr>
          <p:nvPr/>
        </p:nvSpPr>
        <p:spPr bwMode="auto">
          <a:xfrm>
            <a:off x="1316038" y="4657725"/>
            <a:ext cx="77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000">
                <a:solidFill>
                  <a:schemeClr val="bg1"/>
                </a:solidFill>
                <a:latin typeface="Arial Black" pitchFamily="34" charset="0"/>
                <a:ea typeface="굴림" pitchFamily="34" charset="-127"/>
              </a:rPr>
              <a:t>75%</a:t>
            </a:r>
          </a:p>
        </p:txBody>
      </p:sp>
      <p:sp>
        <p:nvSpPr>
          <p:cNvPr id="22577" name="Text Box 1910"/>
          <p:cNvSpPr txBox="1">
            <a:spLocks noChangeArrowheads="1"/>
          </p:cNvSpPr>
          <p:nvPr/>
        </p:nvSpPr>
        <p:spPr bwMode="auto">
          <a:xfrm>
            <a:off x="2719388" y="4657725"/>
            <a:ext cx="77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000">
                <a:solidFill>
                  <a:schemeClr val="bg1"/>
                </a:solidFill>
                <a:latin typeface="Arial Black" pitchFamily="34" charset="0"/>
                <a:ea typeface="굴림" pitchFamily="34" charset="-127"/>
              </a:rPr>
              <a:t>38%</a:t>
            </a:r>
          </a:p>
        </p:txBody>
      </p:sp>
      <p:sp>
        <p:nvSpPr>
          <p:cNvPr id="22578" name="Text Box 1911"/>
          <p:cNvSpPr txBox="1">
            <a:spLocks noChangeArrowheads="1"/>
          </p:cNvSpPr>
          <p:nvPr/>
        </p:nvSpPr>
        <p:spPr bwMode="auto">
          <a:xfrm>
            <a:off x="4140200" y="4657725"/>
            <a:ext cx="77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000">
                <a:solidFill>
                  <a:schemeClr val="bg1"/>
                </a:solidFill>
                <a:latin typeface="Arial Black" pitchFamily="34" charset="0"/>
                <a:ea typeface="굴림" pitchFamily="34" charset="-127"/>
              </a:rPr>
              <a:t>65%</a:t>
            </a:r>
          </a:p>
        </p:txBody>
      </p:sp>
      <p:sp>
        <p:nvSpPr>
          <p:cNvPr id="22579" name="Text Box 1912"/>
          <p:cNvSpPr txBox="1">
            <a:spLocks noChangeArrowheads="1"/>
          </p:cNvSpPr>
          <p:nvPr/>
        </p:nvSpPr>
        <p:spPr bwMode="auto">
          <a:xfrm>
            <a:off x="5551488" y="4657725"/>
            <a:ext cx="77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000">
                <a:solidFill>
                  <a:schemeClr val="bg1"/>
                </a:solidFill>
                <a:latin typeface="Arial Black" pitchFamily="34" charset="0"/>
                <a:ea typeface="굴림" pitchFamily="34" charset="-127"/>
              </a:rPr>
              <a:t>39%</a:t>
            </a:r>
          </a:p>
        </p:txBody>
      </p:sp>
      <p:sp>
        <p:nvSpPr>
          <p:cNvPr id="22580" name="Text Box 1913"/>
          <p:cNvSpPr txBox="1">
            <a:spLocks noChangeArrowheads="1"/>
          </p:cNvSpPr>
          <p:nvPr/>
        </p:nvSpPr>
        <p:spPr bwMode="auto">
          <a:xfrm>
            <a:off x="6967538" y="4657725"/>
            <a:ext cx="77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000">
                <a:solidFill>
                  <a:schemeClr val="bg1"/>
                </a:solidFill>
                <a:latin typeface="Arial Black" pitchFamily="34" charset="0"/>
                <a:ea typeface="굴림" pitchFamily="34" charset="-127"/>
              </a:rPr>
              <a:t>57%</a:t>
            </a:r>
          </a:p>
        </p:txBody>
      </p:sp>
      <p:sp>
        <p:nvSpPr>
          <p:cNvPr id="22581" name="Text Box 1914"/>
          <p:cNvSpPr txBox="1">
            <a:spLocks noChangeArrowheads="1"/>
          </p:cNvSpPr>
          <p:nvPr/>
        </p:nvSpPr>
        <p:spPr bwMode="auto">
          <a:xfrm>
            <a:off x="1331913" y="765175"/>
            <a:ext cx="64770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lang="en-US" altLang="ko-KR">
                <a:ea typeface="굴림" pitchFamily="34" charset="-127"/>
              </a:rPr>
              <a:t>More than 800 great </a:t>
            </a:r>
            <a:r>
              <a:rPr lang="en-US" altLang="ko-KR">
                <a:solidFill>
                  <a:srgbClr val="FF0000"/>
                </a:solidFill>
                <a:ea typeface="굴림" pitchFamily="34" charset="-127"/>
              </a:rPr>
              <a:t>buildings</a:t>
            </a:r>
            <a:r>
              <a:rPr lang="en-US" altLang="ko-KR">
                <a:ea typeface="굴림" pitchFamily="34" charset="-127"/>
              </a:rPr>
              <a:t> </a:t>
            </a:r>
          </a:p>
          <a:p>
            <a:pPr algn="r" latinLnBrk="1"/>
            <a:r>
              <a:rPr lang="en-US" altLang="ko-KR">
                <a:ea typeface="굴림" pitchFamily="34" charset="-127"/>
              </a:rPr>
              <a:t>from around the world.</a:t>
            </a:r>
          </a:p>
        </p:txBody>
      </p:sp>
      <p:sp>
        <p:nvSpPr>
          <p:cNvPr id="22582" name="Text Box 1915"/>
          <p:cNvSpPr txBox="1">
            <a:spLocks noChangeArrowheads="1"/>
          </p:cNvSpPr>
          <p:nvPr/>
        </p:nvSpPr>
        <p:spPr bwMode="auto">
          <a:xfrm>
            <a:off x="2771775" y="2205038"/>
            <a:ext cx="7921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lang="en-US" altLang="ko-KR">
                <a:ea typeface="굴림" pitchFamily="34" charset="-127"/>
              </a:rPr>
              <a:t>Design Firms Win Top Design Award with Boilerhouse </a:t>
            </a:r>
            <a:r>
              <a:rPr lang="en-US" altLang="ko-KR">
                <a:solidFill>
                  <a:srgbClr val="FF0000"/>
                </a:solidFill>
                <a:ea typeface="굴림" pitchFamily="34" charset="-127"/>
              </a:rPr>
              <a:t>COMPANY</a:t>
            </a:r>
          </a:p>
        </p:txBody>
      </p:sp>
      <p:sp>
        <p:nvSpPr>
          <p:cNvPr id="22583" name="Text Box 1916"/>
          <p:cNvSpPr txBox="1">
            <a:spLocks noChangeArrowheads="1"/>
          </p:cNvSpPr>
          <p:nvPr/>
        </p:nvSpPr>
        <p:spPr bwMode="auto">
          <a:xfrm>
            <a:off x="4140200" y="1196975"/>
            <a:ext cx="792163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lang="en-US" altLang="ko-KR">
                <a:ea typeface="굴림" pitchFamily="34" charset="-127"/>
              </a:rPr>
              <a:t>Welcome to architecture online, the </a:t>
            </a:r>
            <a:r>
              <a:rPr lang="en-US" altLang="ko-KR">
                <a:solidFill>
                  <a:srgbClr val="FF0000"/>
                </a:solidFill>
                <a:ea typeface="굴림" pitchFamily="34" charset="-127"/>
              </a:rPr>
              <a:t>leading architecture</a:t>
            </a:r>
            <a:r>
              <a:rPr lang="en-US" altLang="ko-KR">
                <a:ea typeface="굴림" pitchFamily="34" charset="-127"/>
              </a:rPr>
              <a:t> reference site.</a:t>
            </a:r>
          </a:p>
        </p:txBody>
      </p:sp>
      <p:sp>
        <p:nvSpPr>
          <p:cNvPr id="22584" name="Text Box 1917"/>
          <p:cNvSpPr txBox="1">
            <a:spLocks noChangeArrowheads="1"/>
          </p:cNvSpPr>
          <p:nvPr/>
        </p:nvSpPr>
        <p:spPr bwMode="auto">
          <a:xfrm>
            <a:off x="5508625" y="2276475"/>
            <a:ext cx="7921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lang="en-US" altLang="ko-KR">
                <a:ea typeface="굴림" pitchFamily="34" charset="-127"/>
              </a:rPr>
              <a:t>We invite you to come and use our </a:t>
            </a:r>
            <a:r>
              <a:rPr lang="en-US" altLang="ko-KR">
                <a:solidFill>
                  <a:srgbClr val="FF0000"/>
                </a:solidFill>
                <a:ea typeface="굴림" pitchFamily="34" charset="-127"/>
              </a:rPr>
              <a:t>professional photo</a:t>
            </a:r>
            <a:r>
              <a:rPr lang="en-US" altLang="ko-KR">
                <a:ea typeface="굴림" pitchFamily="34" charset="-127"/>
              </a:rPr>
              <a:t> lab services.</a:t>
            </a:r>
          </a:p>
        </p:txBody>
      </p:sp>
      <p:sp>
        <p:nvSpPr>
          <p:cNvPr id="22585" name="Text Box 1918"/>
          <p:cNvSpPr txBox="1">
            <a:spLocks noChangeArrowheads="1"/>
          </p:cNvSpPr>
          <p:nvPr/>
        </p:nvSpPr>
        <p:spPr bwMode="auto">
          <a:xfrm>
            <a:off x="6948488" y="1538288"/>
            <a:ext cx="7921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lang="en-US" altLang="ko-KR">
                <a:ea typeface="굴림" pitchFamily="34" charset="-127"/>
              </a:rPr>
              <a:t>Fine Art and </a:t>
            </a:r>
            <a:r>
              <a:rPr lang="en-US" altLang="ko-KR">
                <a:solidFill>
                  <a:srgbClr val="FF0000"/>
                </a:solidFill>
                <a:ea typeface="굴림" pitchFamily="34" charset="-127"/>
              </a:rPr>
              <a:t>Stock </a:t>
            </a:r>
            <a:r>
              <a:rPr lang="en-US" altLang="ko-KR">
                <a:ea typeface="굴림" pitchFamily="34" charset="-127"/>
              </a:rPr>
              <a:t>Photography Gallery - abstract impressionis.</a:t>
            </a:r>
          </a:p>
        </p:txBody>
      </p:sp>
      <p:sp>
        <p:nvSpPr>
          <p:cNvPr id="22586" name="Line 1923"/>
          <p:cNvSpPr>
            <a:spLocks noChangeShapeType="1"/>
          </p:cNvSpPr>
          <p:nvPr/>
        </p:nvSpPr>
        <p:spPr bwMode="auto">
          <a:xfrm flipV="1">
            <a:off x="827088" y="909638"/>
            <a:ext cx="0" cy="5111750"/>
          </a:xfrm>
          <a:prstGeom prst="line">
            <a:avLst/>
          </a:prstGeom>
          <a:noFill/>
          <a:ln w="22225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87" name="Line 1925"/>
          <p:cNvSpPr>
            <a:spLocks noChangeShapeType="1"/>
          </p:cNvSpPr>
          <p:nvPr/>
        </p:nvSpPr>
        <p:spPr bwMode="auto">
          <a:xfrm>
            <a:off x="827088" y="6021388"/>
            <a:ext cx="7273925" cy="0"/>
          </a:xfrm>
          <a:prstGeom prst="line">
            <a:avLst/>
          </a:prstGeom>
          <a:noFill/>
          <a:ln w="349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88" name="Line 1927"/>
          <p:cNvSpPr>
            <a:spLocks noChangeShapeType="1"/>
          </p:cNvSpPr>
          <p:nvPr/>
        </p:nvSpPr>
        <p:spPr bwMode="auto">
          <a:xfrm>
            <a:off x="2411413" y="4221163"/>
            <a:ext cx="0" cy="1800225"/>
          </a:xfrm>
          <a:prstGeom prst="line">
            <a:avLst/>
          </a:prstGeom>
          <a:noFill/>
          <a:ln w="15875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89" name="Line 1928"/>
          <p:cNvSpPr>
            <a:spLocks noChangeShapeType="1"/>
          </p:cNvSpPr>
          <p:nvPr/>
        </p:nvSpPr>
        <p:spPr bwMode="auto">
          <a:xfrm>
            <a:off x="3779838" y="4221163"/>
            <a:ext cx="0" cy="1800225"/>
          </a:xfrm>
          <a:prstGeom prst="line">
            <a:avLst/>
          </a:prstGeom>
          <a:noFill/>
          <a:ln w="15875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90" name="Line 1929"/>
          <p:cNvSpPr>
            <a:spLocks noChangeShapeType="1"/>
          </p:cNvSpPr>
          <p:nvPr/>
        </p:nvSpPr>
        <p:spPr bwMode="auto">
          <a:xfrm>
            <a:off x="5219700" y="4221163"/>
            <a:ext cx="0" cy="1800225"/>
          </a:xfrm>
          <a:prstGeom prst="line">
            <a:avLst/>
          </a:prstGeom>
          <a:noFill/>
          <a:ln w="15875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91" name="Line 1930"/>
          <p:cNvSpPr>
            <a:spLocks noChangeShapeType="1"/>
          </p:cNvSpPr>
          <p:nvPr/>
        </p:nvSpPr>
        <p:spPr bwMode="auto">
          <a:xfrm>
            <a:off x="6659563" y="4221163"/>
            <a:ext cx="0" cy="1800225"/>
          </a:xfrm>
          <a:prstGeom prst="line">
            <a:avLst/>
          </a:prstGeom>
          <a:noFill/>
          <a:ln w="15875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2592" name="Group 1933"/>
          <p:cNvGrpSpPr>
            <a:grpSpLocks/>
          </p:cNvGrpSpPr>
          <p:nvPr/>
        </p:nvGrpSpPr>
        <p:grpSpPr bwMode="auto">
          <a:xfrm>
            <a:off x="1243013" y="4973638"/>
            <a:ext cx="865187" cy="858837"/>
            <a:chOff x="783" y="3133"/>
            <a:chExt cx="545" cy="541"/>
          </a:xfrm>
        </p:grpSpPr>
        <p:sp>
          <p:nvSpPr>
            <p:cNvPr id="22611" name="Rectangle 1932"/>
            <p:cNvSpPr>
              <a:spLocks noChangeArrowheads="1"/>
            </p:cNvSpPr>
            <p:nvPr/>
          </p:nvSpPr>
          <p:spPr bwMode="auto">
            <a:xfrm>
              <a:off x="884" y="3339"/>
              <a:ext cx="363" cy="31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22612" name="Freeform 1878"/>
            <p:cNvSpPr>
              <a:spLocks noEditPoints="1"/>
            </p:cNvSpPr>
            <p:nvPr/>
          </p:nvSpPr>
          <p:spPr bwMode="auto">
            <a:xfrm>
              <a:off x="783" y="3133"/>
              <a:ext cx="545" cy="541"/>
            </a:xfrm>
            <a:custGeom>
              <a:avLst/>
              <a:gdLst>
                <a:gd name="T0" fmla="*/ 123 w 530"/>
                <a:gd name="T1" fmla="*/ 622 h 526"/>
                <a:gd name="T2" fmla="*/ 82 w 530"/>
                <a:gd name="T3" fmla="*/ 606 h 526"/>
                <a:gd name="T4" fmla="*/ 68 w 530"/>
                <a:gd name="T5" fmla="*/ 584 h 526"/>
                <a:gd name="T6" fmla="*/ 65 w 530"/>
                <a:gd name="T7" fmla="*/ 345 h 526"/>
                <a:gd name="T8" fmla="*/ 34 w 530"/>
                <a:gd name="T9" fmla="*/ 345 h 526"/>
                <a:gd name="T10" fmla="*/ 7 w 530"/>
                <a:gd name="T11" fmla="*/ 336 h 526"/>
                <a:gd name="T12" fmla="*/ 0 w 530"/>
                <a:gd name="T13" fmla="*/ 312 h 526"/>
                <a:gd name="T14" fmla="*/ 4 w 530"/>
                <a:gd name="T15" fmla="*/ 298 h 526"/>
                <a:gd name="T16" fmla="*/ 291 w 530"/>
                <a:gd name="T17" fmla="*/ 7 h 526"/>
                <a:gd name="T18" fmla="*/ 302 w 530"/>
                <a:gd name="T19" fmla="*/ 0 h 526"/>
                <a:gd name="T20" fmla="*/ 316 w 530"/>
                <a:gd name="T21" fmla="*/ 0 h 526"/>
                <a:gd name="T22" fmla="*/ 335 w 530"/>
                <a:gd name="T23" fmla="*/ 7 h 526"/>
                <a:gd name="T24" fmla="*/ 440 w 530"/>
                <a:gd name="T25" fmla="*/ 89 h 526"/>
                <a:gd name="T26" fmla="*/ 440 w 530"/>
                <a:gd name="T27" fmla="*/ 79 h 526"/>
                <a:gd name="T28" fmla="*/ 457 w 530"/>
                <a:gd name="T29" fmla="*/ 65 h 526"/>
                <a:gd name="T30" fmla="*/ 502 w 530"/>
                <a:gd name="T31" fmla="*/ 65 h 526"/>
                <a:gd name="T32" fmla="*/ 514 w 530"/>
                <a:gd name="T33" fmla="*/ 65 h 526"/>
                <a:gd name="T34" fmla="*/ 531 w 530"/>
                <a:gd name="T35" fmla="*/ 79 h 526"/>
                <a:gd name="T36" fmla="*/ 531 w 530"/>
                <a:gd name="T37" fmla="*/ 203 h 526"/>
                <a:gd name="T38" fmla="*/ 619 w 530"/>
                <a:gd name="T39" fmla="*/ 290 h 526"/>
                <a:gd name="T40" fmla="*/ 626 w 530"/>
                <a:gd name="T41" fmla="*/ 312 h 526"/>
                <a:gd name="T42" fmla="*/ 626 w 530"/>
                <a:gd name="T43" fmla="*/ 324 h 526"/>
                <a:gd name="T44" fmla="*/ 610 w 530"/>
                <a:gd name="T45" fmla="*/ 340 h 526"/>
                <a:gd name="T46" fmla="*/ 565 w 530"/>
                <a:gd name="T47" fmla="*/ 345 h 526"/>
                <a:gd name="T48" fmla="*/ 565 w 530"/>
                <a:gd name="T49" fmla="*/ 560 h 526"/>
                <a:gd name="T50" fmla="*/ 544 w 530"/>
                <a:gd name="T51" fmla="*/ 606 h 526"/>
                <a:gd name="T52" fmla="*/ 528 w 530"/>
                <a:gd name="T53" fmla="*/ 618 h 526"/>
                <a:gd name="T54" fmla="*/ 502 w 530"/>
                <a:gd name="T55" fmla="*/ 622 h 526"/>
                <a:gd name="T56" fmla="*/ 316 w 530"/>
                <a:gd name="T57" fmla="*/ 622 h 526"/>
                <a:gd name="T58" fmla="*/ 123 w 530"/>
                <a:gd name="T59" fmla="*/ 622 h 526"/>
                <a:gd name="T60" fmla="*/ 253 w 530"/>
                <a:gd name="T61" fmla="*/ 374 h 526"/>
                <a:gd name="T62" fmla="*/ 266 w 530"/>
                <a:gd name="T63" fmla="*/ 377 h 526"/>
                <a:gd name="T64" fmla="*/ 283 w 530"/>
                <a:gd name="T65" fmla="*/ 391 h 526"/>
                <a:gd name="T66" fmla="*/ 283 w 530"/>
                <a:gd name="T67" fmla="*/ 560 h 526"/>
                <a:gd name="T68" fmla="*/ 470 w 530"/>
                <a:gd name="T69" fmla="*/ 560 h 526"/>
                <a:gd name="T70" fmla="*/ 495 w 530"/>
                <a:gd name="T71" fmla="*/ 556 h 526"/>
                <a:gd name="T72" fmla="*/ 502 w 530"/>
                <a:gd name="T73" fmla="*/ 532 h 526"/>
                <a:gd name="T74" fmla="*/ 502 w 530"/>
                <a:gd name="T75" fmla="*/ 345 h 526"/>
                <a:gd name="T76" fmla="*/ 495 w 530"/>
                <a:gd name="T77" fmla="*/ 320 h 526"/>
                <a:gd name="T78" fmla="*/ 470 w 530"/>
                <a:gd name="T79" fmla="*/ 312 h 526"/>
                <a:gd name="T80" fmla="*/ 157 w 530"/>
                <a:gd name="T81" fmla="*/ 312 h 526"/>
                <a:gd name="T82" fmla="*/ 132 w 530"/>
                <a:gd name="T83" fmla="*/ 320 h 526"/>
                <a:gd name="T84" fmla="*/ 123 w 530"/>
                <a:gd name="T85" fmla="*/ 345 h 526"/>
                <a:gd name="T86" fmla="*/ 123 w 530"/>
                <a:gd name="T87" fmla="*/ 532 h 526"/>
                <a:gd name="T88" fmla="*/ 132 w 530"/>
                <a:gd name="T89" fmla="*/ 556 h 526"/>
                <a:gd name="T90" fmla="*/ 157 w 530"/>
                <a:gd name="T91" fmla="*/ 560 h 526"/>
                <a:gd name="T92" fmla="*/ 187 w 530"/>
                <a:gd name="T93" fmla="*/ 407 h 526"/>
                <a:gd name="T94" fmla="*/ 191 w 530"/>
                <a:gd name="T95" fmla="*/ 391 h 526"/>
                <a:gd name="T96" fmla="*/ 208 w 530"/>
                <a:gd name="T97" fmla="*/ 377 h 526"/>
                <a:gd name="T98" fmla="*/ 220 w 530"/>
                <a:gd name="T99" fmla="*/ 374 h 526"/>
                <a:gd name="T100" fmla="*/ 407 w 530"/>
                <a:gd name="T101" fmla="*/ 374 h 526"/>
                <a:gd name="T102" fmla="*/ 423 w 530"/>
                <a:gd name="T103" fmla="*/ 377 h 526"/>
                <a:gd name="T104" fmla="*/ 436 w 530"/>
                <a:gd name="T105" fmla="*/ 391 h 526"/>
                <a:gd name="T106" fmla="*/ 440 w 530"/>
                <a:gd name="T107" fmla="*/ 435 h 526"/>
                <a:gd name="T108" fmla="*/ 436 w 530"/>
                <a:gd name="T109" fmla="*/ 453 h 526"/>
                <a:gd name="T110" fmla="*/ 423 w 530"/>
                <a:gd name="T111" fmla="*/ 466 h 526"/>
                <a:gd name="T112" fmla="*/ 377 w 530"/>
                <a:gd name="T113" fmla="*/ 469 h 526"/>
                <a:gd name="T114" fmla="*/ 361 w 530"/>
                <a:gd name="T115" fmla="*/ 466 h 526"/>
                <a:gd name="T116" fmla="*/ 349 w 530"/>
                <a:gd name="T117" fmla="*/ 453 h 526"/>
                <a:gd name="T118" fmla="*/ 343 w 530"/>
                <a:gd name="T119" fmla="*/ 407 h 526"/>
                <a:gd name="T120" fmla="*/ 349 w 530"/>
                <a:gd name="T121" fmla="*/ 391 h 526"/>
                <a:gd name="T122" fmla="*/ 361 w 530"/>
                <a:gd name="T123" fmla="*/ 377 h 526"/>
                <a:gd name="T124" fmla="*/ 377 w 530"/>
                <a:gd name="T125" fmla="*/ 374 h 52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30"/>
                <a:gd name="T190" fmla="*/ 0 h 526"/>
                <a:gd name="T191" fmla="*/ 530 w 530"/>
                <a:gd name="T192" fmla="*/ 526 h 52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30" h="526">
                  <a:moveTo>
                    <a:pt x="105" y="526"/>
                  </a:moveTo>
                  <a:lnTo>
                    <a:pt x="105" y="526"/>
                  </a:lnTo>
                  <a:lnTo>
                    <a:pt x="88" y="522"/>
                  </a:lnTo>
                  <a:lnTo>
                    <a:pt x="70" y="512"/>
                  </a:lnTo>
                  <a:lnTo>
                    <a:pt x="56" y="494"/>
                  </a:lnTo>
                  <a:lnTo>
                    <a:pt x="53" y="473"/>
                  </a:lnTo>
                  <a:lnTo>
                    <a:pt x="53" y="291"/>
                  </a:lnTo>
                  <a:lnTo>
                    <a:pt x="28" y="291"/>
                  </a:lnTo>
                  <a:lnTo>
                    <a:pt x="18" y="288"/>
                  </a:lnTo>
                  <a:lnTo>
                    <a:pt x="7" y="284"/>
                  </a:lnTo>
                  <a:lnTo>
                    <a:pt x="4" y="274"/>
                  </a:lnTo>
                  <a:lnTo>
                    <a:pt x="0" y="263"/>
                  </a:lnTo>
                  <a:lnTo>
                    <a:pt x="4" y="252"/>
                  </a:lnTo>
                  <a:lnTo>
                    <a:pt x="7" y="245"/>
                  </a:lnTo>
                  <a:lnTo>
                    <a:pt x="246" y="7"/>
                  </a:lnTo>
                  <a:lnTo>
                    <a:pt x="256" y="0"/>
                  </a:lnTo>
                  <a:lnTo>
                    <a:pt x="267" y="0"/>
                  </a:lnTo>
                  <a:lnTo>
                    <a:pt x="274" y="0"/>
                  </a:lnTo>
                  <a:lnTo>
                    <a:pt x="284" y="7"/>
                  </a:lnTo>
                  <a:lnTo>
                    <a:pt x="372" y="95"/>
                  </a:lnTo>
                  <a:lnTo>
                    <a:pt x="372" y="77"/>
                  </a:lnTo>
                  <a:lnTo>
                    <a:pt x="372" y="67"/>
                  </a:lnTo>
                  <a:lnTo>
                    <a:pt x="379" y="60"/>
                  </a:lnTo>
                  <a:lnTo>
                    <a:pt x="386" y="53"/>
                  </a:lnTo>
                  <a:lnTo>
                    <a:pt x="397" y="53"/>
                  </a:lnTo>
                  <a:lnTo>
                    <a:pt x="425" y="53"/>
                  </a:lnTo>
                  <a:lnTo>
                    <a:pt x="435" y="53"/>
                  </a:lnTo>
                  <a:lnTo>
                    <a:pt x="442" y="60"/>
                  </a:lnTo>
                  <a:lnTo>
                    <a:pt x="449" y="67"/>
                  </a:lnTo>
                  <a:lnTo>
                    <a:pt x="449" y="77"/>
                  </a:lnTo>
                  <a:lnTo>
                    <a:pt x="449" y="172"/>
                  </a:lnTo>
                  <a:lnTo>
                    <a:pt x="523" y="245"/>
                  </a:lnTo>
                  <a:lnTo>
                    <a:pt x="526" y="252"/>
                  </a:lnTo>
                  <a:lnTo>
                    <a:pt x="530" y="263"/>
                  </a:lnTo>
                  <a:lnTo>
                    <a:pt x="530" y="274"/>
                  </a:lnTo>
                  <a:lnTo>
                    <a:pt x="523" y="284"/>
                  </a:lnTo>
                  <a:lnTo>
                    <a:pt x="516" y="288"/>
                  </a:lnTo>
                  <a:lnTo>
                    <a:pt x="502" y="291"/>
                  </a:lnTo>
                  <a:lnTo>
                    <a:pt x="477" y="291"/>
                  </a:lnTo>
                  <a:lnTo>
                    <a:pt x="477" y="473"/>
                  </a:lnTo>
                  <a:lnTo>
                    <a:pt x="474" y="494"/>
                  </a:lnTo>
                  <a:lnTo>
                    <a:pt x="460" y="512"/>
                  </a:lnTo>
                  <a:lnTo>
                    <a:pt x="446" y="522"/>
                  </a:lnTo>
                  <a:lnTo>
                    <a:pt x="425" y="526"/>
                  </a:lnTo>
                  <a:lnTo>
                    <a:pt x="267" y="526"/>
                  </a:lnTo>
                  <a:lnTo>
                    <a:pt x="105" y="526"/>
                  </a:lnTo>
                  <a:close/>
                  <a:moveTo>
                    <a:pt x="186" y="316"/>
                  </a:moveTo>
                  <a:lnTo>
                    <a:pt x="214" y="316"/>
                  </a:lnTo>
                  <a:lnTo>
                    <a:pt x="225" y="319"/>
                  </a:lnTo>
                  <a:lnTo>
                    <a:pt x="232" y="323"/>
                  </a:lnTo>
                  <a:lnTo>
                    <a:pt x="239" y="330"/>
                  </a:lnTo>
                  <a:lnTo>
                    <a:pt x="239" y="344"/>
                  </a:lnTo>
                  <a:lnTo>
                    <a:pt x="239" y="473"/>
                  </a:lnTo>
                  <a:lnTo>
                    <a:pt x="397" y="473"/>
                  </a:lnTo>
                  <a:lnTo>
                    <a:pt x="411" y="473"/>
                  </a:lnTo>
                  <a:lnTo>
                    <a:pt x="418" y="470"/>
                  </a:lnTo>
                  <a:lnTo>
                    <a:pt x="421" y="459"/>
                  </a:lnTo>
                  <a:lnTo>
                    <a:pt x="425" y="449"/>
                  </a:lnTo>
                  <a:lnTo>
                    <a:pt x="425" y="291"/>
                  </a:lnTo>
                  <a:lnTo>
                    <a:pt x="421" y="277"/>
                  </a:lnTo>
                  <a:lnTo>
                    <a:pt x="418" y="270"/>
                  </a:lnTo>
                  <a:lnTo>
                    <a:pt x="411" y="267"/>
                  </a:lnTo>
                  <a:lnTo>
                    <a:pt x="397" y="263"/>
                  </a:lnTo>
                  <a:lnTo>
                    <a:pt x="133" y="263"/>
                  </a:lnTo>
                  <a:lnTo>
                    <a:pt x="123" y="267"/>
                  </a:lnTo>
                  <a:lnTo>
                    <a:pt x="112" y="270"/>
                  </a:lnTo>
                  <a:lnTo>
                    <a:pt x="109" y="277"/>
                  </a:lnTo>
                  <a:lnTo>
                    <a:pt x="105" y="291"/>
                  </a:lnTo>
                  <a:lnTo>
                    <a:pt x="105" y="449"/>
                  </a:lnTo>
                  <a:lnTo>
                    <a:pt x="109" y="459"/>
                  </a:lnTo>
                  <a:lnTo>
                    <a:pt x="112" y="470"/>
                  </a:lnTo>
                  <a:lnTo>
                    <a:pt x="123" y="473"/>
                  </a:lnTo>
                  <a:lnTo>
                    <a:pt x="133" y="473"/>
                  </a:lnTo>
                  <a:lnTo>
                    <a:pt x="158" y="473"/>
                  </a:lnTo>
                  <a:lnTo>
                    <a:pt x="158" y="344"/>
                  </a:lnTo>
                  <a:lnTo>
                    <a:pt x="161" y="330"/>
                  </a:lnTo>
                  <a:lnTo>
                    <a:pt x="165" y="323"/>
                  </a:lnTo>
                  <a:lnTo>
                    <a:pt x="176" y="319"/>
                  </a:lnTo>
                  <a:lnTo>
                    <a:pt x="186" y="316"/>
                  </a:lnTo>
                  <a:close/>
                  <a:moveTo>
                    <a:pt x="319" y="316"/>
                  </a:moveTo>
                  <a:lnTo>
                    <a:pt x="344" y="316"/>
                  </a:lnTo>
                  <a:lnTo>
                    <a:pt x="358" y="319"/>
                  </a:lnTo>
                  <a:lnTo>
                    <a:pt x="365" y="323"/>
                  </a:lnTo>
                  <a:lnTo>
                    <a:pt x="369" y="330"/>
                  </a:lnTo>
                  <a:lnTo>
                    <a:pt x="372" y="344"/>
                  </a:lnTo>
                  <a:lnTo>
                    <a:pt x="372" y="368"/>
                  </a:lnTo>
                  <a:lnTo>
                    <a:pt x="369" y="382"/>
                  </a:lnTo>
                  <a:lnTo>
                    <a:pt x="365" y="389"/>
                  </a:lnTo>
                  <a:lnTo>
                    <a:pt x="358" y="393"/>
                  </a:lnTo>
                  <a:lnTo>
                    <a:pt x="344" y="396"/>
                  </a:lnTo>
                  <a:lnTo>
                    <a:pt x="319" y="396"/>
                  </a:lnTo>
                  <a:lnTo>
                    <a:pt x="305" y="393"/>
                  </a:lnTo>
                  <a:lnTo>
                    <a:pt x="298" y="389"/>
                  </a:lnTo>
                  <a:lnTo>
                    <a:pt x="295" y="382"/>
                  </a:lnTo>
                  <a:lnTo>
                    <a:pt x="291" y="368"/>
                  </a:lnTo>
                  <a:lnTo>
                    <a:pt x="291" y="344"/>
                  </a:lnTo>
                  <a:lnTo>
                    <a:pt x="295" y="330"/>
                  </a:lnTo>
                  <a:lnTo>
                    <a:pt x="298" y="323"/>
                  </a:lnTo>
                  <a:lnTo>
                    <a:pt x="305" y="319"/>
                  </a:lnTo>
                  <a:lnTo>
                    <a:pt x="319" y="316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2593" name="Group 1942"/>
          <p:cNvGrpSpPr>
            <a:grpSpLocks/>
          </p:cNvGrpSpPr>
          <p:nvPr/>
        </p:nvGrpSpPr>
        <p:grpSpPr bwMode="auto">
          <a:xfrm>
            <a:off x="827088" y="952500"/>
            <a:ext cx="288925" cy="3268663"/>
            <a:chOff x="521" y="600"/>
            <a:chExt cx="182" cy="2059"/>
          </a:xfrm>
        </p:grpSpPr>
        <p:sp>
          <p:nvSpPr>
            <p:cNvPr id="22605" name="Line 1935"/>
            <p:cNvSpPr>
              <a:spLocks noChangeShapeType="1"/>
            </p:cNvSpPr>
            <p:nvPr/>
          </p:nvSpPr>
          <p:spPr bwMode="auto">
            <a:xfrm>
              <a:off x="521" y="600"/>
              <a:ext cx="182" cy="0"/>
            </a:xfrm>
            <a:prstGeom prst="line">
              <a:avLst/>
            </a:prstGeom>
            <a:noFill/>
            <a:ln w="158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606" name="Line 1936"/>
            <p:cNvSpPr>
              <a:spLocks noChangeShapeType="1"/>
            </p:cNvSpPr>
            <p:nvPr/>
          </p:nvSpPr>
          <p:spPr bwMode="auto">
            <a:xfrm>
              <a:off x="521" y="1011"/>
              <a:ext cx="182" cy="0"/>
            </a:xfrm>
            <a:prstGeom prst="line">
              <a:avLst/>
            </a:prstGeom>
            <a:noFill/>
            <a:ln w="158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607" name="Line 1937"/>
            <p:cNvSpPr>
              <a:spLocks noChangeShapeType="1"/>
            </p:cNvSpPr>
            <p:nvPr/>
          </p:nvSpPr>
          <p:spPr bwMode="auto">
            <a:xfrm>
              <a:off x="521" y="1423"/>
              <a:ext cx="182" cy="0"/>
            </a:xfrm>
            <a:prstGeom prst="line">
              <a:avLst/>
            </a:prstGeom>
            <a:noFill/>
            <a:ln w="158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608" name="Line 1938"/>
            <p:cNvSpPr>
              <a:spLocks noChangeShapeType="1"/>
            </p:cNvSpPr>
            <p:nvPr/>
          </p:nvSpPr>
          <p:spPr bwMode="auto">
            <a:xfrm>
              <a:off x="521" y="1835"/>
              <a:ext cx="182" cy="0"/>
            </a:xfrm>
            <a:prstGeom prst="line">
              <a:avLst/>
            </a:prstGeom>
            <a:noFill/>
            <a:ln w="158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609" name="Line 1939"/>
            <p:cNvSpPr>
              <a:spLocks noChangeShapeType="1"/>
            </p:cNvSpPr>
            <p:nvPr/>
          </p:nvSpPr>
          <p:spPr bwMode="auto">
            <a:xfrm>
              <a:off x="521" y="2659"/>
              <a:ext cx="182" cy="0"/>
            </a:xfrm>
            <a:prstGeom prst="line">
              <a:avLst/>
            </a:prstGeom>
            <a:noFill/>
            <a:ln w="158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610" name="Line 1941"/>
            <p:cNvSpPr>
              <a:spLocks noChangeShapeType="1"/>
            </p:cNvSpPr>
            <p:nvPr/>
          </p:nvSpPr>
          <p:spPr bwMode="auto">
            <a:xfrm>
              <a:off x="521" y="2247"/>
              <a:ext cx="182" cy="0"/>
            </a:xfrm>
            <a:prstGeom prst="line">
              <a:avLst/>
            </a:prstGeom>
            <a:noFill/>
            <a:ln w="158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2594" name="Text Box 1943"/>
          <p:cNvSpPr txBox="1">
            <a:spLocks noChangeArrowheads="1"/>
          </p:cNvSpPr>
          <p:nvPr/>
        </p:nvSpPr>
        <p:spPr bwMode="auto">
          <a:xfrm>
            <a:off x="862013" y="3500438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200" b="1">
                <a:ea typeface="굴림" pitchFamily="34" charset="-127"/>
              </a:rPr>
              <a:t>20</a:t>
            </a:r>
          </a:p>
        </p:txBody>
      </p:sp>
      <p:sp>
        <p:nvSpPr>
          <p:cNvPr id="22595" name="Text Box 1944"/>
          <p:cNvSpPr txBox="1">
            <a:spLocks noChangeArrowheads="1"/>
          </p:cNvSpPr>
          <p:nvPr/>
        </p:nvSpPr>
        <p:spPr bwMode="auto">
          <a:xfrm>
            <a:off x="862013" y="2852738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200" b="1">
                <a:ea typeface="굴림" pitchFamily="34" charset="-127"/>
              </a:rPr>
              <a:t>40</a:t>
            </a:r>
          </a:p>
        </p:txBody>
      </p:sp>
      <p:sp>
        <p:nvSpPr>
          <p:cNvPr id="22596" name="Text Box 1945"/>
          <p:cNvSpPr txBox="1">
            <a:spLocks noChangeArrowheads="1"/>
          </p:cNvSpPr>
          <p:nvPr/>
        </p:nvSpPr>
        <p:spPr bwMode="auto">
          <a:xfrm>
            <a:off x="862013" y="2205038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200" b="1">
                <a:ea typeface="굴림" pitchFamily="34" charset="-127"/>
              </a:rPr>
              <a:t>60</a:t>
            </a:r>
          </a:p>
        </p:txBody>
      </p:sp>
      <p:sp>
        <p:nvSpPr>
          <p:cNvPr id="22597" name="Text Box 1946"/>
          <p:cNvSpPr txBox="1">
            <a:spLocks noChangeArrowheads="1"/>
          </p:cNvSpPr>
          <p:nvPr/>
        </p:nvSpPr>
        <p:spPr bwMode="auto">
          <a:xfrm>
            <a:off x="862013" y="1557338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200" b="1">
                <a:ea typeface="굴림" pitchFamily="34" charset="-127"/>
              </a:rPr>
              <a:t>80</a:t>
            </a:r>
          </a:p>
        </p:txBody>
      </p:sp>
      <p:sp>
        <p:nvSpPr>
          <p:cNvPr id="22598" name="Text Box 1947"/>
          <p:cNvSpPr txBox="1">
            <a:spLocks noChangeArrowheads="1"/>
          </p:cNvSpPr>
          <p:nvPr/>
        </p:nvSpPr>
        <p:spPr bwMode="auto">
          <a:xfrm>
            <a:off x="774700" y="908050"/>
            <a:ext cx="4460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200" b="1">
                <a:ea typeface="굴림" pitchFamily="34" charset="-127"/>
              </a:rPr>
              <a:t>100</a:t>
            </a:r>
          </a:p>
        </p:txBody>
      </p:sp>
      <p:sp>
        <p:nvSpPr>
          <p:cNvPr id="22599" name="Text Box 1948"/>
          <p:cNvSpPr txBox="1">
            <a:spLocks noChangeArrowheads="1"/>
          </p:cNvSpPr>
          <p:nvPr/>
        </p:nvSpPr>
        <p:spPr bwMode="auto">
          <a:xfrm>
            <a:off x="1039813" y="6011863"/>
            <a:ext cx="11303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200" b="1">
                <a:latin typeface="돋움" pitchFamily="34" charset="-127"/>
                <a:ea typeface="돋움" pitchFamily="34" charset="-127"/>
              </a:rPr>
              <a:t>+ Household </a:t>
            </a:r>
          </a:p>
        </p:txBody>
      </p:sp>
      <p:sp>
        <p:nvSpPr>
          <p:cNvPr id="22600" name="Text Box 1949"/>
          <p:cNvSpPr txBox="1">
            <a:spLocks noChangeArrowheads="1"/>
          </p:cNvSpPr>
          <p:nvPr/>
        </p:nvSpPr>
        <p:spPr bwMode="auto">
          <a:xfrm>
            <a:off x="2484438" y="6011863"/>
            <a:ext cx="11985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200" b="1">
                <a:latin typeface="돋움" pitchFamily="34" charset="-127"/>
                <a:ea typeface="돋움" pitchFamily="34" charset="-127"/>
              </a:rPr>
              <a:t>+ Agreement  </a:t>
            </a:r>
          </a:p>
        </p:txBody>
      </p:sp>
      <p:sp>
        <p:nvSpPr>
          <p:cNvPr id="22601" name="Text Box 1950"/>
          <p:cNvSpPr txBox="1">
            <a:spLocks noChangeArrowheads="1"/>
          </p:cNvSpPr>
          <p:nvPr/>
        </p:nvSpPr>
        <p:spPr bwMode="auto">
          <a:xfrm>
            <a:off x="3851275" y="6011863"/>
            <a:ext cx="1000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200" b="1">
                <a:latin typeface="돋움" pitchFamily="34" charset="-127"/>
                <a:ea typeface="돋움" pitchFamily="34" charset="-127"/>
              </a:rPr>
              <a:t>+ Watch TV</a:t>
            </a:r>
          </a:p>
        </p:txBody>
      </p:sp>
      <p:sp>
        <p:nvSpPr>
          <p:cNvPr id="22602" name="Text Box 1951"/>
          <p:cNvSpPr txBox="1">
            <a:spLocks noChangeArrowheads="1"/>
          </p:cNvSpPr>
          <p:nvPr/>
        </p:nvSpPr>
        <p:spPr bwMode="auto">
          <a:xfrm>
            <a:off x="5292725" y="6011863"/>
            <a:ext cx="10080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200" b="1">
                <a:latin typeface="돋움" pitchFamily="34" charset="-127"/>
                <a:ea typeface="돋움" pitchFamily="34" charset="-127"/>
              </a:rPr>
              <a:t>+ Business </a:t>
            </a:r>
          </a:p>
        </p:txBody>
      </p:sp>
      <p:sp>
        <p:nvSpPr>
          <p:cNvPr id="22603" name="Text Box 1952"/>
          <p:cNvSpPr txBox="1">
            <a:spLocks noChangeArrowheads="1"/>
          </p:cNvSpPr>
          <p:nvPr/>
        </p:nvSpPr>
        <p:spPr bwMode="auto">
          <a:xfrm>
            <a:off x="6804025" y="6011863"/>
            <a:ext cx="9048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200" b="1">
                <a:latin typeface="돋움" pitchFamily="34" charset="-127"/>
                <a:ea typeface="돋움" pitchFamily="34" charset="-127"/>
              </a:rPr>
              <a:t>+ Internet </a:t>
            </a:r>
          </a:p>
        </p:txBody>
      </p:sp>
      <p:sp>
        <p:nvSpPr>
          <p:cNvPr id="22604" name="Rectangle 1954"/>
          <p:cNvSpPr>
            <a:spLocks noChangeArrowheads="1"/>
          </p:cNvSpPr>
          <p:nvPr/>
        </p:nvSpPr>
        <p:spPr bwMode="auto">
          <a:xfrm>
            <a:off x="3333750" y="3208338"/>
            <a:ext cx="720725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Across history are</a:t>
            </a:r>
          </a:p>
          <a:p>
            <a:pPr algn="r"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listed below and </a:t>
            </a:r>
          </a:p>
          <a:p>
            <a:pPr algn="r"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illustrated on this </a:t>
            </a:r>
          </a:p>
          <a:p>
            <a:pPr algn="r"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web Site.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Group 1980"/>
          <p:cNvGrpSpPr>
            <a:grpSpLocks/>
          </p:cNvGrpSpPr>
          <p:nvPr/>
        </p:nvGrpSpPr>
        <p:grpSpPr bwMode="auto">
          <a:xfrm>
            <a:off x="5576888" y="4756150"/>
            <a:ext cx="1533525" cy="1552575"/>
            <a:chOff x="3769" y="2852"/>
            <a:chExt cx="966" cy="978"/>
          </a:xfrm>
        </p:grpSpPr>
        <p:sp>
          <p:nvSpPr>
            <p:cNvPr id="23589" name="Oval 1968"/>
            <p:cNvSpPr>
              <a:spLocks noChangeArrowheads="1"/>
            </p:cNvSpPr>
            <p:nvPr/>
          </p:nvSpPr>
          <p:spPr bwMode="auto">
            <a:xfrm rot="-1251129">
              <a:off x="3811" y="2917"/>
              <a:ext cx="913" cy="913"/>
            </a:xfrm>
            <a:prstGeom prst="ellipse">
              <a:avLst/>
            </a:prstGeom>
            <a:solidFill>
              <a:srgbClr val="0C166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zh-CN" sz="2000">
                <a:ea typeface="굴림" pitchFamily="34" charset="-127"/>
              </a:endParaRPr>
            </a:p>
          </p:txBody>
        </p:sp>
        <p:grpSp>
          <p:nvGrpSpPr>
            <p:cNvPr id="23590" name="Group 1979"/>
            <p:cNvGrpSpPr>
              <a:grpSpLocks/>
            </p:cNvGrpSpPr>
            <p:nvPr/>
          </p:nvGrpSpPr>
          <p:grpSpPr bwMode="auto">
            <a:xfrm>
              <a:off x="3769" y="2852"/>
              <a:ext cx="966" cy="935"/>
              <a:chOff x="3734" y="2852"/>
              <a:chExt cx="1032" cy="998"/>
            </a:xfrm>
          </p:grpSpPr>
          <p:sp>
            <p:nvSpPr>
              <p:cNvPr id="23591" name="Oval 1916"/>
              <p:cNvSpPr>
                <a:spLocks noChangeArrowheads="1"/>
              </p:cNvSpPr>
              <p:nvPr/>
            </p:nvSpPr>
            <p:spPr bwMode="auto">
              <a:xfrm rot="-1251129">
                <a:off x="3736" y="2852"/>
                <a:ext cx="998" cy="998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rgbClr val="0099CC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zh-CN" sz="2000">
                  <a:ea typeface="굴림" pitchFamily="34" charset="-127"/>
                </a:endParaRPr>
              </a:p>
            </p:txBody>
          </p:sp>
          <p:grpSp>
            <p:nvGrpSpPr>
              <p:cNvPr id="23592" name="Group 1948"/>
              <p:cNvGrpSpPr>
                <a:grpSpLocks/>
              </p:cNvGrpSpPr>
              <p:nvPr/>
            </p:nvGrpSpPr>
            <p:grpSpPr bwMode="auto">
              <a:xfrm>
                <a:off x="3969" y="3294"/>
                <a:ext cx="551" cy="531"/>
                <a:chOff x="2744" y="1558"/>
                <a:chExt cx="760" cy="733"/>
              </a:xfrm>
            </p:grpSpPr>
            <p:sp>
              <p:nvSpPr>
                <p:cNvPr id="23594" name="Freeform 1949"/>
                <p:cNvSpPr>
                  <a:spLocks/>
                </p:cNvSpPr>
                <p:nvPr/>
              </p:nvSpPr>
              <p:spPr bwMode="auto">
                <a:xfrm>
                  <a:off x="2839" y="2100"/>
                  <a:ext cx="272" cy="144"/>
                </a:xfrm>
                <a:custGeom>
                  <a:avLst/>
                  <a:gdLst>
                    <a:gd name="T0" fmla="*/ 272 w 272"/>
                    <a:gd name="T1" fmla="*/ 0 h 144"/>
                    <a:gd name="T2" fmla="*/ 272 w 272"/>
                    <a:gd name="T3" fmla="*/ 144 h 144"/>
                    <a:gd name="T4" fmla="*/ 64 w 272"/>
                    <a:gd name="T5" fmla="*/ 144 h 144"/>
                    <a:gd name="T6" fmla="*/ 64 w 272"/>
                    <a:gd name="T7" fmla="*/ 144 h 144"/>
                    <a:gd name="T8" fmla="*/ 48 w 272"/>
                    <a:gd name="T9" fmla="*/ 133 h 144"/>
                    <a:gd name="T10" fmla="*/ 32 w 272"/>
                    <a:gd name="T11" fmla="*/ 128 h 144"/>
                    <a:gd name="T12" fmla="*/ 22 w 272"/>
                    <a:gd name="T13" fmla="*/ 112 h 144"/>
                    <a:gd name="T14" fmla="*/ 6 w 272"/>
                    <a:gd name="T15" fmla="*/ 90 h 144"/>
                    <a:gd name="T16" fmla="*/ 0 w 272"/>
                    <a:gd name="T17" fmla="*/ 69 h 144"/>
                    <a:gd name="T18" fmla="*/ 0 w 272"/>
                    <a:gd name="T19" fmla="*/ 37 h 144"/>
                    <a:gd name="T20" fmla="*/ 16 w 272"/>
                    <a:gd name="T21" fmla="*/ 0 h 144"/>
                    <a:gd name="T22" fmla="*/ 272 w 272"/>
                    <a:gd name="T23" fmla="*/ 0 h 14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72"/>
                    <a:gd name="T37" fmla="*/ 0 h 144"/>
                    <a:gd name="T38" fmla="*/ 272 w 272"/>
                    <a:gd name="T39" fmla="*/ 144 h 14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72" h="144">
                      <a:moveTo>
                        <a:pt x="272" y="0"/>
                      </a:moveTo>
                      <a:lnTo>
                        <a:pt x="272" y="144"/>
                      </a:lnTo>
                      <a:lnTo>
                        <a:pt x="64" y="144"/>
                      </a:lnTo>
                      <a:lnTo>
                        <a:pt x="48" y="133"/>
                      </a:lnTo>
                      <a:lnTo>
                        <a:pt x="32" y="128"/>
                      </a:lnTo>
                      <a:lnTo>
                        <a:pt x="22" y="112"/>
                      </a:lnTo>
                      <a:lnTo>
                        <a:pt x="6" y="90"/>
                      </a:lnTo>
                      <a:lnTo>
                        <a:pt x="0" y="69"/>
                      </a:lnTo>
                      <a:lnTo>
                        <a:pt x="0" y="37"/>
                      </a:lnTo>
                      <a:lnTo>
                        <a:pt x="16" y="0"/>
                      </a:lnTo>
                      <a:lnTo>
                        <a:pt x="27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5073E2"/>
                    </a:gs>
                    <a:gs pos="100000">
                      <a:srgbClr val="13239B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3595" name="Freeform 1950"/>
                <p:cNvSpPr>
                  <a:spLocks/>
                </p:cNvSpPr>
                <p:nvPr/>
              </p:nvSpPr>
              <p:spPr bwMode="auto">
                <a:xfrm>
                  <a:off x="2744" y="1845"/>
                  <a:ext cx="207" cy="297"/>
                </a:xfrm>
                <a:custGeom>
                  <a:avLst/>
                  <a:gdLst>
                    <a:gd name="T0" fmla="*/ 159 w 207"/>
                    <a:gd name="T1" fmla="*/ 138 h 297"/>
                    <a:gd name="T2" fmla="*/ 159 w 207"/>
                    <a:gd name="T3" fmla="*/ 138 h 297"/>
                    <a:gd name="T4" fmla="*/ 117 w 207"/>
                    <a:gd name="T5" fmla="*/ 207 h 297"/>
                    <a:gd name="T6" fmla="*/ 90 w 207"/>
                    <a:gd name="T7" fmla="*/ 260 h 297"/>
                    <a:gd name="T8" fmla="*/ 79 w 207"/>
                    <a:gd name="T9" fmla="*/ 282 h 297"/>
                    <a:gd name="T10" fmla="*/ 74 w 207"/>
                    <a:gd name="T11" fmla="*/ 297 h 297"/>
                    <a:gd name="T12" fmla="*/ 10 w 207"/>
                    <a:gd name="T13" fmla="*/ 191 h 297"/>
                    <a:gd name="T14" fmla="*/ 10 w 207"/>
                    <a:gd name="T15" fmla="*/ 191 h 297"/>
                    <a:gd name="T16" fmla="*/ 5 w 207"/>
                    <a:gd name="T17" fmla="*/ 170 h 297"/>
                    <a:gd name="T18" fmla="*/ 5 w 207"/>
                    <a:gd name="T19" fmla="*/ 143 h 297"/>
                    <a:gd name="T20" fmla="*/ 16 w 207"/>
                    <a:gd name="T21" fmla="*/ 106 h 297"/>
                    <a:gd name="T22" fmla="*/ 48 w 207"/>
                    <a:gd name="T23" fmla="*/ 69 h 297"/>
                    <a:gd name="T24" fmla="*/ 0 w 207"/>
                    <a:gd name="T25" fmla="*/ 37 h 297"/>
                    <a:gd name="T26" fmla="*/ 165 w 207"/>
                    <a:gd name="T27" fmla="*/ 0 h 297"/>
                    <a:gd name="T28" fmla="*/ 207 w 207"/>
                    <a:gd name="T29" fmla="*/ 159 h 297"/>
                    <a:gd name="T30" fmla="*/ 159 w 207"/>
                    <a:gd name="T31" fmla="*/ 138 h 29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207"/>
                    <a:gd name="T49" fmla="*/ 0 h 297"/>
                    <a:gd name="T50" fmla="*/ 207 w 207"/>
                    <a:gd name="T51" fmla="*/ 297 h 297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207" h="297">
                      <a:moveTo>
                        <a:pt x="159" y="138"/>
                      </a:moveTo>
                      <a:lnTo>
                        <a:pt x="159" y="138"/>
                      </a:lnTo>
                      <a:lnTo>
                        <a:pt x="117" y="207"/>
                      </a:lnTo>
                      <a:lnTo>
                        <a:pt x="90" y="260"/>
                      </a:lnTo>
                      <a:lnTo>
                        <a:pt x="79" y="282"/>
                      </a:lnTo>
                      <a:lnTo>
                        <a:pt x="74" y="297"/>
                      </a:lnTo>
                      <a:lnTo>
                        <a:pt x="10" y="191"/>
                      </a:lnTo>
                      <a:lnTo>
                        <a:pt x="5" y="170"/>
                      </a:lnTo>
                      <a:lnTo>
                        <a:pt x="5" y="143"/>
                      </a:lnTo>
                      <a:lnTo>
                        <a:pt x="16" y="106"/>
                      </a:lnTo>
                      <a:lnTo>
                        <a:pt x="48" y="69"/>
                      </a:lnTo>
                      <a:lnTo>
                        <a:pt x="0" y="37"/>
                      </a:lnTo>
                      <a:lnTo>
                        <a:pt x="165" y="0"/>
                      </a:lnTo>
                      <a:lnTo>
                        <a:pt x="207" y="159"/>
                      </a:lnTo>
                      <a:lnTo>
                        <a:pt x="159" y="13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5073E2"/>
                    </a:gs>
                    <a:gs pos="100000">
                      <a:srgbClr val="13239B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3596" name="Freeform 1951"/>
                <p:cNvSpPr>
                  <a:spLocks/>
                </p:cNvSpPr>
                <p:nvPr/>
              </p:nvSpPr>
              <p:spPr bwMode="auto">
                <a:xfrm>
                  <a:off x="2866" y="1558"/>
                  <a:ext cx="250" cy="276"/>
                </a:xfrm>
                <a:custGeom>
                  <a:avLst/>
                  <a:gdLst>
                    <a:gd name="T0" fmla="*/ 122 w 250"/>
                    <a:gd name="T1" fmla="*/ 276 h 276"/>
                    <a:gd name="T2" fmla="*/ 0 w 250"/>
                    <a:gd name="T3" fmla="*/ 207 h 276"/>
                    <a:gd name="T4" fmla="*/ 106 w 250"/>
                    <a:gd name="T5" fmla="*/ 26 h 276"/>
                    <a:gd name="T6" fmla="*/ 106 w 250"/>
                    <a:gd name="T7" fmla="*/ 26 h 276"/>
                    <a:gd name="T8" fmla="*/ 117 w 250"/>
                    <a:gd name="T9" fmla="*/ 16 h 276"/>
                    <a:gd name="T10" fmla="*/ 133 w 250"/>
                    <a:gd name="T11" fmla="*/ 10 h 276"/>
                    <a:gd name="T12" fmla="*/ 154 w 250"/>
                    <a:gd name="T13" fmla="*/ 5 h 276"/>
                    <a:gd name="T14" fmla="*/ 176 w 250"/>
                    <a:gd name="T15" fmla="*/ 0 h 276"/>
                    <a:gd name="T16" fmla="*/ 197 w 250"/>
                    <a:gd name="T17" fmla="*/ 10 h 276"/>
                    <a:gd name="T18" fmla="*/ 223 w 250"/>
                    <a:gd name="T19" fmla="*/ 26 h 276"/>
                    <a:gd name="T20" fmla="*/ 250 w 250"/>
                    <a:gd name="T21" fmla="*/ 53 h 276"/>
                    <a:gd name="T22" fmla="*/ 122 w 250"/>
                    <a:gd name="T23" fmla="*/ 276 h 27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50"/>
                    <a:gd name="T37" fmla="*/ 0 h 276"/>
                    <a:gd name="T38" fmla="*/ 250 w 250"/>
                    <a:gd name="T39" fmla="*/ 276 h 27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50" h="276">
                      <a:moveTo>
                        <a:pt x="122" y="276"/>
                      </a:moveTo>
                      <a:lnTo>
                        <a:pt x="0" y="207"/>
                      </a:lnTo>
                      <a:lnTo>
                        <a:pt x="106" y="26"/>
                      </a:lnTo>
                      <a:lnTo>
                        <a:pt x="117" y="16"/>
                      </a:lnTo>
                      <a:lnTo>
                        <a:pt x="133" y="10"/>
                      </a:lnTo>
                      <a:lnTo>
                        <a:pt x="154" y="5"/>
                      </a:lnTo>
                      <a:lnTo>
                        <a:pt x="176" y="0"/>
                      </a:lnTo>
                      <a:lnTo>
                        <a:pt x="197" y="10"/>
                      </a:lnTo>
                      <a:lnTo>
                        <a:pt x="223" y="26"/>
                      </a:lnTo>
                      <a:lnTo>
                        <a:pt x="250" y="53"/>
                      </a:lnTo>
                      <a:lnTo>
                        <a:pt x="122" y="27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5073E2"/>
                    </a:gs>
                    <a:gs pos="100000">
                      <a:srgbClr val="13239B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3597" name="Freeform 1952"/>
                <p:cNvSpPr>
                  <a:spLocks/>
                </p:cNvSpPr>
                <p:nvPr/>
              </p:nvSpPr>
              <p:spPr bwMode="auto">
                <a:xfrm>
                  <a:off x="3095" y="1558"/>
                  <a:ext cx="266" cy="228"/>
                </a:xfrm>
                <a:custGeom>
                  <a:avLst/>
                  <a:gdLst>
                    <a:gd name="T0" fmla="*/ 101 w 266"/>
                    <a:gd name="T1" fmla="*/ 159 h 228"/>
                    <a:gd name="T2" fmla="*/ 101 w 266"/>
                    <a:gd name="T3" fmla="*/ 159 h 228"/>
                    <a:gd name="T4" fmla="*/ 58 w 266"/>
                    <a:gd name="T5" fmla="*/ 85 h 228"/>
                    <a:gd name="T6" fmla="*/ 26 w 266"/>
                    <a:gd name="T7" fmla="*/ 32 h 228"/>
                    <a:gd name="T8" fmla="*/ 10 w 266"/>
                    <a:gd name="T9" fmla="*/ 16 h 228"/>
                    <a:gd name="T10" fmla="*/ 0 w 266"/>
                    <a:gd name="T11" fmla="*/ 0 h 228"/>
                    <a:gd name="T12" fmla="*/ 122 w 266"/>
                    <a:gd name="T13" fmla="*/ 5 h 228"/>
                    <a:gd name="T14" fmla="*/ 122 w 266"/>
                    <a:gd name="T15" fmla="*/ 5 h 228"/>
                    <a:gd name="T16" fmla="*/ 149 w 266"/>
                    <a:gd name="T17" fmla="*/ 10 h 228"/>
                    <a:gd name="T18" fmla="*/ 170 w 266"/>
                    <a:gd name="T19" fmla="*/ 21 h 228"/>
                    <a:gd name="T20" fmla="*/ 197 w 266"/>
                    <a:gd name="T21" fmla="*/ 47 h 228"/>
                    <a:gd name="T22" fmla="*/ 218 w 266"/>
                    <a:gd name="T23" fmla="*/ 95 h 228"/>
                    <a:gd name="T24" fmla="*/ 266 w 266"/>
                    <a:gd name="T25" fmla="*/ 69 h 228"/>
                    <a:gd name="T26" fmla="*/ 218 w 266"/>
                    <a:gd name="T27" fmla="*/ 228 h 228"/>
                    <a:gd name="T28" fmla="*/ 53 w 266"/>
                    <a:gd name="T29" fmla="*/ 186 h 228"/>
                    <a:gd name="T30" fmla="*/ 101 w 266"/>
                    <a:gd name="T31" fmla="*/ 159 h 228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266"/>
                    <a:gd name="T49" fmla="*/ 0 h 228"/>
                    <a:gd name="T50" fmla="*/ 266 w 266"/>
                    <a:gd name="T51" fmla="*/ 228 h 228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266" h="228">
                      <a:moveTo>
                        <a:pt x="101" y="159"/>
                      </a:moveTo>
                      <a:lnTo>
                        <a:pt x="101" y="159"/>
                      </a:lnTo>
                      <a:lnTo>
                        <a:pt x="58" y="85"/>
                      </a:lnTo>
                      <a:lnTo>
                        <a:pt x="26" y="32"/>
                      </a:lnTo>
                      <a:lnTo>
                        <a:pt x="10" y="16"/>
                      </a:lnTo>
                      <a:lnTo>
                        <a:pt x="0" y="0"/>
                      </a:lnTo>
                      <a:lnTo>
                        <a:pt x="122" y="5"/>
                      </a:lnTo>
                      <a:lnTo>
                        <a:pt x="149" y="10"/>
                      </a:lnTo>
                      <a:lnTo>
                        <a:pt x="170" y="21"/>
                      </a:lnTo>
                      <a:lnTo>
                        <a:pt x="197" y="47"/>
                      </a:lnTo>
                      <a:lnTo>
                        <a:pt x="218" y="95"/>
                      </a:lnTo>
                      <a:lnTo>
                        <a:pt x="266" y="69"/>
                      </a:lnTo>
                      <a:lnTo>
                        <a:pt x="218" y="228"/>
                      </a:lnTo>
                      <a:lnTo>
                        <a:pt x="53" y="186"/>
                      </a:lnTo>
                      <a:lnTo>
                        <a:pt x="101" y="159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5073E2"/>
                    </a:gs>
                    <a:gs pos="100000">
                      <a:srgbClr val="13239B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3598" name="Freeform 1953"/>
                <p:cNvSpPr>
                  <a:spLocks/>
                </p:cNvSpPr>
                <p:nvPr/>
              </p:nvSpPr>
              <p:spPr bwMode="auto">
                <a:xfrm>
                  <a:off x="3276" y="1792"/>
                  <a:ext cx="228" cy="292"/>
                </a:xfrm>
                <a:custGeom>
                  <a:avLst/>
                  <a:gdLst>
                    <a:gd name="T0" fmla="*/ 0 w 228"/>
                    <a:gd name="T1" fmla="*/ 74 h 292"/>
                    <a:gd name="T2" fmla="*/ 122 w 228"/>
                    <a:gd name="T3" fmla="*/ 0 h 292"/>
                    <a:gd name="T4" fmla="*/ 223 w 228"/>
                    <a:gd name="T5" fmla="*/ 180 h 292"/>
                    <a:gd name="T6" fmla="*/ 223 w 228"/>
                    <a:gd name="T7" fmla="*/ 180 h 292"/>
                    <a:gd name="T8" fmla="*/ 228 w 228"/>
                    <a:gd name="T9" fmla="*/ 196 h 292"/>
                    <a:gd name="T10" fmla="*/ 228 w 228"/>
                    <a:gd name="T11" fmla="*/ 212 h 292"/>
                    <a:gd name="T12" fmla="*/ 223 w 228"/>
                    <a:gd name="T13" fmla="*/ 234 h 292"/>
                    <a:gd name="T14" fmla="*/ 212 w 228"/>
                    <a:gd name="T15" fmla="*/ 255 h 292"/>
                    <a:gd name="T16" fmla="*/ 196 w 228"/>
                    <a:gd name="T17" fmla="*/ 271 h 292"/>
                    <a:gd name="T18" fmla="*/ 170 w 228"/>
                    <a:gd name="T19" fmla="*/ 287 h 292"/>
                    <a:gd name="T20" fmla="*/ 127 w 228"/>
                    <a:gd name="T21" fmla="*/ 292 h 292"/>
                    <a:gd name="T22" fmla="*/ 0 w 228"/>
                    <a:gd name="T23" fmla="*/ 74 h 292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28"/>
                    <a:gd name="T37" fmla="*/ 0 h 292"/>
                    <a:gd name="T38" fmla="*/ 228 w 228"/>
                    <a:gd name="T39" fmla="*/ 292 h 292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28" h="292">
                      <a:moveTo>
                        <a:pt x="0" y="74"/>
                      </a:moveTo>
                      <a:lnTo>
                        <a:pt x="122" y="0"/>
                      </a:lnTo>
                      <a:lnTo>
                        <a:pt x="223" y="180"/>
                      </a:lnTo>
                      <a:lnTo>
                        <a:pt x="228" y="196"/>
                      </a:lnTo>
                      <a:lnTo>
                        <a:pt x="228" y="212"/>
                      </a:lnTo>
                      <a:lnTo>
                        <a:pt x="223" y="234"/>
                      </a:lnTo>
                      <a:lnTo>
                        <a:pt x="212" y="255"/>
                      </a:lnTo>
                      <a:lnTo>
                        <a:pt x="196" y="271"/>
                      </a:lnTo>
                      <a:lnTo>
                        <a:pt x="170" y="287"/>
                      </a:lnTo>
                      <a:lnTo>
                        <a:pt x="127" y="292"/>
                      </a:lnTo>
                      <a:lnTo>
                        <a:pt x="0" y="7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5073E2"/>
                    </a:gs>
                    <a:gs pos="100000">
                      <a:srgbClr val="13239B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3599" name="Freeform 1954"/>
                <p:cNvSpPr>
                  <a:spLocks/>
                </p:cNvSpPr>
                <p:nvPr/>
              </p:nvSpPr>
              <p:spPr bwMode="auto">
                <a:xfrm>
                  <a:off x="3159" y="2052"/>
                  <a:ext cx="303" cy="239"/>
                </a:xfrm>
                <a:custGeom>
                  <a:avLst/>
                  <a:gdLst>
                    <a:gd name="T0" fmla="*/ 117 w 303"/>
                    <a:gd name="T1" fmla="*/ 48 h 239"/>
                    <a:gd name="T2" fmla="*/ 117 w 303"/>
                    <a:gd name="T3" fmla="*/ 48 h 239"/>
                    <a:gd name="T4" fmla="*/ 202 w 303"/>
                    <a:gd name="T5" fmla="*/ 53 h 239"/>
                    <a:gd name="T6" fmla="*/ 260 w 303"/>
                    <a:gd name="T7" fmla="*/ 48 h 239"/>
                    <a:gd name="T8" fmla="*/ 287 w 303"/>
                    <a:gd name="T9" fmla="*/ 48 h 239"/>
                    <a:gd name="T10" fmla="*/ 303 w 303"/>
                    <a:gd name="T11" fmla="*/ 43 h 239"/>
                    <a:gd name="T12" fmla="*/ 239 w 303"/>
                    <a:gd name="T13" fmla="*/ 149 h 239"/>
                    <a:gd name="T14" fmla="*/ 239 w 303"/>
                    <a:gd name="T15" fmla="*/ 149 h 239"/>
                    <a:gd name="T16" fmla="*/ 223 w 303"/>
                    <a:gd name="T17" fmla="*/ 165 h 239"/>
                    <a:gd name="T18" fmla="*/ 202 w 303"/>
                    <a:gd name="T19" fmla="*/ 181 h 239"/>
                    <a:gd name="T20" fmla="*/ 164 w 303"/>
                    <a:gd name="T21" fmla="*/ 192 h 239"/>
                    <a:gd name="T22" fmla="*/ 117 w 303"/>
                    <a:gd name="T23" fmla="*/ 186 h 239"/>
                    <a:gd name="T24" fmla="*/ 111 w 303"/>
                    <a:gd name="T25" fmla="*/ 239 h 239"/>
                    <a:gd name="T26" fmla="*/ 0 w 303"/>
                    <a:gd name="T27" fmla="*/ 117 h 239"/>
                    <a:gd name="T28" fmla="*/ 111 w 303"/>
                    <a:gd name="T29" fmla="*/ 0 h 239"/>
                    <a:gd name="T30" fmla="*/ 117 w 303"/>
                    <a:gd name="T31" fmla="*/ 48 h 239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303"/>
                    <a:gd name="T49" fmla="*/ 0 h 239"/>
                    <a:gd name="T50" fmla="*/ 303 w 303"/>
                    <a:gd name="T51" fmla="*/ 239 h 239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303" h="239">
                      <a:moveTo>
                        <a:pt x="117" y="48"/>
                      </a:moveTo>
                      <a:lnTo>
                        <a:pt x="117" y="48"/>
                      </a:lnTo>
                      <a:lnTo>
                        <a:pt x="202" y="53"/>
                      </a:lnTo>
                      <a:lnTo>
                        <a:pt x="260" y="48"/>
                      </a:lnTo>
                      <a:lnTo>
                        <a:pt x="287" y="48"/>
                      </a:lnTo>
                      <a:lnTo>
                        <a:pt x="303" y="43"/>
                      </a:lnTo>
                      <a:lnTo>
                        <a:pt x="239" y="149"/>
                      </a:lnTo>
                      <a:lnTo>
                        <a:pt x="223" y="165"/>
                      </a:lnTo>
                      <a:lnTo>
                        <a:pt x="202" y="181"/>
                      </a:lnTo>
                      <a:lnTo>
                        <a:pt x="164" y="192"/>
                      </a:lnTo>
                      <a:lnTo>
                        <a:pt x="117" y="186"/>
                      </a:lnTo>
                      <a:lnTo>
                        <a:pt x="111" y="239"/>
                      </a:lnTo>
                      <a:lnTo>
                        <a:pt x="0" y="117"/>
                      </a:lnTo>
                      <a:lnTo>
                        <a:pt x="111" y="0"/>
                      </a:lnTo>
                      <a:lnTo>
                        <a:pt x="117" y="4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5073E2"/>
                    </a:gs>
                    <a:gs pos="100000">
                      <a:srgbClr val="13239B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3593" name="Text Box 1960"/>
              <p:cNvSpPr txBox="1">
                <a:spLocks noChangeArrowheads="1"/>
              </p:cNvSpPr>
              <p:nvPr/>
            </p:nvSpPr>
            <p:spPr bwMode="auto">
              <a:xfrm>
                <a:off x="3734" y="3061"/>
                <a:ext cx="1032" cy="2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 latinLnBrk="1"/>
                <a:r>
                  <a:rPr lang="en-US" altLang="ko-KR" sz="1900" b="1">
                    <a:solidFill>
                      <a:schemeClr val="accent2"/>
                    </a:solidFill>
                    <a:latin typeface="돋움" pitchFamily="34" charset="-127"/>
                    <a:ea typeface="돋움" pitchFamily="34" charset="-127"/>
                  </a:rPr>
                  <a:t>RECYCLING</a:t>
                </a:r>
              </a:p>
            </p:txBody>
          </p:sp>
        </p:grpSp>
      </p:grpSp>
      <p:sp>
        <p:nvSpPr>
          <p:cNvPr id="23554" name="Oval 1969"/>
          <p:cNvSpPr>
            <a:spLocks noChangeArrowheads="1"/>
          </p:cNvSpPr>
          <p:nvPr/>
        </p:nvSpPr>
        <p:spPr bwMode="auto">
          <a:xfrm rot="2244373">
            <a:off x="1077913" y="3738563"/>
            <a:ext cx="1374775" cy="1374775"/>
          </a:xfrm>
          <a:prstGeom prst="ellipse">
            <a:avLst/>
          </a:prstGeom>
          <a:solidFill>
            <a:srgbClr val="CC006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zh-CN" sz="2000">
              <a:ea typeface="굴림" pitchFamily="34" charset="-127"/>
            </a:endParaRPr>
          </a:p>
        </p:txBody>
      </p:sp>
      <p:sp>
        <p:nvSpPr>
          <p:cNvPr id="23555" name="Oval 1967"/>
          <p:cNvSpPr>
            <a:spLocks noChangeArrowheads="1"/>
          </p:cNvSpPr>
          <p:nvPr/>
        </p:nvSpPr>
        <p:spPr bwMode="auto">
          <a:xfrm rot="-3110095">
            <a:off x="5254625" y="1127125"/>
            <a:ext cx="1223963" cy="1223963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vert="eaVert" wrap="none" anchor="ctr"/>
          <a:lstStyle/>
          <a:p>
            <a:pPr algn="r" latinLnBrk="1"/>
            <a:endParaRPr lang="zh-CN" altLang="zh-CN" sz="2000">
              <a:ea typeface="굴림" pitchFamily="34" charset="-127"/>
            </a:endParaRPr>
          </a:p>
        </p:txBody>
      </p:sp>
      <p:sp>
        <p:nvSpPr>
          <p:cNvPr id="23556" name="Oval 1935"/>
          <p:cNvSpPr>
            <a:spLocks noChangeArrowheads="1"/>
          </p:cNvSpPr>
          <p:nvPr/>
        </p:nvSpPr>
        <p:spPr bwMode="auto">
          <a:xfrm rot="-3110095">
            <a:off x="5219700" y="1082675"/>
            <a:ext cx="1223963" cy="1223963"/>
          </a:xfrm>
          <a:prstGeom prst="ellipse">
            <a:avLst/>
          </a:prstGeom>
          <a:gradFill rotWithShape="1">
            <a:gsLst>
              <a:gs pos="0">
                <a:srgbClr val="99FF33"/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vert="eaVert" wrap="none" anchor="ctr"/>
          <a:lstStyle/>
          <a:p>
            <a:pPr algn="r" latinLnBrk="1"/>
            <a:endParaRPr lang="zh-CN" altLang="zh-CN" sz="2000">
              <a:ea typeface="굴림" pitchFamily="34" charset="-127"/>
            </a:endParaRPr>
          </a:p>
        </p:txBody>
      </p:sp>
      <p:sp>
        <p:nvSpPr>
          <p:cNvPr id="23557" name="Freeform 1946"/>
          <p:cNvSpPr>
            <a:spLocks/>
          </p:cNvSpPr>
          <p:nvPr/>
        </p:nvSpPr>
        <p:spPr bwMode="auto">
          <a:xfrm>
            <a:off x="5508625" y="1658938"/>
            <a:ext cx="660400" cy="657225"/>
          </a:xfrm>
          <a:custGeom>
            <a:avLst/>
            <a:gdLst>
              <a:gd name="T0" fmla="*/ 2147483647 w 632"/>
              <a:gd name="T1" fmla="*/ 2147483647 h 628"/>
              <a:gd name="T2" fmla="*/ 2147483647 w 632"/>
              <a:gd name="T3" fmla="*/ 2147483647 h 628"/>
              <a:gd name="T4" fmla="*/ 2147483647 w 632"/>
              <a:gd name="T5" fmla="*/ 2147483647 h 628"/>
              <a:gd name="T6" fmla="*/ 2147483647 w 632"/>
              <a:gd name="T7" fmla="*/ 2147483647 h 628"/>
              <a:gd name="T8" fmla="*/ 2147483647 w 632"/>
              <a:gd name="T9" fmla="*/ 2147483647 h 628"/>
              <a:gd name="T10" fmla="*/ 2147483647 w 632"/>
              <a:gd name="T11" fmla="*/ 2147483647 h 628"/>
              <a:gd name="T12" fmla="*/ 2147483647 w 632"/>
              <a:gd name="T13" fmla="*/ 2147483647 h 628"/>
              <a:gd name="T14" fmla="*/ 2147483647 w 632"/>
              <a:gd name="T15" fmla="*/ 0 h 628"/>
              <a:gd name="T16" fmla="*/ 2147483647 w 632"/>
              <a:gd name="T17" fmla="*/ 2147483647 h 628"/>
              <a:gd name="T18" fmla="*/ 2147483647 w 632"/>
              <a:gd name="T19" fmla="*/ 2147483647 h 628"/>
              <a:gd name="T20" fmla="*/ 2147483647 w 632"/>
              <a:gd name="T21" fmla="*/ 2147483647 h 628"/>
              <a:gd name="T22" fmla="*/ 2147483647 w 632"/>
              <a:gd name="T23" fmla="*/ 2147483647 h 628"/>
              <a:gd name="T24" fmla="*/ 2147483647 w 632"/>
              <a:gd name="T25" fmla="*/ 2147483647 h 628"/>
              <a:gd name="T26" fmla="*/ 2147483647 w 632"/>
              <a:gd name="T27" fmla="*/ 2147483647 h 628"/>
              <a:gd name="T28" fmla="*/ 2147483647 w 632"/>
              <a:gd name="T29" fmla="*/ 2147483647 h 628"/>
              <a:gd name="T30" fmla="*/ 2147483647 w 632"/>
              <a:gd name="T31" fmla="*/ 2147483647 h 628"/>
              <a:gd name="T32" fmla="*/ 2147483647 w 632"/>
              <a:gd name="T33" fmla="*/ 2147483647 h 628"/>
              <a:gd name="T34" fmla="*/ 2147483647 w 632"/>
              <a:gd name="T35" fmla="*/ 2147483647 h 628"/>
              <a:gd name="T36" fmla="*/ 2147483647 w 632"/>
              <a:gd name="T37" fmla="*/ 2147483647 h 628"/>
              <a:gd name="T38" fmla="*/ 2147483647 w 632"/>
              <a:gd name="T39" fmla="*/ 2147483647 h 628"/>
              <a:gd name="T40" fmla="*/ 2147483647 w 632"/>
              <a:gd name="T41" fmla="*/ 2147483647 h 628"/>
              <a:gd name="T42" fmla="*/ 2147483647 w 632"/>
              <a:gd name="T43" fmla="*/ 2147483647 h 628"/>
              <a:gd name="T44" fmla="*/ 2147483647 w 632"/>
              <a:gd name="T45" fmla="*/ 2147483647 h 628"/>
              <a:gd name="T46" fmla="*/ 2147483647 w 632"/>
              <a:gd name="T47" fmla="*/ 2147483647 h 628"/>
              <a:gd name="T48" fmla="*/ 2147483647 w 632"/>
              <a:gd name="T49" fmla="*/ 2147483647 h 628"/>
              <a:gd name="T50" fmla="*/ 2147483647 w 632"/>
              <a:gd name="T51" fmla="*/ 2147483647 h 628"/>
              <a:gd name="T52" fmla="*/ 2147483647 w 632"/>
              <a:gd name="T53" fmla="*/ 2147483647 h 628"/>
              <a:gd name="T54" fmla="*/ 0 w 632"/>
              <a:gd name="T55" fmla="*/ 2147483647 h 628"/>
              <a:gd name="T56" fmla="*/ 2147483647 w 632"/>
              <a:gd name="T57" fmla="*/ 2147483647 h 628"/>
              <a:gd name="T58" fmla="*/ 2147483647 w 632"/>
              <a:gd name="T59" fmla="*/ 2147483647 h 628"/>
              <a:gd name="T60" fmla="*/ 2147483647 w 632"/>
              <a:gd name="T61" fmla="*/ 2147483647 h 628"/>
              <a:gd name="T62" fmla="*/ 2147483647 w 632"/>
              <a:gd name="T63" fmla="*/ 2147483647 h 628"/>
              <a:gd name="T64" fmla="*/ 2147483647 w 632"/>
              <a:gd name="T65" fmla="*/ 2147483647 h 628"/>
              <a:gd name="T66" fmla="*/ 2147483647 w 632"/>
              <a:gd name="T67" fmla="*/ 2147483647 h 628"/>
              <a:gd name="T68" fmla="*/ 2147483647 w 632"/>
              <a:gd name="T69" fmla="*/ 2147483647 h 628"/>
              <a:gd name="T70" fmla="*/ 2147483647 w 632"/>
              <a:gd name="T71" fmla="*/ 2147483647 h 628"/>
              <a:gd name="T72" fmla="*/ 2147483647 w 632"/>
              <a:gd name="T73" fmla="*/ 2147483647 h 628"/>
              <a:gd name="T74" fmla="*/ 2147483647 w 632"/>
              <a:gd name="T75" fmla="*/ 2147483647 h 628"/>
              <a:gd name="T76" fmla="*/ 2147483647 w 632"/>
              <a:gd name="T77" fmla="*/ 2147483647 h 628"/>
              <a:gd name="T78" fmla="*/ 2147483647 w 632"/>
              <a:gd name="T79" fmla="*/ 2147483647 h 628"/>
              <a:gd name="T80" fmla="*/ 2147483647 w 632"/>
              <a:gd name="T81" fmla="*/ 2147483647 h 628"/>
              <a:gd name="T82" fmla="*/ 2147483647 w 632"/>
              <a:gd name="T83" fmla="*/ 2147483647 h 628"/>
              <a:gd name="T84" fmla="*/ 2147483647 w 632"/>
              <a:gd name="T85" fmla="*/ 2147483647 h 628"/>
              <a:gd name="T86" fmla="*/ 2147483647 w 632"/>
              <a:gd name="T87" fmla="*/ 2147483647 h 628"/>
              <a:gd name="T88" fmla="*/ 2147483647 w 632"/>
              <a:gd name="T89" fmla="*/ 2147483647 h 628"/>
              <a:gd name="T90" fmla="*/ 2147483647 w 632"/>
              <a:gd name="T91" fmla="*/ 2147483647 h 628"/>
              <a:gd name="T92" fmla="*/ 2147483647 w 632"/>
              <a:gd name="T93" fmla="*/ 2147483647 h 628"/>
              <a:gd name="T94" fmla="*/ 2147483647 w 632"/>
              <a:gd name="T95" fmla="*/ 2147483647 h 628"/>
              <a:gd name="T96" fmla="*/ 2147483647 w 632"/>
              <a:gd name="T97" fmla="*/ 2147483647 h 628"/>
              <a:gd name="T98" fmla="*/ 2147483647 w 632"/>
              <a:gd name="T99" fmla="*/ 2147483647 h 628"/>
              <a:gd name="T100" fmla="*/ 2147483647 w 632"/>
              <a:gd name="T101" fmla="*/ 2147483647 h 628"/>
              <a:gd name="T102" fmla="*/ 2147483647 w 632"/>
              <a:gd name="T103" fmla="*/ 2147483647 h 628"/>
              <a:gd name="T104" fmla="*/ 2147483647 w 632"/>
              <a:gd name="T105" fmla="*/ 2147483647 h 628"/>
              <a:gd name="T106" fmla="*/ 2147483647 w 632"/>
              <a:gd name="T107" fmla="*/ 2147483647 h 628"/>
              <a:gd name="T108" fmla="*/ 2147483647 w 632"/>
              <a:gd name="T109" fmla="*/ 2147483647 h 628"/>
              <a:gd name="T110" fmla="*/ 2147483647 w 632"/>
              <a:gd name="T111" fmla="*/ 2147483647 h 62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632"/>
              <a:gd name="T169" fmla="*/ 0 h 628"/>
              <a:gd name="T170" fmla="*/ 632 w 632"/>
              <a:gd name="T171" fmla="*/ 628 h 62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632" h="628">
                <a:moveTo>
                  <a:pt x="589" y="249"/>
                </a:moveTo>
                <a:lnTo>
                  <a:pt x="589" y="245"/>
                </a:lnTo>
                <a:lnTo>
                  <a:pt x="594" y="241"/>
                </a:lnTo>
                <a:lnTo>
                  <a:pt x="598" y="236"/>
                </a:lnTo>
                <a:lnTo>
                  <a:pt x="602" y="228"/>
                </a:lnTo>
                <a:lnTo>
                  <a:pt x="607" y="224"/>
                </a:lnTo>
                <a:lnTo>
                  <a:pt x="611" y="215"/>
                </a:lnTo>
                <a:lnTo>
                  <a:pt x="615" y="211"/>
                </a:lnTo>
                <a:lnTo>
                  <a:pt x="619" y="202"/>
                </a:lnTo>
                <a:lnTo>
                  <a:pt x="624" y="198"/>
                </a:lnTo>
                <a:lnTo>
                  <a:pt x="624" y="193"/>
                </a:lnTo>
                <a:lnTo>
                  <a:pt x="624" y="189"/>
                </a:lnTo>
                <a:lnTo>
                  <a:pt x="628" y="185"/>
                </a:lnTo>
                <a:lnTo>
                  <a:pt x="632" y="168"/>
                </a:lnTo>
                <a:lnTo>
                  <a:pt x="632" y="159"/>
                </a:lnTo>
                <a:lnTo>
                  <a:pt x="632" y="155"/>
                </a:lnTo>
                <a:lnTo>
                  <a:pt x="632" y="137"/>
                </a:lnTo>
                <a:lnTo>
                  <a:pt x="632" y="0"/>
                </a:lnTo>
                <a:lnTo>
                  <a:pt x="499" y="0"/>
                </a:lnTo>
                <a:lnTo>
                  <a:pt x="482" y="0"/>
                </a:lnTo>
                <a:lnTo>
                  <a:pt x="465" y="4"/>
                </a:lnTo>
                <a:lnTo>
                  <a:pt x="452" y="4"/>
                </a:lnTo>
                <a:lnTo>
                  <a:pt x="439" y="13"/>
                </a:lnTo>
                <a:lnTo>
                  <a:pt x="421" y="17"/>
                </a:lnTo>
                <a:lnTo>
                  <a:pt x="409" y="25"/>
                </a:lnTo>
                <a:lnTo>
                  <a:pt x="396" y="34"/>
                </a:lnTo>
                <a:lnTo>
                  <a:pt x="387" y="47"/>
                </a:lnTo>
                <a:lnTo>
                  <a:pt x="374" y="56"/>
                </a:lnTo>
                <a:lnTo>
                  <a:pt x="366" y="69"/>
                </a:lnTo>
                <a:lnTo>
                  <a:pt x="357" y="81"/>
                </a:lnTo>
                <a:lnTo>
                  <a:pt x="353" y="94"/>
                </a:lnTo>
                <a:lnTo>
                  <a:pt x="348" y="107"/>
                </a:lnTo>
                <a:lnTo>
                  <a:pt x="344" y="125"/>
                </a:lnTo>
                <a:lnTo>
                  <a:pt x="340" y="142"/>
                </a:lnTo>
                <a:lnTo>
                  <a:pt x="340" y="155"/>
                </a:lnTo>
                <a:lnTo>
                  <a:pt x="340" y="254"/>
                </a:lnTo>
                <a:lnTo>
                  <a:pt x="340" y="258"/>
                </a:lnTo>
                <a:lnTo>
                  <a:pt x="340" y="262"/>
                </a:lnTo>
                <a:lnTo>
                  <a:pt x="340" y="267"/>
                </a:lnTo>
                <a:lnTo>
                  <a:pt x="335" y="267"/>
                </a:lnTo>
                <a:lnTo>
                  <a:pt x="335" y="271"/>
                </a:lnTo>
                <a:lnTo>
                  <a:pt x="331" y="271"/>
                </a:lnTo>
                <a:lnTo>
                  <a:pt x="331" y="275"/>
                </a:lnTo>
                <a:lnTo>
                  <a:pt x="327" y="275"/>
                </a:lnTo>
                <a:lnTo>
                  <a:pt x="318" y="275"/>
                </a:lnTo>
                <a:lnTo>
                  <a:pt x="310" y="275"/>
                </a:lnTo>
                <a:lnTo>
                  <a:pt x="305" y="275"/>
                </a:lnTo>
                <a:lnTo>
                  <a:pt x="301" y="275"/>
                </a:lnTo>
                <a:lnTo>
                  <a:pt x="301" y="271"/>
                </a:lnTo>
                <a:lnTo>
                  <a:pt x="297" y="271"/>
                </a:lnTo>
                <a:lnTo>
                  <a:pt x="297" y="267"/>
                </a:lnTo>
                <a:lnTo>
                  <a:pt x="292" y="262"/>
                </a:lnTo>
                <a:lnTo>
                  <a:pt x="292" y="258"/>
                </a:lnTo>
                <a:lnTo>
                  <a:pt x="292" y="254"/>
                </a:lnTo>
                <a:lnTo>
                  <a:pt x="292" y="236"/>
                </a:lnTo>
                <a:lnTo>
                  <a:pt x="288" y="224"/>
                </a:lnTo>
                <a:lnTo>
                  <a:pt x="288" y="206"/>
                </a:lnTo>
                <a:lnTo>
                  <a:pt x="279" y="193"/>
                </a:lnTo>
                <a:lnTo>
                  <a:pt x="275" y="180"/>
                </a:lnTo>
                <a:lnTo>
                  <a:pt x="266" y="168"/>
                </a:lnTo>
                <a:lnTo>
                  <a:pt x="258" y="155"/>
                </a:lnTo>
                <a:lnTo>
                  <a:pt x="249" y="146"/>
                </a:lnTo>
                <a:lnTo>
                  <a:pt x="241" y="137"/>
                </a:lnTo>
                <a:lnTo>
                  <a:pt x="236" y="133"/>
                </a:lnTo>
                <a:lnTo>
                  <a:pt x="223" y="125"/>
                </a:lnTo>
                <a:lnTo>
                  <a:pt x="211" y="116"/>
                </a:lnTo>
                <a:lnTo>
                  <a:pt x="198" y="107"/>
                </a:lnTo>
                <a:lnTo>
                  <a:pt x="180" y="103"/>
                </a:lnTo>
                <a:lnTo>
                  <a:pt x="167" y="99"/>
                </a:lnTo>
                <a:lnTo>
                  <a:pt x="150" y="99"/>
                </a:lnTo>
                <a:lnTo>
                  <a:pt x="137" y="99"/>
                </a:lnTo>
                <a:lnTo>
                  <a:pt x="0" y="99"/>
                </a:lnTo>
                <a:lnTo>
                  <a:pt x="0" y="137"/>
                </a:lnTo>
                <a:lnTo>
                  <a:pt x="0" y="155"/>
                </a:lnTo>
                <a:lnTo>
                  <a:pt x="0" y="159"/>
                </a:lnTo>
                <a:lnTo>
                  <a:pt x="4" y="168"/>
                </a:lnTo>
                <a:lnTo>
                  <a:pt x="4" y="185"/>
                </a:lnTo>
                <a:lnTo>
                  <a:pt x="13" y="198"/>
                </a:lnTo>
                <a:lnTo>
                  <a:pt x="17" y="211"/>
                </a:lnTo>
                <a:lnTo>
                  <a:pt x="25" y="224"/>
                </a:lnTo>
                <a:lnTo>
                  <a:pt x="34" y="236"/>
                </a:lnTo>
                <a:lnTo>
                  <a:pt x="47" y="249"/>
                </a:lnTo>
                <a:lnTo>
                  <a:pt x="56" y="258"/>
                </a:lnTo>
                <a:lnTo>
                  <a:pt x="68" y="267"/>
                </a:lnTo>
                <a:lnTo>
                  <a:pt x="81" y="275"/>
                </a:lnTo>
                <a:lnTo>
                  <a:pt x="99" y="284"/>
                </a:lnTo>
                <a:lnTo>
                  <a:pt x="112" y="288"/>
                </a:lnTo>
                <a:lnTo>
                  <a:pt x="124" y="292"/>
                </a:lnTo>
                <a:lnTo>
                  <a:pt x="142" y="292"/>
                </a:lnTo>
                <a:lnTo>
                  <a:pt x="155" y="292"/>
                </a:lnTo>
                <a:lnTo>
                  <a:pt x="254" y="292"/>
                </a:lnTo>
                <a:lnTo>
                  <a:pt x="275" y="301"/>
                </a:lnTo>
                <a:lnTo>
                  <a:pt x="279" y="301"/>
                </a:lnTo>
                <a:lnTo>
                  <a:pt x="284" y="305"/>
                </a:lnTo>
                <a:lnTo>
                  <a:pt x="288" y="310"/>
                </a:lnTo>
                <a:lnTo>
                  <a:pt x="288" y="314"/>
                </a:lnTo>
                <a:lnTo>
                  <a:pt x="292" y="323"/>
                </a:lnTo>
                <a:lnTo>
                  <a:pt x="292" y="327"/>
                </a:lnTo>
                <a:lnTo>
                  <a:pt x="292" y="336"/>
                </a:lnTo>
                <a:lnTo>
                  <a:pt x="292" y="611"/>
                </a:lnTo>
                <a:lnTo>
                  <a:pt x="292" y="615"/>
                </a:lnTo>
                <a:lnTo>
                  <a:pt x="297" y="620"/>
                </a:lnTo>
                <a:lnTo>
                  <a:pt x="297" y="624"/>
                </a:lnTo>
                <a:lnTo>
                  <a:pt x="301" y="624"/>
                </a:lnTo>
                <a:lnTo>
                  <a:pt x="301" y="628"/>
                </a:lnTo>
                <a:lnTo>
                  <a:pt x="305" y="628"/>
                </a:lnTo>
                <a:lnTo>
                  <a:pt x="310" y="628"/>
                </a:lnTo>
                <a:lnTo>
                  <a:pt x="318" y="628"/>
                </a:lnTo>
                <a:lnTo>
                  <a:pt x="327" y="628"/>
                </a:lnTo>
                <a:lnTo>
                  <a:pt x="331" y="628"/>
                </a:lnTo>
                <a:lnTo>
                  <a:pt x="331" y="624"/>
                </a:lnTo>
                <a:lnTo>
                  <a:pt x="335" y="624"/>
                </a:lnTo>
                <a:lnTo>
                  <a:pt x="340" y="620"/>
                </a:lnTo>
                <a:lnTo>
                  <a:pt x="340" y="615"/>
                </a:lnTo>
                <a:lnTo>
                  <a:pt x="340" y="611"/>
                </a:lnTo>
                <a:lnTo>
                  <a:pt x="340" y="336"/>
                </a:lnTo>
                <a:lnTo>
                  <a:pt x="340" y="327"/>
                </a:lnTo>
                <a:lnTo>
                  <a:pt x="344" y="323"/>
                </a:lnTo>
                <a:lnTo>
                  <a:pt x="344" y="314"/>
                </a:lnTo>
                <a:lnTo>
                  <a:pt x="344" y="310"/>
                </a:lnTo>
                <a:lnTo>
                  <a:pt x="348" y="305"/>
                </a:lnTo>
                <a:lnTo>
                  <a:pt x="353" y="305"/>
                </a:lnTo>
                <a:lnTo>
                  <a:pt x="357" y="301"/>
                </a:lnTo>
                <a:lnTo>
                  <a:pt x="361" y="301"/>
                </a:lnTo>
                <a:lnTo>
                  <a:pt x="378" y="292"/>
                </a:lnTo>
                <a:lnTo>
                  <a:pt x="477" y="292"/>
                </a:lnTo>
                <a:lnTo>
                  <a:pt x="495" y="292"/>
                </a:lnTo>
                <a:lnTo>
                  <a:pt x="499" y="292"/>
                </a:lnTo>
                <a:lnTo>
                  <a:pt x="508" y="292"/>
                </a:lnTo>
                <a:lnTo>
                  <a:pt x="525" y="288"/>
                </a:lnTo>
                <a:lnTo>
                  <a:pt x="529" y="284"/>
                </a:lnTo>
                <a:lnTo>
                  <a:pt x="533" y="284"/>
                </a:lnTo>
                <a:lnTo>
                  <a:pt x="538" y="284"/>
                </a:lnTo>
                <a:lnTo>
                  <a:pt x="542" y="280"/>
                </a:lnTo>
                <a:lnTo>
                  <a:pt x="551" y="275"/>
                </a:lnTo>
                <a:lnTo>
                  <a:pt x="564" y="267"/>
                </a:lnTo>
                <a:lnTo>
                  <a:pt x="568" y="262"/>
                </a:lnTo>
                <a:lnTo>
                  <a:pt x="572" y="258"/>
                </a:lnTo>
                <a:lnTo>
                  <a:pt x="576" y="258"/>
                </a:lnTo>
                <a:lnTo>
                  <a:pt x="581" y="254"/>
                </a:lnTo>
                <a:lnTo>
                  <a:pt x="589" y="249"/>
                </a:lnTo>
                <a:close/>
              </a:path>
            </a:pathLst>
          </a:custGeom>
          <a:gradFill rotWithShape="1">
            <a:gsLst>
              <a:gs pos="0">
                <a:srgbClr val="2BD319"/>
              </a:gs>
              <a:gs pos="100000">
                <a:srgbClr val="0B3806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558" name="AutoShape 1904"/>
          <p:cNvSpPr>
            <a:spLocks noChangeArrowheads="1"/>
          </p:cNvSpPr>
          <p:nvPr/>
        </p:nvSpPr>
        <p:spPr bwMode="auto">
          <a:xfrm rot="781346">
            <a:off x="2838450" y="1909763"/>
            <a:ext cx="2986088" cy="29876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14 w 21600"/>
              <a:gd name="T13" fmla="*/ 0 h 21600"/>
              <a:gd name="T14" fmla="*/ 21586 w 21600"/>
              <a:gd name="T15" fmla="*/ 1054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6080" y="9275"/>
                </a:moveTo>
                <a:cubicBezTo>
                  <a:pt x="6741" y="7227"/>
                  <a:pt x="8648" y="5839"/>
                  <a:pt x="10800" y="5840"/>
                </a:cubicBezTo>
                <a:cubicBezTo>
                  <a:pt x="12951" y="5840"/>
                  <a:pt x="14858" y="7227"/>
                  <a:pt x="15519" y="9275"/>
                </a:cubicBezTo>
                <a:lnTo>
                  <a:pt x="21076" y="7479"/>
                </a:lnTo>
                <a:cubicBezTo>
                  <a:pt x="19636" y="3021"/>
                  <a:pt x="15485" y="-1"/>
                  <a:pt x="10799" y="0"/>
                </a:cubicBezTo>
                <a:cubicBezTo>
                  <a:pt x="6114" y="0"/>
                  <a:pt x="1963" y="3021"/>
                  <a:pt x="523" y="7479"/>
                </a:cubicBezTo>
                <a:lnTo>
                  <a:pt x="6080" y="9275"/>
                </a:lnTo>
                <a:close/>
              </a:path>
            </a:pathLst>
          </a:custGeom>
          <a:solidFill>
            <a:srgbClr val="FFFF00"/>
          </a:solidFill>
          <a:ln w="9525">
            <a:round/>
            <a:headEnd/>
            <a:tailEnd/>
          </a:ln>
          <a:scene3d>
            <a:camera prst="legacyPerspectiveBottom">
              <a:rot lat="20399989" lon="600000" rev="0"/>
            </a:camera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sp>
        <p:nvSpPr>
          <p:cNvPr id="23559" name="AutoShape 1906"/>
          <p:cNvSpPr>
            <a:spLocks noChangeArrowheads="1"/>
          </p:cNvSpPr>
          <p:nvPr/>
        </p:nvSpPr>
        <p:spPr bwMode="auto">
          <a:xfrm rot="-6782249">
            <a:off x="2909888" y="1831975"/>
            <a:ext cx="2987675" cy="29876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002 w 21600"/>
              <a:gd name="T13" fmla="*/ 0 h 21600"/>
              <a:gd name="T14" fmla="*/ 19598 w 21600"/>
              <a:gd name="T15" fmla="*/ 7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7449" y="7122"/>
                </a:moveTo>
                <a:cubicBezTo>
                  <a:pt x="8365" y="6287"/>
                  <a:pt x="9560" y="5824"/>
                  <a:pt x="10800" y="5825"/>
                </a:cubicBezTo>
                <a:cubicBezTo>
                  <a:pt x="12039" y="5825"/>
                  <a:pt x="13234" y="6287"/>
                  <a:pt x="14150" y="7122"/>
                </a:cubicBezTo>
                <a:lnTo>
                  <a:pt x="18073" y="2816"/>
                </a:lnTo>
                <a:cubicBezTo>
                  <a:pt x="16084" y="1004"/>
                  <a:pt x="13490" y="-1"/>
                  <a:pt x="10799" y="0"/>
                </a:cubicBezTo>
                <a:cubicBezTo>
                  <a:pt x="8109" y="0"/>
                  <a:pt x="5515" y="1004"/>
                  <a:pt x="3526" y="2816"/>
                </a:cubicBezTo>
                <a:lnTo>
                  <a:pt x="7449" y="7122"/>
                </a:lnTo>
                <a:close/>
              </a:path>
            </a:pathLst>
          </a:custGeom>
          <a:solidFill>
            <a:srgbClr val="FF99CC"/>
          </a:solidFill>
          <a:ln w="9525">
            <a:round/>
            <a:headEnd/>
            <a:tailEnd/>
          </a:ln>
          <a:scene3d>
            <a:camera prst="legacyPerspectiveBottom">
              <a:rot lat="20399989" lon="600000" rev="0"/>
            </a:camera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sp>
        <p:nvSpPr>
          <p:cNvPr id="23560" name="AutoShape 1905"/>
          <p:cNvSpPr>
            <a:spLocks noChangeArrowheads="1"/>
          </p:cNvSpPr>
          <p:nvPr/>
        </p:nvSpPr>
        <p:spPr bwMode="auto">
          <a:xfrm rot="-2165533">
            <a:off x="2854325" y="1863725"/>
            <a:ext cx="2987675" cy="29876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1853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4399" y="14025"/>
                </a:moveTo>
                <a:cubicBezTo>
                  <a:pt x="13482" y="15048"/>
                  <a:pt x="12173" y="15632"/>
                  <a:pt x="10800" y="15633"/>
                </a:cubicBezTo>
                <a:cubicBezTo>
                  <a:pt x="9426" y="15633"/>
                  <a:pt x="8117" y="15048"/>
                  <a:pt x="7200" y="14025"/>
                </a:cubicBezTo>
                <a:lnTo>
                  <a:pt x="2756" y="18007"/>
                </a:lnTo>
                <a:cubicBezTo>
                  <a:pt x="4805" y="20293"/>
                  <a:pt x="7730" y="21600"/>
                  <a:pt x="10800" y="21600"/>
                </a:cubicBezTo>
                <a:cubicBezTo>
                  <a:pt x="13869" y="21599"/>
                  <a:pt x="16794" y="20293"/>
                  <a:pt x="18843" y="18007"/>
                </a:cubicBezTo>
                <a:lnTo>
                  <a:pt x="14399" y="14025"/>
                </a:lnTo>
                <a:close/>
              </a:path>
            </a:pathLst>
          </a:custGeom>
          <a:solidFill>
            <a:srgbClr val="99CCFF"/>
          </a:solidFill>
          <a:ln w="9525">
            <a:round/>
            <a:headEnd/>
            <a:tailEnd/>
          </a:ln>
          <a:scene3d>
            <a:camera prst="legacyPerspectiveBottom">
              <a:rot lat="20399989" lon="600000" rev="0"/>
            </a:camera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sp>
        <p:nvSpPr>
          <p:cNvPr id="23561" name="Line 1938"/>
          <p:cNvSpPr>
            <a:spLocks noChangeShapeType="1"/>
          </p:cNvSpPr>
          <p:nvPr/>
        </p:nvSpPr>
        <p:spPr bwMode="auto">
          <a:xfrm>
            <a:off x="5226050" y="5116513"/>
            <a:ext cx="504825" cy="0"/>
          </a:xfrm>
          <a:prstGeom prst="line">
            <a:avLst/>
          </a:prstGeom>
          <a:noFill/>
          <a:ln w="22225" cap="rnd">
            <a:solidFill>
              <a:schemeClr val="accent2"/>
            </a:solidFill>
            <a:prstDash val="sysDot"/>
            <a:round/>
            <a:headEnd/>
            <a:tailEnd type="oval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62" name="Line 1939"/>
          <p:cNvSpPr>
            <a:spLocks noChangeShapeType="1"/>
          </p:cNvSpPr>
          <p:nvPr/>
        </p:nvSpPr>
        <p:spPr bwMode="auto">
          <a:xfrm flipH="1" flipV="1">
            <a:off x="4716463" y="4395788"/>
            <a:ext cx="503237" cy="720725"/>
          </a:xfrm>
          <a:prstGeom prst="line">
            <a:avLst/>
          </a:prstGeom>
          <a:noFill/>
          <a:ln w="22225" cap="rnd">
            <a:solidFill>
              <a:schemeClr val="accent2"/>
            </a:solidFill>
            <a:prstDash val="sysDot"/>
            <a:round/>
            <a:headEnd type="none" w="sm" len="sm"/>
            <a:tailEnd type="oval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63" name="Oval 1941"/>
          <p:cNvSpPr>
            <a:spLocks noChangeArrowheads="1"/>
          </p:cNvSpPr>
          <p:nvPr/>
        </p:nvSpPr>
        <p:spPr bwMode="auto">
          <a:xfrm rot="2244373">
            <a:off x="1042988" y="3675063"/>
            <a:ext cx="1374775" cy="1374775"/>
          </a:xfrm>
          <a:prstGeom prst="ellipse">
            <a:avLst/>
          </a:prstGeom>
          <a:gradFill rotWithShape="1">
            <a:gsLst>
              <a:gs pos="0">
                <a:srgbClr val="FFCCFF"/>
              </a:gs>
              <a:gs pos="100000">
                <a:srgbClr val="FF6699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zh-CN" sz="2000">
              <a:ea typeface="굴림" pitchFamily="34" charset="-127"/>
            </a:endParaRPr>
          </a:p>
        </p:txBody>
      </p:sp>
      <p:sp>
        <p:nvSpPr>
          <p:cNvPr id="23564" name="Line 1942"/>
          <p:cNvSpPr>
            <a:spLocks noChangeShapeType="1"/>
          </p:cNvSpPr>
          <p:nvPr/>
        </p:nvSpPr>
        <p:spPr bwMode="auto">
          <a:xfrm>
            <a:off x="4716463" y="1300163"/>
            <a:ext cx="793750" cy="0"/>
          </a:xfrm>
          <a:prstGeom prst="line">
            <a:avLst/>
          </a:prstGeom>
          <a:noFill/>
          <a:ln w="22225" cap="rnd">
            <a:solidFill>
              <a:srgbClr val="008000"/>
            </a:solidFill>
            <a:prstDash val="sysDot"/>
            <a:round/>
            <a:headEnd/>
            <a:tailEnd type="oval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65" name="Line 1943"/>
          <p:cNvSpPr>
            <a:spLocks noChangeShapeType="1"/>
          </p:cNvSpPr>
          <p:nvPr/>
        </p:nvSpPr>
        <p:spPr bwMode="auto">
          <a:xfrm flipH="1">
            <a:off x="4356100" y="1300163"/>
            <a:ext cx="360363" cy="935037"/>
          </a:xfrm>
          <a:prstGeom prst="line">
            <a:avLst/>
          </a:prstGeom>
          <a:noFill/>
          <a:ln w="22225" cap="rnd">
            <a:solidFill>
              <a:srgbClr val="008000"/>
            </a:solidFill>
            <a:prstDash val="sysDot"/>
            <a:round/>
            <a:headEnd type="none" w="sm" len="sm"/>
            <a:tailEnd type="oval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66" name="Line 1944"/>
          <p:cNvSpPr>
            <a:spLocks noChangeShapeType="1"/>
          </p:cNvSpPr>
          <p:nvPr/>
        </p:nvSpPr>
        <p:spPr bwMode="auto">
          <a:xfrm>
            <a:off x="2484438" y="3387725"/>
            <a:ext cx="722312" cy="0"/>
          </a:xfrm>
          <a:prstGeom prst="line">
            <a:avLst/>
          </a:prstGeom>
          <a:noFill/>
          <a:ln w="22225" cap="rnd">
            <a:solidFill>
              <a:srgbClr val="FF0066"/>
            </a:solidFill>
            <a:prstDash val="sysDot"/>
            <a:round/>
            <a:headEnd/>
            <a:tailEnd type="oval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67" name="Line 1945"/>
          <p:cNvSpPr>
            <a:spLocks noChangeShapeType="1"/>
          </p:cNvSpPr>
          <p:nvPr/>
        </p:nvSpPr>
        <p:spPr bwMode="auto">
          <a:xfrm flipH="1">
            <a:off x="2051050" y="3387725"/>
            <a:ext cx="420688" cy="503238"/>
          </a:xfrm>
          <a:prstGeom prst="line">
            <a:avLst/>
          </a:prstGeom>
          <a:noFill/>
          <a:ln w="22225" cap="rnd">
            <a:solidFill>
              <a:srgbClr val="FF0066"/>
            </a:solidFill>
            <a:prstDash val="sysDot"/>
            <a:round/>
            <a:headEnd type="none" w="sm" len="sm"/>
            <a:tailEnd type="oval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68" name="Freeform 1955"/>
          <p:cNvSpPr>
            <a:spLocks noEditPoints="1"/>
          </p:cNvSpPr>
          <p:nvPr/>
        </p:nvSpPr>
        <p:spPr bwMode="auto">
          <a:xfrm>
            <a:off x="1433513" y="4321175"/>
            <a:ext cx="574675" cy="574675"/>
          </a:xfrm>
          <a:custGeom>
            <a:avLst/>
            <a:gdLst>
              <a:gd name="T0" fmla="*/ 2147483647 w 619"/>
              <a:gd name="T1" fmla="*/ 2147483647 h 619"/>
              <a:gd name="T2" fmla="*/ 2147483647 w 619"/>
              <a:gd name="T3" fmla="*/ 2147483647 h 619"/>
              <a:gd name="T4" fmla="*/ 2147483647 w 619"/>
              <a:gd name="T5" fmla="*/ 2147483647 h 619"/>
              <a:gd name="T6" fmla="*/ 2147483647 w 619"/>
              <a:gd name="T7" fmla="*/ 2147483647 h 619"/>
              <a:gd name="T8" fmla="*/ 2147483647 w 619"/>
              <a:gd name="T9" fmla="*/ 2147483647 h 619"/>
              <a:gd name="T10" fmla="*/ 0 w 619"/>
              <a:gd name="T11" fmla="*/ 2147483647 h 619"/>
              <a:gd name="T12" fmla="*/ 2147483647 w 619"/>
              <a:gd name="T13" fmla="*/ 2147483647 h 619"/>
              <a:gd name="T14" fmla="*/ 2147483647 w 619"/>
              <a:gd name="T15" fmla="*/ 0 h 619"/>
              <a:gd name="T16" fmla="*/ 2147483647 w 619"/>
              <a:gd name="T17" fmla="*/ 2147483647 h 619"/>
              <a:gd name="T18" fmla="*/ 2147483647 w 619"/>
              <a:gd name="T19" fmla="*/ 2147483647 h 619"/>
              <a:gd name="T20" fmla="*/ 2147483647 w 619"/>
              <a:gd name="T21" fmla="*/ 2147483647 h 619"/>
              <a:gd name="T22" fmla="*/ 2147483647 w 619"/>
              <a:gd name="T23" fmla="*/ 2147483647 h 619"/>
              <a:gd name="T24" fmla="*/ 2147483647 w 619"/>
              <a:gd name="T25" fmla="*/ 2147483647 h 619"/>
              <a:gd name="T26" fmla="*/ 2147483647 w 619"/>
              <a:gd name="T27" fmla="*/ 2147483647 h 619"/>
              <a:gd name="T28" fmla="*/ 2147483647 w 619"/>
              <a:gd name="T29" fmla="*/ 2147483647 h 619"/>
              <a:gd name="T30" fmla="*/ 2147483647 w 619"/>
              <a:gd name="T31" fmla="*/ 2147483647 h 619"/>
              <a:gd name="T32" fmla="*/ 2147483647 w 619"/>
              <a:gd name="T33" fmla="*/ 2147483647 h 619"/>
              <a:gd name="T34" fmla="*/ 2147483647 w 619"/>
              <a:gd name="T35" fmla="*/ 2147483647 h 619"/>
              <a:gd name="T36" fmla="*/ 2147483647 w 619"/>
              <a:gd name="T37" fmla="*/ 2147483647 h 619"/>
              <a:gd name="T38" fmla="*/ 2147483647 w 619"/>
              <a:gd name="T39" fmla="*/ 2147483647 h 619"/>
              <a:gd name="T40" fmla="*/ 2147483647 w 619"/>
              <a:gd name="T41" fmla="*/ 2147483647 h 619"/>
              <a:gd name="T42" fmla="*/ 2147483647 w 619"/>
              <a:gd name="T43" fmla="*/ 2147483647 h 619"/>
              <a:gd name="T44" fmla="*/ 2147483647 w 619"/>
              <a:gd name="T45" fmla="*/ 2147483647 h 619"/>
              <a:gd name="T46" fmla="*/ 2147483647 w 619"/>
              <a:gd name="T47" fmla="*/ 2147483647 h 619"/>
              <a:gd name="T48" fmla="*/ 2147483647 w 619"/>
              <a:gd name="T49" fmla="*/ 2147483647 h 619"/>
              <a:gd name="T50" fmla="*/ 2147483647 w 619"/>
              <a:gd name="T51" fmla="*/ 2147483647 h 619"/>
              <a:gd name="T52" fmla="*/ 2147483647 w 619"/>
              <a:gd name="T53" fmla="*/ 2147483647 h 619"/>
              <a:gd name="T54" fmla="*/ 2147483647 w 619"/>
              <a:gd name="T55" fmla="*/ 2147483647 h 619"/>
              <a:gd name="T56" fmla="*/ 2147483647 w 619"/>
              <a:gd name="T57" fmla="*/ 2147483647 h 619"/>
              <a:gd name="T58" fmla="*/ 2147483647 w 619"/>
              <a:gd name="T59" fmla="*/ 2147483647 h 619"/>
              <a:gd name="T60" fmla="*/ 2147483647 w 619"/>
              <a:gd name="T61" fmla="*/ 2147483647 h 619"/>
              <a:gd name="T62" fmla="*/ 2147483647 w 619"/>
              <a:gd name="T63" fmla="*/ 2147483647 h 619"/>
              <a:gd name="T64" fmla="*/ 2147483647 w 619"/>
              <a:gd name="T65" fmla="*/ 2147483647 h 619"/>
              <a:gd name="T66" fmla="*/ 2147483647 w 619"/>
              <a:gd name="T67" fmla="*/ 2147483647 h 619"/>
              <a:gd name="T68" fmla="*/ 2147483647 w 619"/>
              <a:gd name="T69" fmla="*/ 2147483647 h 619"/>
              <a:gd name="T70" fmla="*/ 2147483647 w 619"/>
              <a:gd name="T71" fmla="*/ 2147483647 h 619"/>
              <a:gd name="T72" fmla="*/ 2147483647 w 619"/>
              <a:gd name="T73" fmla="*/ 2147483647 h 619"/>
              <a:gd name="T74" fmla="*/ 2147483647 w 619"/>
              <a:gd name="T75" fmla="*/ 2147483647 h 619"/>
              <a:gd name="T76" fmla="*/ 2147483647 w 619"/>
              <a:gd name="T77" fmla="*/ 2147483647 h 619"/>
              <a:gd name="T78" fmla="*/ 2147483647 w 619"/>
              <a:gd name="T79" fmla="*/ 2147483647 h 619"/>
              <a:gd name="T80" fmla="*/ 2147483647 w 619"/>
              <a:gd name="T81" fmla="*/ 2147483647 h 619"/>
              <a:gd name="T82" fmla="*/ 2147483647 w 619"/>
              <a:gd name="T83" fmla="*/ 2147483647 h 619"/>
              <a:gd name="T84" fmla="*/ 2147483647 w 619"/>
              <a:gd name="T85" fmla="*/ 2147483647 h 619"/>
              <a:gd name="T86" fmla="*/ 2147483647 w 619"/>
              <a:gd name="T87" fmla="*/ 2147483647 h 619"/>
              <a:gd name="T88" fmla="*/ 2147483647 w 619"/>
              <a:gd name="T89" fmla="*/ 2147483647 h 619"/>
              <a:gd name="T90" fmla="*/ 2147483647 w 619"/>
              <a:gd name="T91" fmla="*/ 2147483647 h 619"/>
              <a:gd name="T92" fmla="*/ 2147483647 w 619"/>
              <a:gd name="T93" fmla="*/ 2147483647 h 619"/>
              <a:gd name="T94" fmla="*/ 2147483647 w 619"/>
              <a:gd name="T95" fmla="*/ 2147483647 h 619"/>
              <a:gd name="T96" fmla="*/ 2147483647 w 619"/>
              <a:gd name="T97" fmla="*/ 2147483647 h 619"/>
              <a:gd name="T98" fmla="*/ 2147483647 w 619"/>
              <a:gd name="T99" fmla="*/ 2147483647 h 619"/>
              <a:gd name="T100" fmla="*/ 2147483647 w 619"/>
              <a:gd name="T101" fmla="*/ 2147483647 h 619"/>
              <a:gd name="T102" fmla="*/ 2147483647 w 619"/>
              <a:gd name="T103" fmla="*/ 2147483647 h 619"/>
              <a:gd name="T104" fmla="*/ 2147483647 w 619"/>
              <a:gd name="T105" fmla="*/ 2147483647 h 619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619"/>
              <a:gd name="T160" fmla="*/ 0 h 619"/>
              <a:gd name="T161" fmla="*/ 619 w 619"/>
              <a:gd name="T162" fmla="*/ 619 h 619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619" h="619">
                <a:moveTo>
                  <a:pt x="557" y="528"/>
                </a:moveTo>
                <a:lnTo>
                  <a:pt x="557" y="528"/>
                </a:lnTo>
                <a:lnTo>
                  <a:pt x="553" y="545"/>
                </a:lnTo>
                <a:lnTo>
                  <a:pt x="540" y="561"/>
                </a:lnTo>
                <a:lnTo>
                  <a:pt x="516" y="578"/>
                </a:lnTo>
                <a:lnTo>
                  <a:pt x="487" y="594"/>
                </a:lnTo>
                <a:lnTo>
                  <a:pt x="446" y="606"/>
                </a:lnTo>
                <a:lnTo>
                  <a:pt x="404" y="615"/>
                </a:lnTo>
                <a:lnTo>
                  <a:pt x="359" y="619"/>
                </a:lnTo>
                <a:lnTo>
                  <a:pt x="310" y="619"/>
                </a:lnTo>
                <a:lnTo>
                  <a:pt x="260" y="619"/>
                </a:lnTo>
                <a:lnTo>
                  <a:pt x="215" y="615"/>
                </a:lnTo>
                <a:lnTo>
                  <a:pt x="173" y="606"/>
                </a:lnTo>
                <a:lnTo>
                  <a:pt x="132" y="594"/>
                </a:lnTo>
                <a:lnTo>
                  <a:pt x="103" y="578"/>
                </a:lnTo>
                <a:lnTo>
                  <a:pt x="79" y="561"/>
                </a:lnTo>
                <a:lnTo>
                  <a:pt x="66" y="545"/>
                </a:lnTo>
                <a:lnTo>
                  <a:pt x="62" y="528"/>
                </a:lnTo>
                <a:lnTo>
                  <a:pt x="0" y="91"/>
                </a:lnTo>
                <a:lnTo>
                  <a:pt x="0" y="83"/>
                </a:lnTo>
                <a:lnTo>
                  <a:pt x="4" y="74"/>
                </a:lnTo>
                <a:lnTo>
                  <a:pt x="21" y="58"/>
                </a:lnTo>
                <a:lnTo>
                  <a:pt x="50" y="41"/>
                </a:lnTo>
                <a:lnTo>
                  <a:pt x="91" y="25"/>
                </a:lnTo>
                <a:lnTo>
                  <a:pt x="136" y="13"/>
                </a:lnTo>
                <a:lnTo>
                  <a:pt x="190" y="4"/>
                </a:lnTo>
                <a:lnTo>
                  <a:pt x="248" y="0"/>
                </a:lnTo>
                <a:lnTo>
                  <a:pt x="310" y="0"/>
                </a:lnTo>
                <a:lnTo>
                  <a:pt x="371" y="0"/>
                </a:lnTo>
                <a:lnTo>
                  <a:pt x="429" y="4"/>
                </a:lnTo>
                <a:lnTo>
                  <a:pt x="483" y="13"/>
                </a:lnTo>
                <a:lnTo>
                  <a:pt x="528" y="25"/>
                </a:lnTo>
                <a:lnTo>
                  <a:pt x="569" y="41"/>
                </a:lnTo>
                <a:lnTo>
                  <a:pt x="598" y="58"/>
                </a:lnTo>
                <a:lnTo>
                  <a:pt x="615" y="74"/>
                </a:lnTo>
                <a:lnTo>
                  <a:pt x="619" y="83"/>
                </a:lnTo>
                <a:lnTo>
                  <a:pt x="619" y="91"/>
                </a:lnTo>
                <a:lnTo>
                  <a:pt x="557" y="528"/>
                </a:lnTo>
                <a:close/>
                <a:moveTo>
                  <a:pt x="70" y="153"/>
                </a:moveTo>
                <a:lnTo>
                  <a:pt x="124" y="512"/>
                </a:lnTo>
                <a:lnTo>
                  <a:pt x="128" y="520"/>
                </a:lnTo>
                <a:lnTo>
                  <a:pt x="136" y="524"/>
                </a:lnTo>
                <a:lnTo>
                  <a:pt x="178" y="540"/>
                </a:lnTo>
                <a:lnTo>
                  <a:pt x="206" y="549"/>
                </a:lnTo>
                <a:lnTo>
                  <a:pt x="239" y="553"/>
                </a:lnTo>
                <a:lnTo>
                  <a:pt x="310" y="557"/>
                </a:lnTo>
                <a:lnTo>
                  <a:pt x="380" y="553"/>
                </a:lnTo>
                <a:lnTo>
                  <a:pt x="413" y="549"/>
                </a:lnTo>
                <a:lnTo>
                  <a:pt x="441" y="540"/>
                </a:lnTo>
                <a:lnTo>
                  <a:pt x="483" y="524"/>
                </a:lnTo>
                <a:lnTo>
                  <a:pt x="491" y="520"/>
                </a:lnTo>
                <a:lnTo>
                  <a:pt x="495" y="512"/>
                </a:lnTo>
                <a:lnTo>
                  <a:pt x="549" y="153"/>
                </a:lnTo>
                <a:lnTo>
                  <a:pt x="499" y="165"/>
                </a:lnTo>
                <a:lnTo>
                  <a:pt x="446" y="178"/>
                </a:lnTo>
                <a:lnTo>
                  <a:pt x="380" y="182"/>
                </a:lnTo>
                <a:lnTo>
                  <a:pt x="310" y="186"/>
                </a:lnTo>
                <a:lnTo>
                  <a:pt x="239" y="182"/>
                </a:lnTo>
                <a:lnTo>
                  <a:pt x="173" y="178"/>
                </a:lnTo>
                <a:lnTo>
                  <a:pt x="116" y="165"/>
                </a:lnTo>
                <a:lnTo>
                  <a:pt x="70" y="153"/>
                </a:lnTo>
                <a:close/>
                <a:moveTo>
                  <a:pt x="310" y="62"/>
                </a:moveTo>
                <a:lnTo>
                  <a:pt x="310" y="62"/>
                </a:lnTo>
                <a:lnTo>
                  <a:pt x="227" y="62"/>
                </a:lnTo>
                <a:lnTo>
                  <a:pt x="157" y="70"/>
                </a:lnTo>
                <a:lnTo>
                  <a:pt x="107" y="79"/>
                </a:lnTo>
                <a:lnTo>
                  <a:pt x="95" y="87"/>
                </a:lnTo>
                <a:lnTo>
                  <a:pt x="91" y="91"/>
                </a:lnTo>
                <a:lnTo>
                  <a:pt x="95" y="99"/>
                </a:lnTo>
                <a:lnTo>
                  <a:pt x="107" y="103"/>
                </a:lnTo>
                <a:lnTo>
                  <a:pt x="157" y="116"/>
                </a:lnTo>
                <a:lnTo>
                  <a:pt x="227" y="120"/>
                </a:lnTo>
                <a:lnTo>
                  <a:pt x="310" y="124"/>
                </a:lnTo>
                <a:lnTo>
                  <a:pt x="392" y="120"/>
                </a:lnTo>
                <a:lnTo>
                  <a:pt x="462" y="116"/>
                </a:lnTo>
                <a:lnTo>
                  <a:pt x="512" y="103"/>
                </a:lnTo>
                <a:lnTo>
                  <a:pt x="524" y="99"/>
                </a:lnTo>
                <a:lnTo>
                  <a:pt x="528" y="91"/>
                </a:lnTo>
                <a:lnTo>
                  <a:pt x="524" y="87"/>
                </a:lnTo>
                <a:lnTo>
                  <a:pt x="512" y="79"/>
                </a:lnTo>
                <a:lnTo>
                  <a:pt x="462" y="70"/>
                </a:lnTo>
                <a:lnTo>
                  <a:pt x="392" y="62"/>
                </a:lnTo>
                <a:lnTo>
                  <a:pt x="310" y="62"/>
                </a:lnTo>
                <a:close/>
                <a:moveTo>
                  <a:pt x="194" y="227"/>
                </a:moveTo>
                <a:lnTo>
                  <a:pt x="231" y="483"/>
                </a:lnTo>
                <a:lnTo>
                  <a:pt x="231" y="487"/>
                </a:lnTo>
                <a:lnTo>
                  <a:pt x="231" y="499"/>
                </a:lnTo>
                <a:lnTo>
                  <a:pt x="223" y="512"/>
                </a:lnTo>
                <a:lnTo>
                  <a:pt x="215" y="516"/>
                </a:lnTo>
                <a:lnTo>
                  <a:pt x="202" y="520"/>
                </a:lnTo>
                <a:lnTo>
                  <a:pt x="190" y="516"/>
                </a:lnTo>
                <a:lnTo>
                  <a:pt x="178" y="512"/>
                </a:lnTo>
                <a:lnTo>
                  <a:pt x="173" y="499"/>
                </a:lnTo>
                <a:lnTo>
                  <a:pt x="169" y="495"/>
                </a:lnTo>
                <a:lnTo>
                  <a:pt x="169" y="491"/>
                </a:lnTo>
                <a:lnTo>
                  <a:pt x="132" y="235"/>
                </a:lnTo>
                <a:lnTo>
                  <a:pt x="132" y="231"/>
                </a:lnTo>
                <a:lnTo>
                  <a:pt x="132" y="219"/>
                </a:lnTo>
                <a:lnTo>
                  <a:pt x="140" y="206"/>
                </a:lnTo>
                <a:lnTo>
                  <a:pt x="149" y="202"/>
                </a:lnTo>
                <a:lnTo>
                  <a:pt x="161" y="202"/>
                </a:lnTo>
                <a:lnTo>
                  <a:pt x="173" y="202"/>
                </a:lnTo>
                <a:lnTo>
                  <a:pt x="182" y="211"/>
                </a:lnTo>
                <a:lnTo>
                  <a:pt x="190" y="219"/>
                </a:lnTo>
                <a:lnTo>
                  <a:pt x="194" y="227"/>
                </a:lnTo>
                <a:close/>
                <a:moveTo>
                  <a:pt x="310" y="215"/>
                </a:moveTo>
                <a:lnTo>
                  <a:pt x="310" y="215"/>
                </a:lnTo>
                <a:lnTo>
                  <a:pt x="322" y="219"/>
                </a:lnTo>
                <a:lnTo>
                  <a:pt x="334" y="223"/>
                </a:lnTo>
                <a:lnTo>
                  <a:pt x="338" y="235"/>
                </a:lnTo>
                <a:lnTo>
                  <a:pt x="342" y="248"/>
                </a:lnTo>
                <a:lnTo>
                  <a:pt x="342" y="495"/>
                </a:lnTo>
                <a:lnTo>
                  <a:pt x="338" y="507"/>
                </a:lnTo>
                <a:lnTo>
                  <a:pt x="334" y="520"/>
                </a:lnTo>
                <a:lnTo>
                  <a:pt x="322" y="524"/>
                </a:lnTo>
                <a:lnTo>
                  <a:pt x="310" y="528"/>
                </a:lnTo>
                <a:lnTo>
                  <a:pt x="297" y="524"/>
                </a:lnTo>
                <a:lnTo>
                  <a:pt x="285" y="520"/>
                </a:lnTo>
                <a:lnTo>
                  <a:pt x="281" y="507"/>
                </a:lnTo>
                <a:lnTo>
                  <a:pt x="277" y="495"/>
                </a:lnTo>
                <a:lnTo>
                  <a:pt x="277" y="248"/>
                </a:lnTo>
                <a:lnTo>
                  <a:pt x="281" y="235"/>
                </a:lnTo>
                <a:lnTo>
                  <a:pt x="285" y="223"/>
                </a:lnTo>
                <a:lnTo>
                  <a:pt x="297" y="219"/>
                </a:lnTo>
                <a:lnTo>
                  <a:pt x="310" y="215"/>
                </a:lnTo>
                <a:close/>
                <a:moveTo>
                  <a:pt x="425" y="227"/>
                </a:moveTo>
                <a:lnTo>
                  <a:pt x="425" y="227"/>
                </a:lnTo>
                <a:lnTo>
                  <a:pt x="429" y="219"/>
                </a:lnTo>
                <a:lnTo>
                  <a:pt x="433" y="211"/>
                </a:lnTo>
                <a:lnTo>
                  <a:pt x="446" y="202"/>
                </a:lnTo>
                <a:lnTo>
                  <a:pt x="458" y="202"/>
                </a:lnTo>
                <a:lnTo>
                  <a:pt x="470" y="202"/>
                </a:lnTo>
                <a:lnTo>
                  <a:pt x="479" y="206"/>
                </a:lnTo>
                <a:lnTo>
                  <a:pt x="487" y="219"/>
                </a:lnTo>
                <a:lnTo>
                  <a:pt x="487" y="231"/>
                </a:lnTo>
                <a:lnTo>
                  <a:pt x="487" y="235"/>
                </a:lnTo>
                <a:lnTo>
                  <a:pt x="450" y="491"/>
                </a:lnTo>
                <a:lnTo>
                  <a:pt x="450" y="495"/>
                </a:lnTo>
                <a:lnTo>
                  <a:pt x="446" y="499"/>
                </a:lnTo>
                <a:lnTo>
                  <a:pt x="441" y="512"/>
                </a:lnTo>
                <a:lnTo>
                  <a:pt x="429" y="516"/>
                </a:lnTo>
                <a:lnTo>
                  <a:pt x="417" y="520"/>
                </a:lnTo>
                <a:lnTo>
                  <a:pt x="404" y="516"/>
                </a:lnTo>
                <a:lnTo>
                  <a:pt x="396" y="512"/>
                </a:lnTo>
                <a:lnTo>
                  <a:pt x="388" y="499"/>
                </a:lnTo>
                <a:lnTo>
                  <a:pt x="388" y="487"/>
                </a:lnTo>
                <a:lnTo>
                  <a:pt x="388" y="483"/>
                </a:lnTo>
                <a:lnTo>
                  <a:pt x="425" y="227"/>
                </a:lnTo>
                <a:close/>
              </a:path>
            </a:pathLst>
          </a:custGeom>
          <a:gradFill rotWithShape="1">
            <a:gsLst>
              <a:gs pos="0">
                <a:srgbClr val="FF6699"/>
              </a:gs>
              <a:gs pos="100000">
                <a:srgbClr val="FF0066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569" name="Text Box 1958"/>
          <p:cNvSpPr txBox="1">
            <a:spLocks noChangeArrowheads="1"/>
          </p:cNvSpPr>
          <p:nvPr/>
        </p:nvSpPr>
        <p:spPr bwMode="auto">
          <a:xfrm>
            <a:off x="1246188" y="3929063"/>
            <a:ext cx="1041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800" b="1">
                <a:solidFill>
                  <a:srgbClr val="FF0066"/>
                </a:solidFill>
                <a:latin typeface="돋움" pitchFamily="34" charset="-127"/>
                <a:ea typeface="돋움" pitchFamily="34" charset="-127"/>
              </a:rPr>
              <a:t>WASTE </a:t>
            </a:r>
          </a:p>
        </p:txBody>
      </p:sp>
      <p:sp>
        <p:nvSpPr>
          <p:cNvPr id="23570" name="Text Box 1962"/>
          <p:cNvSpPr txBox="1">
            <a:spLocks noChangeArrowheads="1"/>
          </p:cNvSpPr>
          <p:nvPr/>
        </p:nvSpPr>
        <p:spPr bwMode="auto">
          <a:xfrm>
            <a:off x="5270500" y="1417638"/>
            <a:ext cx="11223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1200" b="1">
                <a:solidFill>
                  <a:srgbClr val="15680C"/>
                </a:solidFill>
                <a:latin typeface="돋움" pitchFamily="34" charset="-127"/>
                <a:ea typeface="돋움" pitchFamily="34" charset="-127"/>
              </a:rPr>
              <a:t>REPRODUCE</a:t>
            </a:r>
          </a:p>
        </p:txBody>
      </p:sp>
      <p:sp>
        <p:nvSpPr>
          <p:cNvPr id="23571" name="Text Box 1963"/>
          <p:cNvSpPr txBox="1">
            <a:spLocks noChangeArrowheads="1"/>
          </p:cNvSpPr>
          <p:nvPr/>
        </p:nvSpPr>
        <p:spPr bwMode="auto">
          <a:xfrm>
            <a:off x="3868738" y="2152650"/>
            <a:ext cx="1030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3200" b="1">
                <a:solidFill>
                  <a:srgbClr val="15680C"/>
                </a:solidFill>
                <a:latin typeface="돋움" pitchFamily="34" charset="-127"/>
                <a:ea typeface="돋움" pitchFamily="34" charset="-127"/>
              </a:rPr>
              <a:t>47%</a:t>
            </a:r>
          </a:p>
        </p:txBody>
      </p:sp>
      <p:sp>
        <p:nvSpPr>
          <p:cNvPr id="23572" name="Text Box 1970"/>
          <p:cNvSpPr txBox="1">
            <a:spLocks noChangeArrowheads="1"/>
          </p:cNvSpPr>
          <p:nvPr/>
        </p:nvSpPr>
        <p:spPr bwMode="auto">
          <a:xfrm>
            <a:off x="2871788" y="3262313"/>
            <a:ext cx="10302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3200" b="1">
                <a:solidFill>
                  <a:srgbClr val="FF0066"/>
                </a:solidFill>
                <a:latin typeface="돋움" pitchFamily="34" charset="-127"/>
                <a:ea typeface="돋움" pitchFamily="34" charset="-127"/>
              </a:rPr>
              <a:t>21%</a:t>
            </a:r>
          </a:p>
        </p:txBody>
      </p:sp>
      <p:sp>
        <p:nvSpPr>
          <p:cNvPr id="23573" name="Text Box 1971"/>
          <p:cNvSpPr txBox="1">
            <a:spLocks noChangeArrowheads="1"/>
          </p:cNvSpPr>
          <p:nvPr/>
        </p:nvSpPr>
        <p:spPr bwMode="auto">
          <a:xfrm>
            <a:off x="4849813" y="3262313"/>
            <a:ext cx="10302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3200" b="1">
                <a:solidFill>
                  <a:srgbClr val="13239B"/>
                </a:solidFill>
                <a:latin typeface="돋움" pitchFamily="34" charset="-127"/>
                <a:ea typeface="돋움" pitchFamily="34" charset="-127"/>
              </a:rPr>
              <a:t>32%</a:t>
            </a:r>
          </a:p>
        </p:txBody>
      </p:sp>
      <p:grpSp>
        <p:nvGrpSpPr>
          <p:cNvPr id="23574" name="Group 1978"/>
          <p:cNvGrpSpPr>
            <a:grpSpLocks/>
          </p:cNvGrpSpPr>
          <p:nvPr/>
        </p:nvGrpSpPr>
        <p:grpSpPr bwMode="auto">
          <a:xfrm>
            <a:off x="6450013" y="1409700"/>
            <a:ext cx="1389062" cy="882650"/>
            <a:chOff x="4413" y="1533"/>
            <a:chExt cx="875" cy="556"/>
          </a:xfrm>
        </p:grpSpPr>
        <p:sp>
          <p:nvSpPr>
            <p:cNvPr id="23585" name="Text Box 1974"/>
            <p:cNvSpPr txBox="1">
              <a:spLocks noChangeArrowheads="1"/>
            </p:cNvSpPr>
            <p:nvPr/>
          </p:nvSpPr>
          <p:spPr bwMode="auto">
            <a:xfrm>
              <a:off x="4413" y="1646"/>
              <a:ext cx="875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atinLnBrk="1"/>
              <a:r>
                <a:rPr lang="en-US" altLang="ko-KR">
                  <a:ea typeface="굴림" pitchFamily="34" charset="-127"/>
                </a:rPr>
                <a:t>Mixing Business With </a:t>
              </a:r>
            </a:p>
            <a:p>
              <a:pPr latinLnBrk="1"/>
              <a:r>
                <a:rPr lang="en-US" altLang="ko-KR">
                  <a:ea typeface="굴림" pitchFamily="34" charset="-127"/>
                </a:rPr>
                <a:t>Pleasuresponsored by</a:t>
              </a:r>
            </a:p>
            <a:p>
              <a:pPr latinLnBrk="1"/>
              <a:r>
                <a:rPr lang="en-US" altLang="ko-KR">
                  <a:ea typeface="굴림" pitchFamily="34" charset="-127"/>
                </a:rPr>
                <a:t>company nameSet aside </a:t>
              </a:r>
            </a:p>
            <a:p>
              <a:pPr latinLnBrk="1"/>
              <a:r>
                <a:rPr lang="en-US" altLang="ko-KR">
                  <a:ea typeface="굴림" pitchFamily="34" charset="-127"/>
                </a:rPr>
                <a:t>time for fun and </a:t>
              </a:r>
            </a:p>
            <a:p>
              <a:pPr latinLnBrk="1"/>
              <a:r>
                <a:rPr lang="en-US" altLang="ko-KR">
                  <a:ea typeface="굴림" pitchFamily="34" charset="-127"/>
                </a:rPr>
                <a:t>relaxation while visiting </a:t>
              </a:r>
            </a:p>
          </p:txBody>
        </p:sp>
        <p:sp>
          <p:nvSpPr>
            <p:cNvPr id="23586" name="Text Box 1975"/>
            <p:cNvSpPr txBox="1">
              <a:spLocks noChangeArrowheads="1"/>
            </p:cNvSpPr>
            <p:nvPr/>
          </p:nvSpPr>
          <p:spPr bwMode="auto">
            <a:xfrm>
              <a:off x="4802" y="1552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atinLnBrk="1"/>
              <a:r>
                <a:rPr lang="en-US" altLang="ko-KR" sz="1000" b="1">
                  <a:solidFill>
                    <a:srgbClr val="008000"/>
                  </a:solidFill>
                  <a:latin typeface="돋움" pitchFamily="34" charset="-127"/>
                  <a:ea typeface="돋움" pitchFamily="34" charset="-127"/>
                </a:rPr>
                <a:t>Conduct </a:t>
              </a:r>
            </a:p>
          </p:txBody>
        </p:sp>
        <p:sp>
          <p:nvSpPr>
            <p:cNvPr id="23587" name="AutoShape 1973"/>
            <p:cNvSpPr>
              <a:spLocks noChangeArrowheads="1"/>
            </p:cNvSpPr>
            <p:nvPr/>
          </p:nvSpPr>
          <p:spPr bwMode="auto">
            <a:xfrm>
              <a:off x="4477" y="1563"/>
              <a:ext cx="371" cy="102"/>
            </a:xfrm>
            <a:prstGeom prst="parallelogram">
              <a:avLst>
                <a:gd name="adj" fmla="val 0"/>
              </a:avLst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sp>
          <p:nvSpPr>
            <p:cNvPr id="23588" name="Text Box 1976"/>
            <p:cNvSpPr txBox="1">
              <a:spLocks noChangeArrowheads="1"/>
            </p:cNvSpPr>
            <p:nvPr/>
          </p:nvSpPr>
          <p:spPr bwMode="auto">
            <a:xfrm>
              <a:off x="4622" y="1533"/>
              <a:ext cx="2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latinLnBrk="1"/>
              <a:r>
                <a:rPr lang="en-US" altLang="ko-KR" sz="1200">
                  <a:solidFill>
                    <a:schemeClr val="bg1"/>
                  </a:solidFill>
                  <a:latin typeface="Dinbol"/>
                  <a:ea typeface="굴림" pitchFamily="34" charset="-127"/>
                </a:rPr>
                <a:t>01</a:t>
              </a:r>
            </a:p>
          </p:txBody>
        </p:sp>
      </p:grpSp>
      <p:sp>
        <p:nvSpPr>
          <p:cNvPr id="23575" name="Text Box 1983"/>
          <p:cNvSpPr txBox="1">
            <a:spLocks noChangeArrowheads="1"/>
          </p:cNvSpPr>
          <p:nvPr/>
        </p:nvSpPr>
        <p:spPr bwMode="auto">
          <a:xfrm>
            <a:off x="7672388" y="5151438"/>
            <a:ext cx="711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/>
            <a:r>
              <a:rPr lang="en-US" altLang="ko-KR" sz="1000" b="1">
                <a:solidFill>
                  <a:srgbClr val="5073E2"/>
                </a:solidFill>
                <a:latin typeface="돋움" pitchFamily="34" charset="-127"/>
                <a:ea typeface="돋움" pitchFamily="34" charset="-127"/>
              </a:rPr>
              <a:t>Conduct</a:t>
            </a:r>
            <a:r>
              <a:rPr lang="en-US" altLang="ko-KR" sz="1000">
                <a:solidFill>
                  <a:srgbClr val="5073E2"/>
                </a:solidFill>
                <a:latin typeface="Dinbol"/>
                <a:ea typeface="굴림" pitchFamily="34" charset="-127"/>
              </a:rPr>
              <a:t> </a:t>
            </a:r>
          </a:p>
        </p:txBody>
      </p:sp>
      <p:sp>
        <p:nvSpPr>
          <p:cNvPr id="23576" name="AutoShape 1984"/>
          <p:cNvSpPr>
            <a:spLocks noChangeArrowheads="1"/>
          </p:cNvSpPr>
          <p:nvPr/>
        </p:nvSpPr>
        <p:spPr bwMode="auto">
          <a:xfrm>
            <a:off x="7156450" y="5164138"/>
            <a:ext cx="588963" cy="161925"/>
          </a:xfrm>
          <a:prstGeom prst="parallelogram">
            <a:avLst>
              <a:gd name="adj" fmla="val 0"/>
            </a:avLst>
          </a:prstGeom>
          <a:solidFill>
            <a:srgbClr val="5073E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3577" name="Text Box 1985"/>
          <p:cNvSpPr txBox="1">
            <a:spLocks noChangeArrowheads="1"/>
          </p:cNvSpPr>
          <p:nvPr/>
        </p:nvSpPr>
        <p:spPr bwMode="auto">
          <a:xfrm>
            <a:off x="7386638" y="5116513"/>
            <a:ext cx="431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lang="en-US" altLang="ko-KR" sz="1200">
                <a:solidFill>
                  <a:schemeClr val="bg1"/>
                </a:solidFill>
                <a:latin typeface="Dinbol"/>
                <a:ea typeface="굴림" pitchFamily="34" charset="-127"/>
              </a:rPr>
              <a:t>02</a:t>
            </a:r>
          </a:p>
        </p:txBody>
      </p:sp>
      <p:sp>
        <p:nvSpPr>
          <p:cNvPr id="23578" name="Text Box 1986"/>
          <p:cNvSpPr txBox="1">
            <a:spLocks noChangeArrowheads="1"/>
          </p:cNvSpPr>
          <p:nvPr/>
        </p:nvSpPr>
        <p:spPr bwMode="auto">
          <a:xfrm>
            <a:off x="7073900" y="5303838"/>
            <a:ext cx="1704975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/>
            <a:r>
              <a:rPr lang="en-US" altLang="ko-KR">
                <a:ea typeface="굴림" pitchFamily="34" charset="-127"/>
              </a:rPr>
              <a:t>+ Accessibility/Universal Design</a:t>
            </a:r>
          </a:p>
          <a:p>
            <a:pPr latinLnBrk="1"/>
            <a:endParaRPr lang="en-US" altLang="ko-KR">
              <a:ea typeface="굴림" pitchFamily="34" charset="-127"/>
            </a:endParaRPr>
          </a:p>
          <a:p>
            <a:pPr latinLnBrk="1"/>
            <a:r>
              <a:rPr lang="en-US" altLang="ko-KR">
                <a:ea typeface="굴림" pitchFamily="34" charset="-127"/>
              </a:rPr>
              <a:t>+ Architects and Designers</a:t>
            </a:r>
          </a:p>
          <a:p>
            <a:pPr latinLnBrk="1"/>
            <a:endParaRPr lang="en-US" altLang="ko-KR">
              <a:ea typeface="굴림" pitchFamily="34" charset="-127"/>
            </a:endParaRPr>
          </a:p>
          <a:p>
            <a:pPr latinLnBrk="1"/>
            <a:r>
              <a:rPr lang="en-US" altLang="ko-KR">
                <a:ea typeface="굴림" pitchFamily="34" charset="-127"/>
              </a:rPr>
              <a:t>+ Architectural Anthropology</a:t>
            </a:r>
          </a:p>
          <a:p>
            <a:pPr latinLnBrk="1"/>
            <a:endParaRPr lang="en-US" altLang="ko-KR">
              <a:ea typeface="굴림" pitchFamily="34" charset="-127"/>
            </a:endParaRPr>
          </a:p>
          <a:p>
            <a:pPr latinLnBrk="1"/>
            <a:r>
              <a:rPr lang="en-US" altLang="ko-KR">
                <a:ea typeface="굴림" pitchFamily="34" charset="-127"/>
              </a:rPr>
              <a:t>+ Architectural Archives</a:t>
            </a:r>
          </a:p>
        </p:txBody>
      </p:sp>
      <p:sp>
        <p:nvSpPr>
          <p:cNvPr id="23579" name="Text Box 1988"/>
          <p:cNvSpPr txBox="1">
            <a:spLocks noChangeArrowheads="1"/>
          </p:cNvSpPr>
          <p:nvPr/>
        </p:nvSpPr>
        <p:spPr bwMode="auto">
          <a:xfrm>
            <a:off x="1558925" y="5170488"/>
            <a:ext cx="723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/>
            <a:r>
              <a:rPr lang="en-US" altLang="ko-KR" sz="1000" b="1">
                <a:solidFill>
                  <a:srgbClr val="FF6699"/>
                </a:solidFill>
                <a:latin typeface="돋움" pitchFamily="34" charset="-127"/>
                <a:ea typeface="돋움" pitchFamily="34" charset="-127"/>
              </a:rPr>
              <a:t>Conduct </a:t>
            </a:r>
          </a:p>
        </p:txBody>
      </p:sp>
      <p:sp>
        <p:nvSpPr>
          <p:cNvPr id="23580" name="AutoShape 1989"/>
          <p:cNvSpPr>
            <a:spLocks noChangeArrowheads="1"/>
          </p:cNvSpPr>
          <p:nvPr/>
        </p:nvSpPr>
        <p:spPr bwMode="auto">
          <a:xfrm>
            <a:off x="1042988" y="5187950"/>
            <a:ext cx="588962" cy="161925"/>
          </a:xfrm>
          <a:prstGeom prst="parallelogram">
            <a:avLst>
              <a:gd name="adj" fmla="val 0"/>
            </a:avLst>
          </a:prstGeom>
          <a:solidFill>
            <a:srgbClr val="FF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3581" name="Text Box 1990"/>
          <p:cNvSpPr txBox="1">
            <a:spLocks noChangeArrowheads="1"/>
          </p:cNvSpPr>
          <p:nvPr/>
        </p:nvSpPr>
        <p:spPr bwMode="auto">
          <a:xfrm>
            <a:off x="1273175" y="5140325"/>
            <a:ext cx="431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lang="en-US" altLang="ko-KR" sz="1200">
                <a:solidFill>
                  <a:schemeClr val="bg1"/>
                </a:solidFill>
                <a:latin typeface="Dinbol"/>
                <a:ea typeface="굴림" pitchFamily="34" charset="-127"/>
              </a:rPr>
              <a:t>03</a:t>
            </a:r>
          </a:p>
        </p:txBody>
      </p:sp>
      <p:grpSp>
        <p:nvGrpSpPr>
          <p:cNvPr id="23582" name="Group 1993"/>
          <p:cNvGrpSpPr>
            <a:grpSpLocks/>
          </p:cNvGrpSpPr>
          <p:nvPr/>
        </p:nvGrpSpPr>
        <p:grpSpPr bwMode="auto">
          <a:xfrm>
            <a:off x="957263" y="5327650"/>
            <a:ext cx="2347912" cy="700088"/>
            <a:chOff x="603" y="3246"/>
            <a:chExt cx="1479" cy="441"/>
          </a:xfrm>
        </p:grpSpPr>
        <p:sp>
          <p:nvSpPr>
            <p:cNvPr id="23583" name="Text Box 1991"/>
            <p:cNvSpPr txBox="1">
              <a:spLocks noChangeArrowheads="1"/>
            </p:cNvSpPr>
            <p:nvPr/>
          </p:nvSpPr>
          <p:spPr bwMode="auto">
            <a:xfrm>
              <a:off x="603" y="3246"/>
              <a:ext cx="14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atinLnBrk="1"/>
              <a:r>
                <a:rPr lang="en-US" altLang="ko-KR">
                  <a:ea typeface="굴림" pitchFamily="34" charset="-127"/>
                </a:rPr>
                <a:t>-Welcome to architecture online, the leading </a:t>
              </a:r>
            </a:p>
            <a:p>
              <a:pPr latinLnBrk="1"/>
              <a:r>
                <a:rPr lang="en-US" altLang="ko-KR">
                  <a:ea typeface="굴림" pitchFamily="34" charset="-127"/>
                </a:rPr>
                <a:t> architecture reference site on the web, </a:t>
              </a:r>
            </a:p>
          </p:txBody>
        </p:sp>
        <p:sp>
          <p:nvSpPr>
            <p:cNvPr id="23584" name="Text Box 1992"/>
            <p:cNvSpPr txBox="1">
              <a:spLocks noChangeArrowheads="1"/>
            </p:cNvSpPr>
            <p:nvPr/>
          </p:nvSpPr>
          <p:spPr bwMode="auto">
            <a:xfrm>
              <a:off x="603" y="3475"/>
              <a:ext cx="140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atinLnBrk="1"/>
              <a:r>
                <a:rPr lang="en-US" altLang="ko-KR">
                  <a:ea typeface="굴림" pitchFamily="34" charset="-127"/>
                </a:rPr>
                <a:t>-Design Firms Win Top Design Award with </a:t>
              </a:r>
            </a:p>
            <a:p>
              <a:pPr latinLnBrk="1"/>
              <a:r>
                <a:rPr lang="en-US" altLang="ko-KR">
                  <a:ea typeface="굴림" pitchFamily="34" charset="-127"/>
                </a:rPr>
                <a:t> Boilerhouse COMPANY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9" name="Line 1557"/>
          <p:cNvSpPr>
            <a:spLocks noChangeShapeType="1"/>
          </p:cNvSpPr>
          <p:nvPr/>
        </p:nvSpPr>
        <p:spPr bwMode="auto">
          <a:xfrm>
            <a:off x="1943100" y="589915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80" name="Line 1558"/>
          <p:cNvSpPr>
            <a:spLocks noChangeShapeType="1"/>
          </p:cNvSpPr>
          <p:nvPr/>
        </p:nvSpPr>
        <p:spPr bwMode="auto">
          <a:xfrm>
            <a:off x="1943100" y="589915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81" name="Line 1561"/>
          <p:cNvSpPr>
            <a:spLocks noChangeShapeType="1"/>
          </p:cNvSpPr>
          <p:nvPr/>
        </p:nvSpPr>
        <p:spPr bwMode="auto">
          <a:xfrm>
            <a:off x="1730375" y="60610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82" name="Line 1562"/>
          <p:cNvSpPr>
            <a:spLocks noChangeShapeType="1"/>
          </p:cNvSpPr>
          <p:nvPr/>
        </p:nvSpPr>
        <p:spPr bwMode="auto">
          <a:xfrm>
            <a:off x="1730375" y="60610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83" name="Line 1574"/>
          <p:cNvSpPr>
            <a:spLocks noChangeShapeType="1"/>
          </p:cNvSpPr>
          <p:nvPr/>
        </p:nvSpPr>
        <p:spPr bwMode="auto">
          <a:xfrm>
            <a:off x="1717675" y="59150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84" name="Line 1575"/>
          <p:cNvSpPr>
            <a:spLocks noChangeShapeType="1"/>
          </p:cNvSpPr>
          <p:nvPr/>
        </p:nvSpPr>
        <p:spPr bwMode="auto">
          <a:xfrm>
            <a:off x="1717675" y="59150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85" name="Line 1598"/>
          <p:cNvSpPr>
            <a:spLocks noChangeShapeType="1"/>
          </p:cNvSpPr>
          <p:nvPr/>
        </p:nvSpPr>
        <p:spPr bwMode="auto">
          <a:xfrm>
            <a:off x="4899025" y="61341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86" name="Line 1599"/>
          <p:cNvSpPr>
            <a:spLocks noChangeShapeType="1"/>
          </p:cNvSpPr>
          <p:nvPr/>
        </p:nvSpPr>
        <p:spPr bwMode="auto">
          <a:xfrm>
            <a:off x="4899025" y="61341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87" name="Line 1602"/>
          <p:cNvSpPr>
            <a:spLocks noChangeShapeType="1"/>
          </p:cNvSpPr>
          <p:nvPr/>
        </p:nvSpPr>
        <p:spPr bwMode="auto">
          <a:xfrm>
            <a:off x="4873625" y="59817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88" name="Line 1603"/>
          <p:cNvSpPr>
            <a:spLocks noChangeShapeType="1"/>
          </p:cNvSpPr>
          <p:nvPr/>
        </p:nvSpPr>
        <p:spPr bwMode="auto">
          <a:xfrm>
            <a:off x="4873625" y="59817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8289" name="Group 2116"/>
          <p:cNvGrpSpPr>
            <a:grpSpLocks/>
          </p:cNvGrpSpPr>
          <p:nvPr/>
        </p:nvGrpSpPr>
        <p:grpSpPr bwMode="auto">
          <a:xfrm>
            <a:off x="3508375" y="6043613"/>
            <a:ext cx="236538" cy="163512"/>
            <a:chOff x="2210" y="3807"/>
            <a:chExt cx="149" cy="103"/>
          </a:xfrm>
        </p:grpSpPr>
        <p:sp>
          <p:nvSpPr>
            <p:cNvPr id="8350" name="Line 1612"/>
            <p:cNvSpPr>
              <a:spLocks noChangeShapeType="1"/>
            </p:cNvSpPr>
            <p:nvPr/>
          </p:nvSpPr>
          <p:spPr bwMode="auto">
            <a:xfrm>
              <a:off x="2358" y="380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51" name="Line 1613"/>
            <p:cNvSpPr>
              <a:spLocks noChangeShapeType="1"/>
            </p:cNvSpPr>
            <p:nvPr/>
          </p:nvSpPr>
          <p:spPr bwMode="auto">
            <a:xfrm>
              <a:off x="2358" y="380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52" name="Line 1616"/>
            <p:cNvSpPr>
              <a:spLocks noChangeShapeType="1"/>
            </p:cNvSpPr>
            <p:nvPr/>
          </p:nvSpPr>
          <p:spPr bwMode="auto">
            <a:xfrm>
              <a:off x="2224" y="3909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53" name="Line 1617"/>
            <p:cNvSpPr>
              <a:spLocks noChangeShapeType="1"/>
            </p:cNvSpPr>
            <p:nvPr/>
          </p:nvSpPr>
          <p:spPr bwMode="auto">
            <a:xfrm>
              <a:off x="2224" y="3909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54" name="Line 1620"/>
            <p:cNvSpPr>
              <a:spLocks noChangeShapeType="1"/>
            </p:cNvSpPr>
            <p:nvPr/>
          </p:nvSpPr>
          <p:spPr bwMode="auto">
            <a:xfrm>
              <a:off x="2216" y="3855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55" name="Line 1621"/>
            <p:cNvSpPr>
              <a:spLocks noChangeShapeType="1"/>
            </p:cNvSpPr>
            <p:nvPr/>
          </p:nvSpPr>
          <p:spPr bwMode="auto">
            <a:xfrm>
              <a:off x="2216" y="3855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56" name="Line 1623"/>
            <p:cNvSpPr>
              <a:spLocks noChangeShapeType="1"/>
            </p:cNvSpPr>
            <p:nvPr/>
          </p:nvSpPr>
          <p:spPr bwMode="auto">
            <a:xfrm>
              <a:off x="2210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57" name="Line 1624"/>
            <p:cNvSpPr>
              <a:spLocks noChangeShapeType="1"/>
            </p:cNvSpPr>
            <p:nvPr/>
          </p:nvSpPr>
          <p:spPr bwMode="auto">
            <a:xfrm>
              <a:off x="2210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58" name="Line 1626"/>
            <p:cNvSpPr>
              <a:spLocks noChangeShapeType="1"/>
            </p:cNvSpPr>
            <p:nvPr/>
          </p:nvSpPr>
          <p:spPr bwMode="auto">
            <a:xfrm>
              <a:off x="2222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59" name="Line 1627"/>
            <p:cNvSpPr>
              <a:spLocks noChangeShapeType="1"/>
            </p:cNvSpPr>
            <p:nvPr/>
          </p:nvSpPr>
          <p:spPr bwMode="auto">
            <a:xfrm>
              <a:off x="2222" y="381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60" name="Line 1629"/>
            <p:cNvSpPr>
              <a:spLocks noChangeShapeType="1"/>
            </p:cNvSpPr>
            <p:nvPr/>
          </p:nvSpPr>
          <p:spPr bwMode="auto">
            <a:xfrm>
              <a:off x="2216" y="381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61" name="Line 1630"/>
            <p:cNvSpPr>
              <a:spLocks noChangeShapeType="1"/>
            </p:cNvSpPr>
            <p:nvPr/>
          </p:nvSpPr>
          <p:spPr bwMode="auto">
            <a:xfrm>
              <a:off x="2216" y="3817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8290" name="Line 2076"/>
          <p:cNvSpPr>
            <a:spLocks noChangeShapeType="1"/>
          </p:cNvSpPr>
          <p:nvPr/>
        </p:nvSpPr>
        <p:spPr bwMode="auto">
          <a:xfrm>
            <a:off x="179388" y="4149725"/>
            <a:ext cx="1944687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8278" name="Object 86"/>
          <p:cNvGraphicFramePr>
            <a:graphicFrameLocks noChangeAspect="1"/>
          </p:cNvGraphicFramePr>
          <p:nvPr/>
        </p:nvGraphicFramePr>
        <p:xfrm>
          <a:off x="161925" y="620713"/>
          <a:ext cx="6445250" cy="4330700"/>
        </p:xfrm>
        <a:graphic>
          <a:graphicData uri="http://schemas.openxmlformats.org/presentationml/2006/ole">
            <p:oleObj spid="_x0000_s8278" name="차트" r:id="rId3" imgW="5953337" imgH="4000500" progId="MSGraph.Chart.8">
              <p:embed followColorScheme="full"/>
            </p:oleObj>
          </a:graphicData>
        </a:graphic>
      </p:graphicFrame>
      <p:sp>
        <p:nvSpPr>
          <p:cNvPr id="8291" name="Rectangle 2375"/>
          <p:cNvSpPr>
            <a:spLocks noChangeArrowheads="1"/>
          </p:cNvSpPr>
          <p:nvPr/>
        </p:nvSpPr>
        <p:spPr bwMode="auto">
          <a:xfrm>
            <a:off x="539750" y="4849813"/>
            <a:ext cx="8064500" cy="288925"/>
          </a:xfrm>
          <a:prstGeom prst="rect">
            <a:avLst/>
          </a:prstGeom>
          <a:solidFill>
            <a:srgbClr val="C0C0C0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8292" name="Rectangle 2376"/>
          <p:cNvSpPr>
            <a:spLocks noChangeArrowheads="1"/>
          </p:cNvSpPr>
          <p:nvPr/>
        </p:nvSpPr>
        <p:spPr bwMode="auto">
          <a:xfrm>
            <a:off x="541338" y="5281613"/>
            <a:ext cx="831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>
              <a:spcBef>
                <a:spcPct val="20000"/>
              </a:spcBef>
            </a:pPr>
            <a:r>
              <a:rPr lang="en-US" altLang="ko-KR" sz="900" b="1">
                <a:latin typeface="돋움" pitchFamily="34" charset="-127"/>
                <a:ea typeface="돋움" pitchFamily="34" charset="-127"/>
              </a:rPr>
              <a:t>Contents 01</a:t>
            </a:r>
          </a:p>
        </p:txBody>
      </p:sp>
      <p:sp>
        <p:nvSpPr>
          <p:cNvPr id="8293" name="Rectangle 2377"/>
          <p:cNvSpPr>
            <a:spLocks noChangeArrowheads="1"/>
          </p:cNvSpPr>
          <p:nvPr/>
        </p:nvSpPr>
        <p:spPr bwMode="auto">
          <a:xfrm>
            <a:off x="2555875" y="4891088"/>
            <a:ext cx="167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/>
            <a:r>
              <a:rPr lang="en-US" altLang="ko-KR" sz="900">
                <a:latin typeface="Arial" charset="0"/>
                <a:ea typeface="굴림" pitchFamily="34" charset="-127"/>
              </a:rPr>
              <a:t>B u s i n e s s   C o n t e n t s.</a:t>
            </a:r>
          </a:p>
        </p:txBody>
      </p:sp>
      <p:sp>
        <p:nvSpPr>
          <p:cNvPr id="8294" name="Rectangle 2379"/>
          <p:cNvSpPr>
            <a:spLocks noChangeArrowheads="1"/>
          </p:cNvSpPr>
          <p:nvPr/>
        </p:nvSpPr>
        <p:spPr bwMode="auto">
          <a:xfrm>
            <a:off x="539750" y="6096000"/>
            <a:ext cx="831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>
              <a:spcBef>
                <a:spcPct val="20000"/>
              </a:spcBef>
            </a:pPr>
            <a:r>
              <a:rPr lang="en-US" altLang="ko-KR" sz="900" b="1">
                <a:latin typeface="돋움" pitchFamily="34" charset="-127"/>
                <a:ea typeface="돋움" pitchFamily="34" charset="-127"/>
              </a:rPr>
              <a:t>Contents 02</a:t>
            </a:r>
          </a:p>
        </p:txBody>
      </p:sp>
      <p:sp>
        <p:nvSpPr>
          <p:cNvPr id="8295" name="Line 2382"/>
          <p:cNvSpPr>
            <a:spLocks noChangeShapeType="1"/>
          </p:cNvSpPr>
          <p:nvPr/>
        </p:nvSpPr>
        <p:spPr bwMode="auto">
          <a:xfrm>
            <a:off x="469900" y="5930900"/>
            <a:ext cx="3886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96" name="Line 2383"/>
          <p:cNvSpPr>
            <a:spLocks noChangeShapeType="1"/>
          </p:cNvSpPr>
          <p:nvPr/>
        </p:nvSpPr>
        <p:spPr bwMode="auto">
          <a:xfrm>
            <a:off x="468313" y="6723063"/>
            <a:ext cx="3887787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97" name="Line 2384"/>
          <p:cNvSpPr>
            <a:spLocks noChangeShapeType="1"/>
          </p:cNvSpPr>
          <p:nvPr/>
        </p:nvSpPr>
        <p:spPr bwMode="auto">
          <a:xfrm>
            <a:off x="4787900" y="6721475"/>
            <a:ext cx="381635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98" name="Rectangle 2385"/>
          <p:cNvSpPr>
            <a:spLocks noChangeArrowheads="1"/>
          </p:cNvSpPr>
          <p:nvPr/>
        </p:nvSpPr>
        <p:spPr bwMode="auto">
          <a:xfrm>
            <a:off x="577850" y="4848225"/>
            <a:ext cx="16621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/>
            <a:r>
              <a:rPr lang="en-US" altLang="ko-KR" sz="1200" b="1">
                <a:latin typeface="돋움" pitchFamily="34" charset="-127"/>
                <a:ea typeface="돋움" pitchFamily="34" charset="-127"/>
              </a:rPr>
              <a:t>Prepare for Business</a:t>
            </a:r>
          </a:p>
        </p:txBody>
      </p:sp>
      <p:sp>
        <p:nvSpPr>
          <p:cNvPr id="8299" name="Rectangle 2386"/>
          <p:cNvSpPr>
            <a:spLocks noChangeArrowheads="1"/>
          </p:cNvSpPr>
          <p:nvPr/>
        </p:nvSpPr>
        <p:spPr bwMode="auto">
          <a:xfrm>
            <a:off x="2268538" y="4797425"/>
            <a:ext cx="215900" cy="358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latinLnBrk="1"/>
            <a:endParaRPr lang="zh-CN" altLang="zh-CN" sz="1800">
              <a:ea typeface="굴림" pitchFamily="34" charset="-127"/>
            </a:endParaRPr>
          </a:p>
        </p:txBody>
      </p:sp>
      <p:sp>
        <p:nvSpPr>
          <p:cNvPr id="8300" name="Line 2390"/>
          <p:cNvSpPr>
            <a:spLocks noChangeShapeType="1"/>
          </p:cNvSpPr>
          <p:nvPr/>
        </p:nvSpPr>
        <p:spPr bwMode="auto">
          <a:xfrm>
            <a:off x="4787900" y="5930900"/>
            <a:ext cx="381635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301" name="Line 2405"/>
          <p:cNvSpPr>
            <a:spLocks noChangeShapeType="1"/>
          </p:cNvSpPr>
          <p:nvPr/>
        </p:nvSpPr>
        <p:spPr bwMode="auto">
          <a:xfrm>
            <a:off x="6367463" y="1628775"/>
            <a:ext cx="0" cy="3240088"/>
          </a:xfrm>
          <a:prstGeom prst="line">
            <a:avLst/>
          </a:prstGeom>
          <a:noFill/>
          <a:ln w="25400" cap="rnd">
            <a:solidFill>
              <a:schemeClr val="bg2"/>
            </a:solidFill>
            <a:prstDash val="sysDot"/>
            <a:round/>
            <a:headEnd type="oval" w="sm" len="sm"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8302" name="Group 2404"/>
          <p:cNvGrpSpPr>
            <a:grpSpLocks/>
          </p:cNvGrpSpPr>
          <p:nvPr/>
        </p:nvGrpSpPr>
        <p:grpSpPr bwMode="auto">
          <a:xfrm>
            <a:off x="6443663" y="1628775"/>
            <a:ext cx="865187" cy="449263"/>
            <a:chOff x="3923" y="1207"/>
            <a:chExt cx="545" cy="283"/>
          </a:xfrm>
        </p:grpSpPr>
        <p:sp>
          <p:nvSpPr>
            <p:cNvPr id="8344" name="Line 2403"/>
            <p:cNvSpPr>
              <a:spLocks noChangeShapeType="1"/>
            </p:cNvSpPr>
            <p:nvPr/>
          </p:nvSpPr>
          <p:spPr bwMode="auto">
            <a:xfrm>
              <a:off x="4071" y="1277"/>
              <a:ext cx="397" cy="0"/>
            </a:xfrm>
            <a:prstGeom prst="line">
              <a:avLst/>
            </a:prstGeom>
            <a:noFill/>
            <a:ln w="9525" cap="rnd">
              <a:solidFill>
                <a:schemeClr val="accent2"/>
              </a:solidFill>
              <a:prstDash val="sysDot"/>
              <a:round/>
              <a:headEnd/>
              <a:tailEnd type="oval" w="sm" len="sm"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8345" name="Group 2402"/>
            <p:cNvGrpSpPr>
              <a:grpSpLocks/>
            </p:cNvGrpSpPr>
            <p:nvPr/>
          </p:nvGrpSpPr>
          <p:grpSpPr bwMode="auto">
            <a:xfrm>
              <a:off x="3923" y="1207"/>
              <a:ext cx="318" cy="283"/>
              <a:chOff x="3923" y="1207"/>
              <a:chExt cx="402" cy="358"/>
            </a:xfrm>
          </p:grpSpPr>
          <p:grpSp>
            <p:nvGrpSpPr>
              <p:cNvPr id="8346" name="Group 2401"/>
              <p:cNvGrpSpPr>
                <a:grpSpLocks/>
              </p:cNvGrpSpPr>
              <p:nvPr/>
            </p:nvGrpSpPr>
            <p:grpSpPr bwMode="auto">
              <a:xfrm>
                <a:off x="3923" y="1389"/>
                <a:ext cx="402" cy="176"/>
                <a:chOff x="3923" y="1389"/>
                <a:chExt cx="402" cy="176"/>
              </a:xfrm>
            </p:grpSpPr>
            <p:sp>
              <p:nvSpPr>
                <p:cNvPr id="8348" name="Oval 2395"/>
                <p:cNvSpPr>
                  <a:spLocks noChangeArrowheads="1"/>
                </p:cNvSpPr>
                <p:nvPr/>
              </p:nvSpPr>
              <p:spPr bwMode="auto">
                <a:xfrm>
                  <a:off x="3923" y="1389"/>
                  <a:ext cx="175" cy="17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latinLnBrk="1"/>
                  <a:endParaRPr lang="zh-CN" altLang="zh-CN">
                    <a:ea typeface="굴림" pitchFamily="34" charset="-127"/>
                  </a:endParaRPr>
                </a:p>
              </p:txBody>
            </p:sp>
            <p:sp>
              <p:nvSpPr>
                <p:cNvPr id="8349" name="Oval 2399"/>
                <p:cNvSpPr>
                  <a:spLocks noChangeArrowheads="1"/>
                </p:cNvSpPr>
                <p:nvPr/>
              </p:nvSpPr>
              <p:spPr bwMode="auto">
                <a:xfrm>
                  <a:off x="4150" y="1389"/>
                  <a:ext cx="175" cy="17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latinLnBrk="1"/>
                  <a:endParaRPr lang="zh-CN" altLang="zh-CN">
                    <a:ea typeface="굴림" pitchFamily="34" charset="-127"/>
                  </a:endParaRPr>
                </a:p>
              </p:txBody>
            </p:sp>
          </p:grpSp>
          <p:sp>
            <p:nvSpPr>
              <p:cNvPr id="8347" name="Oval 2400"/>
              <p:cNvSpPr>
                <a:spLocks noChangeArrowheads="1"/>
              </p:cNvSpPr>
              <p:nvPr/>
            </p:nvSpPr>
            <p:spPr bwMode="auto">
              <a:xfrm>
                <a:off x="4036" y="1207"/>
                <a:ext cx="175" cy="176"/>
              </a:xfrm>
              <a:prstGeom prst="ellipse">
                <a:avLst/>
              </a:prstGeom>
              <a:solidFill>
                <a:srgbClr val="00CC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latinLnBrk="1"/>
                <a:endParaRPr lang="zh-CN" altLang="zh-CN">
                  <a:ea typeface="굴림" pitchFamily="34" charset="-127"/>
                </a:endParaRPr>
              </a:p>
            </p:txBody>
          </p:sp>
        </p:grpSp>
      </p:grpSp>
      <p:sp>
        <p:nvSpPr>
          <p:cNvPr id="8303" name="Rectangle 2406"/>
          <p:cNvSpPr>
            <a:spLocks noChangeArrowheads="1"/>
          </p:cNvSpPr>
          <p:nvPr/>
        </p:nvSpPr>
        <p:spPr bwMode="auto">
          <a:xfrm>
            <a:off x="7270750" y="1595438"/>
            <a:ext cx="14128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 sz="1000" b="1">
                <a:latin typeface="돋움" pitchFamily="34" charset="-127"/>
                <a:ea typeface="돋움" pitchFamily="34" charset="-127"/>
              </a:rPr>
              <a:t>Prepare for Business</a:t>
            </a:r>
          </a:p>
        </p:txBody>
      </p:sp>
      <p:sp>
        <p:nvSpPr>
          <p:cNvPr id="8304" name="Rectangle 2407"/>
          <p:cNvSpPr>
            <a:spLocks noChangeArrowheads="1"/>
          </p:cNvSpPr>
          <p:nvPr/>
        </p:nvSpPr>
        <p:spPr bwMode="auto">
          <a:xfrm>
            <a:off x="6973888" y="1773238"/>
            <a:ext cx="21701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/>
            <a:r>
              <a:rPr lang="en-US" altLang="ko-KR">
                <a:ea typeface="굴림" pitchFamily="34" charset="-127"/>
              </a:rPr>
              <a:t>Welcome to the Education, an annotated </a:t>
            </a:r>
          </a:p>
          <a:p>
            <a:pPr algn="r" latinLnBrk="1"/>
            <a:r>
              <a:rPr lang="en-US" altLang="ko-KR">
                <a:ea typeface="굴림" pitchFamily="34" charset="-127"/>
              </a:rPr>
              <a:t>guide to the best education-related sites.</a:t>
            </a:r>
          </a:p>
        </p:txBody>
      </p:sp>
      <p:grpSp>
        <p:nvGrpSpPr>
          <p:cNvPr id="8305" name="Group 2410"/>
          <p:cNvGrpSpPr>
            <a:grpSpLocks/>
          </p:cNvGrpSpPr>
          <p:nvPr/>
        </p:nvGrpSpPr>
        <p:grpSpPr bwMode="auto">
          <a:xfrm>
            <a:off x="6443663" y="2401888"/>
            <a:ext cx="865187" cy="449262"/>
            <a:chOff x="3923" y="1207"/>
            <a:chExt cx="545" cy="283"/>
          </a:xfrm>
        </p:grpSpPr>
        <p:sp>
          <p:nvSpPr>
            <p:cNvPr id="8338" name="Line 2411"/>
            <p:cNvSpPr>
              <a:spLocks noChangeShapeType="1"/>
            </p:cNvSpPr>
            <p:nvPr/>
          </p:nvSpPr>
          <p:spPr bwMode="auto">
            <a:xfrm>
              <a:off x="4071" y="1277"/>
              <a:ext cx="397" cy="0"/>
            </a:xfrm>
            <a:prstGeom prst="line">
              <a:avLst/>
            </a:prstGeom>
            <a:noFill/>
            <a:ln w="9525" cap="rnd">
              <a:solidFill>
                <a:schemeClr val="folHlink"/>
              </a:solidFill>
              <a:prstDash val="sysDot"/>
              <a:round/>
              <a:headEnd/>
              <a:tailEnd type="oval" w="sm" len="sm"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8339" name="Group 2412"/>
            <p:cNvGrpSpPr>
              <a:grpSpLocks/>
            </p:cNvGrpSpPr>
            <p:nvPr/>
          </p:nvGrpSpPr>
          <p:grpSpPr bwMode="auto">
            <a:xfrm>
              <a:off x="3923" y="1207"/>
              <a:ext cx="318" cy="283"/>
              <a:chOff x="3923" y="1207"/>
              <a:chExt cx="402" cy="358"/>
            </a:xfrm>
          </p:grpSpPr>
          <p:grpSp>
            <p:nvGrpSpPr>
              <p:cNvPr id="8340" name="Group 2413"/>
              <p:cNvGrpSpPr>
                <a:grpSpLocks/>
              </p:cNvGrpSpPr>
              <p:nvPr/>
            </p:nvGrpSpPr>
            <p:grpSpPr bwMode="auto">
              <a:xfrm>
                <a:off x="3923" y="1389"/>
                <a:ext cx="402" cy="176"/>
                <a:chOff x="3923" y="1389"/>
                <a:chExt cx="402" cy="176"/>
              </a:xfrm>
            </p:grpSpPr>
            <p:sp>
              <p:nvSpPr>
                <p:cNvPr id="8342" name="Oval 2414"/>
                <p:cNvSpPr>
                  <a:spLocks noChangeArrowheads="1"/>
                </p:cNvSpPr>
                <p:nvPr/>
              </p:nvSpPr>
              <p:spPr bwMode="auto">
                <a:xfrm>
                  <a:off x="3923" y="1389"/>
                  <a:ext cx="175" cy="17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latinLnBrk="1"/>
                  <a:endParaRPr lang="zh-CN" altLang="zh-CN">
                    <a:ea typeface="굴림" pitchFamily="34" charset="-127"/>
                  </a:endParaRPr>
                </a:p>
              </p:txBody>
            </p:sp>
            <p:sp>
              <p:nvSpPr>
                <p:cNvPr id="8343" name="Oval 2415"/>
                <p:cNvSpPr>
                  <a:spLocks noChangeArrowheads="1"/>
                </p:cNvSpPr>
                <p:nvPr/>
              </p:nvSpPr>
              <p:spPr bwMode="auto">
                <a:xfrm>
                  <a:off x="4150" y="1389"/>
                  <a:ext cx="175" cy="17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latinLnBrk="1"/>
                  <a:endParaRPr lang="zh-CN" altLang="zh-CN">
                    <a:ea typeface="굴림" pitchFamily="34" charset="-127"/>
                  </a:endParaRPr>
                </a:p>
              </p:txBody>
            </p:sp>
          </p:grpSp>
          <p:sp>
            <p:nvSpPr>
              <p:cNvPr id="8341" name="Oval 2416"/>
              <p:cNvSpPr>
                <a:spLocks noChangeArrowheads="1"/>
              </p:cNvSpPr>
              <p:nvPr/>
            </p:nvSpPr>
            <p:spPr bwMode="auto">
              <a:xfrm>
                <a:off x="4036" y="1207"/>
                <a:ext cx="175" cy="176"/>
              </a:xfrm>
              <a:prstGeom prst="ellipse">
                <a:avLst/>
              </a:pr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latinLnBrk="1"/>
                <a:endParaRPr lang="zh-CN" altLang="zh-CN">
                  <a:ea typeface="굴림" pitchFamily="34" charset="-127"/>
                </a:endParaRPr>
              </a:p>
            </p:txBody>
          </p:sp>
        </p:grpSp>
      </p:grpSp>
      <p:sp>
        <p:nvSpPr>
          <p:cNvPr id="8306" name="Rectangle 2417"/>
          <p:cNvSpPr>
            <a:spLocks noChangeArrowheads="1"/>
          </p:cNvSpPr>
          <p:nvPr/>
        </p:nvSpPr>
        <p:spPr bwMode="auto">
          <a:xfrm>
            <a:off x="7270750" y="2368550"/>
            <a:ext cx="15795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 sz="1000" b="1">
                <a:latin typeface="돋움" pitchFamily="34" charset="-127"/>
                <a:ea typeface="돋움" pitchFamily="34" charset="-127"/>
              </a:rPr>
              <a:t>International education</a:t>
            </a:r>
            <a:r>
              <a:rPr lang="en-US" altLang="ko-KR" sz="1000">
                <a:latin typeface="돋움" pitchFamily="34" charset="-127"/>
                <a:ea typeface="돋움" pitchFamily="34" charset="-127"/>
              </a:rPr>
              <a:t> </a:t>
            </a:r>
          </a:p>
        </p:txBody>
      </p:sp>
      <p:sp>
        <p:nvSpPr>
          <p:cNvPr id="8307" name="Rectangle 2418"/>
          <p:cNvSpPr>
            <a:spLocks noChangeArrowheads="1"/>
          </p:cNvSpPr>
          <p:nvPr/>
        </p:nvSpPr>
        <p:spPr bwMode="auto">
          <a:xfrm>
            <a:off x="6973888" y="2552700"/>
            <a:ext cx="2100262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/>
            <a:r>
              <a:rPr lang="en-US" altLang="ko-KR">
                <a:ea typeface="굴림" pitchFamily="34" charset="-127"/>
              </a:rPr>
              <a:t>They're sorted by subject and lifestage, </a:t>
            </a:r>
          </a:p>
          <a:p>
            <a:pPr algn="r" latinLnBrk="1"/>
            <a:r>
              <a:rPr lang="en-US" altLang="ko-KR">
                <a:ea typeface="굴림" pitchFamily="34" charset="-127"/>
              </a:rPr>
              <a:t>so you can find what you're looking for </a:t>
            </a:r>
          </a:p>
          <a:p>
            <a:pPr algn="r" latinLnBrk="1"/>
            <a:r>
              <a:rPr lang="en-US" altLang="ko-KR">
                <a:ea typeface="굴림" pitchFamily="34" charset="-127"/>
              </a:rPr>
              <a:t>quickly and easily. </a:t>
            </a:r>
          </a:p>
        </p:txBody>
      </p:sp>
      <p:grpSp>
        <p:nvGrpSpPr>
          <p:cNvPr id="8308" name="Group 2419"/>
          <p:cNvGrpSpPr>
            <a:grpSpLocks/>
          </p:cNvGrpSpPr>
          <p:nvPr/>
        </p:nvGrpSpPr>
        <p:grpSpPr bwMode="auto">
          <a:xfrm>
            <a:off x="6443663" y="3141663"/>
            <a:ext cx="2493962" cy="514350"/>
            <a:chOff x="4059" y="1186"/>
            <a:chExt cx="1571" cy="324"/>
          </a:xfrm>
        </p:grpSpPr>
        <p:grpSp>
          <p:nvGrpSpPr>
            <p:cNvPr id="8329" name="Group 2420"/>
            <p:cNvGrpSpPr>
              <a:grpSpLocks/>
            </p:cNvGrpSpPr>
            <p:nvPr/>
          </p:nvGrpSpPr>
          <p:grpSpPr bwMode="auto">
            <a:xfrm>
              <a:off x="4059" y="1207"/>
              <a:ext cx="545" cy="283"/>
              <a:chOff x="3923" y="1207"/>
              <a:chExt cx="545" cy="283"/>
            </a:xfrm>
          </p:grpSpPr>
          <p:sp>
            <p:nvSpPr>
              <p:cNvPr id="8332" name="Line 2421"/>
              <p:cNvSpPr>
                <a:spLocks noChangeShapeType="1"/>
              </p:cNvSpPr>
              <p:nvPr/>
            </p:nvSpPr>
            <p:spPr bwMode="auto">
              <a:xfrm>
                <a:off x="4071" y="1277"/>
                <a:ext cx="397" cy="0"/>
              </a:xfrm>
              <a:prstGeom prst="line">
                <a:avLst/>
              </a:prstGeom>
              <a:noFill/>
              <a:ln w="9525" cap="rnd">
                <a:solidFill>
                  <a:srgbClr val="FF6600"/>
                </a:solidFill>
                <a:prstDash val="sysDot"/>
                <a:round/>
                <a:headEnd/>
                <a:tailEnd type="oval" w="sm" len="sm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8333" name="Group 2422"/>
              <p:cNvGrpSpPr>
                <a:grpSpLocks/>
              </p:cNvGrpSpPr>
              <p:nvPr/>
            </p:nvGrpSpPr>
            <p:grpSpPr bwMode="auto">
              <a:xfrm>
                <a:off x="3923" y="1207"/>
                <a:ext cx="318" cy="283"/>
                <a:chOff x="3923" y="1207"/>
                <a:chExt cx="402" cy="358"/>
              </a:xfrm>
            </p:grpSpPr>
            <p:grpSp>
              <p:nvGrpSpPr>
                <p:cNvPr id="8334" name="Group 2423"/>
                <p:cNvGrpSpPr>
                  <a:grpSpLocks/>
                </p:cNvGrpSpPr>
                <p:nvPr/>
              </p:nvGrpSpPr>
              <p:grpSpPr bwMode="auto">
                <a:xfrm>
                  <a:off x="3923" y="1389"/>
                  <a:ext cx="402" cy="176"/>
                  <a:chOff x="3923" y="1389"/>
                  <a:chExt cx="402" cy="176"/>
                </a:xfrm>
              </p:grpSpPr>
              <p:sp>
                <p:nvSpPr>
                  <p:cNvPr id="8336" name="Oval 2424"/>
                  <p:cNvSpPr>
                    <a:spLocks noChangeArrowheads="1"/>
                  </p:cNvSpPr>
                  <p:nvPr/>
                </p:nvSpPr>
                <p:spPr bwMode="auto">
                  <a:xfrm>
                    <a:off x="3923" y="1389"/>
                    <a:ext cx="175" cy="17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latinLnBrk="1"/>
                    <a:endParaRPr lang="zh-CN" altLang="zh-CN">
                      <a:ea typeface="굴림" pitchFamily="34" charset="-127"/>
                    </a:endParaRPr>
                  </a:p>
                </p:txBody>
              </p:sp>
              <p:sp>
                <p:nvSpPr>
                  <p:cNvPr id="8337" name="Oval 2425"/>
                  <p:cNvSpPr>
                    <a:spLocks noChangeArrowheads="1"/>
                  </p:cNvSpPr>
                  <p:nvPr/>
                </p:nvSpPr>
                <p:spPr bwMode="auto">
                  <a:xfrm>
                    <a:off x="4150" y="1389"/>
                    <a:ext cx="175" cy="17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latinLnBrk="1"/>
                    <a:endParaRPr lang="zh-CN" altLang="zh-CN">
                      <a:ea typeface="굴림" pitchFamily="34" charset="-127"/>
                    </a:endParaRPr>
                  </a:p>
                </p:txBody>
              </p:sp>
            </p:grpSp>
            <p:sp>
              <p:nvSpPr>
                <p:cNvPr id="8335" name="Oval 2426"/>
                <p:cNvSpPr>
                  <a:spLocks noChangeArrowheads="1"/>
                </p:cNvSpPr>
                <p:nvPr/>
              </p:nvSpPr>
              <p:spPr bwMode="auto">
                <a:xfrm>
                  <a:off x="4036" y="1207"/>
                  <a:ext cx="175" cy="176"/>
                </a:xfrm>
                <a:prstGeom prst="ellipse">
                  <a:avLst/>
                </a:prstGeom>
                <a:solidFill>
                  <a:srgbClr val="FF66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latinLnBrk="1"/>
                  <a:endParaRPr lang="zh-CN" altLang="zh-CN">
                    <a:ea typeface="굴림" pitchFamily="34" charset="-127"/>
                  </a:endParaRPr>
                </a:p>
              </p:txBody>
            </p:sp>
          </p:grpSp>
        </p:grpSp>
        <p:sp>
          <p:nvSpPr>
            <p:cNvPr id="8330" name="Rectangle 2427"/>
            <p:cNvSpPr>
              <a:spLocks noChangeArrowheads="1"/>
            </p:cNvSpPr>
            <p:nvPr/>
          </p:nvSpPr>
          <p:spPr bwMode="auto">
            <a:xfrm>
              <a:off x="4580" y="1186"/>
              <a:ext cx="105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latinLnBrk="1">
                <a:buFont typeface="바탕" pitchFamily="18" charset="-127"/>
                <a:buNone/>
                <a:tabLst>
                  <a:tab pos="482600" algn="l"/>
                </a:tabLst>
              </a:pPr>
              <a:r>
                <a:rPr lang="en-US" altLang="ko-KR" sz="1000" b="1">
                  <a:latin typeface="돋움" pitchFamily="34" charset="-127"/>
                  <a:ea typeface="돋움" pitchFamily="34" charset="-127"/>
                </a:rPr>
                <a:t>Get involved in Company</a:t>
              </a:r>
            </a:p>
          </p:txBody>
        </p:sp>
        <p:sp>
          <p:nvSpPr>
            <p:cNvPr id="8331" name="Rectangle 2428"/>
            <p:cNvSpPr>
              <a:spLocks noChangeArrowheads="1"/>
            </p:cNvSpPr>
            <p:nvPr/>
          </p:nvSpPr>
          <p:spPr bwMode="auto">
            <a:xfrm>
              <a:off x="4393" y="1298"/>
              <a:ext cx="118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latinLnBrk="1"/>
              <a:r>
                <a:rPr lang="en-US" altLang="ko-KR">
                  <a:ea typeface="굴림" pitchFamily="34" charset="-127"/>
                </a:rPr>
                <a:t>BUSINESS Leaders, Parent Groups </a:t>
              </a:r>
            </a:p>
            <a:p>
              <a:pPr algn="r" latinLnBrk="1"/>
              <a:r>
                <a:rPr lang="en-US" altLang="ko-KR">
                  <a:ea typeface="굴림" pitchFamily="34" charset="-127"/>
                </a:rPr>
                <a:t>Discuss NCLB Issues </a:t>
              </a:r>
            </a:p>
          </p:txBody>
        </p:sp>
      </p:grpSp>
      <p:sp>
        <p:nvSpPr>
          <p:cNvPr id="8309" name="Freeform 2432"/>
          <p:cNvSpPr>
            <a:spLocks/>
          </p:cNvSpPr>
          <p:nvPr/>
        </p:nvSpPr>
        <p:spPr bwMode="auto">
          <a:xfrm>
            <a:off x="1476375" y="5373688"/>
            <a:ext cx="576263" cy="427037"/>
          </a:xfrm>
          <a:custGeom>
            <a:avLst/>
            <a:gdLst>
              <a:gd name="T0" fmla="*/ 2147483647 w 858"/>
              <a:gd name="T1" fmla="*/ 2147483647 h 635"/>
              <a:gd name="T2" fmla="*/ 0 w 858"/>
              <a:gd name="T3" fmla="*/ 2147483647 h 635"/>
              <a:gd name="T4" fmla="*/ 0 w 858"/>
              <a:gd name="T5" fmla="*/ 2147483647 h 635"/>
              <a:gd name="T6" fmla="*/ 2147483647 w 858"/>
              <a:gd name="T7" fmla="*/ 2147483647 h 635"/>
              <a:gd name="T8" fmla="*/ 2147483647 w 858"/>
              <a:gd name="T9" fmla="*/ 2147483647 h 635"/>
              <a:gd name="T10" fmla="*/ 2147483647 w 858"/>
              <a:gd name="T11" fmla="*/ 2147483647 h 635"/>
              <a:gd name="T12" fmla="*/ 2147483647 w 858"/>
              <a:gd name="T13" fmla="*/ 2147483647 h 635"/>
              <a:gd name="T14" fmla="*/ 2147483647 w 858"/>
              <a:gd name="T15" fmla="*/ 2147483647 h 635"/>
              <a:gd name="T16" fmla="*/ 2147483647 w 858"/>
              <a:gd name="T17" fmla="*/ 0 h 635"/>
              <a:gd name="T18" fmla="*/ 2147483647 w 858"/>
              <a:gd name="T19" fmla="*/ 0 h 635"/>
              <a:gd name="T20" fmla="*/ 2147483647 w 858"/>
              <a:gd name="T21" fmla="*/ 2147483647 h 635"/>
              <a:gd name="T22" fmla="*/ 2147483647 w 858"/>
              <a:gd name="T23" fmla="*/ 2147483647 h 635"/>
              <a:gd name="T24" fmla="*/ 2147483647 w 858"/>
              <a:gd name="T25" fmla="*/ 2147483647 h 635"/>
              <a:gd name="T26" fmla="*/ 2147483647 w 858"/>
              <a:gd name="T27" fmla="*/ 2147483647 h 63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58"/>
              <a:gd name="T43" fmla="*/ 0 h 635"/>
              <a:gd name="T44" fmla="*/ 858 w 858"/>
              <a:gd name="T45" fmla="*/ 635 h 63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58" h="635">
                <a:moveTo>
                  <a:pt x="343" y="6"/>
                </a:moveTo>
                <a:lnTo>
                  <a:pt x="0" y="6"/>
                </a:lnTo>
                <a:lnTo>
                  <a:pt x="0" y="292"/>
                </a:lnTo>
                <a:lnTo>
                  <a:pt x="172" y="292"/>
                </a:lnTo>
                <a:lnTo>
                  <a:pt x="172" y="635"/>
                </a:lnTo>
                <a:lnTo>
                  <a:pt x="686" y="635"/>
                </a:lnTo>
                <a:lnTo>
                  <a:pt x="686" y="292"/>
                </a:lnTo>
                <a:lnTo>
                  <a:pt x="858" y="292"/>
                </a:lnTo>
                <a:lnTo>
                  <a:pt x="858" y="0"/>
                </a:lnTo>
                <a:lnTo>
                  <a:pt x="515" y="0"/>
                </a:lnTo>
                <a:lnTo>
                  <a:pt x="515" y="58"/>
                </a:lnTo>
                <a:lnTo>
                  <a:pt x="343" y="58"/>
                </a:lnTo>
                <a:lnTo>
                  <a:pt x="343" y="6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310" name="Freeform 2433"/>
          <p:cNvSpPr>
            <a:spLocks/>
          </p:cNvSpPr>
          <p:nvPr/>
        </p:nvSpPr>
        <p:spPr bwMode="auto">
          <a:xfrm>
            <a:off x="1936750" y="5413375"/>
            <a:ext cx="76200" cy="114300"/>
          </a:xfrm>
          <a:custGeom>
            <a:avLst/>
            <a:gdLst>
              <a:gd name="T0" fmla="*/ 2147483647 w 114"/>
              <a:gd name="T1" fmla="*/ 2147483647 h 171"/>
              <a:gd name="T2" fmla="*/ 0 w 114"/>
              <a:gd name="T3" fmla="*/ 2147483647 h 171"/>
              <a:gd name="T4" fmla="*/ 0 w 114"/>
              <a:gd name="T5" fmla="*/ 0 h 171"/>
              <a:gd name="T6" fmla="*/ 2147483647 w 114"/>
              <a:gd name="T7" fmla="*/ 0 h 171"/>
              <a:gd name="T8" fmla="*/ 2147483647 w 114"/>
              <a:gd name="T9" fmla="*/ 2147483647 h 171"/>
              <a:gd name="T10" fmla="*/ 2147483647 w 114"/>
              <a:gd name="T11" fmla="*/ 2147483647 h 1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4"/>
              <a:gd name="T19" fmla="*/ 0 h 171"/>
              <a:gd name="T20" fmla="*/ 114 w 114"/>
              <a:gd name="T21" fmla="*/ 171 h 1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4" h="171">
                <a:moveTo>
                  <a:pt x="114" y="171"/>
                </a:moveTo>
                <a:lnTo>
                  <a:pt x="0" y="171"/>
                </a:lnTo>
                <a:lnTo>
                  <a:pt x="0" y="0"/>
                </a:lnTo>
                <a:lnTo>
                  <a:pt x="114" y="0"/>
                </a:lnTo>
                <a:lnTo>
                  <a:pt x="114" y="17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311" name="Freeform 2434"/>
          <p:cNvSpPr>
            <a:spLocks/>
          </p:cNvSpPr>
          <p:nvPr/>
        </p:nvSpPr>
        <p:spPr bwMode="auto">
          <a:xfrm>
            <a:off x="1630363" y="5413375"/>
            <a:ext cx="268287" cy="347663"/>
          </a:xfrm>
          <a:custGeom>
            <a:avLst/>
            <a:gdLst>
              <a:gd name="T0" fmla="*/ 0 w 400"/>
              <a:gd name="T1" fmla="*/ 2147483647 h 519"/>
              <a:gd name="T2" fmla="*/ 0 w 400"/>
              <a:gd name="T3" fmla="*/ 2147483647 h 519"/>
              <a:gd name="T4" fmla="*/ 2147483647 w 400"/>
              <a:gd name="T5" fmla="*/ 2147483647 h 519"/>
              <a:gd name="T6" fmla="*/ 2147483647 w 400"/>
              <a:gd name="T7" fmla="*/ 0 h 519"/>
              <a:gd name="T8" fmla="*/ 2147483647 w 400"/>
              <a:gd name="T9" fmla="*/ 0 h 519"/>
              <a:gd name="T10" fmla="*/ 2147483647 w 400"/>
              <a:gd name="T11" fmla="*/ 2147483647 h 519"/>
              <a:gd name="T12" fmla="*/ 2147483647 w 400"/>
              <a:gd name="T13" fmla="*/ 2147483647 h 519"/>
              <a:gd name="T14" fmla="*/ 2147483647 w 400"/>
              <a:gd name="T15" fmla="*/ 2147483647 h 519"/>
              <a:gd name="T16" fmla="*/ 0 w 400"/>
              <a:gd name="T17" fmla="*/ 2147483647 h 519"/>
              <a:gd name="T18" fmla="*/ 0 w 400"/>
              <a:gd name="T19" fmla="*/ 2147483647 h 51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00"/>
              <a:gd name="T31" fmla="*/ 0 h 519"/>
              <a:gd name="T32" fmla="*/ 400 w 400"/>
              <a:gd name="T33" fmla="*/ 519 h 51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00" h="519">
                <a:moveTo>
                  <a:pt x="0" y="5"/>
                </a:moveTo>
                <a:lnTo>
                  <a:pt x="0" y="519"/>
                </a:lnTo>
                <a:lnTo>
                  <a:pt x="400" y="519"/>
                </a:lnTo>
                <a:lnTo>
                  <a:pt x="400" y="0"/>
                </a:lnTo>
                <a:lnTo>
                  <a:pt x="286" y="0"/>
                </a:lnTo>
                <a:lnTo>
                  <a:pt x="291" y="57"/>
                </a:lnTo>
                <a:lnTo>
                  <a:pt x="114" y="57"/>
                </a:lnTo>
                <a:lnTo>
                  <a:pt x="114" y="5"/>
                </a:lnTo>
                <a:lnTo>
                  <a:pt x="0" y="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312" name="Freeform 2435"/>
          <p:cNvSpPr>
            <a:spLocks/>
          </p:cNvSpPr>
          <p:nvPr/>
        </p:nvSpPr>
        <p:spPr bwMode="auto">
          <a:xfrm>
            <a:off x="1516063" y="5413375"/>
            <a:ext cx="76200" cy="114300"/>
          </a:xfrm>
          <a:custGeom>
            <a:avLst/>
            <a:gdLst>
              <a:gd name="T0" fmla="*/ 2147483647 w 114"/>
              <a:gd name="T1" fmla="*/ 2147483647 h 171"/>
              <a:gd name="T2" fmla="*/ 0 w 114"/>
              <a:gd name="T3" fmla="*/ 2147483647 h 171"/>
              <a:gd name="T4" fmla="*/ 0 w 114"/>
              <a:gd name="T5" fmla="*/ 0 h 171"/>
              <a:gd name="T6" fmla="*/ 2147483647 w 114"/>
              <a:gd name="T7" fmla="*/ 0 h 171"/>
              <a:gd name="T8" fmla="*/ 2147483647 w 114"/>
              <a:gd name="T9" fmla="*/ 2147483647 h 171"/>
              <a:gd name="T10" fmla="*/ 2147483647 w 114"/>
              <a:gd name="T11" fmla="*/ 2147483647 h 1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4"/>
              <a:gd name="T19" fmla="*/ 0 h 171"/>
              <a:gd name="T20" fmla="*/ 114 w 114"/>
              <a:gd name="T21" fmla="*/ 171 h 1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4" h="171">
                <a:moveTo>
                  <a:pt x="114" y="171"/>
                </a:moveTo>
                <a:lnTo>
                  <a:pt x="0" y="171"/>
                </a:lnTo>
                <a:lnTo>
                  <a:pt x="0" y="0"/>
                </a:lnTo>
                <a:lnTo>
                  <a:pt x="114" y="0"/>
                </a:lnTo>
                <a:lnTo>
                  <a:pt x="114" y="17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313" name="Freeform 2436"/>
          <p:cNvSpPr>
            <a:spLocks/>
          </p:cNvSpPr>
          <p:nvPr/>
        </p:nvSpPr>
        <p:spPr bwMode="auto">
          <a:xfrm>
            <a:off x="1476375" y="6021388"/>
            <a:ext cx="574675" cy="565150"/>
          </a:xfrm>
          <a:custGeom>
            <a:avLst/>
            <a:gdLst>
              <a:gd name="T0" fmla="*/ 2147483647 w 621"/>
              <a:gd name="T1" fmla="*/ 2147483647 h 610"/>
              <a:gd name="T2" fmla="*/ 2147483647 w 621"/>
              <a:gd name="T3" fmla="*/ 2147483647 h 610"/>
              <a:gd name="T4" fmla="*/ 2147483647 w 621"/>
              <a:gd name="T5" fmla="*/ 2147483647 h 610"/>
              <a:gd name="T6" fmla="*/ 2147483647 w 621"/>
              <a:gd name="T7" fmla="*/ 2147483647 h 610"/>
              <a:gd name="T8" fmla="*/ 2147483647 w 621"/>
              <a:gd name="T9" fmla="*/ 2147483647 h 610"/>
              <a:gd name="T10" fmla="*/ 2147483647 w 621"/>
              <a:gd name="T11" fmla="*/ 2147483647 h 610"/>
              <a:gd name="T12" fmla="*/ 2147483647 w 621"/>
              <a:gd name="T13" fmla="*/ 2147483647 h 610"/>
              <a:gd name="T14" fmla="*/ 2147483647 w 621"/>
              <a:gd name="T15" fmla="*/ 2147483647 h 610"/>
              <a:gd name="T16" fmla="*/ 2147483647 w 621"/>
              <a:gd name="T17" fmla="*/ 2147483647 h 610"/>
              <a:gd name="T18" fmla="*/ 2147483647 w 621"/>
              <a:gd name="T19" fmla="*/ 2147483647 h 610"/>
              <a:gd name="T20" fmla="*/ 2147483647 w 621"/>
              <a:gd name="T21" fmla="*/ 2147483647 h 610"/>
              <a:gd name="T22" fmla="*/ 2147483647 w 621"/>
              <a:gd name="T23" fmla="*/ 2147483647 h 610"/>
              <a:gd name="T24" fmla="*/ 2147483647 w 621"/>
              <a:gd name="T25" fmla="*/ 2147483647 h 610"/>
              <a:gd name="T26" fmla="*/ 2147483647 w 621"/>
              <a:gd name="T27" fmla="*/ 2147483647 h 610"/>
              <a:gd name="T28" fmla="*/ 2147483647 w 621"/>
              <a:gd name="T29" fmla="*/ 2147483647 h 610"/>
              <a:gd name="T30" fmla="*/ 2147483647 w 621"/>
              <a:gd name="T31" fmla="*/ 2147483647 h 610"/>
              <a:gd name="T32" fmla="*/ 2147483647 w 621"/>
              <a:gd name="T33" fmla="*/ 2147483647 h 610"/>
              <a:gd name="T34" fmla="*/ 2147483647 w 621"/>
              <a:gd name="T35" fmla="*/ 2147483647 h 610"/>
              <a:gd name="T36" fmla="*/ 2147483647 w 621"/>
              <a:gd name="T37" fmla="*/ 2147483647 h 610"/>
              <a:gd name="T38" fmla="*/ 2147483647 w 621"/>
              <a:gd name="T39" fmla="*/ 2147483647 h 610"/>
              <a:gd name="T40" fmla="*/ 2147483647 w 621"/>
              <a:gd name="T41" fmla="*/ 2147483647 h 610"/>
              <a:gd name="T42" fmla="*/ 2147483647 w 621"/>
              <a:gd name="T43" fmla="*/ 2147483647 h 610"/>
              <a:gd name="T44" fmla="*/ 2147483647 w 621"/>
              <a:gd name="T45" fmla="*/ 2147483647 h 610"/>
              <a:gd name="T46" fmla="*/ 2147483647 w 621"/>
              <a:gd name="T47" fmla="*/ 2147483647 h 610"/>
              <a:gd name="T48" fmla="*/ 2147483647 w 621"/>
              <a:gd name="T49" fmla="*/ 2147483647 h 610"/>
              <a:gd name="T50" fmla="*/ 2147483647 w 621"/>
              <a:gd name="T51" fmla="*/ 2147483647 h 610"/>
              <a:gd name="T52" fmla="*/ 2147483647 w 621"/>
              <a:gd name="T53" fmla="*/ 2147483647 h 610"/>
              <a:gd name="T54" fmla="*/ 2147483647 w 621"/>
              <a:gd name="T55" fmla="*/ 2147483647 h 610"/>
              <a:gd name="T56" fmla="*/ 2147483647 w 621"/>
              <a:gd name="T57" fmla="*/ 2147483647 h 610"/>
              <a:gd name="T58" fmla="*/ 2147483647 w 621"/>
              <a:gd name="T59" fmla="*/ 2147483647 h 610"/>
              <a:gd name="T60" fmla="*/ 2147483647 w 621"/>
              <a:gd name="T61" fmla="*/ 2147483647 h 610"/>
              <a:gd name="T62" fmla="*/ 2147483647 w 621"/>
              <a:gd name="T63" fmla="*/ 2147483647 h 610"/>
              <a:gd name="T64" fmla="*/ 2147483647 w 621"/>
              <a:gd name="T65" fmla="*/ 2147483647 h 610"/>
              <a:gd name="T66" fmla="*/ 2147483647 w 621"/>
              <a:gd name="T67" fmla="*/ 2147483647 h 610"/>
              <a:gd name="T68" fmla="*/ 2147483647 w 621"/>
              <a:gd name="T69" fmla="*/ 2147483647 h 610"/>
              <a:gd name="T70" fmla="*/ 2147483647 w 621"/>
              <a:gd name="T71" fmla="*/ 2147483647 h 610"/>
              <a:gd name="T72" fmla="*/ 2147483647 w 621"/>
              <a:gd name="T73" fmla="*/ 2147483647 h 610"/>
              <a:gd name="T74" fmla="*/ 2147483647 w 621"/>
              <a:gd name="T75" fmla="*/ 2147483647 h 610"/>
              <a:gd name="T76" fmla="*/ 2147483647 w 621"/>
              <a:gd name="T77" fmla="*/ 2147483647 h 610"/>
              <a:gd name="T78" fmla="*/ 2147483647 w 621"/>
              <a:gd name="T79" fmla="*/ 0 h 610"/>
              <a:gd name="T80" fmla="*/ 2147483647 w 621"/>
              <a:gd name="T81" fmla="*/ 2147483647 h 610"/>
              <a:gd name="T82" fmla="*/ 2147483647 w 621"/>
              <a:gd name="T83" fmla="*/ 2147483647 h 610"/>
              <a:gd name="T84" fmla="*/ 2147483647 w 621"/>
              <a:gd name="T85" fmla="*/ 2147483647 h 610"/>
              <a:gd name="T86" fmla="*/ 2147483647 w 621"/>
              <a:gd name="T87" fmla="*/ 2147483647 h 610"/>
              <a:gd name="T88" fmla="*/ 2147483647 w 621"/>
              <a:gd name="T89" fmla="*/ 2147483647 h 610"/>
              <a:gd name="T90" fmla="*/ 0 w 621"/>
              <a:gd name="T91" fmla="*/ 2147483647 h 610"/>
              <a:gd name="T92" fmla="*/ 2147483647 w 621"/>
              <a:gd name="T93" fmla="*/ 2147483647 h 610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621"/>
              <a:gd name="T142" fmla="*/ 0 h 610"/>
              <a:gd name="T143" fmla="*/ 621 w 621"/>
              <a:gd name="T144" fmla="*/ 610 h 610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621" h="610">
                <a:moveTo>
                  <a:pt x="11" y="310"/>
                </a:moveTo>
                <a:lnTo>
                  <a:pt x="18" y="317"/>
                </a:lnTo>
                <a:lnTo>
                  <a:pt x="32" y="321"/>
                </a:lnTo>
                <a:lnTo>
                  <a:pt x="36" y="321"/>
                </a:lnTo>
                <a:lnTo>
                  <a:pt x="39" y="321"/>
                </a:lnTo>
                <a:lnTo>
                  <a:pt x="18" y="417"/>
                </a:lnTo>
                <a:lnTo>
                  <a:pt x="39" y="417"/>
                </a:lnTo>
                <a:lnTo>
                  <a:pt x="86" y="321"/>
                </a:lnTo>
                <a:lnTo>
                  <a:pt x="143" y="328"/>
                </a:lnTo>
                <a:lnTo>
                  <a:pt x="200" y="332"/>
                </a:lnTo>
                <a:lnTo>
                  <a:pt x="293" y="332"/>
                </a:lnTo>
                <a:lnTo>
                  <a:pt x="239" y="610"/>
                </a:lnTo>
                <a:lnTo>
                  <a:pt x="250" y="610"/>
                </a:lnTo>
                <a:lnTo>
                  <a:pt x="268" y="606"/>
                </a:lnTo>
                <a:lnTo>
                  <a:pt x="275" y="603"/>
                </a:lnTo>
                <a:lnTo>
                  <a:pt x="311" y="514"/>
                </a:lnTo>
                <a:lnTo>
                  <a:pt x="325" y="514"/>
                </a:lnTo>
                <a:lnTo>
                  <a:pt x="332" y="514"/>
                </a:lnTo>
                <a:lnTo>
                  <a:pt x="335" y="514"/>
                </a:lnTo>
                <a:lnTo>
                  <a:pt x="343" y="506"/>
                </a:lnTo>
                <a:lnTo>
                  <a:pt x="343" y="499"/>
                </a:lnTo>
                <a:lnTo>
                  <a:pt x="339" y="492"/>
                </a:lnTo>
                <a:lnTo>
                  <a:pt x="335" y="489"/>
                </a:lnTo>
                <a:lnTo>
                  <a:pt x="332" y="489"/>
                </a:lnTo>
                <a:lnTo>
                  <a:pt x="321" y="489"/>
                </a:lnTo>
                <a:lnTo>
                  <a:pt x="343" y="435"/>
                </a:lnTo>
                <a:lnTo>
                  <a:pt x="360" y="435"/>
                </a:lnTo>
                <a:lnTo>
                  <a:pt x="368" y="432"/>
                </a:lnTo>
                <a:lnTo>
                  <a:pt x="371" y="428"/>
                </a:lnTo>
                <a:lnTo>
                  <a:pt x="371" y="421"/>
                </a:lnTo>
                <a:lnTo>
                  <a:pt x="371" y="417"/>
                </a:lnTo>
                <a:lnTo>
                  <a:pt x="371" y="414"/>
                </a:lnTo>
                <a:lnTo>
                  <a:pt x="364" y="410"/>
                </a:lnTo>
                <a:lnTo>
                  <a:pt x="353" y="410"/>
                </a:lnTo>
                <a:lnTo>
                  <a:pt x="389" y="332"/>
                </a:lnTo>
                <a:lnTo>
                  <a:pt x="521" y="332"/>
                </a:lnTo>
                <a:lnTo>
                  <a:pt x="542" y="332"/>
                </a:lnTo>
                <a:lnTo>
                  <a:pt x="564" y="328"/>
                </a:lnTo>
                <a:lnTo>
                  <a:pt x="582" y="325"/>
                </a:lnTo>
                <a:lnTo>
                  <a:pt x="599" y="321"/>
                </a:lnTo>
                <a:lnTo>
                  <a:pt x="607" y="321"/>
                </a:lnTo>
                <a:lnTo>
                  <a:pt x="610" y="317"/>
                </a:lnTo>
                <a:lnTo>
                  <a:pt x="614" y="314"/>
                </a:lnTo>
                <a:lnTo>
                  <a:pt x="617" y="314"/>
                </a:lnTo>
                <a:lnTo>
                  <a:pt x="617" y="310"/>
                </a:lnTo>
                <a:lnTo>
                  <a:pt x="621" y="310"/>
                </a:lnTo>
                <a:lnTo>
                  <a:pt x="621" y="303"/>
                </a:lnTo>
                <a:lnTo>
                  <a:pt x="621" y="300"/>
                </a:lnTo>
                <a:lnTo>
                  <a:pt x="617" y="296"/>
                </a:lnTo>
                <a:lnTo>
                  <a:pt x="614" y="293"/>
                </a:lnTo>
                <a:lnTo>
                  <a:pt x="610" y="289"/>
                </a:lnTo>
                <a:lnTo>
                  <a:pt x="603" y="289"/>
                </a:lnTo>
                <a:lnTo>
                  <a:pt x="599" y="285"/>
                </a:lnTo>
                <a:lnTo>
                  <a:pt x="582" y="282"/>
                </a:lnTo>
                <a:lnTo>
                  <a:pt x="564" y="278"/>
                </a:lnTo>
                <a:lnTo>
                  <a:pt x="542" y="278"/>
                </a:lnTo>
                <a:lnTo>
                  <a:pt x="521" y="278"/>
                </a:lnTo>
                <a:lnTo>
                  <a:pt x="389" y="278"/>
                </a:lnTo>
                <a:lnTo>
                  <a:pt x="353" y="200"/>
                </a:lnTo>
                <a:lnTo>
                  <a:pt x="364" y="200"/>
                </a:lnTo>
                <a:lnTo>
                  <a:pt x="371" y="196"/>
                </a:lnTo>
                <a:lnTo>
                  <a:pt x="371" y="189"/>
                </a:lnTo>
                <a:lnTo>
                  <a:pt x="371" y="182"/>
                </a:lnTo>
                <a:lnTo>
                  <a:pt x="368" y="175"/>
                </a:lnTo>
                <a:lnTo>
                  <a:pt x="364" y="175"/>
                </a:lnTo>
                <a:lnTo>
                  <a:pt x="360" y="171"/>
                </a:lnTo>
                <a:lnTo>
                  <a:pt x="339" y="171"/>
                </a:lnTo>
                <a:lnTo>
                  <a:pt x="321" y="121"/>
                </a:lnTo>
                <a:lnTo>
                  <a:pt x="332" y="121"/>
                </a:lnTo>
                <a:lnTo>
                  <a:pt x="339" y="118"/>
                </a:lnTo>
                <a:lnTo>
                  <a:pt x="343" y="111"/>
                </a:lnTo>
                <a:lnTo>
                  <a:pt x="343" y="104"/>
                </a:lnTo>
                <a:lnTo>
                  <a:pt x="339" y="100"/>
                </a:lnTo>
                <a:lnTo>
                  <a:pt x="335" y="96"/>
                </a:lnTo>
                <a:lnTo>
                  <a:pt x="328" y="93"/>
                </a:lnTo>
                <a:lnTo>
                  <a:pt x="325" y="93"/>
                </a:lnTo>
                <a:lnTo>
                  <a:pt x="311" y="93"/>
                </a:lnTo>
                <a:lnTo>
                  <a:pt x="275" y="4"/>
                </a:lnTo>
                <a:lnTo>
                  <a:pt x="261" y="0"/>
                </a:lnTo>
                <a:lnTo>
                  <a:pt x="250" y="0"/>
                </a:lnTo>
                <a:lnTo>
                  <a:pt x="239" y="0"/>
                </a:lnTo>
                <a:lnTo>
                  <a:pt x="293" y="278"/>
                </a:lnTo>
                <a:lnTo>
                  <a:pt x="200" y="278"/>
                </a:lnTo>
                <a:lnTo>
                  <a:pt x="143" y="282"/>
                </a:lnTo>
                <a:lnTo>
                  <a:pt x="89" y="285"/>
                </a:lnTo>
                <a:lnTo>
                  <a:pt x="39" y="193"/>
                </a:lnTo>
                <a:lnTo>
                  <a:pt x="22" y="193"/>
                </a:lnTo>
                <a:lnTo>
                  <a:pt x="39" y="285"/>
                </a:lnTo>
                <a:lnTo>
                  <a:pt x="32" y="285"/>
                </a:lnTo>
                <a:lnTo>
                  <a:pt x="18" y="293"/>
                </a:lnTo>
                <a:lnTo>
                  <a:pt x="11" y="300"/>
                </a:lnTo>
                <a:lnTo>
                  <a:pt x="0" y="300"/>
                </a:lnTo>
                <a:lnTo>
                  <a:pt x="0" y="310"/>
                </a:lnTo>
                <a:lnTo>
                  <a:pt x="11" y="310"/>
                </a:lnTo>
                <a:close/>
              </a:path>
            </a:pathLst>
          </a:custGeom>
          <a:solidFill>
            <a:srgbClr val="FF99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314" name="Line 2437"/>
          <p:cNvSpPr>
            <a:spLocks noChangeShapeType="1"/>
          </p:cNvSpPr>
          <p:nvPr/>
        </p:nvSpPr>
        <p:spPr bwMode="auto">
          <a:xfrm>
            <a:off x="2339975" y="5373688"/>
            <a:ext cx="0" cy="503237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315" name="Line 2438"/>
          <p:cNvSpPr>
            <a:spLocks noChangeShapeType="1"/>
          </p:cNvSpPr>
          <p:nvPr/>
        </p:nvSpPr>
        <p:spPr bwMode="auto">
          <a:xfrm>
            <a:off x="2339975" y="6092825"/>
            <a:ext cx="0" cy="503238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316" name="Rectangle 2439"/>
          <p:cNvSpPr>
            <a:spLocks noChangeArrowheads="1"/>
          </p:cNvSpPr>
          <p:nvPr/>
        </p:nvSpPr>
        <p:spPr bwMode="auto">
          <a:xfrm>
            <a:off x="2316163" y="5445125"/>
            <a:ext cx="21701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Welcome to the Education, an annotated </a:t>
            </a:r>
          </a:p>
          <a:p>
            <a:pPr algn="r"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guide to the best education-related sites.</a:t>
            </a:r>
          </a:p>
        </p:txBody>
      </p:sp>
      <p:sp>
        <p:nvSpPr>
          <p:cNvPr id="8317" name="Rectangle 2440"/>
          <p:cNvSpPr>
            <a:spLocks noChangeArrowheads="1"/>
          </p:cNvSpPr>
          <p:nvPr/>
        </p:nvSpPr>
        <p:spPr bwMode="auto">
          <a:xfrm>
            <a:off x="2316163" y="6165850"/>
            <a:ext cx="1949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Join the Conversation: Favorite mini-</a:t>
            </a:r>
          </a:p>
          <a:p>
            <a:pPr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whiteboard lessons.</a:t>
            </a:r>
          </a:p>
        </p:txBody>
      </p:sp>
      <p:sp>
        <p:nvSpPr>
          <p:cNvPr id="8318" name="Rectangle 2442"/>
          <p:cNvSpPr>
            <a:spLocks noChangeArrowheads="1"/>
          </p:cNvSpPr>
          <p:nvPr/>
        </p:nvSpPr>
        <p:spPr bwMode="auto">
          <a:xfrm>
            <a:off x="4813300" y="5281613"/>
            <a:ext cx="831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>
              <a:spcBef>
                <a:spcPct val="20000"/>
              </a:spcBef>
            </a:pPr>
            <a:r>
              <a:rPr lang="en-US" altLang="ko-KR" sz="900" b="1">
                <a:latin typeface="돋움" pitchFamily="34" charset="-127"/>
                <a:ea typeface="돋움" pitchFamily="34" charset="-127"/>
              </a:rPr>
              <a:t>Contents 03</a:t>
            </a:r>
          </a:p>
        </p:txBody>
      </p:sp>
      <p:sp>
        <p:nvSpPr>
          <p:cNvPr id="8319" name="Rectangle 2443"/>
          <p:cNvSpPr>
            <a:spLocks noChangeArrowheads="1"/>
          </p:cNvSpPr>
          <p:nvPr/>
        </p:nvSpPr>
        <p:spPr bwMode="auto">
          <a:xfrm>
            <a:off x="4811713" y="6096000"/>
            <a:ext cx="831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>
              <a:spcBef>
                <a:spcPct val="20000"/>
              </a:spcBef>
            </a:pPr>
            <a:r>
              <a:rPr lang="en-US" altLang="ko-KR" sz="900" b="1">
                <a:latin typeface="돋움" pitchFamily="34" charset="-127"/>
                <a:ea typeface="돋움" pitchFamily="34" charset="-127"/>
              </a:rPr>
              <a:t>Contents 04</a:t>
            </a:r>
          </a:p>
        </p:txBody>
      </p:sp>
      <p:sp>
        <p:nvSpPr>
          <p:cNvPr id="8320" name="Line 2450"/>
          <p:cNvSpPr>
            <a:spLocks noChangeShapeType="1"/>
          </p:cNvSpPr>
          <p:nvPr/>
        </p:nvSpPr>
        <p:spPr bwMode="auto">
          <a:xfrm>
            <a:off x="6611938" y="5373688"/>
            <a:ext cx="0" cy="503237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321" name="Line 2451"/>
          <p:cNvSpPr>
            <a:spLocks noChangeShapeType="1"/>
          </p:cNvSpPr>
          <p:nvPr/>
        </p:nvSpPr>
        <p:spPr bwMode="auto">
          <a:xfrm>
            <a:off x="6611938" y="6092825"/>
            <a:ext cx="0" cy="503238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322" name="Rectangle 2452"/>
          <p:cNvSpPr>
            <a:spLocks noChangeArrowheads="1"/>
          </p:cNvSpPr>
          <p:nvPr/>
        </p:nvSpPr>
        <p:spPr bwMode="auto">
          <a:xfrm>
            <a:off x="6588125" y="5445125"/>
            <a:ext cx="21701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Welcome to the Education, an annotated </a:t>
            </a:r>
          </a:p>
          <a:p>
            <a:pPr algn="r" latinLnBrk="1"/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guide to the best education-related sites.</a:t>
            </a:r>
          </a:p>
        </p:txBody>
      </p:sp>
      <p:sp>
        <p:nvSpPr>
          <p:cNvPr id="8323" name="Rectangle 2453"/>
          <p:cNvSpPr>
            <a:spLocks noChangeArrowheads="1"/>
          </p:cNvSpPr>
          <p:nvPr/>
        </p:nvSpPr>
        <p:spPr bwMode="auto">
          <a:xfrm>
            <a:off x="6588125" y="6165850"/>
            <a:ext cx="1949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Join the Conversation: Favorite mini-</a:t>
            </a:r>
          </a:p>
          <a:p>
            <a:pPr algn="r" latinLnBrk="1">
              <a:buFont typeface="바탕" pitchFamily="18" charset="-127"/>
              <a:buNone/>
              <a:tabLst>
                <a:tab pos="482600" algn="l"/>
              </a:tabLst>
            </a:pPr>
            <a:r>
              <a:rPr lang="en-US" altLang="ko-KR">
                <a:solidFill>
                  <a:schemeClr val="bg2"/>
                </a:solidFill>
                <a:ea typeface="굴림" pitchFamily="34" charset="-127"/>
              </a:rPr>
              <a:t>whiteboard lessons.</a:t>
            </a:r>
          </a:p>
        </p:txBody>
      </p:sp>
      <p:grpSp>
        <p:nvGrpSpPr>
          <p:cNvPr id="8324" name="Group 2454"/>
          <p:cNvGrpSpPr>
            <a:grpSpLocks/>
          </p:cNvGrpSpPr>
          <p:nvPr/>
        </p:nvGrpSpPr>
        <p:grpSpPr bwMode="auto">
          <a:xfrm>
            <a:off x="5915025" y="5373688"/>
            <a:ext cx="169863" cy="504825"/>
            <a:chOff x="1712" y="2171"/>
            <a:chExt cx="290" cy="866"/>
          </a:xfrm>
        </p:grpSpPr>
        <p:sp>
          <p:nvSpPr>
            <p:cNvPr id="8326" name="Freeform 2455"/>
            <p:cNvSpPr>
              <a:spLocks/>
            </p:cNvSpPr>
            <p:nvPr/>
          </p:nvSpPr>
          <p:spPr bwMode="auto">
            <a:xfrm>
              <a:off x="1909" y="2171"/>
              <a:ext cx="93" cy="247"/>
            </a:xfrm>
            <a:custGeom>
              <a:avLst/>
              <a:gdLst>
                <a:gd name="T0" fmla="*/ 93 w 93"/>
                <a:gd name="T1" fmla="*/ 27 h 247"/>
                <a:gd name="T2" fmla="*/ 93 w 93"/>
                <a:gd name="T3" fmla="*/ 27 h 247"/>
                <a:gd name="T4" fmla="*/ 93 w 93"/>
                <a:gd name="T5" fmla="*/ 16 h 247"/>
                <a:gd name="T6" fmla="*/ 88 w 93"/>
                <a:gd name="T7" fmla="*/ 5 h 247"/>
                <a:gd name="T8" fmla="*/ 82 w 93"/>
                <a:gd name="T9" fmla="*/ 0 h 247"/>
                <a:gd name="T10" fmla="*/ 66 w 93"/>
                <a:gd name="T11" fmla="*/ 0 h 247"/>
                <a:gd name="T12" fmla="*/ 11 w 93"/>
                <a:gd name="T13" fmla="*/ 0 h 247"/>
                <a:gd name="T14" fmla="*/ 11 w 93"/>
                <a:gd name="T15" fmla="*/ 0 h 247"/>
                <a:gd name="T16" fmla="*/ 0 w 93"/>
                <a:gd name="T17" fmla="*/ 0 h 247"/>
                <a:gd name="T18" fmla="*/ 0 w 93"/>
                <a:gd name="T19" fmla="*/ 11 h 247"/>
                <a:gd name="T20" fmla="*/ 0 w 93"/>
                <a:gd name="T21" fmla="*/ 230 h 247"/>
                <a:gd name="T22" fmla="*/ 0 w 93"/>
                <a:gd name="T23" fmla="*/ 230 h 247"/>
                <a:gd name="T24" fmla="*/ 0 w 93"/>
                <a:gd name="T25" fmla="*/ 241 h 247"/>
                <a:gd name="T26" fmla="*/ 11 w 93"/>
                <a:gd name="T27" fmla="*/ 247 h 247"/>
                <a:gd name="T28" fmla="*/ 11 w 93"/>
                <a:gd name="T29" fmla="*/ 247 h 247"/>
                <a:gd name="T30" fmla="*/ 66 w 93"/>
                <a:gd name="T31" fmla="*/ 247 h 247"/>
                <a:gd name="T32" fmla="*/ 66 w 93"/>
                <a:gd name="T33" fmla="*/ 247 h 247"/>
                <a:gd name="T34" fmla="*/ 77 w 93"/>
                <a:gd name="T35" fmla="*/ 241 h 247"/>
                <a:gd name="T36" fmla="*/ 88 w 93"/>
                <a:gd name="T37" fmla="*/ 236 h 247"/>
                <a:gd name="T38" fmla="*/ 93 w 93"/>
                <a:gd name="T39" fmla="*/ 225 h 247"/>
                <a:gd name="T40" fmla="*/ 93 w 93"/>
                <a:gd name="T41" fmla="*/ 214 h 247"/>
                <a:gd name="T42" fmla="*/ 93 w 93"/>
                <a:gd name="T43" fmla="*/ 214 h 247"/>
                <a:gd name="T44" fmla="*/ 93 w 93"/>
                <a:gd name="T45" fmla="*/ 27 h 247"/>
                <a:gd name="T46" fmla="*/ 93 w 93"/>
                <a:gd name="T47" fmla="*/ 27 h 2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93"/>
                <a:gd name="T73" fmla="*/ 0 h 247"/>
                <a:gd name="T74" fmla="*/ 93 w 93"/>
                <a:gd name="T75" fmla="*/ 247 h 247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93" h="247">
                  <a:moveTo>
                    <a:pt x="93" y="27"/>
                  </a:moveTo>
                  <a:lnTo>
                    <a:pt x="93" y="27"/>
                  </a:lnTo>
                  <a:lnTo>
                    <a:pt x="93" y="16"/>
                  </a:lnTo>
                  <a:lnTo>
                    <a:pt x="88" y="5"/>
                  </a:lnTo>
                  <a:lnTo>
                    <a:pt x="82" y="0"/>
                  </a:lnTo>
                  <a:lnTo>
                    <a:pt x="66" y="0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230"/>
                  </a:lnTo>
                  <a:lnTo>
                    <a:pt x="0" y="241"/>
                  </a:lnTo>
                  <a:lnTo>
                    <a:pt x="11" y="247"/>
                  </a:lnTo>
                  <a:lnTo>
                    <a:pt x="66" y="247"/>
                  </a:lnTo>
                  <a:lnTo>
                    <a:pt x="77" y="241"/>
                  </a:lnTo>
                  <a:lnTo>
                    <a:pt x="88" y="236"/>
                  </a:lnTo>
                  <a:lnTo>
                    <a:pt x="93" y="225"/>
                  </a:lnTo>
                  <a:lnTo>
                    <a:pt x="93" y="214"/>
                  </a:lnTo>
                  <a:lnTo>
                    <a:pt x="93" y="2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27" name="Freeform 2456"/>
            <p:cNvSpPr>
              <a:spLocks/>
            </p:cNvSpPr>
            <p:nvPr/>
          </p:nvSpPr>
          <p:spPr bwMode="auto">
            <a:xfrm>
              <a:off x="1712" y="2171"/>
              <a:ext cx="186" cy="861"/>
            </a:xfrm>
            <a:custGeom>
              <a:avLst/>
              <a:gdLst>
                <a:gd name="T0" fmla="*/ 186 w 186"/>
                <a:gd name="T1" fmla="*/ 619 h 861"/>
                <a:gd name="T2" fmla="*/ 186 w 186"/>
                <a:gd name="T3" fmla="*/ 619 h 861"/>
                <a:gd name="T4" fmla="*/ 170 w 186"/>
                <a:gd name="T5" fmla="*/ 619 h 861"/>
                <a:gd name="T6" fmla="*/ 159 w 186"/>
                <a:gd name="T7" fmla="*/ 614 h 861"/>
                <a:gd name="T8" fmla="*/ 148 w 186"/>
                <a:gd name="T9" fmla="*/ 603 h 861"/>
                <a:gd name="T10" fmla="*/ 142 w 186"/>
                <a:gd name="T11" fmla="*/ 592 h 861"/>
                <a:gd name="T12" fmla="*/ 142 w 186"/>
                <a:gd name="T13" fmla="*/ 592 h 861"/>
                <a:gd name="T14" fmla="*/ 142 w 186"/>
                <a:gd name="T15" fmla="*/ 537 h 861"/>
                <a:gd name="T16" fmla="*/ 142 w 186"/>
                <a:gd name="T17" fmla="*/ 433 h 861"/>
                <a:gd name="T18" fmla="*/ 142 w 186"/>
                <a:gd name="T19" fmla="*/ 329 h 861"/>
                <a:gd name="T20" fmla="*/ 148 w 186"/>
                <a:gd name="T21" fmla="*/ 269 h 861"/>
                <a:gd name="T22" fmla="*/ 148 w 186"/>
                <a:gd name="T23" fmla="*/ 269 h 861"/>
                <a:gd name="T24" fmla="*/ 153 w 186"/>
                <a:gd name="T25" fmla="*/ 258 h 861"/>
                <a:gd name="T26" fmla="*/ 159 w 186"/>
                <a:gd name="T27" fmla="*/ 252 h 861"/>
                <a:gd name="T28" fmla="*/ 186 w 186"/>
                <a:gd name="T29" fmla="*/ 247 h 861"/>
                <a:gd name="T30" fmla="*/ 186 w 186"/>
                <a:gd name="T31" fmla="*/ 0 h 861"/>
                <a:gd name="T32" fmla="*/ 186 w 186"/>
                <a:gd name="T33" fmla="*/ 0 h 861"/>
                <a:gd name="T34" fmla="*/ 164 w 186"/>
                <a:gd name="T35" fmla="*/ 5 h 861"/>
                <a:gd name="T36" fmla="*/ 142 w 186"/>
                <a:gd name="T37" fmla="*/ 16 h 861"/>
                <a:gd name="T38" fmla="*/ 115 w 186"/>
                <a:gd name="T39" fmla="*/ 38 h 861"/>
                <a:gd name="T40" fmla="*/ 93 w 186"/>
                <a:gd name="T41" fmla="*/ 66 h 861"/>
                <a:gd name="T42" fmla="*/ 71 w 186"/>
                <a:gd name="T43" fmla="*/ 99 h 861"/>
                <a:gd name="T44" fmla="*/ 49 w 186"/>
                <a:gd name="T45" fmla="*/ 137 h 861"/>
                <a:gd name="T46" fmla="*/ 33 w 186"/>
                <a:gd name="T47" fmla="*/ 181 h 861"/>
                <a:gd name="T48" fmla="*/ 16 w 186"/>
                <a:gd name="T49" fmla="*/ 230 h 861"/>
                <a:gd name="T50" fmla="*/ 16 w 186"/>
                <a:gd name="T51" fmla="*/ 230 h 861"/>
                <a:gd name="T52" fmla="*/ 5 w 186"/>
                <a:gd name="T53" fmla="*/ 301 h 861"/>
                <a:gd name="T54" fmla="*/ 5 w 186"/>
                <a:gd name="T55" fmla="*/ 362 h 861"/>
                <a:gd name="T56" fmla="*/ 0 w 186"/>
                <a:gd name="T57" fmla="*/ 428 h 861"/>
                <a:gd name="T58" fmla="*/ 0 w 186"/>
                <a:gd name="T59" fmla="*/ 428 h 861"/>
                <a:gd name="T60" fmla="*/ 11 w 186"/>
                <a:gd name="T61" fmla="*/ 581 h 861"/>
                <a:gd name="T62" fmla="*/ 16 w 186"/>
                <a:gd name="T63" fmla="*/ 658 h 861"/>
                <a:gd name="T64" fmla="*/ 16 w 186"/>
                <a:gd name="T65" fmla="*/ 658 h 861"/>
                <a:gd name="T66" fmla="*/ 33 w 186"/>
                <a:gd name="T67" fmla="*/ 702 h 861"/>
                <a:gd name="T68" fmla="*/ 49 w 186"/>
                <a:gd name="T69" fmla="*/ 745 h 861"/>
                <a:gd name="T70" fmla="*/ 71 w 186"/>
                <a:gd name="T71" fmla="*/ 784 h 861"/>
                <a:gd name="T72" fmla="*/ 93 w 186"/>
                <a:gd name="T73" fmla="*/ 811 h 861"/>
                <a:gd name="T74" fmla="*/ 120 w 186"/>
                <a:gd name="T75" fmla="*/ 833 h 861"/>
                <a:gd name="T76" fmla="*/ 142 w 186"/>
                <a:gd name="T77" fmla="*/ 850 h 861"/>
                <a:gd name="T78" fmla="*/ 164 w 186"/>
                <a:gd name="T79" fmla="*/ 861 h 861"/>
                <a:gd name="T80" fmla="*/ 186 w 186"/>
                <a:gd name="T81" fmla="*/ 861 h 861"/>
                <a:gd name="T82" fmla="*/ 186 w 186"/>
                <a:gd name="T83" fmla="*/ 619 h 86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86"/>
                <a:gd name="T127" fmla="*/ 0 h 861"/>
                <a:gd name="T128" fmla="*/ 186 w 186"/>
                <a:gd name="T129" fmla="*/ 861 h 861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86" h="861">
                  <a:moveTo>
                    <a:pt x="186" y="619"/>
                  </a:moveTo>
                  <a:lnTo>
                    <a:pt x="186" y="619"/>
                  </a:lnTo>
                  <a:lnTo>
                    <a:pt x="170" y="619"/>
                  </a:lnTo>
                  <a:lnTo>
                    <a:pt x="159" y="614"/>
                  </a:lnTo>
                  <a:lnTo>
                    <a:pt x="148" y="603"/>
                  </a:lnTo>
                  <a:lnTo>
                    <a:pt x="142" y="592"/>
                  </a:lnTo>
                  <a:lnTo>
                    <a:pt x="142" y="537"/>
                  </a:lnTo>
                  <a:lnTo>
                    <a:pt x="142" y="433"/>
                  </a:lnTo>
                  <a:lnTo>
                    <a:pt x="142" y="329"/>
                  </a:lnTo>
                  <a:lnTo>
                    <a:pt x="148" y="269"/>
                  </a:lnTo>
                  <a:lnTo>
                    <a:pt x="153" y="258"/>
                  </a:lnTo>
                  <a:lnTo>
                    <a:pt x="159" y="252"/>
                  </a:lnTo>
                  <a:lnTo>
                    <a:pt x="186" y="247"/>
                  </a:lnTo>
                  <a:lnTo>
                    <a:pt x="186" y="0"/>
                  </a:lnTo>
                  <a:lnTo>
                    <a:pt x="164" y="5"/>
                  </a:lnTo>
                  <a:lnTo>
                    <a:pt x="142" y="16"/>
                  </a:lnTo>
                  <a:lnTo>
                    <a:pt x="115" y="38"/>
                  </a:lnTo>
                  <a:lnTo>
                    <a:pt x="93" y="66"/>
                  </a:lnTo>
                  <a:lnTo>
                    <a:pt x="71" y="99"/>
                  </a:lnTo>
                  <a:lnTo>
                    <a:pt x="49" y="137"/>
                  </a:lnTo>
                  <a:lnTo>
                    <a:pt x="33" y="181"/>
                  </a:lnTo>
                  <a:lnTo>
                    <a:pt x="16" y="230"/>
                  </a:lnTo>
                  <a:lnTo>
                    <a:pt x="5" y="301"/>
                  </a:lnTo>
                  <a:lnTo>
                    <a:pt x="5" y="362"/>
                  </a:lnTo>
                  <a:lnTo>
                    <a:pt x="0" y="428"/>
                  </a:lnTo>
                  <a:lnTo>
                    <a:pt x="11" y="581"/>
                  </a:lnTo>
                  <a:lnTo>
                    <a:pt x="16" y="658"/>
                  </a:lnTo>
                  <a:lnTo>
                    <a:pt x="33" y="702"/>
                  </a:lnTo>
                  <a:lnTo>
                    <a:pt x="49" y="745"/>
                  </a:lnTo>
                  <a:lnTo>
                    <a:pt x="71" y="784"/>
                  </a:lnTo>
                  <a:lnTo>
                    <a:pt x="93" y="811"/>
                  </a:lnTo>
                  <a:lnTo>
                    <a:pt x="120" y="833"/>
                  </a:lnTo>
                  <a:lnTo>
                    <a:pt x="142" y="850"/>
                  </a:lnTo>
                  <a:lnTo>
                    <a:pt x="164" y="861"/>
                  </a:lnTo>
                  <a:lnTo>
                    <a:pt x="186" y="861"/>
                  </a:lnTo>
                  <a:lnTo>
                    <a:pt x="186" y="61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28" name="Freeform 2457"/>
            <p:cNvSpPr>
              <a:spLocks/>
            </p:cNvSpPr>
            <p:nvPr/>
          </p:nvSpPr>
          <p:spPr bwMode="auto">
            <a:xfrm>
              <a:off x="1909" y="2790"/>
              <a:ext cx="93" cy="247"/>
            </a:xfrm>
            <a:custGeom>
              <a:avLst/>
              <a:gdLst>
                <a:gd name="T0" fmla="*/ 93 w 93"/>
                <a:gd name="T1" fmla="*/ 28 h 247"/>
                <a:gd name="T2" fmla="*/ 93 w 93"/>
                <a:gd name="T3" fmla="*/ 28 h 247"/>
                <a:gd name="T4" fmla="*/ 93 w 93"/>
                <a:gd name="T5" fmla="*/ 17 h 247"/>
                <a:gd name="T6" fmla="*/ 88 w 93"/>
                <a:gd name="T7" fmla="*/ 6 h 247"/>
                <a:gd name="T8" fmla="*/ 82 w 93"/>
                <a:gd name="T9" fmla="*/ 0 h 247"/>
                <a:gd name="T10" fmla="*/ 66 w 93"/>
                <a:gd name="T11" fmla="*/ 0 h 247"/>
                <a:gd name="T12" fmla="*/ 11 w 93"/>
                <a:gd name="T13" fmla="*/ 0 h 247"/>
                <a:gd name="T14" fmla="*/ 11 w 93"/>
                <a:gd name="T15" fmla="*/ 0 h 247"/>
                <a:gd name="T16" fmla="*/ 0 w 93"/>
                <a:gd name="T17" fmla="*/ 0 h 247"/>
                <a:gd name="T18" fmla="*/ 0 w 93"/>
                <a:gd name="T19" fmla="*/ 17 h 247"/>
                <a:gd name="T20" fmla="*/ 0 w 93"/>
                <a:gd name="T21" fmla="*/ 231 h 247"/>
                <a:gd name="T22" fmla="*/ 0 w 93"/>
                <a:gd name="T23" fmla="*/ 231 h 247"/>
                <a:gd name="T24" fmla="*/ 0 w 93"/>
                <a:gd name="T25" fmla="*/ 242 h 247"/>
                <a:gd name="T26" fmla="*/ 11 w 93"/>
                <a:gd name="T27" fmla="*/ 247 h 247"/>
                <a:gd name="T28" fmla="*/ 11 w 93"/>
                <a:gd name="T29" fmla="*/ 247 h 247"/>
                <a:gd name="T30" fmla="*/ 66 w 93"/>
                <a:gd name="T31" fmla="*/ 247 h 247"/>
                <a:gd name="T32" fmla="*/ 66 w 93"/>
                <a:gd name="T33" fmla="*/ 247 h 247"/>
                <a:gd name="T34" fmla="*/ 77 w 93"/>
                <a:gd name="T35" fmla="*/ 242 h 247"/>
                <a:gd name="T36" fmla="*/ 88 w 93"/>
                <a:gd name="T37" fmla="*/ 236 h 247"/>
                <a:gd name="T38" fmla="*/ 93 w 93"/>
                <a:gd name="T39" fmla="*/ 231 h 247"/>
                <a:gd name="T40" fmla="*/ 93 w 93"/>
                <a:gd name="T41" fmla="*/ 220 h 247"/>
                <a:gd name="T42" fmla="*/ 93 w 93"/>
                <a:gd name="T43" fmla="*/ 220 h 247"/>
                <a:gd name="T44" fmla="*/ 93 w 93"/>
                <a:gd name="T45" fmla="*/ 28 h 247"/>
                <a:gd name="T46" fmla="*/ 93 w 93"/>
                <a:gd name="T47" fmla="*/ 28 h 2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93"/>
                <a:gd name="T73" fmla="*/ 0 h 247"/>
                <a:gd name="T74" fmla="*/ 93 w 93"/>
                <a:gd name="T75" fmla="*/ 247 h 247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93" h="247">
                  <a:moveTo>
                    <a:pt x="93" y="28"/>
                  </a:moveTo>
                  <a:lnTo>
                    <a:pt x="93" y="28"/>
                  </a:lnTo>
                  <a:lnTo>
                    <a:pt x="93" y="17"/>
                  </a:lnTo>
                  <a:lnTo>
                    <a:pt x="88" y="6"/>
                  </a:lnTo>
                  <a:lnTo>
                    <a:pt x="82" y="0"/>
                  </a:lnTo>
                  <a:lnTo>
                    <a:pt x="66" y="0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0" y="231"/>
                  </a:lnTo>
                  <a:lnTo>
                    <a:pt x="0" y="242"/>
                  </a:lnTo>
                  <a:lnTo>
                    <a:pt x="11" y="247"/>
                  </a:lnTo>
                  <a:lnTo>
                    <a:pt x="66" y="247"/>
                  </a:lnTo>
                  <a:lnTo>
                    <a:pt x="77" y="242"/>
                  </a:lnTo>
                  <a:lnTo>
                    <a:pt x="88" y="236"/>
                  </a:lnTo>
                  <a:lnTo>
                    <a:pt x="93" y="231"/>
                  </a:lnTo>
                  <a:lnTo>
                    <a:pt x="93" y="220"/>
                  </a:lnTo>
                  <a:lnTo>
                    <a:pt x="93" y="28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8325" name="Freeform 2458"/>
          <p:cNvSpPr>
            <a:spLocks noEditPoints="1"/>
          </p:cNvSpPr>
          <p:nvPr/>
        </p:nvSpPr>
        <p:spPr bwMode="auto">
          <a:xfrm>
            <a:off x="5734050" y="6253163"/>
            <a:ext cx="576263" cy="365125"/>
          </a:xfrm>
          <a:custGeom>
            <a:avLst/>
            <a:gdLst>
              <a:gd name="T0" fmla="*/ 2147483647 w 1124"/>
              <a:gd name="T1" fmla="*/ 2147483647 h 710"/>
              <a:gd name="T2" fmla="*/ 2147483647 w 1124"/>
              <a:gd name="T3" fmla="*/ 2147483647 h 710"/>
              <a:gd name="T4" fmla="*/ 2147483647 w 1124"/>
              <a:gd name="T5" fmla="*/ 2147483647 h 710"/>
              <a:gd name="T6" fmla="*/ 0 w 1124"/>
              <a:gd name="T7" fmla="*/ 2147483647 h 710"/>
              <a:gd name="T8" fmla="*/ 2147483647 w 1124"/>
              <a:gd name="T9" fmla="*/ 2147483647 h 710"/>
              <a:gd name="T10" fmla="*/ 2147483647 w 1124"/>
              <a:gd name="T11" fmla="*/ 2147483647 h 710"/>
              <a:gd name="T12" fmla="*/ 2147483647 w 1124"/>
              <a:gd name="T13" fmla="*/ 2147483647 h 710"/>
              <a:gd name="T14" fmla="*/ 2147483647 w 1124"/>
              <a:gd name="T15" fmla="*/ 2147483647 h 710"/>
              <a:gd name="T16" fmla="*/ 2147483647 w 1124"/>
              <a:gd name="T17" fmla="*/ 2147483647 h 710"/>
              <a:gd name="T18" fmla="*/ 2147483647 w 1124"/>
              <a:gd name="T19" fmla="*/ 2147483647 h 710"/>
              <a:gd name="T20" fmla="*/ 2147483647 w 1124"/>
              <a:gd name="T21" fmla="*/ 2147483647 h 710"/>
              <a:gd name="T22" fmla="*/ 2147483647 w 1124"/>
              <a:gd name="T23" fmla="*/ 2147483647 h 710"/>
              <a:gd name="T24" fmla="*/ 2147483647 w 1124"/>
              <a:gd name="T25" fmla="*/ 2147483647 h 710"/>
              <a:gd name="T26" fmla="*/ 2147483647 w 1124"/>
              <a:gd name="T27" fmla="*/ 2147483647 h 710"/>
              <a:gd name="T28" fmla="*/ 2147483647 w 1124"/>
              <a:gd name="T29" fmla="*/ 2147483647 h 710"/>
              <a:gd name="T30" fmla="*/ 2147483647 w 1124"/>
              <a:gd name="T31" fmla="*/ 2147483647 h 710"/>
              <a:gd name="T32" fmla="*/ 2147483647 w 1124"/>
              <a:gd name="T33" fmla="*/ 2147483647 h 710"/>
              <a:gd name="T34" fmla="*/ 2147483647 w 1124"/>
              <a:gd name="T35" fmla="*/ 2147483647 h 710"/>
              <a:gd name="T36" fmla="*/ 2147483647 w 1124"/>
              <a:gd name="T37" fmla="*/ 2147483647 h 710"/>
              <a:gd name="T38" fmla="*/ 2147483647 w 1124"/>
              <a:gd name="T39" fmla="*/ 2147483647 h 710"/>
              <a:gd name="T40" fmla="*/ 2147483647 w 1124"/>
              <a:gd name="T41" fmla="*/ 2147483647 h 710"/>
              <a:gd name="T42" fmla="*/ 2147483647 w 1124"/>
              <a:gd name="T43" fmla="*/ 2147483647 h 710"/>
              <a:gd name="T44" fmla="*/ 2147483647 w 1124"/>
              <a:gd name="T45" fmla="*/ 2147483647 h 710"/>
              <a:gd name="T46" fmla="*/ 2147483647 w 1124"/>
              <a:gd name="T47" fmla="*/ 2147483647 h 710"/>
              <a:gd name="T48" fmla="*/ 2147483647 w 1124"/>
              <a:gd name="T49" fmla="*/ 2147483647 h 710"/>
              <a:gd name="T50" fmla="*/ 2147483647 w 1124"/>
              <a:gd name="T51" fmla="*/ 2147483647 h 710"/>
              <a:gd name="T52" fmla="*/ 2147483647 w 1124"/>
              <a:gd name="T53" fmla="*/ 2147483647 h 710"/>
              <a:gd name="T54" fmla="*/ 2147483647 w 1124"/>
              <a:gd name="T55" fmla="*/ 2147483647 h 710"/>
              <a:gd name="T56" fmla="*/ 2147483647 w 1124"/>
              <a:gd name="T57" fmla="*/ 2147483647 h 710"/>
              <a:gd name="T58" fmla="*/ 2147483647 w 1124"/>
              <a:gd name="T59" fmla="*/ 2147483647 h 710"/>
              <a:gd name="T60" fmla="*/ 2147483647 w 1124"/>
              <a:gd name="T61" fmla="*/ 2147483647 h 710"/>
              <a:gd name="T62" fmla="*/ 2147483647 w 1124"/>
              <a:gd name="T63" fmla="*/ 2147483647 h 710"/>
              <a:gd name="T64" fmla="*/ 2147483647 w 1124"/>
              <a:gd name="T65" fmla="*/ 2147483647 h 710"/>
              <a:gd name="T66" fmla="*/ 2147483647 w 1124"/>
              <a:gd name="T67" fmla="*/ 2147483647 h 710"/>
              <a:gd name="T68" fmla="*/ 2147483647 w 1124"/>
              <a:gd name="T69" fmla="*/ 2147483647 h 710"/>
              <a:gd name="T70" fmla="*/ 2147483647 w 1124"/>
              <a:gd name="T71" fmla="*/ 2147483647 h 710"/>
              <a:gd name="T72" fmla="*/ 2147483647 w 1124"/>
              <a:gd name="T73" fmla="*/ 2147483647 h 710"/>
              <a:gd name="T74" fmla="*/ 2147483647 w 1124"/>
              <a:gd name="T75" fmla="*/ 2147483647 h 710"/>
              <a:gd name="T76" fmla="*/ 2147483647 w 1124"/>
              <a:gd name="T77" fmla="*/ 2147483647 h 710"/>
              <a:gd name="T78" fmla="*/ 2147483647 w 1124"/>
              <a:gd name="T79" fmla="*/ 2147483647 h 710"/>
              <a:gd name="T80" fmla="*/ 2147483647 w 1124"/>
              <a:gd name="T81" fmla="*/ 2147483647 h 710"/>
              <a:gd name="T82" fmla="*/ 2147483647 w 1124"/>
              <a:gd name="T83" fmla="*/ 2147483647 h 710"/>
              <a:gd name="T84" fmla="*/ 2147483647 w 1124"/>
              <a:gd name="T85" fmla="*/ 2147483647 h 710"/>
              <a:gd name="T86" fmla="*/ 2147483647 w 1124"/>
              <a:gd name="T87" fmla="*/ 2147483647 h 710"/>
              <a:gd name="T88" fmla="*/ 2147483647 w 1124"/>
              <a:gd name="T89" fmla="*/ 2147483647 h 710"/>
              <a:gd name="T90" fmla="*/ 2147483647 w 1124"/>
              <a:gd name="T91" fmla="*/ 2147483647 h 710"/>
              <a:gd name="T92" fmla="*/ 2147483647 w 1124"/>
              <a:gd name="T93" fmla="*/ 2147483647 h 710"/>
              <a:gd name="T94" fmla="*/ 2147483647 w 1124"/>
              <a:gd name="T95" fmla="*/ 2147483647 h 710"/>
              <a:gd name="T96" fmla="*/ 2147483647 w 1124"/>
              <a:gd name="T97" fmla="*/ 2147483647 h 710"/>
              <a:gd name="T98" fmla="*/ 2147483647 w 1124"/>
              <a:gd name="T99" fmla="*/ 2147483647 h 710"/>
              <a:gd name="T100" fmla="*/ 2147483647 w 1124"/>
              <a:gd name="T101" fmla="*/ 2147483647 h 710"/>
              <a:gd name="T102" fmla="*/ 2147483647 w 1124"/>
              <a:gd name="T103" fmla="*/ 2147483647 h 710"/>
              <a:gd name="T104" fmla="*/ 2147483647 w 1124"/>
              <a:gd name="T105" fmla="*/ 2147483647 h 710"/>
              <a:gd name="T106" fmla="*/ 2147483647 w 1124"/>
              <a:gd name="T107" fmla="*/ 2147483647 h 710"/>
              <a:gd name="T108" fmla="*/ 2147483647 w 1124"/>
              <a:gd name="T109" fmla="*/ 2147483647 h 710"/>
              <a:gd name="T110" fmla="*/ 2147483647 w 1124"/>
              <a:gd name="T111" fmla="*/ 2147483647 h 710"/>
              <a:gd name="T112" fmla="*/ 2147483647 w 1124"/>
              <a:gd name="T113" fmla="*/ 2147483647 h 710"/>
              <a:gd name="T114" fmla="*/ 2147483647 w 1124"/>
              <a:gd name="T115" fmla="*/ 2147483647 h 710"/>
              <a:gd name="T116" fmla="*/ 2147483647 w 1124"/>
              <a:gd name="T117" fmla="*/ 2147483647 h 71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124"/>
              <a:gd name="T178" fmla="*/ 0 h 710"/>
              <a:gd name="T179" fmla="*/ 1124 w 1124"/>
              <a:gd name="T180" fmla="*/ 710 h 71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124" h="710">
                <a:moveTo>
                  <a:pt x="192" y="0"/>
                </a:moveTo>
                <a:lnTo>
                  <a:pt x="924" y="0"/>
                </a:lnTo>
                <a:lnTo>
                  <a:pt x="1124" y="200"/>
                </a:lnTo>
                <a:lnTo>
                  <a:pt x="1124" y="214"/>
                </a:lnTo>
                <a:lnTo>
                  <a:pt x="584" y="688"/>
                </a:lnTo>
                <a:lnTo>
                  <a:pt x="577" y="703"/>
                </a:lnTo>
                <a:lnTo>
                  <a:pt x="569" y="703"/>
                </a:lnTo>
                <a:lnTo>
                  <a:pt x="562" y="710"/>
                </a:lnTo>
                <a:lnTo>
                  <a:pt x="547" y="710"/>
                </a:lnTo>
                <a:lnTo>
                  <a:pt x="532" y="703"/>
                </a:lnTo>
                <a:lnTo>
                  <a:pt x="0" y="192"/>
                </a:lnTo>
                <a:lnTo>
                  <a:pt x="192" y="0"/>
                </a:lnTo>
                <a:close/>
                <a:moveTo>
                  <a:pt x="96" y="177"/>
                </a:moveTo>
                <a:lnTo>
                  <a:pt x="96" y="177"/>
                </a:lnTo>
                <a:lnTo>
                  <a:pt x="126" y="185"/>
                </a:lnTo>
                <a:lnTo>
                  <a:pt x="155" y="185"/>
                </a:lnTo>
                <a:lnTo>
                  <a:pt x="177" y="185"/>
                </a:lnTo>
                <a:lnTo>
                  <a:pt x="251" y="185"/>
                </a:lnTo>
                <a:lnTo>
                  <a:pt x="318" y="170"/>
                </a:lnTo>
                <a:lnTo>
                  <a:pt x="310" y="155"/>
                </a:lnTo>
                <a:lnTo>
                  <a:pt x="303" y="140"/>
                </a:lnTo>
                <a:lnTo>
                  <a:pt x="281" y="111"/>
                </a:lnTo>
                <a:lnTo>
                  <a:pt x="244" y="81"/>
                </a:lnTo>
                <a:lnTo>
                  <a:pt x="222" y="52"/>
                </a:lnTo>
                <a:lnTo>
                  <a:pt x="207" y="44"/>
                </a:lnTo>
                <a:lnTo>
                  <a:pt x="192" y="44"/>
                </a:lnTo>
                <a:lnTo>
                  <a:pt x="81" y="155"/>
                </a:lnTo>
                <a:lnTo>
                  <a:pt x="81" y="163"/>
                </a:lnTo>
                <a:lnTo>
                  <a:pt x="81" y="170"/>
                </a:lnTo>
                <a:lnTo>
                  <a:pt x="96" y="177"/>
                </a:lnTo>
                <a:close/>
                <a:moveTo>
                  <a:pt x="96" y="244"/>
                </a:moveTo>
                <a:lnTo>
                  <a:pt x="96" y="244"/>
                </a:lnTo>
                <a:lnTo>
                  <a:pt x="111" y="259"/>
                </a:lnTo>
                <a:lnTo>
                  <a:pt x="155" y="303"/>
                </a:lnTo>
                <a:lnTo>
                  <a:pt x="222" y="370"/>
                </a:lnTo>
                <a:lnTo>
                  <a:pt x="288" y="436"/>
                </a:lnTo>
                <a:lnTo>
                  <a:pt x="362" y="510"/>
                </a:lnTo>
                <a:lnTo>
                  <a:pt x="421" y="562"/>
                </a:lnTo>
                <a:lnTo>
                  <a:pt x="429" y="577"/>
                </a:lnTo>
                <a:lnTo>
                  <a:pt x="451" y="592"/>
                </a:lnTo>
                <a:lnTo>
                  <a:pt x="473" y="614"/>
                </a:lnTo>
                <a:lnTo>
                  <a:pt x="488" y="621"/>
                </a:lnTo>
                <a:lnTo>
                  <a:pt x="488" y="577"/>
                </a:lnTo>
                <a:lnTo>
                  <a:pt x="377" y="251"/>
                </a:lnTo>
                <a:lnTo>
                  <a:pt x="362" y="237"/>
                </a:lnTo>
                <a:lnTo>
                  <a:pt x="340" y="222"/>
                </a:lnTo>
                <a:lnTo>
                  <a:pt x="310" y="214"/>
                </a:lnTo>
                <a:lnTo>
                  <a:pt x="288" y="214"/>
                </a:lnTo>
                <a:lnTo>
                  <a:pt x="281" y="214"/>
                </a:lnTo>
                <a:lnTo>
                  <a:pt x="244" y="214"/>
                </a:lnTo>
                <a:lnTo>
                  <a:pt x="185" y="222"/>
                </a:lnTo>
                <a:lnTo>
                  <a:pt x="133" y="222"/>
                </a:lnTo>
                <a:lnTo>
                  <a:pt x="96" y="229"/>
                </a:lnTo>
                <a:lnTo>
                  <a:pt x="96" y="244"/>
                </a:lnTo>
                <a:close/>
                <a:moveTo>
                  <a:pt x="362" y="155"/>
                </a:moveTo>
                <a:lnTo>
                  <a:pt x="392" y="155"/>
                </a:lnTo>
                <a:lnTo>
                  <a:pt x="503" y="44"/>
                </a:lnTo>
                <a:lnTo>
                  <a:pt x="503" y="29"/>
                </a:lnTo>
                <a:lnTo>
                  <a:pt x="266" y="29"/>
                </a:lnTo>
                <a:lnTo>
                  <a:pt x="266" y="59"/>
                </a:lnTo>
                <a:lnTo>
                  <a:pt x="362" y="155"/>
                </a:lnTo>
                <a:close/>
                <a:moveTo>
                  <a:pt x="421" y="281"/>
                </a:moveTo>
                <a:lnTo>
                  <a:pt x="421" y="281"/>
                </a:lnTo>
                <a:lnTo>
                  <a:pt x="444" y="348"/>
                </a:lnTo>
                <a:lnTo>
                  <a:pt x="466" y="422"/>
                </a:lnTo>
                <a:lnTo>
                  <a:pt x="495" y="503"/>
                </a:lnTo>
                <a:lnTo>
                  <a:pt x="518" y="562"/>
                </a:lnTo>
                <a:lnTo>
                  <a:pt x="532" y="607"/>
                </a:lnTo>
                <a:lnTo>
                  <a:pt x="540" y="621"/>
                </a:lnTo>
                <a:lnTo>
                  <a:pt x="547" y="636"/>
                </a:lnTo>
                <a:lnTo>
                  <a:pt x="555" y="636"/>
                </a:lnTo>
                <a:lnTo>
                  <a:pt x="562" y="629"/>
                </a:lnTo>
                <a:lnTo>
                  <a:pt x="577" y="621"/>
                </a:lnTo>
                <a:lnTo>
                  <a:pt x="584" y="592"/>
                </a:lnTo>
                <a:lnTo>
                  <a:pt x="606" y="555"/>
                </a:lnTo>
                <a:lnTo>
                  <a:pt x="629" y="488"/>
                </a:lnTo>
                <a:lnTo>
                  <a:pt x="658" y="414"/>
                </a:lnTo>
                <a:lnTo>
                  <a:pt x="688" y="348"/>
                </a:lnTo>
                <a:lnTo>
                  <a:pt x="710" y="281"/>
                </a:lnTo>
                <a:lnTo>
                  <a:pt x="725" y="244"/>
                </a:lnTo>
                <a:lnTo>
                  <a:pt x="732" y="237"/>
                </a:lnTo>
                <a:lnTo>
                  <a:pt x="725" y="229"/>
                </a:lnTo>
                <a:lnTo>
                  <a:pt x="717" y="222"/>
                </a:lnTo>
                <a:lnTo>
                  <a:pt x="717" y="214"/>
                </a:lnTo>
                <a:lnTo>
                  <a:pt x="421" y="214"/>
                </a:lnTo>
                <a:lnTo>
                  <a:pt x="414" y="222"/>
                </a:lnTo>
                <a:lnTo>
                  <a:pt x="407" y="229"/>
                </a:lnTo>
                <a:lnTo>
                  <a:pt x="399" y="237"/>
                </a:lnTo>
                <a:lnTo>
                  <a:pt x="407" y="237"/>
                </a:lnTo>
                <a:lnTo>
                  <a:pt x="407" y="244"/>
                </a:lnTo>
                <a:lnTo>
                  <a:pt x="421" y="281"/>
                </a:lnTo>
                <a:close/>
                <a:moveTo>
                  <a:pt x="444" y="170"/>
                </a:moveTo>
                <a:lnTo>
                  <a:pt x="444" y="170"/>
                </a:lnTo>
                <a:lnTo>
                  <a:pt x="458" y="177"/>
                </a:lnTo>
                <a:lnTo>
                  <a:pt x="488" y="177"/>
                </a:lnTo>
                <a:lnTo>
                  <a:pt x="518" y="185"/>
                </a:lnTo>
                <a:lnTo>
                  <a:pt x="547" y="185"/>
                </a:lnTo>
                <a:lnTo>
                  <a:pt x="569" y="185"/>
                </a:lnTo>
                <a:lnTo>
                  <a:pt x="606" y="185"/>
                </a:lnTo>
                <a:lnTo>
                  <a:pt x="621" y="185"/>
                </a:lnTo>
                <a:lnTo>
                  <a:pt x="651" y="185"/>
                </a:lnTo>
                <a:lnTo>
                  <a:pt x="673" y="177"/>
                </a:lnTo>
                <a:lnTo>
                  <a:pt x="688" y="170"/>
                </a:lnTo>
                <a:lnTo>
                  <a:pt x="688" y="163"/>
                </a:lnTo>
                <a:lnTo>
                  <a:pt x="688" y="155"/>
                </a:lnTo>
                <a:lnTo>
                  <a:pt x="569" y="37"/>
                </a:lnTo>
                <a:lnTo>
                  <a:pt x="444" y="155"/>
                </a:lnTo>
                <a:lnTo>
                  <a:pt x="444" y="170"/>
                </a:lnTo>
                <a:close/>
                <a:moveTo>
                  <a:pt x="784" y="214"/>
                </a:moveTo>
                <a:lnTo>
                  <a:pt x="784" y="214"/>
                </a:lnTo>
                <a:lnTo>
                  <a:pt x="777" y="222"/>
                </a:lnTo>
                <a:lnTo>
                  <a:pt x="762" y="237"/>
                </a:lnTo>
                <a:lnTo>
                  <a:pt x="732" y="303"/>
                </a:lnTo>
                <a:lnTo>
                  <a:pt x="695" y="392"/>
                </a:lnTo>
                <a:lnTo>
                  <a:pt x="658" y="481"/>
                </a:lnTo>
                <a:lnTo>
                  <a:pt x="629" y="562"/>
                </a:lnTo>
                <a:lnTo>
                  <a:pt x="614" y="607"/>
                </a:lnTo>
                <a:lnTo>
                  <a:pt x="614" y="614"/>
                </a:lnTo>
                <a:lnTo>
                  <a:pt x="614" y="621"/>
                </a:lnTo>
                <a:lnTo>
                  <a:pt x="629" y="621"/>
                </a:lnTo>
                <a:lnTo>
                  <a:pt x="1065" y="229"/>
                </a:lnTo>
                <a:lnTo>
                  <a:pt x="1050" y="214"/>
                </a:lnTo>
                <a:lnTo>
                  <a:pt x="784" y="214"/>
                </a:lnTo>
                <a:close/>
                <a:moveTo>
                  <a:pt x="629" y="44"/>
                </a:moveTo>
                <a:lnTo>
                  <a:pt x="629" y="44"/>
                </a:lnTo>
                <a:lnTo>
                  <a:pt x="666" y="81"/>
                </a:lnTo>
                <a:lnTo>
                  <a:pt x="688" y="118"/>
                </a:lnTo>
                <a:lnTo>
                  <a:pt x="717" y="140"/>
                </a:lnTo>
                <a:lnTo>
                  <a:pt x="732" y="155"/>
                </a:lnTo>
                <a:lnTo>
                  <a:pt x="740" y="170"/>
                </a:lnTo>
                <a:lnTo>
                  <a:pt x="747" y="170"/>
                </a:lnTo>
                <a:lnTo>
                  <a:pt x="754" y="170"/>
                </a:lnTo>
                <a:lnTo>
                  <a:pt x="814" y="111"/>
                </a:lnTo>
                <a:lnTo>
                  <a:pt x="843" y="81"/>
                </a:lnTo>
                <a:lnTo>
                  <a:pt x="865" y="44"/>
                </a:lnTo>
                <a:lnTo>
                  <a:pt x="873" y="37"/>
                </a:lnTo>
                <a:lnTo>
                  <a:pt x="873" y="29"/>
                </a:lnTo>
                <a:lnTo>
                  <a:pt x="629" y="29"/>
                </a:lnTo>
                <a:lnTo>
                  <a:pt x="629" y="44"/>
                </a:lnTo>
                <a:close/>
                <a:moveTo>
                  <a:pt x="828" y="170"/>
                </a:moveTo>
                <a:lnTo>
                  <a:pt x="1050" y="170"/>
                </a:lnTo>
                <a:lnTo>
                  <a:pt x="1050" y="155"/>
                </a:lnTo>
                <a:lnTo>
                  <a:pt x="932" y="37"/>
                </a:lnTo>
                <a:lnTo>
                  <a:pt x="828" y="140"/>
                </a:lnTo>
                <a:lnTo>
                  <a:pt x="828" y="170"/>
                </a:lnTo>
                <a:close/>
              </a:path>
            </a:pathLst>
          </a:custGeom>
          <a:solidFill>
            <a:srgbClr val="00CC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Line 1557"/>
          <p:cNvSpPr>
            <a:spLocks noChangeShapeType="1"/>
          </p:cNvSpPr>
          <p:nvPr/>
        </p:nvSpPr>
        <p:spPr bwMode="auto">
          <a:xfrm>
            <a:off x="1943100" y="589915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626" name="Line 1558"/>
          <p:cNvSpPr>
            <a:spLocks noChangeShapeType="1"/>
          </p:cNvSpPr>
          <p:nvPr/>
        </p:nvSpPr>
        <p:spPr bwMode="auto">
          <a:xfrm>
            <a:off x="1943100" y="589915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627" name="Line 1561"/>
          <p:cNvSpPr>
            <a:spLocks noChangeShapeType="1"/>
          </p:cNvSpPr>
          <p:nvPr/>
        </p:nvSpPr>
        <p:spPr bwMode="auto">
          <a:xfrm>
            <a:off x="1730375" y="60610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628" name="Line 1562"/>
          <p:cNvSpPr>
            <a:spLocks noChangeShapeType="1"/>
          </p:cNvSpPr>
          <p:nvPr/>
        </p:nvSpPr>
        <p:spPr bwMode="auto">
          <a:xfrm>
            <a:off x="1730375" y="60610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629" name="Line 1574"/>
          <p:cNvSpPr>
            <a:spLocks noChangeShapeType="1"/>
          </p:cNvSpPr>
          <p:nvPr/>
        </p:nvSpPr>
        <p:spPr bwMode="auto">
          <a:xfrm>
            <a:off x="1717675" y="59150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630" name="Line 1575"/>
          <p:cNvSpPr>
            <a:spLocks noChangeShapeType="1"/>
          </p:cNvSpPr>
          <p:nvPr/>
        </p:nvSpPr>
        <p:spPr bwMode="auto">
          <a:xfrm>
            <a:off x="1717675" y="59150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631" name="Line 1598"/>
          <p:cNvSpPr>
            <a:spLocks noChangeShapeType="1"/>
          </p:cNvSpPr>
          <p:nvPr/>
        </p:nvSpPr>
        <p:spPr bwMode="auto">
          <a:xfrm>
            <a:off x="4899025" y="61341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632" name="Line 1599"/>
          <p:cNvSpPr>
            <a:spLocks noChangeShapeType="1"/>
          </p:cNvSpPr>
          <p:nvPr/>
        </p:nvSpPr>
        <p:spPr bwMode="auto">
          <a:xfrm>
            <a:off x="4899025" y="61341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633" name="Line 1602"/>
          <p:cNvSpPr>
            <a:spLocks noChangeShapeType="1"/>
          </p:cNvSpPr>
          <p:nvPr/>
        </p:nvSpPr>
        <p:spPr bwMode="auto">
          <a:xfrm>
            <a:off x="4873625" y="59817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634" name="Line 1603"/>
          <p:cNvSpPr>
            <a:spLocks noChangeShapeType="1"/>
          </p:cNvSpPr>
          <p:nvPr/>
        </p:nvSpPr>
        <p:spPr bwMode="auto">
          <a:xfrm>
            <a:off x="4873625" y="59817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635" name="AutoShape 3030"/>
          <p:cNvSpPr>
            <a:spLocks noChangeArrowheads="1"/>
          </p:cNvSpPr>
          <p:nvPr/>
        </p:nvSpPr>
        <p:spPr bwMode="auto">
          <a:xfrm>
            <a:off x="898525" y="4578350"/>
            <a:ext cx="2868613" cy="1277938"/>
          </a:xfrm>
          <a:prstGeom prst="cube">
            <a:avLst>
              <a:gd name="adj" fmla="val 32713"/>
            </a:avLst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6636" name="AutoShape 3031"/>
          <p:cNvSpPr>
            <a:spLocks noChangeArrowheads="1"/>
          </p:cNvSpPr>
          <p:nvPr/>
        </p:nvSpPr>
        <p:spPr bwMode="auto">
          <a:xfrm>
            <a:off x="2389188" y="3917950"/>
            <a:ext cx="2868612" cy="1938338"/>
          </a:xfrm>
          <a:prstGeom prst="cube">
            <a:avLst>
              <a:gd name="adj" fmla="val 32713"/>
            </a:avLst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6637" name="AutoShape 3032"/>
          <p:cNvSpPr>
            <a:spLocks noChangeArrowheads="1"/>
          </p:cNvSpPr>
          <p:nvPr/>
        </p:nvSpPr>
        <p:spPr bwMode="auto">
          <a:xfrm>
            <a:off x="3881438" y="3206750"/>
            <a:ext cx="2871787" cy="2649538"/>
          </a:xfrm>
          <a:prstGeom prst="cube">
            <a:avLst>
              <a:gd name="adj" fmla="val 32713"/>
            </a:avLst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grpSp>
        <p:nvGrpSpPr>
          <p:cNvPr id="26638" name="Group 3073"/>
          <p:cNvGrpSpPr>
            <a:grpSpLocks/>
          </p:cNvGrpSpPr>
          <p:nvPr/>
        </p:nvGrpSpPr>
        <p:grpSpPr bwMode="auto">
          <a:xfrm>
            <a:off x="1042988" y="3094038"/>
            <a:ext cx="1511300" cy="1755775"/>
            <a:chOff x="656" y="1998"/>
            <a:chExt cx="952" cy="1106"/>
          </a:xfrm>
        </p:grpSpPr>
        <p:sp>
          <p:nvSpPr>
            <p:cNvPr id="26684" name="Oval 3055"/>
            <p:cNvSpPr>
              <a:spLocks noChangeArrowheads="1"/>
            </p:cNvSpPr>
            <p:nvPr/>
          </p:nvSpPr>
          <p:spPr bwMode="auto">
            <a:xfrm rot="-2771362">
              <a:off x="656" y="1998"/>
              <a:ext cx="952" cy="952"/>
            </a:xfrm>
            <a:prstGeom prst="ellipse">
              <a:avLst/>
            </a:prstGeom>
            <a:gradFill rotWithShape="1">
              <a:gsLst>
                <a:gs pos="0">
                  <a:srgbClr val="6666FF"/>
                </a:gs>
                <a:gs pos="100000">
                  <a:srgbClr val="2F2F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grpSp>
          <p:nvGrpSpPr>
            <p:cNvPr id="26685" name="Group 3056"/>
            <p:cNvGrpSpPr>
              <a:grpSpLocks/>
            </p:cNvGrpSpPr>
            <p:nvPr/>
          </p:nvGrpSpPr>
          <p:grpSpPr bwMode="auto">
            <a:xfrm>
              <a:off x="930" y="2977"/>
              <a:ext cx="403" cy="127"/>
              <a:chOff x="3839" y="1842"/>
              <a:chExt cx="576" cy="181"/>
            </a:xfrm>
          </p:grpSpPr>
          <p:sp>
            <p:nvSpPr>
              <p:cNvPr id="26686" name="Oval 3057"/>
              <p:cNvSpPr>
                <a:spLocks noChangeArrowheads="1"/>
              </p:cNvSpPr>
              <p:nvPr/>
            </p:nvSpPr>
            <p:spPr bwMode="auto">
              <a:xfrm>
                <a:off x="3839" y="1842"/>
                <a:ext cx="576" cy="181"/>
              </a:xfrm>
              <a:prstGeom prst="ellipse">
                <a:avLst/>
              </a:prstGeom>
              <a:solidFill>
                <a:schemeClr val="bg2">
                  <a:alpha val="65097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en-US">
                  <a:ea typeface="굴림" pitchFamily="34" charset="-127"/>
                </a:endParaRPr>
              </a:p>
            </p:txBody>
          </p:sp>
          <p:sp>
            <p:nvSpPr>
              <p:cNvPr id="26687" name="Oval 3058"/>
              <p:cNvSpPr>
                <a:spLocks noChangeArrowheads="1"/>
              </p:cNvSpPr>
              <p:nvPr/>
            </p:nvSpPr>
            <p:spPr bwMode="auto">
              <a:xfrm>
                <a:off x="3944" y="1875"/>
                <a:ext cx="366" cy="115"/>
              </a:xfrm>
              <a:prstGeom prst="ellipse">
                <a:avLst/>
              </a:prstGeom>
              <a:solidFill>
                <a:schemeClr val="bg2">
                  <a:alpha val="65097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en-US">
                  <a:ea typeface="굴림" pitchFamily="34" charset="-127"/>
                </a:endParaRPr>
              </a:p>
            </p:txBody>
          </p:sp>
        </p:grpSp>
      </p:grpSp>
      <p:sp>
        <p:nvSpPr>
          <p:cNvPr id="26639" name="Line 3060"/>
          <p:cNvSpPr>
            <a:spLocks noChangeShapeType="1"/>
          </p:cNvSpPr>
          <p:nvPr/>
        </p:nvSpPr>
        <p:spPr bwMode="auto">
          <a:xfrm>
            <a:off x="2390775" y="4997450"/>
            <a:ext cx="0" cy="865188"/>
          </a:xfrm>
          <a:prstGeom prst="line">
            <a:avLst/>
          </a:prstGeom>
          <a:noFill/>
          <a:ln w="9525" cap="rnd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640" name="Line 3061"/>
          <p:cNvSpPr>
            <a:spLocks noChangeShapeType="1"/>
          </p:cNvSpPr>
          <p:nvPr/>
        </p:nvSpPr>
        <p:spPr bwMode="auto">
          <a:xfrm>
            <a:off x="3881438" y="4554538"/>
            <a:ext cx="0" cy="1317625"/>
          </a:xfrm>
          <a:prstGeom prst="line">
            <a:avLst/>
          </a:prstGeom>
          <a:noFill/>
          <a:ln w="9525" cap="rnd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641" name="Line 3063"/>
          <p:cNvSpPr>
            <a:spLocks noChangeShapeType="1"/>
          </p:cNvSpPr>
          <p:nvPr/>
        </p:nvSpPr>
        <p:spPr bwMode="auto">
          <a:xfrm>
            <a:off x="5378450" y="4071938"/>
            <a:ext cx="0" cy="1800225"/>
          </a:xfrm>
          <a:prstGeom prst="line">
            <a:avLst/>
          </a:prstGeom>
          <a:noFill/>
          <a:ln w="9525" cap="rnd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6642" name="Group 3074"/>
          <p:cNvGrpSpPr>
            <a:grpSpLocks/>
          </p:cNvGrpSpPr>
          <p:nvPr/>
        </p:nvGrpSpPr>
        <p:grpSpPr bwMode="auto">
          <a:xfrm>
            <a:off x="2738438" y="2517775"/>
            <a:ext cx="1511300" cy="1755775"/>
            <a:chOff x="1724" y="1635"/>
            <a:chExt cx="952" cy="1106"/>
          </a:xfrm>
        </p:grpSpPr>
        <p:sp>
          <p:nvSpPr>
            <p:cNvPr id="26680" name="Oval 3050"/>
            <p:cNvSpPr>
              <a:spLocks noChangeArrowheads="1"/>
            </p:cNvSpPr>
            <p:nvPr/>
          </p:nvSpPr>
          <p:spPr bwMode="auto">
            <a:xfrm rot="-2771362">
              <a:off x="1724" y="1635"/>
              <a:ext cx="952" cy="952"/>
            </a:xfrm>
            <a:prstGeom prst="ellipse">
              <a:avLst/>
            </a:prstGeom>
            <a:gradFill rotWithShape="1">
              <a:gsLst>
                <a:gs pos="0">
                  <a:srgbClr val="FF0066"/>
                </a:gs>
                <a:gs pos="100000">
                  <a:srgbClr val="76002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grpSp>
          <p:nvGrpSpPr>
            <p:cNvPr id="26681" name="Group 3064"/>
            <p:cNvGrpSpPr>
              <a:grpSpLocks/>
            </p:cNvGrpSpPr>
            <p:nvPr/>
          </p:nvGrpSpPr>
          <p:grpSpPr bwMode="auto">
            <a:xfrm>
              <a:off x="1998" y="2614"/>
              <a:ext cx="403" cy="127"/>
              <a:chOff x="3839" y="1842"/>
              <a:chExt cx="576" cy="181"/>
            </a:xfrm>
          </p:grpSpPr>
          <p:sp>
            <p:nvSpPr>
              <p:cNvPr id="26682" name="Oval 3065"/>
              <p:cNvSpPr>
                <a:spLocks noChangeArrowheads="1"/>
              </p:cNvSpPr>
              <p:nvPr/>
            </p:nvSpPr>
            <p:spPr bwMode="auto">
              <a:xfrm>
                <a:off x="3839" y="1842"/>
                <a:ext cx="576" cy="181"/>
              </a:xfrm>
              <a:prstGeom prst="ellipse">
                <a:avLst/>
              </a:prstGeom>
              <a:solidFill>
                <a:schemeClr val="bg2">
                  <a:alpha val="65097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en-US">
                  <a:ea typeface="굴림" pitchFamily="34" charset="-127"/>
                </a:endParaRPr>
              </a:p>
            </p:txBody>
          </p:sp>
          <p:sp>
            <p:nvSpPr>
              <p:cNvPr id="26683" name="Oval 3066"/>
              <p:cNvSpPr>
                <a:spLocks noChangeArrowheads="1"/>
              </p:cNvSpPr>
              <p:nvPr/>
            </p:nvSpPr>
            <p:spPr bwMode="auto">
              <a:xfrm>
                <a:off x="3944" y="1875"/>
                <a:ext cx="366" cy="115"/>
              </a:xfrm>
              <a:prstGeom prst="ellipse">
                <a:avLst/>
              </a:prstGeom>
              <a:solidFill>
                <a:schemeClr val="bg2">
                  <a:alpha val="65097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en-US">
                  <a:ea typeface="굴림" pitchFamily="34" charset="-127"/>
                </a:endParaRPr>
              </a:p>
            </p:txBody>
          </p:sp>
        </p:grpSp>
      </p:grpSp>
      <p:grpSp>
        <p:nvGrpSpPr>
          <p:cNvPr id="26643" name="Group 3075"/>
          <p:cNvGrpSpPr>
            <a:grpSpLocks/>
          </p:cNvGrpSpPr>
          <p:nvPr/>
        </p:nvGrpSpPr>
        <p:grpSpPr bwMode="auto">
          <a:xfrm>
            <a:off x="4435475" y="1941513"/>
            <a:ext cx="1511300" cy="1755775"/>
            <a:chOff x="2793" y="1272"/>
            <a:chExt cx="952" cy="1106"/>
          </a:xfrm>
        </p:grpSpPr>
        <p:sp>
          <p:nvSpPr>
            <p:cNvPr id="26676" name="Oval 3043"/>
            <p:cNvSpPr>
              <a:spLocks noChangeArrowheads="1"/>
            </p:cNvSpPr>
            <p:nvPr/>
          </p:nvSpPr>
          <p:spPr bwMode="auto">
            <a:xfrm rot="-2771362">
              <a:off x="2793" y="1272"/>
              <a:ext cx="952" cy="952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65E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latinLnBrk="1"/>
              <a:endParaRPr lang="zh-CN" altLang="en-US">
                <a:ea typeface="굴림" pitchFamily="34" charset="-127"/>
              </a:endParaRPr>
            </a:p>
          </p:txBody>
        </p:sp>
        <p:grpSp>
          <p:nvGrpSpPr>
            <p:cNvPr id="26677" name="Group 3067"/>
            <p:cNvGrpSpPr>
              <a:grpSpLocks/>
            </p:cNvGrpSpPr>
            <p:nvPr/>
          </p:nvGrpSpPr>
          <p:grpSpPr bwMode="auto">
            <a:xfrm>
              <a:off x="3067" y="2251"/>
              <a:ext cx="403" cy="127"/>
              <a:chOff x="3839" y="1842"/>
              <a:chExt cx="576" cy="181"/>
            </a:xfrm>
          </p:grpSpPr>
          <p:sp>
            <p:nvSpPr>
              <p:cNvPr id="26678" name="Oval 3068"/>
              <p:cNvSpPr>
                <a:spLocks noChangeArrowheads="1"/>
              </p:cNvSpPr>
              <p:nvPr/>
            </p:nvSpPr>
            <p:spPr bwMode="auto">
              <a:xfrm>
                <a:off x="3839" y="1842"/>
                <a:ext cx="576" cy="181"/>
              </a:xfrm>
              <a:prstGeom prst="ellipse">
                <a:avLst/>
              </a:prstGeom>
              <a:solidFill>
                <a:schemeClr val="bg2">
                  <a:alpha val="65097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en-US">
                  <a:ea typeface="굴림" pitchFamily="34" charset="-127"/>
                </a:endParaRPr>
              </a:p>
            </p:txBody>
          </p:sp>
          <p:sp>
            <p:nvSpPr>
              <p:cNvPr id="26679" name="Oval 3069"/>
              <p:cNvSpPr>
                <a:spLocks noChangeArrowheads="1"/>
              </p:cNvSpPr>
              <p:nvPr/>
            </p:nvSpPr>
            <p:spPr bwMode="auto">
              <a:xfrm>
                <a:off x="3944" y="1875"/>
                <a:ext cx="366" cy="115"/>
              </a:xfrm>
              <a:prstGeom prst="ellipse">
                <a:avLst/>
              </a:prstGeom>
              <a:solidFill>
                <a:schemeClr val="bg2">
                  <a:alpha val="65097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en-US">
                  <a:ea typeface="굴림" pitchFamily="34" charset="-127"/>
                </a:endParaRPr>
              </a:p>
            </p:txBody>
          </p:sp>
        </p:grpSp>
      </p:grpSp>
      <p:sp>
        <p:nvSpPr>
          <p:cNvPr id="26644" name="AutoShape 3033"/>
          <p:cNvSpPr>
            <a:spLocks noChangeArrowheads="1"/>
          </p:cNvSpPr>
          <p:nvPr/>
        </p:nvSpPr>
        <p:spPr bwMode="auto">
          <a:xfrm>
            <a:off x="5376863" y="2559050"/>
            <a:ext cx="2868612" cy="3297238"/>
          </a:xfrm>
          <a:prstGeom prst="cube">
            <a:avLst>
              <a:gd name="adj" fmla="val 32713"/>
            </a:avLst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grpSp>
        <p:nvGrpSpPr>
          <p:cNvPr id="26645" name="Group 3076"/>
          <p:cNvGrpSpPr>
            <a:grpSpLocks/>
          </p:cNvGrpSpPr>
          <p:nvPr/>
        </p:nvGrpSpPr>
        <p:grpSpPr bwMode="auto">
          <a:xfrm>
            <a:off x="6132513" y="1268413"/>
            <a:ext cx="1511300" cy="1760537"/>
            <a:chOff x="3862" y="848"/>
            <a:chExt cx="952" cy="1109"/>
          </a:xfrm>
        </p:grpSpPr>
        <p:sp>
          <p:nvSpPr>
            <p:cNvPr id="24539" name="Oval 3035"/>
            <p:cNvSpPr>
              <a:spLocks noChangeArrowheads="1"/>
            </p:cNvSpPr>
            <p:nvPr/>
          </p:nvSpPr>
          <p:spPr bwMode="auto">
            <a:xfrm rot="-2771362">
              <a:off x="3862" y="848"/>
              <a:ext cx="952" cy="952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r" latinLnBrk="1">
                <a:defRPr/>
              </a:pPr>
              <a:endParaRPr lang="zh-CN" altLang="en-US">
                <a:latin typeface="굴림" pitchFamily="50" charset="-127"/>
                <a:ea typeface="굴림" pitchFamily="50" charset="-127"/>
              </a:endParaRPr>
            </a:p>
          </p:txBody>
        </p:sp>
        <p:grpSp>
          <p:nvGrpSpPr>
            <p:cNvPr id="26673" name="Group 3070"/>
            <p:cNvGrpSpPr>
              <a:grpSpLocks/>
            </p:cNvGrpSpPr>
            <p:nvPr/>
          </p:nvGrpSpPr>
          <p:grpSpPr bwMode="auto">
            <a:xfrm>
              <a:off x="4136" y="1830"/>
              <a:ext cx="403" cy="127"/>
              <a:chOff x="3839" y="1842"/>
              <a:chExt cx="576" cy="181"/>
            </a:xfrm>
          </p:grpSpPr>
          <p:sp>
            <p:nvSpPr>
              <p:cNvPr id="26674" name="Oval 3071"/>
              <p:cNvSpPr>
                <a:spLocks noChangeArrowheads="1"/>
              </p:cNvSpPr>
              <p:nvPr/>
            </p:nvSpPr>
            <p:spPr bwMode="auto">
              <a:xfrm>
                <a:off x="3839" y="1842"/>
                <a:ext cx="576" cy="181"/>
              </a:xfrm>
              <a:prstGeom prst="ellipse">
                <a:avLst/>
              </a:prstGeom>
              <a:solidFill>
                <a:schemeClr val="bg2">
                  <a:alpha val="65097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en-US">
                  <a:ea typeface="굴림" pitchFamily="34" charset="-127"/>
                </a:endParaRPr>
              </a:p>
            </p:txBody>
          </p:sp>
          <p:sp>
            <p:nvSpPr>
              <p:cNvPr id="26675" name="Oval 3072"/>
              <p:cNvSpPr>
                <a:spLocks noChangeArrowheads="1"/>
              </p:cNvSpPr>
              <p:nvPr/>
            </p:nvSpPr>
            <p:spPr bwMode="auto">
              <a:xfrm>
                <a:off x="3944" y="1875"/>
                <a:ext cx="366" cy="115"/>
              </a:xfrm>
              <a:prstGeom prst="ellipse">
                <a:avLst/>
              </a:prstGeom>
              <a:solidFill>
                <a:schemeClr val="bg2">
                  <a:alpha val="65097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en-US">
                  <a:ea typeface="굴림" pitchFamily="34" charset="-127"/>
                </a:endParaRPr>
              </a:p>
            </p:txBody>
          </p:sp>
        </p:grpSp>
      </p:grpSp>
      <p:sp>
        <p:nvSpPr>
          <p:cNvPr id="26646" name="Rectangle 3077"/>
          <p:cNvSpPr>
            <a:spLocks noChangeArrowheads="1"/>
          </p:cNvSpPr>
          <p:nvPr/>
        </p:nvSpPr>
        <p:spPr bwMode="auto">
          <a:xfrm>
            <a:off x="1160463" y="3208338"/>
            <a:ext cx="1350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atinLnBrk="1"/>
            <a:r>
              <a:rPr lang="en-US" altLang="ko-KR" sz="1200" b="1">
                <a:solidFill>
                  <a:schemeClr val="bg1"/>
                </a:solidFill>
                <a:latin typeface="돋움" pitchFamily="34" charset="-127"/>
                <a:ea typeface="돋움" pitchFamily="34" charset="-127"/>
              </a:rPr>
              <a:t>+ Professional   </a:t>
            </a:r>
          </a:p>
          <a:p>
            <a:pPr latinLnBrk="1"/>
            <a:r>
              <a:rPr lang="en-US" altLang="ko-KR" sz="1200" b="1">
                <a:solidFill>
                  <a:schemeClr val="bg1"/>
                </a:solidFill>
                <a:latin typeface="돋움" pitchFamily="34" charset="-127"/>
                <a:ea typeface="돋움" pitchFamily="34" charset="-127"/>
              </a:rPr>
              <a:t>   conduct </a:t>
            </a:r>
          </a:p>
        </p:txBody>
      </p:sp>
      <p:sp>
        <p:nvSpPr>
          <p:cNvPr id="26647" name="Rectangle 3078"/>
          <p:cNvSpPr>
            <a:spLocks noChangeArrowheads="1"/>
          </p:cNvSpPr>
          <p:nvPr/>
        </p:nvSpPr>
        <p:spPr bwMode="auto">
          <a:xfrm>
            <a:off x="2916238" y="2601913"/>
            <a:ext cx="11080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atinLnBrk="1"/>
            <a:r>
              <a:rPr lang="en-US" altLang="ko-KR" sz="1200" b="1">
                <a:solidFill>
                  <a:schemeClr val="bg1"/>
                </a:solidFill>
                <a:latin typeface="돋움" pitchFamily="34" charset="-127"/>
                <a:ea typeface="돋움" pitchFamily="34" charset="-127"/>
                <a:cs typeface="Arial" charset="0"/>
              </a:rPr>
              <a:t>+ Workshops</a:t>
            </a:r>
          </a:p>
        </p:txBody>
      </p:sp>
      <p:sp>
        <p:nvSpPr>
          <p:cNvPr id="26648" name="Rectangle 3080"/>
          <p:cNvSpPr>
            <a:spLocks noChangeArrowheads="1"/>
          </p:cNvSpPr>
          <p:nvPr/>
        </p:nvSpPr>
        <p:spPr bwMode="auto">
          <a:xfrm>
            <a:off x="4697413" y="1984375"/>
            <a:ext cx="914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atinLnBrk="1"/>
            <a:r>
              <a:rPr lang="en-US" altLang="ko-KR" sz="1200" b="1">
                <a:solidFill>
                  <a:schemeClr val="bg1"/>
                </a:solidFill>
                <a:latin typeface="돋움" pitchFamily="34" charset="-127"/>
                <a:ea typeface="돋움" pitchFamily="34" charset="-127"/>
                <a:cs typeface="Arial" charset="0"/>
              </a:rPr>
              <a:t>+ Services</a:t>
            </a:r>
          </a:p>
        </p:txBody>
      </p:sp>
      <p:sp>
        <p:nvSpPr>
          <p:cNvPr id="26649" name="Rectangle 3081"/>
          <p:cNvSpPr>
            <a:spLocks noChangeArrowheads="1"/>
          </p:cNvSpPr>
          <p:nvPr/>
        </p:nvSpPr>
        <p:spPr bwMode="auto">
          <a:xfrm>
            <a:off x="6450013" y="1289050"/>
            <a:ext cx="8715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atinLnBrk="1"/>
            <a:r>
              <a:rPr lang="en-US" altLang="ko-KR" sz="1200" b="1">
                <a:solidFill>
                  <a:schemeClr val="bg1"/>
                </a:solidFill>
                <a:latin typeface="돋움" pitchFamily="34" charset="-127"/>
                <a:ea typeface="돋움" pitchFamily="34" charset="-127"/>
                <a:cs typeface="Arial" charset="0"/>
              </a:rPr>
              <a:t>+ Careers</a:t>
            </a:r>
          </a:p>
        </p:txBody>
      </p:sp>
      <p:sp>
        <p:nvSpPr>
          <p:cNvPr id="26650" name="Rectangle 3086"/>
          <p:cNvSpPr>
            <a:spLocks noChangeArrowheads="1"/>
          </p:cNvSpPr>
          <p:nvPr/>
        </p:nvSpPr>
        <p:spPr bwMode="auto">
          <a:xfrm>
            <a:off x="833438" y="4972050"/>
            <a:ext cx="1579562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atinLnBrk="1">
              <a:buFontTx/>
              <a:buChar char="•"/>
            </a:pPr>
            <a:r>
              <a:rPr lang="en-US" altLang="ko-KR">
                <a:latin typeface="돋움" pitchFamily="34" charset="-127"/>
                <a:ea typeface="돋움" pitchFamily="34" charset="-127"/>
              </a:rPr>
              <a:t>Mixing Business With Pleasure</a:t>
            </a:r>
            <a:br>
              <a:rPr lang="en-US" altLang="ko-KR">
                <a:latin typeface="돋움" pitchFamily="34" charset="-127"/>
                <a:ea typeface="돋움" pitchFamily="34" charset="-127"/>
              </a:rPr>
            </a:br>
            <a:r>
              <a:rPr lang="en-US" altLang="ko-KR">
                <a:latin typeface="돋움" pitchFamily="34" charset="-127"/>
                <a:ea typeface="돋움" pitchFamily="34" charset="-127"/>
              </a:rPr>
              <a:t>Sponsored by (company)</a:t>
            </a:r>
            <a:br>
              <a:rPr lang="en-US" altLang="ko-KR">
                <a:latin typeface="돋움" pitchFamily="34" charset="-127"/>
                <a:ea typeface="돋움" pitchFamily="34" charset="-127"/>
              </a:rPr>
            </a:br>
            <a:r>
              <a:rPr lang="en-US" altLang="ko-KR">
                <a:latin typeface="돋움" pitchFamily="34" charset="-127"/>
                <a:ea typeface="돋움" pitchFamily="34" charset="-127"/>
              </a:rPr>
              <a:t>Set aside time for fun and relaxation </a:t>
            </a:r>
          </a:p>
        </p:txBody>
      </p:sp>
      <p:sp>
        <p:nvSpPr>
          <p:cNvPr id="26651" name="Rectangle 3087"/>
          <p:cNvSpPr>
            <a:spLocks noChangeArrowheads="1"/>
          </p:cNvSpPr>
          <p:nvPr/>
        </p:nvSpPr>
        <p:spPr bwMode="auto">
          <a:xfrm>
            <a:off x="2320925" y="4522788"/>
            <a:ext cx="1522413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atinLnBrk="1">
              <a:buFontTx/>
              <a:buChar char="•"/>
              <a:tabLst>
                <a:tab pos="482600" algn="l"/>
              </a:tabLst>
            </a:pPr>
            <a:r>
              <a:rPr lang="en-US" altLang="ko-KR">
                <a:latin typeface="돋움" pitchFamily="34" charset="-127"/>
                <a:ea typeface="돋움" pitchFamily="34" charset="-127"/>
              </a:rPr>
              <a:t>Getting with the Program on eBay</a:t>
            </a:r>
          </a:p>
          <a:p>
            <a:pPr latinLnBrk="1">
              <a:buFontTx/>
              <a:buChar char="•"/>
              <a:tabLst>
                <a:tab pos="482600" algn="l"/>
              </a:tabLst>
            </a:pPr>
            <a:endParaRPr lang="en-US" altLang="ko-KR">
              <a:latin typeface="돋움" pitchFamily="34" charset="-127"/>
              <a:ea typeface="돋움" pitchFamily="34" charset="-127"/>
            </a:endParaRPr>
          </a:p>
          <a:p>
            <a:pPr latinLnBrk="1">
              <a:buFontTx/>
              <a:buChar char="•"/>
              <a:tabLst>
                <a:tab pos="482600" algn="l"/>
              </a:tabLst>
            </a:pPr>
            <a:r>
              <a:rPr lang="en-US" altLang="ko-KR">
                <a:latin typeface="돋움" pitchFamily="34" charset="-127"/>
                <a:ea typeface="돋움" pitchFamily="34" charset="-127"/>
              </a:rPr>
              <a:t>COMPANY's new low-cost and easy-to-use Web-site design tool will help entrepreneurs spiff up their online stores </a:t>
            </a:r>
          </a:p>
          <a:p>
            <a:pPr latinLnBrk="1">
              <a:tabLst>
                <a:tab pos="482600" algn="l"/>
              </a:tabLst>
            </a:pPr>
            <a:endParaRPr lang="en-US" altLang="ko-KR">
              <a:latin typeface="돋움" pitchFamily="34" charset="-127"/>
              <a:ea typeface="돋움" pitchFamily="34" charset="-127"/>
            </a:endParaRPr>
          </a:p>
        </p:txBody>
      </p:sp>
      <p:sp>
        <p:nvSpPr>
          <p:cNvPr id="26652" name="Rectangle 3088"/>
          <p:cNvSpPr>
            <a:spLocks noChangeArrowheads="1"/>
          </p:cNvSpPr>
          <p:nvPr/>
        </p:nvSpPr>
        <p:spPr bwMode="auto">
          <a:xfrm>
            <a:off x="3829050" y="4035425"/>
            <a:ext cx="1536700" cy="168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atinLnBrk="1">
              <a:buFontTx/>
              <a:buChar char="•"/>
              <a:tabLst>
                <a:tab pos="482600" algn="l"/>
              </a:tabLst>
            </a:pPr>
            <a:r>
              <a:rPr lang="en-US" altLang="ko-KR">
                <a:latin typeface="돋움" pitchFamily="34" charset="-127"/>
                <a:ea typeface="돋움" pitchFamily="34" charset="-127"/>
              </a:rPr>
              <a:t>Price a New Car</a:t>
            </a:r>
            <a:br>
              <a:rPr lang="en-US" altLang="ko-KR">
                <a:latin typeface="돋움" pitchFamily="34" charset="-127"/>
                <a:ea typeface="돋움" pitchFamily="34" charset="-127"/>
              </a:rPr>
            </a:br>
            <a:r>
              <a:rPr lang="en-US" altLang="ko-KR">
                <a:latin typeface="돋움" pitchFamily="34" charset="-127"/>
                <a:ea typeface="돋움" pitchFamily="34" charset="-127"/>
              </a:rPr>
              <a:t>Save time and money in three easy steps.</a:t>
            </a:r>
          </a:p>
          <a:p>
            <a:pPr latinLnBrk="1">
              <a:buFontTx/>
              <a:buChar char="•"/>
              <a:tabLst>
                <a:tab pos="482600" algn="l"/>
              </a:tabLst>
            </a:pPr>
            <a:endParaRPr lang="en-US" altLang="ko-KR">
              <a:latin typeface="돋움" pitchFamily="34" charset="-127"/>
              <a:ea typeface="돋움" pitchFamily="34" charset="-127"/>
            </a:endParaRPr>
          </a:p>
          <a:p>
            <a:pPr latinLnBrk="1">
              <a:buFontTx/>
              <a:buChar char="•"/>
              <a:tabLst>
                <a:tab pos="482600" algn="l"/>
              </a:tabLst>
            </a:pPr>
            <a:r>
              <a:rPr lang="en-US" altLang="ko-KR">
                <a:latin typeface="돋움" pitchFamily="34" charset="-127"/>
                <a:ea typeface="돋움" pitchFamily="34" charset="-127"/>
              </a:rPr>
              <a:t>Browse by Body Style</a:t>
            </a:r>
            <a:br>
              <a:rPr lang="en-US" altLang="ko-KR">
                <a:latin typeface="돋움" pitchFamily="34" charset="-127"/>
                <a:ea typeface="돋움" pitchFamily="34" charset="-127"/>
              </a:rPr>
            </a:br>
            <a:r>
              <a:rPr lang="en-US" altLang="ko-KR">
                <a:latin typeface="돋움" pitchFamily="34" charset="-127"/>
                <a:ea typeface="돋움" pitchFamily="34" charset="-127"/>
              </a:rPr>
              <a:t>Find all available models of a specific body type.</a:t>
            </a:r>
          </a:p>
          <a:p>
            <a:pPr latinLnBrk="1">
              <a:buFontTx/>
              <a:buChar char="•"/>
              <a:tabLst>
                <a:tab pos="482600" algn="l"/>
              </a:tabLst>
            </a:pPr>
            <a:endParaRPr lang="en-US" altLang="ko-KR">
              <a:latin typeface="돋움" pitchFamily="34" charset="-127"/>
              <a:ea typeface="돋움" pitchFamily="34" charset="-127"/>
            </a:endParaRPr>
          </a:p>
          <a:p>
            <a:pPr latinLnBrk="1">
              <a:buFontTx/>
              <a:buChar char="•"/>
              <a:tabLst>
                <a:tab pos="482600" algn="l"/>
              </a:tabLst>
            </a:pPr>
            <a:r>
              <a:rPr lang="en-US" altLang="ko-KR">
                <a:latin typeface="돋움" pitchFamily="34" charset="-127"/>
                <a:ea typeface="돋움" pitchFamily="34" charset="-127"/>
              </a:rPr>
              <a:t>Find New Cars</a:t>
            </a:r>
            <a:br>
              <a:rPr lang="en-US" altLang="ko-KR">
                <a:latin typeface="돋움" pitchFamily="34" charset="-127"/>
                <a:ea typeface="돋움" pitchFamily="34" charset="-127"/>
              </a:rPr>
            </a:br>
            <a:r>
              <a:rPr lang="en-US" altLang="ko-KR">
                <a:latin typeface="돋움" pitchFamily="34" charset="-127"/>
                <a:ea typeface="돋움" pitchFamily="34" charset="-127"/>
              </a:rPr>
              <a:t>Search our dealer inventory.</a:t>
            </a:r>
          </a:p>
          <a:p>
            <a:pPr latinLnBrk="1">
              <a:buFontTx/>
              <a:buChar char="•"/>
              <a:tabLst>
                <a:tab pos="482600" algn="l"/>
              </a:tabLst>
            </a:pPr>
            <a:endParaRPr lang="en-US" altLang="ko-KR">
              <a:latin typeface="돋움" pitchFamily="34" charset="-127"/>
              <a:ea typeface="돋움" pitchFamily="34" charset="-127"/>
            </a:endParaRPr>
          </a:p>
          <a:p>
            <a:pPr latinLnBrk="1">
              <a:buFontTx/>
              <a:buChar char="•"/>
              <a:tabLst>
                <a:tab pos="482600" algn="l"/>
              </a:tabLst>
            </a:pPr>
            <a:r>
              <a:rPr lang="en-US" altLang="ko-KR">
                <a:latin typeface="돋움" pitchFamily="34" charset="-127"/>
                <a:ea typeface="돋움" pitchFamily="34" charset="-127"/>
              </a:rPr>
              <a:t>Compare Cars</a:t>
            </a:r>
            <a:br>
              <a:rPr lang="en-US" altLang="ko-KR">
                <a:latin typeface="돋움" pitchFamily="34" charset="-127"/>
                <a:ea typeface="돋움" pitchFamily="34" charset="-127"/>
              </a:rPr>
            </a:br>
            <a:r>
              <a:rPr lang="en-US" altLang="ko-KR">
                <a:latin typeface="돋움" pitchFamily="34" charset="-127"/>
                <a:ea typeface="돋움" pitchFamily="34" charset="-127"/>
              </a:rPr>
              <a:t>Narrow down your options. </a:t>
            </a:r>
          </a:p>
        </p:txBody>
      </p:sp>
      <p:sp>
        <p:nvSpPr>
          <p:cNvPr id="26653" name="Rectangle 3090"/>
          <p:cNvSpPr>
            <a:spLocks noChangeArrowheads="1"/>
          </p:cNvSpPr>
          <p:nvPr/>
        </p:nvSpPr>
        <p:spPr bwMode="auto">
          <a:xfrm>
            <a:off x="5318125" y="3516313"/>
            <a:ext cx="1558925" cy="168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atinLnBrk="1">
              <a:buFontTx/>
              <a:buChar char="•"/>
            </a:pPr>
            <a:r>
              <a:rPr lang="en-US" altLang="ko-KR">
                <a:latin typeface="돋움" pitchFamily="34" charset="-127"/>
                <a:ea typeface="돋움" pitchFamily="34" charset="-127"/>
                <a:cs typeface="Times New Roman" pitchFamily="18" charset="0"/>
              </a:rPr>
              <a:t>Welcome to the Education, an annotated guide</a:t>
            </a:r>
          </a:p>
          <a:p>
            <a:pPr latinLnBrk="1"/>
            <a:r>
              <a:rPr lang="en-US" altLang="ko-KR">
                <a:latin typeface="돋움" pitchFamily="34" charset="-127"/>
                <a:ea typeface="돋움" pitchFamily="34" charset="-127"/>
                <a:cs typeface="Times New Roman" pitchFamily="18" charset="0"/>
              </a:rPr>
              <a:t>to the best education-related sites on the Web. </a:t>
            </a:r>
          </a:p>
          <a:p>
            <a:pPr latinLnBrk="1"/>
            <a:r>
              <a:rPr lang="en-US" altLang="ko-KR">
                <a:latin typeface="돋움" pitchFamily="34" charset="-127"/>
                <a:ea typeface="돋움" pitchFamily="34" charset="-127"/>
                <a:cs typeface="Times New Roman" pitchFamily="18" charset="0"/>
              </a:rPr>
              <a:t>They're sorted by subject and lifestage, so you </a:t>
            </a:r>
          </a:p>
          <a:p>
            <a:pPr latinLnBrk="1">
              <a:buFontTx/>
              <a:buChar char="•"/>
            </a:pPr>
            <a:endParaRPr lang="en-US" altLang="ko-KR">
              <a:latin typeface="돋움" pitchFamily="34" charset="-127"/>
              <a:ea typeface="돋움" pitchFamily="34" charset="-127"/>
              <a:cs typeface="Times New Roman" pitchFamily="18" charset="0"/>
            </a:endParaRPr>
          </a:p>
          <a:p>
            <a:pPr latinLnBrk="1">
              <a:buFontTx/>
              <a:buChar char="•"/>
            </a:pPr>
            <a:r>
              <a:rPr lang="en-US" altLang="ko-KR">
                <a:latin typeface="돋움" pitchFamily="34" charset="-127"/>
                <a:ea typeface="돋움" pitchFamily="34" charset="-127"/>
                <a:cs typeface="Times New Roman" pitchFamily="18" charset="0"/>
              </a:rPr>
              <a:t>can find what you're looking for quickly and easily. There's also a place to find out more about us, and about all that the Education Index has to offer. </a:t>
            </a:r>
          </a:p>
        </p:txBody>
      </p:sp>
      <p:sp>
        <p:nvSpPr>
          <p:cNvPr id="26654" name="Freeform 3091"/>
          <p:cNvSpPr>
            <a:spLocks noEditPoints="1"/>
          </p:cNvSpPr>
          <p:nvPr/>
        </p:nvSpPr>
        <p:spPr bwMode="auto">
          <a:xfrm>
            <a:off x="6194425" y="1741488"/>
            <a:ext cx="458788" cy="461962"/>
          </a:xfrm>
          <a:custGeom>
            <a:avLst/>
            <a:gdLst>
              <a:gd name="T0" fmla="*/ 2147483647 w 300"/>
              <a:gd name="T1" fmla="*/ 2147483647 h 302"/>
              <a:gd name="T2" fmla="*/ 2147483647 w 300"/>
              <a:gd name="T3" fmla="*/ 2147483647 h 302"/>
              <a:gd name="T4" fmla="*/ 2147483647 w 300"/>
              <a:gd name="T5" fmla="*/ 2147483647 h 302"/>
              <a:gd name="T6" fmla="*/ 2147483647 w 300"/>
              <a:gd name="T7" fmla="*/ 2147483647 h 302"/>
              <a:gd name="T8" fmla="*/ 2147483647 w 300"/>
              <a:gd name="T9" fmla="*/ 2147483647 h 302"/>
              <a:gd name="T10" fmla="*/ 2147483647 w 300"/>
              <a:gd name="T11" fmla="*/ 2147483647 h 302"/>
              <a:gd name="T12" fmla="*/ 2147483647 w 300"/>
              <a:gd name="T13" fmla="*/ 2147483647 h 302"/>
              <a:gd name="T14" fmla="*/ 2147483647 w 300"/>
              <a:gd name="T15" fmla="*/ 2147483647 h 302"/>
              <a:gd name="T16" fmla="*/ 2147483647 w 300"/>
              <a:gd name="T17" fmla="*/ 2147483647 h 302"/>
              <a:gd name="T18" fmla="*/ 2147483647 w 300"/>
              <a:gd name="T19" fmla="*/ 2147483647 h 302"/>
              <a:gd name="T20" fmla="*/ 2147483647 w 300"/>
              <a:gd name="T21" fmla="*/ 2147483647 h 302"/>
              <a:gd name="T22" fmla="*/ 2147483647 w 300"/>
              <a:gd name="T23" fmla="*/ 2147483647 h 302"/>
              <a:gd name="T24" fmla="*/ 2147483647 w 300"/>
              <a:gd name="T25" fmla="*/ 2147483647 h 302"/>
              <a:gd name="T26" fmla="*/ 2147483647 w 300"/>
              <a:gd name="T27" fmla="*/ 2147483647 h 302"/>
              <a:gd name="T28" fmla="*/ 2147483647 w 300"/>
              <a:gd name="T29" fmla="*/ 2147483647 h 302"/>
              <a:gd name="T30" fmla="*/ 2147483647 w 300"/>
              <a:gd name="T31" fmla="*/ 2147483647 h 302"/>
              <a:gd name="T32" fmla="*/ 2147483647 w 300"/>
              <a:gd name="T33" fmla="*/ 2147483647 h 302"/>
              <a:gd name="T34" fmla="*/ 2147483647 w 300"/>
              <a:gd name="T35" fmla="*/ 2147483647 h 302"/>
              <a:gd name="T36" fmla="*/ 2147483647 w 300"/>
              <a:gd name="T37" fmla="*/ 2147483647 h 302"/>
              <a:gd name="T38" fmla="*/ 2147483647 w 300"/>
              <a:gd name="T39" fmla="*/ 2147483647 h 302"/>
              <a:gd name="T40" fmla="*/ 2147483647 w 300"/>
              <a:gd name="T41" fmla="*/ 2147483647 h 302"/>
              <a:gd name="T42" fmla="*/ 2147483647 w 300"/>
              <a:gd name="T43" fmla="*/ 2147483647 h 302"/>
              <a:gd name="T44" fmla="*/ 2147483647 w 300"/>
              <a:gd name="T45" fmla="*/ 2147483647 h 302"/>
              <a:gd name="T46" fmla="*/ 2147483647 w 300"/>
              <a:gd name="T47" fmla="*/ 2147483647 h 302"/>
              <a:gd name="T48" fmla="*/ 2147483647 w 300"/>
              <a:gd name="T49" fmla="*/ 2147483647 h 302"/>
              <a:gd name="T50" fmla="*/ 2147483647 w 300"/>
              <a:gd name="T51" fmla="*/ 2147483647 h 302"/>
              <a:gd name="T52" fmla="*/ 2147483647 w 300"/>
              <a:gd name="T53" fmla="*/ 2147483647 h 302"/>
              <a:gd name="T54" fmla="*/ 2147483647 w 300"/>
              <a:gd name="T55" fmla="*/ 2147483647 h 302"/>
              <a:gd name="T56" fmla="*/ 2147483647 w 300"/>
              <a:gd name="T57" fmla="*/ 2147483647 h 302"/>
              <a:gd name="T58" fmla="*/ 2147483647 w 300"/>
              <a:gd name="T59" fmla="*/ 2147483647 h 302"/>
              <a:gd name="T60" fmla="*/ 2147483647 w 300"/>
              <a:gd name="T61" fmla="*/ 2147483647 h 302"/>
              <a:gd name="T62" fmla="*/ 2147483647 w 300"/>
              <a:gd name="T63" fmla="*/ 2147483647 h 302"/>
              <a:gd name="T64" fmla="*/ 2147483647 w 300"/>
              <a:gd name="T65" fmla="*/ 2147483647 h 302"/>
              <a:gd name="T66" fmla="*/ 2147483647 w 300"/>
              <a:gd name="T67" fmla="*/ 2147483647 h 302"/>
              <a:gd name="T68" fmla="*/ 2147483647 w 300"/>
              <a:gd name="T69" fmla="*/ 2147483647 h 302"/>
              <a:gd name="T70" fmla="*/ 2147483647 w 300"/>
              <a:gd name="T71" fmla="*/ 2147483647 h 302"/>
              <a:gd name="T72" fmla="*/ 2147483647 w 300"/>
              <a:gd name="T73" fmla="*/ 2147483647 h 302"/>
              <a:gd name="T74" fmla="*/ 2147483647 w 300"/>
              <a:gd name="T75" fmla="*/ 2147483647 h 302"/>
              <a:gd name="T76" fmla="*/ 2147483647 w 300"/>
              <a:gd name="T77" fmla="*/ 2147483647 h 302"/>
              <a:gd name="T78" fmla="*/ 2147483647 w 300"/>
              <a:gd name="T79" fmla="*/ 2147483647 h 302"/>
              <a:gd name="T80" fmla="*/ 2147483647 w 300"/>
              <a:gd name="T81" fmla="*/ 2147483647 h 302"/>
              <a:gd name="T82" fmla="*/ 2147483647 w 300"/>
              <a:gd name="T83" fmla="*/ 2147483647 h 302"/>
              <a:gd name="T84" fmla="*/ 2147483647 w 300"/>
              <a:gd name="T85" fmla="*/ 2147483647 h 302"/>
              <a:gd name="T86" fmla="*/ 2147483647 w 300"/>
              <a:gd name="T87" fmla="*/ 2147483647 h 302"/>
              <a:gd name="T88" fmla="*/ 2147483647 w 300"/>
              <a:gd name="T89" fmla="*/ 2147483647 h 302"/>
              <a:gd name="T90" fmla="*/ 2147483647 w 300"/>
              <a:gd name="T91" fmla="*/ 2147483647 h 302"/>
              <a:gd name="T92" fmla="*/ 2147483647 w 300"/>
              <a:gd name="T93" fmla="*/ 2147483647 h 302"/>
              <a:gd name="T94" fmla="*/ 2147483647 w 300"/>
              <a:gd name="T95" fmla="*/ 2147483647 h 302"/>
              <a:gd name="T96" fmla="*/ 2147483647 w 300"/>
              <a:gd name="T97" fmla="*/ 2147483647 h 302"/>
              <a:gd name="T98" fmla="*/ 2147483647 w 300"/>
              <a:gd name="T99" fmla="*/ 2147483647 h 302"/>
              <a:gd name="T100" fmla="*/ 2147483647 w 300"/>
              <a:gd name="T101" fmla="*/ 2147483647 h 302"/>
              <a:gd name="T102" fmla="*/ 2147483647 w 300"/>
              <a:gd name="T103" fmla="*/ 2147483647 h 302"/>
              <a:gd name="T104" fmla="*/ 2147483647 w 300"/>
              <a:gd name="T105" fmla="*/ 2147483647 h 302"/>
              <a:gd name="T106" fmla="*/ 2147483647 w 300"/>
              <a:gd name="T107" fmla="*/ 2147483647 h 302"/>
              <a:gd name="T108" fmla="*/ 2147483647 w 300"/>
              <a:gd name="T109" fmla="*/ 2147483647 h 302"/>
              <a:gd name="T110" fmla="*/ 2147483647 w 300"/>
              <a:gd name="T111" fmla="*/ 2147483647 h 302"/>
              <a:gd name="T112" fmla="*/ 2147483647 w 300"/>
              <a:gd name="T113" fmla="*/ 2147483647 h 302"/>
              <a:gd name="T114" fmla="*/ 2147483647 w 300"/>
              <a:gd name="T115" fmla="*/ 2147483647 h 302"/>
              <a:gd name="T116" fmla="*/ 2147483647 w 300"/>
              <a:gd name="T117" fmla="*/ 2147483647 h 302"/>
              <a:gd name="T118" fmla="*/ 2147483647 w 300"/>
              <a:gd name="T119" fmla="*/ 2147483647 h 302"/>
              <a:gd name="T120" fmla="*/ 2147483647 w 300"/>
              <a:gd name="T121" fmla="*/ 2147483647 h 302"/>
              <a:gd name="T122" fmla="*/ 2147483647 w 300"/>
              <a:gd name="T123" fmla="*/ 2147483647 h 30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00"/>
              <a:gd name="T187" fmla="*/ 0 h 302"/>
              <a:gd name="T188" fmla="*/ 300 w 300"/>
              <a:gd name="T189" fmla="*/ 302 h 30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00" h="302">
                <a:moveTo>
                  <a:pt x="30" y="302"/>
                </a:moveTo>
                <a:lnTo>
                  <a:pt x="30" y="302"/>
                </a:lnTo>
                <a:lnTo>
                  <a:pt x="18" y="300"/>
                </a:lnTo>
                <a:lnTo>
                  <a:pt x="8" y="292"/>
                </a:lnTo>
                <a:lnTo>
                  <a:pt x="2" y="282"/>
                </a:lnTo>
                <a:lnTo>
                  <a:pt x="0" y="272"/>
                </a:lnTo>
                <a:lnTo>
                  <a:pt x="0" y="266"/>
                </a:lnTo>
                <a:lnTo>
                  <a:pt x="2" y="260"/>
                </a:lnTo>
                <a:lnTo>
                  <a:pt x="16" y="206"/>
                </a:lnTo>
                <a:lnTo>
                  <a:pt x="18" y="200"/>
                </a:lnTo>
                <a:lnTo>
                  <a:pt x="24" y="198"/>
                </a:lnTo>
                <a:lnTo>
                  <a:pt x="30" y="196"/>
                </a:lnTo>
                <a:lnTo>
                  <a:pt x="270" y="196"/>
                </a:lnTo>
                <a:lnTo>
                  <a:pt x="276" y="198"/>
                </a:lnTo>
                <a:lnTo>
                  <a:pt x="280" y="200"/>
                </a:lnTo>
                <a:lnTo>
                  <a:pt x="284" y="206"/>
                </a:lnTo>
                <a:lnTo>
                  <a:pt x="298" y="260"/>
                </a:lnTo>
                <a:lnTo>
                  <a:pt x="300" y="266"/>
                </a:lnTo>
                <a:lnTo>
                  <a:pt x="300" y="272"/>
                </a:lnTo>
                <a:lnTo>
                  <a:pt x="298" y="282"/>
                </a:lnTo>
                <a:lnTo>
                  <a:pt x="292" y="292"/>
                </a:lnTo>
                <a:lnTo>
                  <a:pt x="282" y="300"/>
                </a:lnTo>
                <a:lnTo>
                  <a:pt x="270" y="302"/>
                </a:lnTo>
                <a:lnTo>
                  <a:pt x="30" y="302"/>
                </a:lnTo>
                <a:close/>
                <a:moveTo>
                  <a:pt x="60" y="0"/>
                </a:moveTo>
                <a:lnTo>
                  <a:pt x="240" y="0"/>
                </a:lnTo>
                <a:lnTo>
                  <a:pt x="252" y="2"/>
                </a:lnTo>
                <a:lnTo>
                  <a:pt x="262" y="8"/>
                </a:lnTo>
                <a:lnTo>
                  <a:pt x="268" y="18"/>
                </a:lnTo>
                <a:lnTo>
                  <a:pt x="270" y="30"/>
                </a:lnTo>
                <a:lnTo>
                  <a:pt x="270" y="150"/>
                </a:lnTo>
                <a:lnTo>
                  <a:pt x="268" y="162"/>
                </a:lnTo>
                <a:lnTo>
                  <a:pt x="262" y="172"/>
                </a:lnTo>
                <a:lnTo>
                  <a:pt x="252" y="178"/>
                </a:lnTo>
                <a:lnTo>
                  <a:pt x="240" y="180"/>
                </a:lnTo>
                <a:lnTo>
                  <a:pt x="60" y="180"/>
                </a:lnTo>
                <a:lnTo>
                  <a:pt x="48" y="178"/>
                </a:lnTo>
                <a:lnTo>
                  <a:pt x="38" y="172"/>
                </a:lnTo>
                <a:lnTo>
                  <a:pt x="32" y="162"/>
                </a:lnTo>
                <a:lnTo>
                  <a:pt x="30" y="150"/>
                </a:lnTo>
                <a:lnTo>
                  <a:pt x="30" y="30"/>
                </a:lnTo>
                <a:lnTo>
                  <a:pt x="32" y="18"/>
                </a:lnTo>
                <a:lnTo>
                  <a:pt x="38" y="8"/>
                </a:lnTo>
                <a:lnTo>
                  <a:pt x="48" y="2"/>
                </a:lnTo>
                <a:lnTo>
                  <a:pt x="60" y="0"/>
                </a:lnTo>
                <a:close/>
                <a:moveTo>
                  <a:pt x="36" y="256"/>
                </a:moveTo>
                <a:lnTo>
                  <a:pt x="36" y="256"/>
                </a:lnTo>
                <a:lnTo>
                  <a:pt x="34" y="258"/>
                </a:lnTo>
                <a:lnTo>
                  <a:pt x="32" y="260"/>
                </a:lnTo>
                <a:lnTo>
                  <a:pt x="32" y="264"/>
                </a:lnTo>
                <a:lnTo>
                  <a:pt x="30" y="268"/>
                </a:lnTo>
                <a:lnTo>
                  <a:pt x="30" y="270"/>
                </a:lnTo>
                <a:lnTo>
                  <a:pt x="32" y="272"/>
                </a:lnTo>
                <a:lnTo>
                  <a:pt x="36" y="272"/>
                </a:lnTo>
                <a:lnTo>
                  <a:pt x="40" y="272"/>
                </a:lnTo>
                <a:lnTo>
                  <a:pt x="44" y="270"/>
                </a:lnTo>
                <a:lnTo>
                  <a:pt x="46" y="268"/>
                </a:lnTo>
                <a:lnTo>
                  <a:pt x="46" y="264"/>
                </a:lnTo>
                <a:lnTo>
                  <a:pt x="46" y="260"/>
                </a:lnTo>
                <a:lnTo>
                  <a:pt x="46" y="258"/>
                </a:lnTo>
                <a:lnTo>
                  <a:pt x="44" y="256"/>
                </a:lnTo>
                <a:lnTo>
                  <a:pt x="40" y="256"/>
                </a:lnTo>
                <a:lnTo>
                  <a:pt x="36" y="256"/>
                </a:lnTo>
                <a:close/>
                <a:moveTo>
                  <a:pt x="42" y="234"/>
                </a:moveTo>
                <a:lnTo>
                  <a:pt x="42" y="234"/>
                </a:lnTo>
                <a:lnTo>
                  <a:pt x="40" y="234"/>
                </a:lnTo>
                <a:lnTo>
                  <a:pt x="38" y="238"/>
                </a:lnTo>
                <a:lnTo>
                  <a:pt x="36" y="242"/>
                </a:lnTo>
                <a:lnTo>
                  <a:pt x="36" y="244"/>
                </a:lnTo>
                <a:lnTo>
                  <a:pt x="36" y="248"/>
                </a:lnTo>
                <a:lnTo>
                  <a:pt x="38" y="248"/>
                </a:lnTo>
                <a:lnTo>
                  <a:pt x="50" y="248"/>
                </a:lnTo>
                <a:lnTo>
                  <a:pt x="60" y="248"/>
                </a:lnTo>
                <a:lnTo>
                  <a:pt x="62" y="248"/>
                </a:lnTo>
                <a:lnTo>
                  <a:pt x="64" y="244"/>
                </a:lnTo>
                <a:lnTo>
                  <a:pt x="64" y="242"/>
                </a:lnTo>
                <a:lnTo>
                  <a:pt x="66" y="238"/>
                </a:lnTo>
                <a:lnTo>
                  <a:pt x="66" y="234"/>
                </a:lnTo>
                <a:lnTo>
                  <a:pt x="62" y="234"/>
                </a:lnTo>
                <a:lnTo>
                  <a:pt x="52" y="234"/>
                </a:lnTo>
                <a:lnTo>
                  <a:pt x="42" y="234"/>
                </a:lnTo>
                <a:close/>
                <a:moveTo>
                  <a:pt x="48" y="210"/>
                </a:moveTo>
                <a:lnTo>
                  <a:pt x="48" y="210"/>
                </a:lnTo>
                <a:lnTo>
                  <a:pt x="44" y="212"/>
                </a:lnTo>
                <a:lnTo>
                  <a:pt x="44" y="214"/>
                </a:lnTo>
                <a:lnTo>
                  <a:pt x="42" y="222"/>
                </a:lnTo>
                <a:lnTo>
                  <a:pt x="42" y="226"/>
                </a:lnTo>
                <a:lnTo>
                  <a:pt x="44" y="226"/>
                </a:lnTo>
                <a:lnTo>
                  <a:pt x="50" y="226"/>
                </a:lnTo>
                <a:lnTo>
                  <a:pt x="58" y="226"/>
                </a:lnTo>
                <a:lnTo>
                  <a:pt x="60" y="226"/>
                </a:lnTo>
                <a:lnTo>
                  <a:pt x="62" y="222"/>
                </a:lnTo>
                <a:lnTo>
                  <a:pt x="62" y="218"/>
                </a:lnTo>
                <a:lnTo>
                  <a:pt x="64" y="214"/>
                </a:lnTo>
                <a:lnTo>
                  <a:pt x="62" y="212"/>
                </a:lnTo>
                <a:lnTo>
                  <a:pt x="60" y="210"/>
                </a:lnTo>
                <a:lnTo>
                  <a:pt x="54" y="210"/>
                </a:lnTo>
                <a:lnTo>
                  <a:pt x="48" y="210"/>
                </a:lnTo>
                <a:close/>
                <a:moveTo>
                  <a:pt x="58" y="256"/>
                </a:moveTo>
                <a:lnTo>
                  <a:pt x="58" y="256"/>
                </a:lnTo>
                <a:lnTo>
                  <a:pt x="56" y="258"/>
                </a:lnTo>
                <a:lnTo>
                  <a:pt x="54" y="260"/>
                </a:lnTo>
                <a:lnTo>
                  <a:pt x="52" y="268"/>
                </a:lnTo>
                <a:lnTo>
                  <a:pt x="52" y="270"/>
                </a:lnTo>
                <a:lnTo>
                  <a:pt x="56" y="272"/>
                </a:lnTo>
                <a:lnTo>
                  <a:pt x="60" y="272"/>
                </a:lnTo>
                <a:lnTo>
                  <a:pt x="64" y="272"/>
                </a:lnTo>
                <a:lnTo>
                  <a:pt x="66" y="270"/>
                </a:lnTo>
                <a:lnTo>
                  <a:pt x="68" y="268"/>
                </a:lnTo>
                <a:lnTo>
                  <a:pt x="68" y="264"/>
                </a:lnTo>
                <a:lnTo>
                  <a:pt x="68" y="260"/>
                </a:lnTo>
                <a:lnTo>
                  <a:pt x="68" y="258"/>
                </a:lnTo>
                <a:lnTo>
                  <a:pt x="66" y="256"/>
                </a:lnTo>
                <a:lnTo>
                  <a:pt x="62" y="256"/>
                </a:lnTo>
                <a:lnTo>
                  <a:pt x="58" y="256"/>
                </a:lnTo>
                <a:close/>
                <a:moveTo>
                  <a:pt x="74" y="30"/>
                </a:moveTo>
                <a:lnTo>
                  <a:pt x="74" y="30"/>
                </a:lnTo>
                <a:lnTo>
                  <a:pt x="68" y="32"/>
                </a:lnTo>
                <a:lnTo>
                  <a:pt x="64" y="34"/>
                </a:lnTo>
                <a:lnTo>
                  <a:pt x="60" y="38"/>
                </a:lnTo>
                <a:lnTo>
                  <a:pt x="60" y="46"/>
                </a:lnTo>
                <a:lnTo>
                  <a:pt x="60" y="136"/>
                </a:lnTo>
                <a:lnTo>
                  <a:pt x="60" y="142"/>
                </a:lnTo>
                <a:lnTo>
                  <a:pt x="64" y="146"/>
                </a:lnTo>
                <a:lnTo>
                  <a:pt x="68" y="150"/>
                </a:lnTo>
                <a:lnTo>
                  <a:pt x="74" y="150"/>
                </a:lnTo>
                <a:lnTo>
                  <a:pt x="226" y="150"/>
                </a:lnTo>
                <a:lnTo>
                  <a:pt x="232" y="150"/>
                </a:lnTo>
                <a:lnTo>
                  <a:pt x="236" y="146"/>
                </a:lnTo>
                <a:lnTo>
                  <a:pt x="240" y="142"/>
                </a:lnTo>
                <a:lnTo>
                  <a:pt x="240" y="136"/>
                </a:lnTo>
                <a:lnTo>
                  <a:pt x="240" y="46"/>
                </a:lnTo>
                <a:lnTo>
                  <a:pt x="240" y="38"/>
                </a:lnTo>
                <a:lnTo>
                  <a:pt x="236" y="34"/>
                </a:lnTo>
                <a:lnTo>
                  <a:pt x="232" y="32"/>
                </a:lnTo>
                <a:lnTo>
                  <a:pt x="226" y="30"/>
                </a:lnTo>
                <a:lnTo>
                  <a:pt x="74" y="30"/>
                </a:lnTo>
                <a:close/>
                <a:moveTo>
                  <a:pt x="74" y="210"/>
                </a:moveTo>
                <a:lnTo>
                  <a:pt x="74" y="210"/>
                </a:lnTo>
                <a:lnTo>
                  <a:pt x="72" y="212"/>
                </a:lnTo>
                <a:lnTo>
                  <a:pt x="70" y="214"/>
                </a:lnTo>
                <a:lnTo>
                  <a:pt x="70" y="218"/>
                </a:lnTo>
                <a:lnTo>
                  <a:pt x="68" y="222"/>
                </a:lnTo>
                <a:lnTo>
                  <a:pt x="68" y="226"/>
                </a:lnTo>
                <a:lnTo>
                  <a:pt x="72" y="226"/>
                </a:lnTo>
                <a:lnTo>
                  <a:pt x="74" y="226"/>
                </a:lnTo>
                <a:lnTo>
                  <a:pt x="78" y="226"/>
                </a:lnTo>
                <a:lnTo>
                  <a:pt x="80" y="226"/>
                </a:lnTo>
                <a:lnTo>
                  <a:pt x="82" y="222"/>
                </a:lnTo>
                <a:lnTo>
                  <a:pt x="82" y="218"/>
                </a:lnTo>
                <a:lnTo>
                  <a:pt x="84" y="214"/>
                </a:lnTo>
                <a:lnTo>
                  <a:pt x="82" y="212"/>
                </a:lnTo>
                <a:lnTo>
                  <a:pt x="80" y="210"/>
                </a:lnTo>
                <a:lnTo>
                  <a:pt x="78" y="210"/>
                </a:lnTo>
                <a:lnTo>
                  <a:pt x="74" y="210"/>
                </a:lnTo>
                <a:close/>
                <a:moveTo>
                  <a:pt x="76" y="234"/>
                </a:moveTo>
                <a:lnTo>
                  <a:pt x="76" y="234"/>
                </a:lnTo>
                <a:lnTo>
                  <a:pt x="74" y="234"/>
                </a:lnTo>
                <a:lnTo>
                  <a:pt x="72" y="238"/>
                </a:lnTo>
                <a:lnTo>
                  <a:pt x="72" y="244"/>
                </a:lnTo>
                <a:lnTo>
                  <a:pt x="72" y="248"/>
                </a:lnTo>
                <a:lnTo>
                  <a:pt x="74" y="248"/>
                </a:lnTo>
                <a:lnTo>
                  <a:pt x="78" y="248"/>
                </a:lnTo>
                <a:lnTo>
                  <a:pt x="82" y="248"/>
                </a:lnTo>
                <a:lnTo>
                  <a:pt x="84" y="248"/>
                </a:lnTo>
                <a:lnTo>
                  <a:pt x="86" y="244"/>
                </a:lnTo>
                <a:lnTo>
                  <a:pt x="86" y="242"/>
                </a:lnTo>
                <a:lnTo>
                  <a:pt x="86" y="238"/>
                </a:lnTo>
                <a:lnTo>
                  <a:pt x="86" y="234"/>
                </a:lnTo>
                <a:lnTo>
                  <a:pt x="84" y="234"/>
                </a:lnTo>
                <a:lnTo>
                  <a:pt x="80" y="234"/>
                </a:lnTo>
                <a:lnTo>
                  <a:pt x="76" y="234"/>
                </a:lnTo>
                <a:close/>
                <a:moveTo>
                  <a:pt x="80" y="256"/>
                </a:moveTo>
                <a:lnTo>
                  <a:pt x="80" y="256"/>
                </a:lnTo>
                <a:lnTo>
                  <a:pt x="78" y="258"/>
                </a:lnTo>
                <a:lnTo>
                  <a:pt x="76" y="260"/>
                </a:lnTo>
                <a:lnTo>
                  <a:pt x="76" y="264"/>
                </a:lnTo>
                <a:lnTo>
                  <a:pt x="74" y="268"/>
                </a:lnTo>
                <a:lnTo>
                  <a:pt x="76" y="270"/>
                </a:lnTo>
                <a:lnTo>
                  <a:pt x="78" y="272"/>
                </a:lnTo>
                <a:lnTo>
                  <a:pt x="82" y="272"/>
                </a:lnTo>
                <a:lnTo>
                  <a:pt x="86" y="272"/>
                </a:lnTo>
                <a:lnTo>
                  <a:pt x="88" y="270"/>
                </a:lnTo>
                <a:lnTo>
                  <a:pt x="90" y="268"/>
                </a:lnTo>
                <a:lnTo>
                  <a:pt x="90" y="264"/>
                </a:lnTo>
                <a:lnTo>
                  <a:pt x="90" y="260"/>
                </a:lnTo>
                <a:lnTo>
                  <a:pt x="90" y="258"/>
                </a:lnTo>
                <a:lnTo>
                  <a:pt x="88" y="256"/>
                </a:lnTo>
                <a:lnTo>
                  <a:pt x="84" y="256"/>
                </a:lnTo>
                <a:lnTo>
                  <a:pt x="80" y="256"/>
                </a:lnTo>
                <a:close/>
                <a:moveTo>
                  <a:pt x="94" y="210"/>
                </a:moveTo>
                <a:lnTo>
                  <a:pt x="94" y="210"/>
                </a:lnTo>
                <a:lnTo>
                  <a:pt x="92" y="212"/>
                </a:lnTo>
                <a:lnTo>
                  <a:pt x="90" y="214"/>
                </a:lnTo>
                <a:lnTo>
                  <a:pt x="88" y="222"/>
                </a:lnTo>
                <a:lnTo>
                  <a:pt x="90" y="226"/>
                </a:lnTo>
                <a:lnTo>
                  <a:pt x="92" y="226"/>
                </a:lnTo>
                <a:lnTo>
                  <a:pt x="94" y="226"/>
                </a:lnTo>
                <a:lnTo>
                  <a:pt x="98" y="226"/>
                </a:lnTo>
                <a:lnTo>
                  <a:pt x="102" y="226"/>
                </a:lnTo>
                <a:lnTo>
                  <a:pt x="102" y="222"/>
                </a:lnTo>
                <a:lnTo>
                  <a:pt x="102" y="218"/>
                </a:lnTo>
                <a:lnTo>
                  <a:pt x="104" y="214"/>
                </a:lnTo>
                <a:lnTo>
                  <a:pt x="102" y="212"/>
                </a:lnTo>
                <a:lnTo>
                  <a:pt x="100" y="210"/>
                </a:lnTo>
                <a:lnTo>
                  <a:pt x="96" y="210"/>
                </a:lnTo>
                <a:lnTo>
                  <a:pt x="94" y="210"/>
                </a:lnTo>
                <a:close/>
                <a:moveTo>
                  <a:pt x="98" y="234"/>
                </a:moveTo>
                <a:lnTo>
                  <a:pt x="98" y="234"/>
                </a:lnTo>
                <a:lnTo>
                  <a:pt x="94" y="234"/>
                </a:lnTo>
                <a:lnTo>
                  <a:pt x="94" y="238"/>
                </a:lnTo>
                <a:lnTo>
                  <a:pt x="94" y="242"/>
                </a:lnTo>
                <a:lnTo>
                  <a:pt x="92" y="244"/>
                </a:lnTo>
                <a:lnTo>
                  <a:pt x="94" y="248"/>
                </a:lnTo>
                <a:lnTo>
                  <a:pt x="96" y="248"/>
                </a:lnTo>
                <a:lnTo>
                  <a:pt x="100" y="248"/>
                </a:lnTo>
                <a:lnTo>
                  <a:pt x="104" y="248"/>
                </a:lnTo>
                <a:lnTo>
                  <a:pt x="106" y="248"/>
                </a:lnTo>
                <a:lnTo>
                  <a:pt x="108" y="244"/>
                </a:lnTo>
                <a:lnTo>
                  <a:pt x="108" y="242"/>
                </a:lnTo>
                <a:lnTo>
                  <a:pt x="108" y="238"/>
                </a:lnTo>
                <a:lnTo>
                  <a:pt x="108" y="234"/>
                </a:lnTo>
                <a:lnTo>
                  <a:pt x="104" y="234"/>
                </a:lnTo>
                <a:lnTo>
                  <a:pt x="102" y="234"/>
                </a:lnTo>
                <a:lnTo>
                  <a:pt x="98" y="234"/>
                </a:lnTo>
                <a:close/>
                <a:moveTo>
                  <a:pt x="102" y="256"/>
                </a:moveTo>
                <a:lnTo>
                  <a:pt x="102" y="256"/>
                </a:lnTo>
                <a:lnTo>
                  <a:pt x="100" y="258"/>
                </a:lnTo>
                <a:lnTo>
                  <a:pt x="98" y="260"/>
                </a:lnTo>
                <a:lnTo>
                  <a:pt x="98" y="264"/>
                </a:lnTo>
                <a:lnTo>
                  <a:pt x="98" y="268"/>
                </a:lnTo>
                <a:lnTo>
                  <a:pt x="98" y="270"/>
                </a:lnTo>
                <a:lnTo>
                  <a:pt x="100" y="272"/>
                </a:lnTo>
                <a:lnTo>
                  <a:pt x="126" y="272"/>
                </a:lnTo>
                <a:lnTo>
                  <a:pt x="150" y="272"/>
                </a:lnTo>
                <a:lnTo>
                  <a:pt x="174" y="272"/>
                </a:lnTo>
                <a:lnTo>
                  <a:pt x="198" y="272"/>
                </a:lnTo>
                <a:lnTo>
                  <a:pt x="202" y="270"/>
                </a:lnTo>
                <a:lnTo>
                  <a:pt x="202" y="268"/>
                </a:lnTo>
                <a:lnTo>
                  <a:pt x="202" y="264"/>
                </a:lnTo>
                <a:lnTo>
                  <a:pt x="202" y="260"/>
                </a:lnTo>
                <a:lnTo>
                  <a:pt x="200" y="258"/>
                </a:lnTo>
                <a:lnTo>
                  <a:pt x="198" y="256"/>
                </a:lnTo>
                <a:lnTo>
                  <a:pt x="174" y="256"/>
                </a:lnTo>
                <a:lnTo>
                  <a:pt x="150" y="256"/>
                </a:lnTo>
                <a:lnTo>
                  <a:pt x="126" y="256"/>
                </a:lnTo>
                <a:lnTo>
                  <a:pt x="102" y="256"/>
                </a:lnTo>
                <a:close/>
                <a:moveTo>
                  <a:pt x="114" y="210"/>
                </a:moveTo>
                <a:lnTo>
                  <a:pt x="114" y="210"/>
                </a:lnTo>
                <a:lnTo>
                  <a:pt x="110" y="212"/>
                </a:lnTo>
                <a:lnTo>
                  <a:pt x="110" y="214"/>
                </a:lnTo>
                <a:lnTo>
                  <a:pt x="110" y="218"/>
                </a:lnTo>
                <a:lnTo>
                  <a:pt x="110" y="222"/>
                </a:lnTo>
                <a:lnTo>
                  <a:pt x="110" y="226"/>
                </a:lnTo>
                <a:lnTo>
                  <a:pt x="112" y="226"/>
                </a:lnTo>
                <a:lnTo>
                  <a:pt x="116" y="226"/>
                </a:lnTo>
                <a:lnTo>
                  <a:pt x="120" y="226"/>
                </a:lnTo>
                <a:lnTo>
                  <a:pt x="122" y="226"/>
                </a:lnTo>
                <a:lnTo>
                  <a:pt x="122" y="222"/>
                </a:lnTo>
                <a:lnTo>
                  <a:pt x="122" y="218"/>
                </a:lnTo>
                <a:lnTo>
                  <a:pt x="124" y="214"/>
                </a:lnTo>
                <a:lnTo>
                  <a:pt x="122" y="212"/>
                </a:lnTo>
                <a:lnTo>
                  <a:pt x="120" y="210"/>
                </a:lnTo>
                <a:lnTo>
                  <a:pt x="116" y="210"/>
                </a:lnTo>
                <a:lnTo>
                  <a:pt x="114" y="210"/>
                </a:lnTo>
                <a:close/>
                <a:moveTo>
                  <a:pt x="118" y="234"/>
                </a:moveTo>
                <a:lnTo>
                  <a:pt x="118" y="234"/>
                </a:lnTo>
                <a:lnTo>
                  <a:pt x="116" y="234"/>
                </a:lnTo>
                <a:lnTo>
                  <a:pt x="114" y="238"/>
                </a:lnTo>
                <a:lnTo>
                  <a:pt x="114" y="242"/>
                </a:lnTo>
                <a:lnTo>
                  <a:pt x="114" y="244"/>
                </a:lnTo>
                <a:lnTo>
                  <a:pt x="114" y="248"/>
                </a:lnTo>
                <a:lnTo>
                  <a:pt x="118" y="248"/>
                </a:lnTo>
                <a:lnTo>
                  <a:pt x="120" y="248"/>
                </a:lnTo>
                <a:lnTo>
                  <a:pt x="124" y="248"/>
                </a:lnTo>
                <a:lnTo>
                  <a:pt x="128" y="248"/>
                </a:lnTo>
                <a:lnTo>
                  <a:pt x="128" y="244"/>
                </a:lnTo>
                <a:lnTo>
                  <a:pt x="128" y="238"/>
                </a:lnTo>
                <a:lnTo>
                  <a:pt x="128" y="234"/>
                </a:lnTo>
                <a:lnTo>
                  <a:pt x="126" y="234"/>
                </a:lnTo>
                <a:lnTo>
                  <a:pt x="122" y="234"/>
                </a:lnTo>
                <a:lnTo>
                  <a:pt x="118" y="234"/>
                </a:lnTo>
                <a:close/>
                <a:moveTo>
                  <a:pt x="134" y="210"/>
                </a:moveTo>
                <a:lnTo>
                  <a:pt x="134" y="210"/>
                </a:lnTo>
                <a:lnTo>
                  <a:pt x="130" y="212"/>
                </a:lnTo>
                <a:lnTo>
                  <a:pt x="130" y="214"/>
                </a:lnTo>
                <a:lnTo>
                  <a:pt x="130" y="222"/>
                </a:lnTo>
                <a:lnTo>
                  <a:pt x="130" y="226"/>
                </a:lnTo>
                <a:lnTo>
                  <a:pt x="132" y="226"/>
                </a:lnTo>
                <a:lnTo>
                  <a:pt x="136" y="226"/>
                </a:lnTo>
                <a:lnTo>
                  <a:pt x="140" y="226"/>
                </a:lnTo>
                <a:lnTo>
                  <a:pt x="142" y="226"/>
                </a:lnTo>
                <a:lnTo>
                  <a:pt x="142" y="222"/>
                </a:lnTo>
                <a:lnTo>
                  <a:pt x="144" y="214"/>
                </a:lnTo>
                <a:lnTo>
                  <a:pt x="142" y="212"/>
                </a:lnTo>
                <a:lnTo>
                  <a:pt x="140" y="210"/>
                </a:lnTo>
                <a:lnTo>
                  <a:pt x="136" y="210"/>
                </a:lnTo>
                <a:lnTo>
                  <a:pt x="134" y="210"/>
                </a:lnTo>
                <a:close/>
                <a:moveTo>
                  <a:pt x="140" y="234"/>
                </a:moveTo>
                <a:lnTo>
                  <a:pt x="140" y="234"/>
                </a:lnTo>
                <a:lnTo>
                  <a:pt x="136" y="234"/>
                </a:lnTo>
                <a:lnTo>
                  <a:pt x="136" y="238"/>
                </a:lnTo>
                <a:lnTo>
                  <a:pt x="136" y="242"/>
                </a:lnTo>
                <a:lnTo>
                  <a:pt x="136" y="244"/>
                </a:lnTo>
                <a:lnTo>
                  <a:pt x="136" y="248"/>
                </a:lnTo>
                <a:lnTo>
                  <a:pt x="138" y="248"/>
                </a:lnTo>
                <a:lnTo>
                  <a:pt x="142" y="248"/>
                </a:lnTo>
                <a:lnTo>
                  <a:pt x="146" y="248"/>
                </a:lnTo>
                <a:lnTo>
                  <a:pt x="148" y="248"/>
                </a:lnTo>
                <a:lnTo>
                  <a:pt x="150" y="244"/>
                </a:lnTo>
                <a:lnTo>
                  <a:pt x="150" y="242"/>
                </a:lnTo>
                <a:lnTo>
                  <a:pt x="150" y="238"/>
                </a:lnTo>
                <a:lnTo>
                  <a:pt x="148" y="234"/>
                </a:lnTo>
                <a:lnTo>
                  <a:pt x="146" y="234"/>
                </a:lnTo>
                <a:lnTo>
                  <a:pt x="142" y="234"/>
                </a:lnTo>
                <a:lnTo>
                  <a:pt x="140" y="234"/>
                </a:lnTo>
                <a:close/>
                <a:moveTo>
                  <a:pt x="154" y="210"/>
                </a:moveTo>
                <a:lnTo>
                  <a:pt x="154" y="210"/>
                </a:lnTo>
                <a:lnTo>
                  <a:pt x="150" y="212"/>
                </a:lnTo>
                <a:lnTo>
                  <a:pt x="150" y="214"/>
                </a:lnTo>
                <a:lnTo>
                  <a:pt x="150" y="218"/>
                </a:lnTo>
                <a:lnTo>
                  <a:pt x="150" y="222"/>
                </a:lnTo>
                <a:lnTo>
                  <a:pt x="150" y="226"/>
                </a:lnTo>
                <a:lnTo>
                  <a:pt x="154" y="226"/>
                </a:lnTo>
                <a:lnTo>
                  <a:pt x="156" y="226"/>
                </a:lnTo>
                <a:lnTo>
                  <a:pt x="160" y="226"/>
                </a:lnTo>
                <a:lnTo>
                  <a:pt x="162" y="226"/>
                </a:lnTo>
                <a:lnTo>
                  <a:pt x="164" y="222"/>
                </a:lnTo>
                <a:lnTo>
                  <a:pt x="164" y="218"/>
                </a:lnTo>
                <a:lnTo>
                  <a:pt x="164" y="214"/>
                </a:lnTo>
                <a:lnTo>
                  <a:pt x="162" y="212"/>
                </a:lnTo>
                <a:lnTo>
                  <a:pt x="160" y="210"/>
                </a:lnTo>
                <a:lnTo>
                  <a:pt x="156" y="210"/>
                </a:lnTo>
                <a:lnTo>
                  <a:pt x="154" y="210"/>
                </a:lnTo>
                <a:close/>
                <a:moveTo>
                  <a:pt x="160" y="234"/>
                </a:moveTo>
                <a:lnTo>
                  <a:pt x="160" y="234"/>
                </a:lnTo>
                <a:lnTo>
                  <a:pt x="158" y="234"/>
                </a:lnTo>
                <a:lnTo>
                  <a:pt x="156" y="238"/>
                </a:lnTo>
                <a:lnTo>
                  <a:pt x="156" y="244"/>
                </a:lnTo>
                <a:lnTo>
                  <a:pt x="158" y="248"/>
                </a:lnTo>
                <a:lnTo>
                  <a:pt x="160" y="248"/>
                </a:lnTo>
                <a:lnTo>
                  <a:pt x="164" y="248"/>
                </a:lnTo>
                <a:lnTo>
                  <a:pt x="168" y="248"/>
                </a:lnTo>
                <a:lnTo>
                  <a:pt x="170" y="248"/>
                </a:lnTo>
                <a:lnTo>
                  <a:pt x="172" y="244"/>
                </a:lnTo>
                <a:lnTo>
                  <a:pt x="170" y="238"/>
                </a:lnTo>
                <a:lnTo>
                  <a:pt x="170" y="234"/>
                </a:lnTo>
                <a:lnTo>
                  <a:pt x="168" y="234"/>
                </a:lnTo>
                <a:lnTo>
                  <a:pt x="164" y="234"/>
                </a:lnTo>
                <a:lnTo>
                  <a:pt x="160" y="234"/>
                </a:lnTo>
                <a:close/>
                <a:moveTo>
                  <a:pt x="172" y="210"/>
                </a:moveTo>
                <a:lnTo>
                  <a:pt x="172" y="210"/>
                </a:lnTo>
                <a:lnTo>
                  <a:pt x="170" y="212"/>
                </a:lnTo>
                <a:lnTo>
                  <a:pt x="170" y="214"/>
                </a:lnTo>
                <a:lnTo>
                  <a:pt x="170" y="218"/>
                </a:lnTo>
                <a:lnTo>
                  <a:pt x="170" y="222"/>
                </a:lnTo>
                <a:lnTo>
                  <a:pt x="170" y="226"/>
                </a:lnTo>
                <a:lnTo>
                  <a:pt x="174" y="226"/>
                </a:lnTo>
                <a:lnTo>
                  <a:pt x="176" y="226"/>
                </a:lnTo>
                <a:lnTo>
                  <a:pt x="180" y="226"/>
                </a:lnTo>
                <a:lnTo>
                  <a:pt x="182" y="226"/>
                </a:lnTo>
                <a:lnTo>
                  <a:pt x="184" y="222"/>
                </a:lnTo>
                <a:lnTo>
                  <a:pt x="182" y="214"/>
                </a:lnTo>
                <a:lnTo>
                  <a:pt x="182" y="212"/>
                </a:lnTo>
                <a:lnTo>
                  <a:pt x="180" y="210"/>
                </a:lnTo>
                <a:lnTo>
                  <a:pt x="176" y="210"/>
                </a:lnTo>
                <a:lnTo>
                  <a:pt x="172" y="210"/>
                </a:lnTo>
                <a:close/>
                <a:moveTo>
                  <a:pt x="182" y="234"/>
                </a:moveTo>
                <a:lnTo>
                  <a:pt x="182" y="234"/>
                </a:lnTo>
                <a:lnTo>
                  <a:pt x="178" y="234"/>
                </a:lnTo>
                <a:lnTo>
                  <a:pt x="178" y="238"/>
                </a:lnTo>
                <a:lnTo>
                  <a:pt x="178" y="242"/>
                </a:lnTo>
                <a:lnTo>
                  <a:pt x="178" y="244"/>
                </a:lnTo>
                <a:lnTo>
                  <a:pt x="180" y="248"/>
                </a:lnTo>
                <a:lnTo>
                  <a:pt x="182" y="248"/>
                </a:lnTo>
                <a:lnTo>
                  <a:pt x="186" y="248"/>
                </a:lnTo>
                <a:lnTo>
                  <a:pt x="190" y="248"/>
                </a:lnTo>
                <a:lnTo>
                  <a:pt x="192" y="248"/>
                </a:lnTo>
                <a:lnTo>
                  <a:pt x="192" y="244"/>
                </a:lnTo>
                <a:lnTo>
                  <a:pt x="192" y="242"/>
                </a:lnTo>
                <a:lnTo>
                  <a:pt x="192" y="238"/>
                </a:lnTo>
                <a:lnTo>
                  <a:pt x="190" y="234"/>
                </a:lnTo>
                <a:lnTo>
                  <a:pt x="188" y="234"/>
                </a:lnTo>
                <a:lnTo>
                  <a:pt x="184" y="234"/>
                </a:lnTo>
                <a:lnTo>
                  <a:pt x="182" y="234"/>
                </a:lnTo>
                <a:close/>
                <a:moveTo>
                  <a:pt x="192" y="210"/>
                </a:moveTo>
                <a:lnTo>
                  <a:pt x="192" y="210"/>
                </a:lnTo>
                <a:lnTo>
                  <a:pt x="190" y="212"/>
                </a:lnTo>
                <a:lnTo>
                  <a:pt x="190" y="214"/>
                </a:lnTo>
                <a:lnTo>
                  <a:pt x="190" y="218"/>
                </a:lnTo>
                <a:lnTo>
                  <a:pt x="190" y="222"/>
                </a:lnTo>
                <a:lnTo>
                  <a:pt x="192" y="226"/>
                </a:lnTo>
                <a:lnTo>
                  <a:pt x="194" y="226"/>
                </a:lnTo>
                <a:lnTo>
                  <a:pt x="198" y="226"/>
                </a:lnTo>
                <a:lnTo>
                  <a:pt x="200" y="226"/>
                </a:lnTo>
                <a:lnTo>
                  <a:pt x="204" y="226"/>
                </a:lnTo>
                <a:lnTo>
                  <a:pt x="204" y="222"/>
                </a:lnTo>
                <a:lnTo>
                  <a:pt x="204" y="214"/>
                </a:lnTo>
                <a:lnTo>
                  <a:pt x="202" y="212"/>
                </a:lnTo>
                <a:lnTo>
                  <a:pt x="200" y="210"/>
                </a:lnTo>
                <a:lnTo>
                  <a:pt x="196" y="210"/>
                </a:lnTo>
                <a:lnTo>
                  <a:pt x="192" y="210"/>
                </a:lnTo>
                <a:close/>
                <a:moveTo>
                  <a:pt x="202" y="234"/>
                </a:moveTo>
                <a:lnTo>
                  <a:pt x="202" y="234"/>
                </a:lnTo>
                <a:lnTo>
                  <a:pt x="200" y="234"/>
                </a:lnTo>
                <a:lnTo>
                  <a:pt x="198" y="238"/>
                </a:lnTo>
                <a:lnTo>
                  <a:pt x="200" y="242"/>
                </a:lnTo>
                <a:lnTo>
                  <a:pt x="200" y="244"/>
                </a:lnTo>
                <a:lnTo>
                  <a:pt x="200" y="248"/>
                </a:lnTo>
                <a:lnTo>
                  <a:pt x="204" y="248"/>
                </a:lnTo>
                <a:lnTo>
                  <a:pt x="208" y="248"/>
                </a:lnTo>
                <a:lnTo>
                  <a:pt x="210" y="248"/>
                </a:lnTo>
                <a:lnTo>
                  <a:pt x="214" y="248"/>
                </a:lnTo>
                <a:lnTo>
                  <a:pt x="214" y="244"/>
                </a:lnTo>
                <a:lnTo>
                  <a:pt x="214" y="242"/>
                </a:lnTo>
                <a:lnTo>
                  <a:pt x="212" y="238"/>
                </a:lnTo>
                <a:lnTo>
                  <a:pt x="212" y="234"/>
                </a:lnTo>
                <a:lnTo>
                  <a:pt x="208" y="234"/>
                </a:lnTo>
                <a:lnTo>
                  <a:pt x="206" y="234"/>
                </a:lnTo>
                <a:lnTo>
                  <a:pt x="202" y="234"/>
                </a:lnTo>
                <a:close/>
                <a:moveTo>
                  <a:pt x="212" y="256"/>
                </a:moveTo>
                <a:lnTo>
                  <a:pt x="212" y="256"/>
                </a:lnTo>
                <a:lnTo>
                  <a:pt x="210" y="258"/>
                </a:lnTo>
                <a:lnTo>
                  <a:pt x="208" y="260"/>
                </a:lnTo>
                <a:lnTo>
                  <a:pt x="208" y="264"/>
                </a:lnTo>
                <a:lnTo>
                  <a:pt x="210" y="268"/>
                </a:lnTo>
                <a:lnTo>
                  <a:pt x="210" y="270"/>
                </a:lnTo>
                <a:lnTo>
                  <a:pt x="214" y="272"/>
                </a:lnTo>
                <a:lnTo>
                  <a:pt x="218" y="272"/>
                </a:lnTo>
                <a:lnTo>
                  <a:pt x="222" y="272"/>
                </a:lnTo>
                <a:lnTo>
                  <a:pt x="224" y="270"/>
                </a:lnTo>
                <a:lnTo>
                  <a:pt x="224" y="268"/>
                </a:lnTo>
                <a:lnTo>
                  <a:pt x="224" y="264"/>
                </a:lnTo>
                <a:lnTo>
                  <a:pt x="224" y="260"/>
                </a:lnTo>
                <a:lnTo>
                  <a:pt x="222" y="258"/>
                </a:lnTo>
                <a:lnTo>
                  <a:pt x="220" y="256"/>
                </a:lnTo>
                <a:lnTo>
                  <a:pt x="216" y="256"/>
                </a:lnTo>
                <a:lnTo>
                  <a:pt x="212" y="256"/>
                </a:lnTo>
                <a:close/>
                <a:moveTo>
                  <a:pt x="212" y="210"/>
                </a:moveTo>
                <a:lnTo>
                  <a:pt x="212" y="210"/>
                </a:lnTo>
                <a:lnTo>
                  <a:pt x="210" y="212"/>
                </a:lnTo>
                <a:lnTo>
                  <a:pt x="210" y="214"/>
                </a:lnTo>
                <a:lnTo>
                  <a:pt x="210" y="218"/>
                </a:lnTo>
                <a:lnTo>
                  <a:pt x="210" y="222"/>
                </a:lnTo>
                <a:lnTo>
                  <a:pt x="212" y="226"/>
                </a:lnTo>
                <a:lnTo>
                  <a:pt x="214" y="226"/>
                </a:lnTo>
                <a:lnTo>
                  <a:pt x="218" y="226"/>
                </a:lnTo>
                <a:lnTo>
                  <a:pt x="222" y="226"/>
                </a:lnTo>
                <a:lnTo>
                  <a:pt x="224" y="226"/>
                </a:lnTo>
                <a:lnTo>
                  <a:pt x="224" y="222"/>
                </a:lnTo>
                <a:lnTo>
                  <a:pt x="224" y="218"/>
                </a:lnTo>
                <a:lnTo>
                  <a:pt x="222" y="214"/>
                </a:lnTo>
                <a:lnTo>
                  <a:pt x="222" y="212"/>
                </a:lnTo>
                <a:lnTo>
                  <a:pt x="218" y="210"/>
                </a:lnTo>
                <a:lnTo>
                  <a:pt x="216" y="210"/>
                </a:lnTo>
                <a:lnTo>
                  <a:pt x="212" y="210"/>
                </a:lnTo>
                <a:close/>
                <a:moveTo>
                  <a:pt x="222" y="234"/>
                </a:moveTo>
                <a:lnTo>
                  <a:pt x="222" y="234"/>
                </a:lnTo>
                <a:lnTo>
                  <a:pt x="220" y="234"/>
                </a:lnTo>
                <a:lnTo>
                  <a:pt x="220" y="238"/>
                </a:lnTo>
                <a:lnTo>
                  <a:pt x="222" y="244"/>
                </a:lnTo>
                <a:lnTo>
                  <a:pt x="222" y="248"/>
                </a:lnTo>
                <a:lnTo>
                  <a:pt x="226" y="248"/>
                </a:lnTo>
                <a:lnTo>
                  <a:pt x="228" y="248"/>
                </a:lnTo>
                <a:lnTo>
                  <a:pt x="232" y="248"/>
                </a:lnTo>
                <a:lnTo>
                  <a:pt x="234" y="248"/>
                </a:lnTo>
                <a:lnTo>
                  <a:pt x="236" y="244"/>
                </a:lnTo>
                <a:lnTo>
                  <a:pt x="234" y="242"/>
                </a:lnTo>
                <a:lnTo>
                  <a:pt x="234" y="238"/>
                </a:lnTo>
                <a:lnTo>
                  <a:pt x="232" y="234"/>
                </a:lnTo>
                <a:lnTo>
                  <a:pt x="230" y="234"/>
                </a:lnTo>
                <a:lnTo>
                  <a:pt x="226" y="234"/>
                </a:lnTo>
                <a:lnTo>
                  <a:pt x="222" y="234"/>
                </a:lnTo>
                <a:close/>
                <a:moveTo>
                  <a:pt x="232" y="210"/>
                </a:moveTo>
                <a:lnTo>
                  <a:pt x="232" y="210"/>
                </a:lnTo>
                <a:lnTo>
                  <a:pt x="230" y="212"/>
                </a:lnTo>
                <a:lnTo>
                  <a:pt x="230" y="214"/>
                </a:lnTo>
                <a:lnTo>
                  <a:pt x="230" y="218"/>
                </a:lnTo>
                <a:lnTo>
                  <a:pt x="232" y="222"/>
                </a:lnTo>
                <a:lnTo>
                  <a:pt x="232" y="226"/>
                </a:lnTo>
                <a:lnTo>
                  <a:pt x="236" y="226"/>
                </a:lnTo>
                <a:lnTo>
                  <a:pt x="246" y="226"/>
                </a:lnTo>
                <a:lnTo>
                  <a:pt x="256" y="226"/>
                </a:lnTo>
                <a:lnTo>
                  <a:pt x="258" y="226"/>
                </a:lnTo>
                <a:lnTo>
                  <a:pt x="258" y="222"/>
                </a:lnTo>
                <a:lnTo>
                  <a:pt x="258" y="218"/>
                </a:lnTo>
                <a:lnTo>
                  <a:pt x="256" y="214"/>
                </a:lnTo>
                <a:lnTo>
                  <a:pt x="254" y="212"/>
                </a:lnTo>
                <a:lnTo>
                  <a:pt x="252" y="210"/>
                </a:lnTo>
                <a:lnTo>
                  <a:pt x="242" y="210"/>
                </a:lnTo>
                <a:lnTo>
                  <a:pt x="232" y="210"/>
                </a:lnTo>
                <a:close/>
                <a:moveTo>
                  <a:pt x="234" y="256"/>
                </a:moveTo>
                <a:lnTo>
                  <a:pt x="234" y="256"/>
                </a:lnTo>
                <a:lnTo>
                  <a:pt x="232" y="258"/>
                </a:lnTo>
                <a:lnTo>
                  <a:pt x="230" y="260"/>
                </a:lnTo>
                <a:lnTo>
                  <a:pt x="232" y="268"/>
                </a:lnTo>
                <a:lnTo>
                  <a:pt x="234" y="270"/>
                </a:lnTo>
                <a:lnTo>
                  <a:pt x="236" y="272"/>
                </a:lnTo>
                <a:lnTo>
                  <a:pt x="240" y="272"/>
                </a:lnTo>
                <a:lnTo>
                  <a:pt x="244" y="272"/>
                </a:lnTo>
                <a:lnTo>
                  <a:pt x="246" y="270"/>
                </a:lnTo>
                <a:lnTo>
                  <a:pt x="246" y="268"/>
                </a:lnTo>
                <a:lnTo>
                  <a:pt x="246" y="264"/>
                </a:lnTo>
                <a:lnTo>
                  <a:pt x="246" y="260"/>
                </a:lnTo>
                <a:lnTo>
                  <a:pt x="244" y="258"/>
                </a:lnTo>
                <a:lnTo>
                  <a:pt x="240" y="256"/>
                </a:lnTo>
                <a:lnTo>
                  <a:pt x="238" y="256"/>
                </a:lnTo>
                <a:lnTo>
                  <a:pt x="234" y="256"/>
                </a:lnTo>
                <a:close/>
                <a:moveTo>
                  <a:pt x="244" y="234"/>
                </a:moveTo>
                <a:lnTo>
                  <a:pt x="244" y="234"/>
                </a:lnTo>
                <a:lnTo>
                  <a:pt x="242" y="234"/>
                </a:lnTo>
                <a:lnTo>
                  <a:pt x="240" y="238"/>
                </a:lnTo>
                <a:lnTo>
                  <a:pt x="242" y="242"/>
                </a:lnTo>
                <a:lnTo>
                  <a:pt x="242" y="244"/>
                </a:lnTo>
                <a:lnTo>
                  <a:pt x="244" y="248"/>
                </a:lnTo>
                <a:lnTo>
                  <a:pt x="246" y="248"/>
                </a:lnTo>
                <a:lnTo>
                  <a:pt x="254" y="248"/>
                </a:lnTo>
                <a:lnTo>
                  <a:pt x="260" y="248"/>
                </a:lnTo>
                <a:lnTo>
                  <a:pt x="264" y="248"/>
                </a:lnTo>
                <a:lnTo>
                  <a:pt x="264" y="244"/>
                </a:lnTo>
                <a:lnTo>
                  <a:pt x="262" y="242"/>
                </a:lnTo>
                <a:lnTo>
                  <a:pt x="262" y="238"/>
                </a:lnTo>
                <a:lnTo>
                  <a:pt x="260" y="234"/>
                </a:lnTo>
                <a:lnTo>
                  <a:pt x="258" y="234"/>
                </a:lnTo>
                <a:lnTo>
                  <a:pt x="250" y="234"/>
                </a:lnTo>
                <a:lnTo>
                  <a:pt x="244" y="234"/>
                </a:lnTo>
                <a:close/>
                <a:moveTo>
                  <a:pt x="256" y="256"/>
                </a:moveTo>
                <a:lnTo>
                  <a:pt x="256" y="256"/>
                </a:lnTo>
                <a:lnTo>
                  <a:pt x="252" y="258"/>
                </a:lnTo>
                <a:lnTo>
                  <a:pt x="252" y="260"/>
                </a:lnTo>
                <a:lnTo>
                  <a:pt x="254" y="264"/>
                </a:lnTo>
                <a:lnTo>
                  <a:pt x="254" y="268"/>
                </a:lnTo>
                <a:lnTo>
                  <a:pt x="256" y="270"/>
                </a:lnTo>
                <a:lnTo>
                  <a:pt x="260" y="272"/>
                </a:lnTo>
                <a:lnTo>
                  <a:pt x="262" y="272"/>
                </a:lnTo>
                <a:lnTo>
                  <a:pt x="266" y="272"/>
                </a:lnTo>
                <a:lnTo>
                  <a:pt x="270" y="270"/>
                </a:lnTo>
                <a:lnTo>
                  <a:pt x="270" y="268"/>
                </a:lnTo>
                <a:lnTo>
                  <a:pt x="268" y="264"/>
                </a:lnTo>
                <a:lnTo>
                  <a:pt x="268" y="260"/>
                </a:lnTo>
                <a:lnTo>
                  <a:pt x="266" y="258"/>
                </a:lnTo>
                <a:lnTo>
                  <a:pt x="262" y="256"/>
                </a:lnTo>
                <a:lnTo>
                  <a:pt x="260" y="256"/>
                </a:lnTo>
                <a:lnTo>
                  <a:pt x="256" y="25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655" name="Freeform 3092"/>
          <p:cNvSpPr>
            <a:spLocks noEditPoints="1"/>
          </p:cNvSpPr>
          <p:nvPr/>
        </p:nvSpPr>
        <p:spPr bwMode="auto">
          <a:xfrm>
            <a:off x="2800350" y="3044825"/>
            <a:ext cx="450850" cy="449263"/>
          </a:xfrm>
          <a:custGeom>
            <a:avLst/>
            <a:gdLst>
              <a:gd name="T0" fmla="*/ 2147483647 w 302"/>
              <a:gd name="T1" fmla="*/ 0 h 300"/>
              <a:gd name="T2" fmla="*/ 2147483647 w 302"/>
              <a:gd name="T3" fmla="*/ 0 h 300"/>
              <a:gd name="T4" fmla="*/ 2147483647 w 302"/>
              <a:gd name="T5" fmla="*/ 2147483647 h 300"/>
              <a:gd name="T6" fmla="*/ 2147483647 w 302"/>
              <a:gd name="T7" fmla="*/ 2147483647 h 300"/>
              <a:gd name="T8" fmla="*/ 2147483647 w 302"/>
              <a:gd name="T9" fmla="*/ 2147483647 h 300"/>
              <a:gd name="T10" fmla="*/ 2147483647 w 302"/>
              <a:gd name="T11" fmla="*/ 2147483647 h 300"/>
              <a:gd name="T12" fmla="*/ 2147483647 w 302"/>
              <a:gd name="T13" fmla="*/ 2147483647 h 300"/>
              <a:gd name="T14" fmla="*/ 2147483647 w 302"/>
              <a:gd name="T15" fmla="*/ 2147483647 h 300"/>
              <a:gd name="T16" fmla="*/ 2147483647 w 302"/>
              <a:gd name="T17" fmla="*/ 2147483647 h 300"/>
              <a:gd name="T18" fmla="*/ 2147483647 w 302"/>
              <a:gd name="T19" fmla="*/ 2147483647 h 300"/>
              <a:gd name="T20" fmla="*/ 2147483647 w 302"/>
              <a:gd name="T21" fmla="*/ 2147483647 h 300"/>
              <a:gd name="T22" fmla="*/ 2147483647 w 302"/>
              <a:gd name="T23" fmla="*/ 2147483647 h 300"/>
              <a:gd name="T24" fmla="*/ 2147483647 w 302"/>
              <a:gd name="T25" fmla="*/ 2147483647 h 300"/>
              <a:gd name="T26" fmla="*/ 2147483647 w 302"/>
              <a:gd name="T27" fmla="*/ 2147483647 h 300"/>
              <a:gd name="T28" fmla="*/ 2147483647 w 302"/>
              <a:gd name="T29" fmla="*/ 2147483647 h 300"/>
              <a:gd name="T30" fmla="*/ 2147483647 w 302"/>
              <a:gd name="T31" fmla="*/ 2147483647 h 300"/>
              <a:gd name="T32" fmla="*/ 0 w 302"/>
              <a:gd name="T33" fmla="*/ 2147483647 h 300"/>
              <a:gd name="T34" fmla="*/ 0 w 302"/>
              <a:gd name="T35" fmla="*/ 2147483647 h 300"/>
              <a:gd name="T36" fmla="*/ 2147483647 w 302"/>
              <a:gd name="T37" fmla="*/ 2147483647 h 300"/>
              <a:gd name="T38" fmla="*/ 2147483647 w 302"/>
              <a:gd name="T39" fmla="*/ 2147483647 h 300"/>
              <a:gd name="T40" fmla="*/ 2147483647 w 302"/>
              <a:gd name="T41" fmla="*/ 2147483647 h 300"/>
              <a:gd name="T42" fmla="*/ 2147483647 w 302"/>
              <a:gd name="T43" fmla="*/ 2147483647 h 300"/>
              <a:gd name="T44" fmla="*/ 2147483647 w 302"/>
              <a:gd name="T45" fmla="*/ 2147483647 h 300"/>
              <a:gd name="T46" fmla="*/ 2147483647 w 302"/>
              <a:gd name="T47" fmla="*/ 2147483647 h 300"/>
              <a:gd name="T48" fmla="*/ 2147483647 w 302"/>
              <a:gd name="T49" fmla="*/ 2147483647 h 300"/>
              <a:gd name="T50" fmla="*/ 2147483647 w 302"/>
              <a:gd name="T51" fmla="*/ 0 h 300"/>
              <a:gd name="T52" fmla="*/ 2147483647 w 302"/>
              <a:gd name="T53" fmla="*/ 0 h 300"/>
              <a:gd name="T54" fmla="*/ 2147483647 w 302"/>
              <a:gd name="T55" fmla="*/ 2147483647 h 300"/>
              <a:gd name="T56" fmla="*/ 2147483647 w 302"/>
              <a:gd name="T57" fmla="*/ 2147483647 h 300"/>
              <a:gd name="T58" fmla="*/ 2147483647 w 302"/>
              <a:gd name="T59" fmla="*/ 2147483647 h 300"/>
              <a:gd name="T60" fmla="*/ 2147483647 w 302"/>
              <a:gd name="T61" fmla="*/ 2147483647 h 300"/>
              <a:gd name="T62" fmla="*/ 2147483647 w 302"/>
              <a:gd name="T63" fmla="*/ 2147483647 h 300"/>
              <a:gd name="T64" fmla="*/ 2147483647 w 302"/>
              <a:gd name="T65" fmla="*/ 2147483647 h 300"/>
              <a:gd name="T66" fmla="*/ 2147483647 w 302"/>
              <a:gd name="T67" fmla="*/ 2147483647 h 30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02"/>
              <a:gd name="T103" fmla="*/ 0 h 300"/>
              <a:gd name="T104" fmla="*/ 302 w 302"/>
              <a:gd name="T105" fmla="*/ 300 h 300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02" h="300">
                <a:moveTo>
                  <a:pt x="120" y="0"/>
                </a:moveTo>
                <a:lnTo>
                  <a:pt x="180" y="0"/>
                </a:lnTo>
                <a:lnTo>
                  <a:pt x="190" y="0"/>
                </a:lnTo>
                <a:lnTo>
                  <a:pt x="198" y="2"/>
                </a:lnTo>
                <a:lnTo>
                  <a:pt x="206" y="8"/>
                </a:lnTo>
                <a:lnTo>
                  <a:pt x="212" y="12"/>
                </a:lnTo>
                <a:lnTo>
                  <a:pt x="218" y="20"/>
                </a:lnTo>
                <a:lnTo>
                  <a:pt x="222" y="28"/>
                </a:lnTo>
                <a:lnTo>
                  <a:pt x="226" y="36"/>
                </a:lnTo>
                <a:lnTo>
                  <a:pt x="226" y="44"/>
                </a:lnTo>
                <a:lnTo>
                  <a:pt x="226" y="76"/>
                </a:lnTo>
                <a:lnTo>
                  <a:pt x="272" y="76"/>
                </a:lnTo>
                <a:lnTo>
                  <a:pt x="282" y="78"/>
                </a:lnTo>
                <a:lnTo>
                  <a:pt x="292" y="84"/>
                </a:lnTo>
                <a:lnTo>
                  <a:pt x="300" y="94"/>
                </a:lnTo>
                <a:lnTo>
                  <a:pt x="302" y="106"/>
                </a:lnTo>
                <a:lnTo>
                  <a:pt x="302" y="270"/>
                </a:lnTo>
                <a:lnTo>
                  <a:pt x="300" y="282"/>
                </a:lnTo>
                <a:lnTo>
                  <a:pt x="292" y="292"/>
                </a:lnTo>
                <a:lnTo>
                  <a:pt x="282" y="298"/>
                </a:lnTo>
                <a:lnTo>
                  <a:pt x="272" y="300"/>
                </a:lnTo>
                <a:lnTo>
                  <a:pt x="30" y="300"/>
                </a:lnTo>
                <a:lnTo>
                  <a:pt x="18" y="298"/>
                </a:lnTo>
                <a:lnTo>
                  <a:pt x="8" y="292"/>
                </a:lnTo>
                <a:lnTo>
                  <a:pt x="2" y="282"/>
                </a:lnTo>
                <a:lnTo>
                  <a:pt x="0" y="270"/>
                </a:lnTo>
                <a:lnTo>
                  <a:pt x="0" y="106"/>
                </a:lnTo>
                <a:lnTo>
                  <a:pt x="2" y="94"/>
                </a:lnTo>
                <a:lnTo>
                  <a:pt x="8" y="84"/>
                </a:lnTo>
                <a:lnTo>
                  <a:pt x="18" y="78"/>
                </a:lnTo>
                <a:lnTo>
                  <a:pt x="30" y="76"/>
                </a:lnTo>
                <a:lnTo>
                  <a:pt x="76" y="76"/>
                </a:lnTo>
                <a:lnTo>
                  <a:pt x="76" y="44"/>
                </a:lnTo>
                <a:lnTo>
                  <a:pt x="76" y="36"/>
                </a:lnTo>
                <a:lnTo>
                  <a:pt x="78" y="28"/>
                </a:lnTo>
                <a:lnTo>
                  <a:pt x="82" y="20"/>
                </a:lnTo>
                <a:lnTo>
                  <a:pt x="88" y="12"/>
                </a:lnTo>
                <a:lnTo>
                  <a:pt x="96" y="8"/>
                </a:lnTo>
                <a:lnTo>
                  <a:pt x="104" y="2"/>
                </a:lnTo>
                <a:lnTo>
                  <a:pt x="112" y="0"/>
                </a:lnTo>
                <a:lnTo>
                  <a:pt x="120" y="0"/>
                </a:lnTo>
                <a:close/>
                <a:moveTo>
                  <a:pt x="106" y="76"/>
                </a:moveTo>
                <a:lnTo>
                  <a:pt x="196" y="76"/>
                </a:lnTo>
                <a:lnTo>
                  <a:pt x="196" y="44"/>
                </a:lnTo>
                <a:lnTo>
                  <a:pt x="196" y="38"/>
                </a:lnTo>
                <a:lnTo>
                  <a:pt x="192" y="34"/>
                </a:lnTo>
                <a:lnTo>
                  <a:pt x="188" y="30"/>
                </a:lnTo>
                <a:lnTo>
                  <a:pt x="180" y="30"/>
                </a:lnTo>
                <a:lnTo>
                  <a:pt x="120" y="30"/>
                </a:lnTo>
                <a:lnTo>
                  <a:pt x="114" y="30"/>
                </a:lnTo>
                <a:lnTo>
                  <a:pt x="110" y="34"/>
                </a:lnTo>
                <a:lnTo>
                  <a:pt x="106" y="38"/>
                </a:lnTo>
                <a:lnTo>
                  <a:pt x="106" y="44"/>
                </a:lnTo>
                <a:lnTo>
                  <a:pt x="106" y="7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656" name="Freeform 3094"/>
          <p:cNvSpPr>
            <a:spLocks noEditPoints="1"/>
          </p:cNvSpPr>
          <p:nvPr/>
        </p:nvSpPr>
        <p:spPr bwMode="auto">
          <a:xfrm>
            <a:off x="1062038" y="3697288"/>
            <a:ext cx="484187" cy="481012"/>
          </a:xfrm>
          <a:custGeom>
            <a:avLst/>
            <a:gdLst>
              <a:gd name="T0" fmla="*/ 2147483647 w 530"/>
              <a:gd name="T1" fmla="*/ 2147483647 h 526"/>
              <a:gd name="T2" fmla="*/ 2147483647 w 530"/>
              <a:gd name="T3" fmla="*/ 2147483647 h 526"/>
              <a:gd name="T4" fmla="*/ 2147483647 w 530"/>
              <a:gd name="T5" fmla="*/ 2147483647 h 526"/>
              <a:gd name="T6" fmla="*/ 2147483647 w 530"/>
              <a:gd name="T7" fmla="*/ 2147483647 h 526"/>
              <a:gd name="T8" fmla="*/ 2147483647 w 530"/>
              <a:gd name="T9" fmla="*/ 2147483647 h 526"/>
              <a:gd name="T10" fmla="*/ 2147483647 w 530"/>
              <a:gd name="T11" fmla="*/ 2147483647 h 526"/>
              <a:gd name="T12" fmla="*/ 0 w 530"/>
              <a:gd name="T13" fmla="*/ 2147483647 h 526"/>
              <a:gd name="T14" fmla="*/ 2147483647 w 530"/>
              <a:gd name="T15" fmla="*/ 2147483647 h 526"/>
              <a:gd name="T16" fmla="*/ 2147483647 w 530"/>
              <a:gd name="T17" fmla="*/ 2147483647 h 526"/>
              <a:gd name="T18" fmla="*/ 2147483647 w 530"/>
              <a:gd name="T19" fmla="*/ 0 h 526"/>
              <a:gd name="T20" fmla="*/ 2147483647 w 530"/>
              <a:gd name="T21" fmla="*/ 0 h 526"/>
              <a:gd name="T22" fmla="*/ 2147483647 w 530"/>
              <a:gd name="T23" fmla="*/ 2147483647 h 526"/>
              <a:gd name="T24" fmla="*/ 2147483647 w 530"/>
              <a:gd name="T25" fmla="*/ 2147483647 h 526"/>
              <a:gd name="T26" fmla="*/ 2147483647 w 530"/>
              <a:gd name="T27" fmla="*/ 2147483647 h 526"/>
              <a:gd name="T28" fmla="*/ 2147483647 w 530"/>
              <a:gd name="T29" fmla="*/ 2147483647 h 526"/>
              <a:gd name="T30" fmla="*/ 2147483647 w 530"/>
              <a:gd name="T31" fmla="*/ 2147483647 h 526"/>
              <a:gd name="T32" fmla="*/ 2147483647 w 530"/>
              <a:gd name="T33" fmla="*/ 2147483647 h 526"/>
              <a:gd name="T34" fmla="*/ 2147483647 w 530"/>
              <a:gd name="T35" fmla="*/ 2147483647 h 526"/>
              <a:gd name="T36" fmla="*/ 2147483647 w 530"/>
              <a:gd name="T37" fmla="*/ 2147483647 h 526"/>
              <a:gd name="T38" fmla="*/ 2147483647 w 530"/>
              <a:gd name="T39" fmla="*/ 2147483647 h 526"/>
              <a:gd name="T40" fmla="*/ 2147483647 w 530"/>
              <a:gd name="T41" fmla="*/ 2147483647 h 526"/>
              <a:gd name="T42" fmla="*/ 2147483647 w 530"/>
              <a:gd name="T43" fmla="*/ 2147483647 h 526"/>
              <a:gd name="T44" fmla="*/ 2147483647 w 530"/>
              <a:gd name="T45" fmla="*/ 2147483647 h 526"/>
              <a:gd name="T46" fmla="*/ 2147483647 w 530"/>
              <a:gd name="T47" fmla="*/ 2147483647 h 526"/>
              <a:gd name="T48" fmla="*/ 2147483647 w 530"/>
              <a:gd name="T49" fmla="*/ 2147483647 h 526"/>
              <a:gd name="T50" fmla="*/ 2147483647 w 530"/>
              <a:gd name="T51" fmla="*/ 2147483647 h 526"/>
              <a:gd name="T52" fmla="*/ 2147483647 w 530"/>
              <a:gd name="T53" fmla="*/ 2147483647 h 526"/>
              <a:gd name="T54" fmla="*/ 2147483647 w 530"/>
              <a:gd name="T55" fmla="*/ 2147483647 h 526"/>
              <a:gd name="T56" fmla="*/ 2147483647 w 530"/>
              <a:gd name="T57" fmla="*/ 2147483647 h 526"/>
              <a:gd name="T58" fmla="*/ 2147483647 w 530"/>
              <a:gd name="T59" fmla="*/ 2147483647 h 526"/>
              <a:gd name="T60" fmla="*/ 2147483647 w 530"/>
              <a:gd name="T61" fmla="*/ 2147483647 h 526"/>
              <a:gd name="T62" fmla="*/ 2147483647 w 530"/>
              <a:gd name="T63" fmla="*/ 2147483647 h 526"/>
              <a:gd name="T64" fmla="*/ 2147483647 w 530"/>
              <a:gd name="T65" fmla="*/ 2147483647 h 526"/>
              <a:gd name="T66" fmla="*/ 2147483647 w 530"/>
              <a:gd name="T67" fmla="*/ 2147483647 h 526"/>
              <a:gd name="T68" fmla="*/ 2147483647 w 530"/>
              <a:gd name="T69" fmla="*/ 2147483647 h 526"/>
              <a:gd name="T70" fmla="*/ 2147483647 w 530"/>
              <a:gd name="T71" fmla="*/ 2147483647 h 526"/>
              <a:gd name="T72" fmla="*/ 2147483647 w 530"/>
              <a:gd name="T73" fmla="*/ 2147483647 h 526"/>
              <a:gd name="T74" fmla="*/ 2147483647 w 530"/>
              <a:gd name="T75" fmla="*/ 2147483647 h 526"/>
              <a:gd name="T76" fmla="*/ 2147483647 w 530"/>
              <a:gd name="T77" fmla="*/ 2147483647 h 526"/>
              <a:gd name="T78" fmla="*/ 2147483647 w 530"/>
              <a:gd name="T79" fmla="*/ 2147483647 h 526"/>
              <a:gd name="T80" fmla="*/ 2147483647 w 530"/>
              <a:gd name="T81" fmla="*/ 2147483647 h 526"/>
              <a:gd name="T82" fmla="*/ 2147483647 w 530"/>
              <a:gd name="T83" fmla="*/ 2147483647 h 526"/>
              <a:gd name="T84" fmla="*/ 2147483647 w 530"/>
              <a:gd name="T85" fmla="*/ 2147483647 h 526"/>
              <a:gd name="T86" fmla="*/ 2147483647 w 530"/>
              <a:gd name="T87" fmla="*/ 2147483647 h 526"/>
              <a:gd name="T88" fmla="*/ 2147483647 w 530"/>
              <a:gd name="T89" fmla="*/ 2147483647 h 526"/>
              <a:gd name="T90" fmla="*/ 2147483647 w 530"/>
              <a:gd name="T91" fmla="*/ 2147483647 h 526"/>
              <a:gd name="T92" fmla="*/ 2147483647 w 530"/>
              <a:gd name="T93" fmla="*/ 2147483647 h 526"/>
              <a:gd name="T94" fmla="*/ 2147483647 w 530"/>
              <a:gd name="T95" fmla="*/ 2147483647 h 526"/>
              <a:gd name="T96" fmla="*/ 2147483647 w 530"/>
              <a:gd name="T97" fmla="*/ 2147483647 h 526"/>
              <a:gd name="T98" fmla="*/ 2147483647 w 530"/>
              <a:gd name="T99" fmla="*/ 2147483647 h 526"/>
              <a:gd name="T100" fmla="*/ 2147483647 w 530"/>
              <a:gd name="T101" fmla="*/ 2147483647 h 526"/>
              <a:gd name="T102" fmla="*/ 2147483647 w 530"/>
              <a:gd name="T103" fmla="*/ 2147483647 h 526"/>
              <a:gd name="T104" fmla="*/ 2147483647 w 530"/>
              <a:gd name="T105" fmla="*/ 2147483647 h 526"/>
              <a:gd name="T106" fmla="*/ 2147483647 w 530"/>
              <a:gd name="T107" fmla="*/ 2147483647 h 526"/>
              <a:gd name="T108" fmla="*/ 2147483647 w 530"/>
              <a:gd name="T109" fmla="*/ 2147483647 h 526"/>
              <a:gd name="T110" fmla="*/ 2147483647 w 530"/>
              <a:gd name="T111" fmla="*/ 2147483647 h 526"/>
              <a:gd name="T112" fmla="*/ 2147483647 w 530"/>
              <a:gd name="T113" fmla="*/ 2147483647 h 526"/>
              <a:gd name="T114" fmla="*/ 2147483647 w 530"/>
              <a:gd name="T115" fmla="*/ 2147483647 h 526"/>
              <a:gd name="T116" fmla="*/ 2147483647 w 530"/>
              <a:gd name="T117" fmla="*/ 2147483647 h 526"/>
              <a:gd name="T118" fmla="*/ 2147483647 w 530"/>
              <a:gd name="T119" fmla="*/ 2147483647 h 526"/>
              <a:gd name="T120" fmla="*/ 2147483647 w 530"/>
              <a:gd name="T121" fmla="*/ 2147483647 h 526"/>
              <a:gd name="T122" fmla="*/ 2147483647 w 530"/>
              <a:gd name="T123" fmla="*/ 2147483647 h 526"/>
              <a:gd name="T124" fmla="*/ 2147483647 w 530"/>
              <a:gd name="T125" fmla="*/ 2147483647 h 52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530"/>
              <a:gd name="T190" fmla="*/ 0 h 526"/>
              <a:gd name="T191" fmla="*/ 530 w 530"/>
              <a:gd name="T192" fmla="*/ 526 h 52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530" h="526">
                <a:moveTo>
                  <a:pt x="105" y="526"/>
                </a:moveTo>
                <a:lnTo>
                  <a:pt x="105" y="526"/>
                </a:lnTo>
                <a:lnTo>
                  <a:pt x="88" y="522"/>
                </a:lnTo>
                <a:lnTo>
                  <a:pt x="70" y="512"/>
                </a:lnTo>
                <a:lnTo>
                  <a:pt x="56" y="494"/>
                </a:lnTo>
                <a:lnTo>
                  <a:pt x="53" y="473"/>
                </a:lnTo>
                <a:lnTo>
                  <a:pt x="53" y="291"/>
                </a:lnTo>
                <a:lnTo>
                  <a:pt x="28" y="291"/>
                </a:lnTo>
                <a:lnTo>
                  <a:pt x="18" y="288"/>
                </a:lnTo>
                <a:lnTo>
                  <a:pt x="7" y="284"/>
                </a:lnTo>
                <a:lnTo>
                  <a:pt x="4" y="274"/>
                </a:lnTo>
                <a:lnTo>
                  <a:pt x="0" y="263"/>
                </a:lnTo>
                <a:lnTo>
                  <a:pt x="4" y="252"/>
                </a:lnTo>
                <a:lnTo>
                  <a:pt x="7" y="245"/>
                </a:lnTo>
                <a:lnTo>
                  <a:pt x="246" y="7"/>
                </a:lnTo>
                <a:lnTo>
                  <a:pt x="256" y="0"/>
                </a:lnTo>
                <a:lnTo>
                  <a:pt x="267" y="0"/>
                </a:lnTo>
                <a:lnTo>
                  <a:pt x="274" y="0"/>
                </a:lnTo>
                <a:lnTo>
                  <a:pt x="284" y="7"/>
                </a:lnTo>
                <a:lnTo>
                  <a:pt x="372" y="95"/>
                </a:lnTo>
                <a:lnTo>
                  <a:pt x="372" y="77"/>
                </a:lnTo>
                <a:lnTo>
                  <a:pt x="372" y="67"/>
                </a:lnTo>
                <a:lnTo>
                  <a:pt x="379" y="60"/>
                </a:lnTo>
                <a:lnTo>
                  <a:pt x="386" y="53"/>
                </a:lnTo>
                <a:lnTo>
                  <a:pt x="397" y="53"/>
                </a:lnTo>
                <a:lnTo>
                  <a:pt x="425" y="53"/>
                </a:lnTo>
                <a:lnTo>
                  <a:pt x="435" y="53"/>
                </a:lnTo>
                <a:lnTo>
                  <a:pt x="442" y="60"/>
                </a:lnTo>
                <a:lnTo>
                  <a:pt x="449" y="67"/>
                </a:lnTo>
                <a:lnTo>
                  <a:pt x="449" y="77"/>
                </a:lnTo>
                <a:lnTo>
                  <a:pt x="449" y="172"/>
                </a:lnTo>
                <a:lnTo>
                  <a:pt x="523" y="245"/>
                </a:lnTo>
                <a:lnTo>
                  <a:pt x="526" y="252"/>
                </a:lnTo>
                <a:lnTo>
                  <a:pt x="530" y="263"/>
                </a:lnTo>
                <a:lnTo>
                  <a:pt x="530" y="274"/>
                </a:lnTo>
                <a:lnTo>
                  <a:pt x="523" y="284"/>
                </a:lnTo>
                <a:lnTo>
                  <a:pt x="516" y="288"/>
                </a:lnTo>
                <a:lnTo>
                  <a:pt x="502" y="291"/>
                </a:lnTo>
                <a:lnTo>
                  <a:pt x="477" y="291"/>
                </a:lnTo>
                <a:lnTo>
                  <a:pt x="477" y="473"/>
                </a:lnTo>
                <a:lnTo>
                  <a:pt x="474" y="494"/>
                </a:lnTo>
                <a:lnTo>
                  <a:pt x="460" y="512"/>
                </a:lnTo>
                <a:lnTo>
                  <a:pt x="446" y="522"/>
                </a:lnTo>
                <a:lnTo>
                  <a:pt x="425" y="526"/>
                </a:lnTo>
                <a:lnTo>
                  <a:pt x="267" y="526"/>
                </a:lnTo>
                <a:lnTo>
                  <a:pt x="105" y="526"/>
                </a:lnTo>
                <a:close/>
                <a:moveTo>
                  <a:pt x="186" y="316"/>
                </a:moveTo>
                <a:lnTo>
                  <a:pt x="214" y="316"/>
                </a:lnTo>
                <a:lnTo>
                  <a:pt x="225" y="319"/>
                </a:lnTo>
                <a:lnTo>
                  <a:pt x="232" y="323"/>
                </a:lnTo>
                <a:lnTo>
                  <a:pt x="239" y="330"/>
                </a:lnTo>
                <a:lnTo>
                  <a:pt x="239" y="344"/>
                </a:lnTo>
                <a:lnTo>
                  <a:pt x="239" y="473"/>
                </a:lnTo>
                <a:lnTo>
                  <a:pt x="397" y="473"/>
                </a:lnTo>
                <a:lnTo>
                  <a:pt x="411" y="473"/>
                </a:lnTo>
                <a:lnTo>
                  <a:pt x="418" y="470"/>
                </a:lnTo>
                <a:lnTo>
                  <a:pt x="421" y="459"/>
                </a:lnTo>
                <a:lnTo>
                  <a:pt x="425" y="449"/>
                </a:lnTo>
                <a:lnTo>
                  <a:pt x="425" y="291"/>
                </a:lnTo>
                <a:lnTo>
                  <a:pt x="421" y="277"/>
                </a:lnTo>
                <a:lnTo>
                  <a:pt x="418" y="270"/>
                </a:lnTo>
                <a:lnTo>
                  <a:pt x="411" y="267"/>
                </a:lnTo>
                <a:lnTo>
                  <a:pt x="397" y="263"/>
                </a:lnTo>
                <a:lnTo>
                  <a:pt x="133" y="263"/>
                </a:lnTo>
                <a:lnTo>
                  <a:pt x="123" y="267"/>
                </a:lnTo>
                <a:lnTo>
                  <a:pt x="112" y="270"/>
                </a:lnTo>
                <a:lnTo>
                  <a:pt x="109" y="277"/>
                </a:lnTo>
                <a:lnTo>
                  <a:pt x="105" y="291"/>
                </a:lnTo>
                <a:lnTo>
                  <a:pt x="105" y="449"/>
                </a:lnTo>
                <a:lnTo>
                  <a:pt x="109" y="459"/>
                </a:lnTo>
                <a:lnTo>
                  <a:pt x="112" y="470"/>
                </a:lnTo>
                <a:lnTo>
                  <a:pt x="123" y="473"/>
                </a:lnTo>
                <a:lnTo>
                  <a:pt x="133" y="473"/>
                </a:lnTo>
                <a:lnTo>
                  <a:pt x="158" y="473"/>
                </a:lnTo>
                <a:lnTo>
                  <a:pt x="158" y="344"/>
                </a:lnTo>
                <a:lnTo>
                  <a:pt x="161" y="330"/>
                </a:lnTo>
                <a:lnTo>
                  <a:pt x="165" y="323"/>
                </a:lnTo>
                <a:lnTo>
                  <a:pt x="176" y="319"/>
                </a:lnTo>
                <a:lnTo>
                  <a:pt x="186" y="316"/>
                </a:lnTo>
                <a:close/>
                <a:moveTo>
                  <a:pt x="319" y="316"/>
                </a:moveTo>
                <a:lnTo>
                  <a:pt x="344" y="316"/>
                </a:lnTo>
                <a:lnTo>
                  <a:pt x="358" y="319"/>
                </a:lnTo>
                <a:lnTo>
                  <a:pt x="365" y="323"/>
                </a:lnTo>
                <a:lnTo>
                  <a:pt x="369" y="330"/>
                </a:lnTo>
                <a:lnTo>
                  <a:pt x="372" y="344"/>
                </a:lnTo>
                <a:lnTo>
                  <a:pt x="372" y="368"/>
                </a:lnTo>
                <a:lnTo>
                  <a:pt x="369" y="382"/>
                </a:lnTo>
                <a:lnTo>
                  <a:pt x="365" y="389"/>
                </a:lnTo>
                <a:lnTo>
                  <a:pt x="358" y="393"/>
                </a:lnTo>
                <a:lnTo>
                  <a:pt x="344" y="396"/>
                </a:lnTo>
                <a:lnTo>
                  <a:pt x="319" y="396"/>
                </a:lnTo>
                <a:lnTo>
                  <a:pt x="305" y="393"/>
                </a:lnTo>
                <a:lnTo>
                  <a:pt x="298" y="389"/>
                </a:lnTo>
                <a:lnTo>
                  <a:pt x="295" y="382"/>
                </a:lnTo>
                <a:lnTo>
                  <a:pt x="291" y="368"/>
                </a:lnTo>
                <a:lnTo>
                  <a:pt x="291" y="344"/>
                </a:lnTo>
                <a:lnTo>
                  <a:pt x="295" y="330"/>
                </a:lnTo>
                <a:lnTo>
                  <a:pt x="298" y="323"/>
                </a:lnTo>
                <a:lnTo>
                  <a:pt x="305" y="319"/>
                </a:lnTo>
                <a:lnTo>
                  <a:pt x="319" y="31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657" name="Freeform 3095"/>
          <p:cNvSpPr>
            <a:spLocks noEditPoints="1"/>
          </p:cNvSpPr>
          <p:nvPr/>
        </p:nvSpPr>
        <p:spPr bwMode="auto">
          <a:xfrm>
            <a:off x="4475163" y="2414588"/>
            <a:ext cx="452437" cy="452437"/>
          </a:xfrm>
          <a:custGeom>
            <a:avLst/>
            <a:gdLst>
              <a:gd name="T0" fmla="*/ 2147483647 w 300"/>
              <a:gd name="T1" fmla="*/ 2147483647 h 300"/>
              <a:gd name="T2" fmla="*/ 2147483647 w 300"/>
              <a:gd name="T3" fmla="*/ 2147483647 h 300"/>
              <a:gd name="T4" fmla="*/ 2147483647 w 300"/>
              <a:gd name="T5" fmla="*/ 2147483647 h 300"/>
              <a:gd name="T6" fmla="*/ 2147483647 w 300"/>
              <a:gd name="T7" fmla="*/ 2147483647 h 300"/>
              <a:gd name="T8" fmla="*/ 2147483647 w 300"/>
              <a:gd name="T9" fmla="*/ 2147483647 h 300"/>
              <a:gd name="T10" fmla="*/ 2147483647 w 300"/>
              <a:gd name="T11" fmla="*/ 2147483647 h 300"/>
              <a:gd name="T12" fmla="*/ 2147483647 w 300"/>
              <a:gd name="T13" fmla="*/ 2147483647 h 300"/>
              <a:gd name="T14" fmla="*/ 2147483647 w 300"/>
              <a:gd name="T15" fmla="*/ 2147483647 h 300"/>
              <a:gd name="T16" fmla="*/ 2147483647 w 300"/>
              <a:gd name="T17" fmla="*/ 2147483647 h 300"/>
              <a:gd name="T18" fmla="*/ 2147483647 w 300"/>
              <a:gd name="T19" fmla="*/ 2147483647 h 300"/>
              <a:gd name="T20" fmla="*/ 2147483647 w 300"/>
              <a:gd name="T21" fmla="*/ 2147483647 h 300"/>
              <a:gd name="T22" fmla="*/ 0 w 300"/>
              <a:gd name="T23" fmla="*/ 2147483647 h 300"/>
              <a:gd name="T24" fmla="*/ 2147483647 w 300"/>
              <a:gd name="T25" fmla="*/ 2147483647 h 300"/>
              <a:gd name="T26" fmla="*/ 2147483647 w 300"/>
              <a:gd name="T27" fmla="*/ 2147483647 h 300"/>
              <a:gd name="T28" fmla="*/ 2147483647 w 300"/>
              <a:gd name="T29" fmla="*/ 0 h 300"/>
              <a:gd name="T30" fmla="*/ 2147483647 w 300"/>
              <a:gd name="T31" fmla="*/ 2147483647 h 300"/>
              <a:gd name="T32" fmla="*/ 2147483647 w 300"/>
              <a:gd name="T33" fmla="*/ 2147483647 h 300"/>
              <a:gd name="T34" fmla="*/ 2147483647 w 300"/>
              <a:gd name="T35" fmla="*/ 2147483647 h 300"/>
              <a:gd name="T36" fmla="*/ 2147483647 w 300"/>
              <a:gd name="T37" fmla="*/ 2147483647 h 300"/>
              <a:gd name="T38" fmla="*/ 2147483647 w 300"/>
              <a:gd name="T39" fmla="*/ 2147483647 h 300"/>
              <a:gd name="T40" fmla="*/ 2147483647 w 300"/>
              <a:gd name="T41" fmla="*/ 2147483647 h 300"/>
              <a:gd name="T42" fmla="*/ 2147483647 w 300"/>
              <a:gd name="T43" fmla="*/ 2147483647 h 300"/>
              <a:gd name="T44" fmla="*/ 2147483647 w 300"/>
              <a:gd name="T45" fmla="*/ 2147483647 h 300"/>
              <a:gd name="T46" fmla="*/ 2147483647 w 300"/>
              <a:gd name="T47" fmla="*/ 2147483647 h 300"/>
              <a:gd name="T48" fmla="*/ 2147483647 w 300"/>
              <a:gd name="T49" fmla="*/ 2147483647 h 300"/>
              <a:gd name="T50" fmla="*/ 2147483647 w 300"/>
              <a:gd name="T51" fmla="*/ 2147483647 h 300"/>
              <a:gd name="T52" fmla="*/ 2147483647 w 300"/>
              <a:gd name="T53" fmla="*/ 2147483647 h 300"/>
              <a:gd name="T54" fmla="*/ 2147483647 w 300"/>
              <a:gd name="T55" fmla="*/ 2147483647 h 300"/>
              <a:gd name="T56" fmla="*/ 2147483647 w 300"/>
              <a:gd name="T57" fmla="*/ 2147483647 h 300"/>
              <a:gd name="T58" fmla="*/ 2147483647 w 300"/>
              <a:gd name="T59" fmla="*/ 2147483647 h 300"/>
              <a:gd name="T60" fmla="*/ 2147483647 w 300"/>
              <a:gd name="T61" fmla="*/ 2147483647 h 300"/>
              <a:gd name="T62" fmla="*/ 2147483647 w 300"/>
              <a:gd name="T63" fmla="*/ 2147483647 h 300"/>
              <a:gd name="T64" fmla="*/ 2147483647 w 300"/>
              <a:gd name="T65" fmla="*/ 2147483647 h 300"/>
              <a:gd name="T66" fmla="*/ 2147483647 w 300"/>
              <a:gd name="T67" fmla="*/ 2147483647 h 300"/>
              <a:gd name="T68" fmla="*/ 2147483647 w 300"/>
              <a:gd name="T69" fmla="*/ 2147483647 h 300"/>
              <a:gd name="T70" fmla="*/ 2147483647 w 300"/>
              <a:gd name="T71" fmla="*/ 2147483647 h 300"/>
              <a:gd name="T72" fmla="*/ 2147483647 w 300"/>
              <a:gd name="T73" fmla="*/ 2147483647 h 300"/>
              <a:gd name="T74" fmla="*/ 2147483647 w 300"/>
              <a:gd name="T75" fmla="*/ 2147483647 h 300"/>
              <a:gd name="T76" fmla="*/ 2147483647 w 300"/>
              <a:gd name="T77" fmla="*/ 2147483647 h 300"/>
              <a:gd name="T78" fmla="*/ 2147483647 w 300"/>
              <a:gd name="T79" fmla="*/ 2147483647 h 300"/>
              <a:gd name="T80" fmla="*/ 2147483647 w 300"/>
              <a:gd name="T81" fmla="*/ 2147483647 h 300"/>
              <a:gd name="T82" fmla="*/ 2147483647 w 300"/>
              <a:gd name="T83" fmla="*/ 2147483647 h 300"/>
              <a:gd name="T84" fmla="*/ 2147483647 w 300"/>
              <a:gd name="T85" fmla="*/ 2147483647 h 300"/>
              <a:gd name="T86" fmla="*/ 2147483647 w 300"/>
              <a:gd name="T87" fmla="*/ 2147483647 h 300"/>
              <a:gd name="T88" fmla="*/ 2147483647 w 300"/>
              <a:gd name="T89" fmla="*/ 0 h 300"/>
              <a:gd name="T90" fmla="*/ 2147483647 w 300"/>
              <a:gd name="T91" fmla="*/ 2147483647 h 300"/>
              <a:gd name="T92" fmla="*/ 2147483647 w 300"/>
              <a:gd name="T93" fmla="*/ 2147483647 h 300"/>
              <a:gd name="T94" fmla="*/ 2147483647 w 300"/>
              <a:gd name="T95" fmla="*/ 2147483647 h 300"/>
              <a:gd name="T96" fmla="*/ 2147483647 w 300"/>
              <a:gd name="T97" fmla="*/ 2147483647 h 300"/>
              <a:gd name="T98" fmla="*/ 2147483647 w 300"/>
              <a:gd name="T99" fmla="*/ 2147483647 h 300"/>
              <a:gd name="T100" fmla="*/ 2147483647 w 300"/>
              <a:gd name="T101" fmla="*/ 2147483647 h 300"/>
              <a:gd name="T102" fmla="*/ 2147483647 w 300"/>
              <a:gd name="T103" fmla="*/ 2147483647 h 300"/>
              <a:gd name="T104" fmla="*/ 2147483647 w 300"/>
              <a:gd name="T105" fmla="*/ 2147483647 h 300"/>
              <a:gd name="T106" fmla="*/ 2147483647 w 300"/>
              <a:gd name="T107" fmla="*/ 0 h 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00"/>
              <a:gd name="T163" fmla="*/ 0 h 300"/>
              <a:gd name="T164" fmla="*/ 300 w 300"/>
              <a:gd name="T165" fmla="*/ 300 h 300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00" h="300">
                <a:moveTo>
                  <a:pt x="30" y="90"/>
                </a:moveTo>
                <a:lnTo>
                  <a:pt x="104" y="90"/>
                </a:lnTo>
                <a:lnTo>
                  <a:pt x="116" y="92"/>
                </a:lnTo>
                <a:lnTo>
                  <a:pt x="126" y="98"/>
                </a:lnTo>
                <a:lnTo>
                  <a:pt x="132" y="108"/>
                </a:lnTo>
                <a:lnTo>
                  <a:pt x="134" y="120"/>
                </a:lnTo>
                <a:lnTo>
                  <a:pt x="134" y="166"/>
                </a:lnTo>
                <a:lnTo>
                  <a:pt x="132" y="176"/>
                </a:lnTo>
                <a:lnTo>
                  <a:pt x="126" y="186"/>
                </a:lnTo>
                <a:lnTo>
                  <a:pt x="116" y="194"/>
                </a:lnTo>
                <a:lnTo>
                  <a:pt x="104" y="196"/>
                </a:lnTo>
                <a:lnTo>
                  <a:pt x="104" y="270"/>
                </a:lnTo>
                <a:lnTo>
                  <a:pt x="102" y="282"/>
                </a:lnTo>
                <a:lnTo>
                  <a:pt x="96" y="292"/>
                </a:lnTo>
                <a:lnTo>
                  <a:pt x="86" y="298"/>
                </a:lnTo>
                <a:lnTo>
                  <a:pt x="74" y="300"/>
                </a:lnTo>
                <a:lnTo>
                  <a:pt x="60" y="300"/>
                </a:lnTo>
                <a:lnTo>
                  <a:pt x="48" y="298"/>
                </a:lnTo>
                <a:lnTo>
                  <a:pt x="38" y="292"/>
                </a:lnTo>
                <a:lnTo>
                  <a:pt x="32" y="282"/>
                </a:lnTo>
                <a:lnTo>
                  <a:pt x="30" y="270"/>
                </a:lnTo>
                <a:lnTo>
                  <a:pt x="30" y="196"/>
                </a:lnTo>
                <a:lnTo>
                  <a:pt x="18" y="194"/>
                </a:lnTo>
                <a:lnTo>
                  <a:pt x="8" y="186"/>
                </a:lnTo>
                <a:lnTo>
                  <a:pt x="2" y="176"/>
                </a:lnTo>
                <a:lnTo>
                  <a:pt x="0" y="166"/>
                </a:lnTo>
                <a:lnTo>
                  <a:pt x="0" y="120"/>
                </a:lnTo>
                <a:lnTo>
                  <a:pt x="2" y="108"/>
                </a:lnTo>
                <a:lnTo>
                  <a:pt x="8" y="98"/>
                </a:lnTo>
                <a:lnTo>
                  <a:pt x="18" y="92"/>
                </a:lnTo>
                <a:lnTo>
                  <a:pt x="30" y="90"/>
                </a:lnTo>
                <a:close/>
                <a:moveTo>
                  <a:pt x="60" y="0"/>
                </a:moveTo>
                <a:lnTo>
                  <a:pt x="74" y="0"/>
                </a:lnTo>
                <a:lnTo>
                  <a:pt x="86" y="2"/>
                </a:lnTo>
                <a:lnTo>
                  <a:pt x="96" y="8"/>
                </a:lnTo>
                <a:lnTo>
                  <a:pt x="102" y="18"/>
                </a:lnTo>
                <a:lnTo>
                  <a:pt x="104" y="30"/>
                </a:lnTo>
                <a:lnTo>
                  <a:pt x="104" y="44"/>
                </a:lnTo>
                <a:lnTo>
                  <a:pt x="102" y="56"/>
                </a:lnTo>
                <a:lnTo>
                  <a:pt x="96" y="66"/>
                </a:lnTo>
                <a:lnTo>
                  <a:pt x="86" y="72"/>
                </a:lnTo>
                <a:lnTo>
                  <a:pt x="74" y="74"/>
                </a:lnTo>
                <a:lnTo>
                  <a:pt x="60" y="74"/>
                </a:lnTo>
                <a:lnTo>
                  <a:pt x="48" y="72"/>
                </a:lnTo>
                <a:lnTo>
                  <a:pt x="38" y="66"/>
                </a:lnTo>
                <a:lnTo>
                  <a:pt x="32" y="56"/>
                </a:lnTo>
                <a:lnTo>
                  <a:pt x="30" y="44"/>
                </a:lnTo>
                <a:lnTo>
                  <a:pt x="30" y="30"/>
                </a:lnTo>
                <a:lnTo>
                  <a:pt x="32" y="18"/>
                </a:lnTo>
                <a:lnTo>
                  <a:pt x="38" y="8"/>
                </a:lnTo>
                <a:lnTo>
                  <a:pt x="48" y="2"/>
                </a:lnTo>
                <a:lnTo>
                  <a:pt x="60" y="0"/>
                </a:lnTo>
                <a:close/>
                <a:moveTo>
                  <a:pt x="276" y="112"/>
                </a:moveTo>
                <a:lnTo>
                  <a:pt x="300" y="186"/>
                </a:lnTo>
                <a:lnTo>
                  <a:pt x="300" y="190"/>
                </a:lnTo>
                <a:lnTo>
                  <a:pt x="300" y="196"/>
                </a:lnTo>
                <a:lnTo>
                  <a:pt x="298" y="208"/>
                </a:lnTo>
                <a:lnTo>
                  <a:pt x="292" y="216"/>
                </a:lnTo>
                <a:lnTo>
                  <a:pt x="282" y="224"/>
                </a:lnTo>
                <a:lnTo>
                  <a:pt x="270" y="226"/>
                </a:lnTo>
                <a:lnTo>
                  <a:pt x="270" y="270"/>
                </a:lnTo>
                <a:lnTo>
                  <a:pt x="268" y="282"/>
                </a:lnTo>
                <a:lnTo>
                  <a:pt x="262" y="292"/>
                </a:lnTo>
                <a:lnTo>
                  <a:pt x="252" y="298"/>
                </a:lnTo>
                <a:lnTo>
                  <a:pt x="240" y="300"/>
                </a:lnTo>
                <a:lnTo>
                  <a:pt x="226" y="300"/>
                </a:lnTo>
                <a:lnTo>
                  <a:pt x="214" y="298"/>
                </a:lnTo>
                <a:lnTo>
                  <a:pt x="204" y="292"/>
                </a:lnTo>
                <a:lnTo>
                  <a:pt x="198" y="282"/>
                </a:lnTo>
                <a:lnTo>
                  <a:pt x="196" y="270"/>
                </a:lnTo>
                <a:lnTo>
                  <a:pt x="196" y="226"/>
                </a:lnTo>
                <a:lnTo>
                  <a:pt x="184" y="224"/>
                </a:lnTo>
                <a:lnTo>
                  <a:pt x="174" y="216"/>
                </a:lnTo>
                <a:lnTo>
                  <a:pt x="168" y="208"/>
                </a:lnTo>
                <a:lnTo>
                  <a:pt x="164" y="196"/>
                </a:lnTo>
                <a:lnTo>
                  <a:pt x="166" y="190"/>
                </a:lnTo>
                <a:lnTo>
                  <a:pt x="166" y="188"/>
                </a:lnTo>
                <a:lnTo>
                  <a:pt x="166" y="186"/>
                </a:lnTo>
                <a:lnTo>
                  <a:pt x="188" y="112"/>
                </a:lnTo>
                <a:lnTo>
                  <a:pt x="190" y="110"/>
                </a:lnTo>
                <a:lnTo>
                  <a:pt x="190" y="108"/>
                </a:lnTo>
                <a:lnTo>
                  <a:pt x="196" y="98"/>
                </a:lnTo>
                <a:lnTo>
                  <a:pt x="206" y="92"/>
                </a:lnTo>
                <a:lnTo>
                  <a:pt x="218" y="90"/>
                </a:lnTo>
                <a:lnTo>
                  <a:pt x="248" y="90"/>
                </a:lnTo>
                <a:lnTo>
                  <a:pt x="260" y="92"/>
                </a:lnTo>
                <a:lnTo>
                  <a:pt x="270" y="98"/>
                </a:lnTo>
                <a:lnTo>
                  <a:pt x="276" y="108"/>
                </a:lnTo>
                <a:lnTo>
                  <a:pt x="276" y="112"/>
                </a:lnTo>
                <a:close/>
                <a:moveTo>
                  <a:pt x="226" y="0"/>
                </a:moveTo>
                <a:lnTo>
                  <a:pt x="240" y="0"/>
                </a:lnTo>
                <a:lnTo>
                  <a:pt x="252" y="2"/>
                </a:lnTo>
                <a:lnTo>
                  <a:pt x="262" y="8"/>
                </a:lnTo>
                <a:lnTo>
                  <a:pt x="268" y="18"/>
                </a:lnTo>
                <a:lnTo>
                  <a:pt x="270" y="30"/>
                </a:lnTo>
                <a:lnTo>
                  <a:pt x="270" y="44"/>
                </a:lnTo>
                <a:lnTo>
                  <a:pt x="268" y="56"/>
                </a:lnTo>
                <a:lnTo>
                  <a:pt x="262" y="66"/>
                </a:lnTo>
                <a:lnTo>
                  <a:pt x="252" y="72"/>
                </a:lnTo>
                <a:lnTo>
                  <a:pt x="240" y="74"/>
                </a:lnTo>
                <a:lnTo>
                  <a:pt x="226" y="74"/>
                </a:lnTo>
                <a:lnTo>
                  <a:pt x="214" y="72"/>
                </a:lnTo>
                <a:lnTo>
                  <a:pt x="204" y="66"/>
                </a:lnTo>
                <a:lnTo>
                  <a:pt x="198" y="56"/>
                </a:lnTo>
                <a:lnTo>
                  <a:pt x="196" y="44"/>
                </a:lnTo>
                <a:lnTo>
                  <a:pt x="196" y="30"/>
                </a:lnTo>
                <a:lnTo>
                  <a:pt x="198" y="18"/>
                </a:lnTo>
                <a:lnTo>
                  <a:pt x="204" y="8"/>
                </a:lnTo>
                <a:lnTo>
                  <a:pt x="214" y="2"/>
                </a:lnTo>
                <a:lnTo>
                  <a:pt x="226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658" name="Text Box 3096"/>
          <p:cNvSpPr txBox="1">
            <a:spLocks noChangeArrowheads="1"/>
          </p:cNvSpPr>
          <p:nvPr/>
        </p:nvSpPr>
        <p:spPr bwMode="auto">
          <a:xfrm>
            <a:off x="1452563" y="3582988"/>
            <a:ext cx="1192212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3800" b="1">
                <a:solidFill>
                  <a:srgbClr val="000066"/>
                </a:solidFill>
                <a:latin typeface="돋움" pitchFamily="34" charset="-127"/>
                <a:ea typeface="돋움" pitchFamily="34" charset="-127"/>
              </a:rPr>
              <a:t>48%</a:t>
            </a:r>
          </a:p>
        </p:txBody>
      </p:sp>
      <p:sp>
        <p:nvSpPr>
          <p:cNvPr id="26659" name="Text Box 3097"/>
          <p:cNvSpPr txBox="1">
            <a:spLocks noChangeArrowheads="1"/>
          </p:cNvSpPr>
          <p:nvPr/>
        </p:nvSpPr>
        <p:spPr bwMode="auto">
          <a:xfrm>
            <a:off x="3157538" y="2916238"/>
            <a:ext cx="1192212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3800" b="1">
                <a:solidFill>
                  <a:srgbClr val="660033"/>
                </a:solidFill>
                <a:latin typeface="돋움" pitchFamily="34" charset="-127"/>
                <a:ea typeface="돋움" pitchFamily="34" charset="-127"/>
              </a:rPr>
              <a:t>52%</a:t>
            </a:r>
          </a:p>
        </p:txBody>
      </p:sp>
      <p:sp>
        <p:nvSpPr>
          <p:cNvPr id="26660" name="Text Box 3098"/>
          <p:cNvSpPr txBox="1">
            <a:spLocks noChangeArrowheads="1"/>
          </p:cNvSpPr>
          <p:nvPr/>
        </p:nvSpPr>
        <p:spPr bwMode="auto">
          <a:xfrm>
            <a:off x="4814888" y="2286000"/>
            <a:ext cx="119221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3800" b="1">
                <a:solidFill>
                  <a:srgbClr val="412705"/>
                </a:solidFill>
                <a:latin typeface="돋움" pitchFamily="34" charset="-127"/>
                <a:ea typeface="돋움" pitchFamily="34" charset="-127"/>
              </a:rPr>
              <a:t>83%</a:t>
            </a:r>
          </a:p>
        </p:txBody>
      </p:sp>
      <p:sp>
        <p:nvSpPr>
          <p:cNvPr id="26661" name="Text Box 3099"/>
          <p:cNvSpPr txBox="1">
            <a:spLocks noChangeArrowheads="1"/>
          </p:cNvSpPr>
          <p:nvPr/>
        </p:nvSpPr>
        <p:spPr bwMode="auto">
          <a:xfrm>
            <a:off x="6542088" y="1619250"/>
            <a:ext cx="119221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3800" b="1">
                <a:solidFill>
                  <a:srgbClr val="003300"/>
                </a:solidFill>
                <a:latin typeface="돋움" pitchFamily="34" charset="-127"/>
                <a:ea typeface="돋움" pitchFamily="34" charset="-127"/>
              </a:rPr>
              <a:t>71%</a:t>
            </a:r>
          </a:p>
        </p:txBody>
      </p:sp>
      <p:grpSp>
        <p:nvGrpSpPr>
          <p:cNvPr id="26662" name="Group 3109"/>
          <p:cNvGrpSpPr>
            <a:grpSpLocks/>
          </p:cNvGrpSpPr>
          <p:nvPr/>
        </p:nvGrpSpPr>
        <p:grpSpPr bwMode="auto">
          <a:xfrm>
            <a:off x="684213" y="5767388"/>
            <a:ext cx="6853237" cy="396875"/>
            <a:chOff x="543" y="3818"/>
            <a:chExt cx="4317" cy="250"/>
          </a:xfrm>
        </p:grpSpPr>
        <p:sp>
          <p:nvSpPr>
            <p:cNvPr id="26663" name="Text Box 3100"/>
            <p:cNvSpPr txBox="1">
              <a:spLocks noChangeArrowheads="1"/>
            </p:cNvSpPr>
            <p:nvPr/>
          </p:nvSpPr>
          <p:spPr bwMode="auto">
            <a:xfrm>
              <a:off x="543" y="3818"/>
              <a:ext cx="3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2000">
                  <a:latin typeface="돋움" pitchFamily="34" charset="-127"/>
                  <a:ea typeface="돋움" pitchFamily="34" charset="-127"/>
                </a:rPr>
                <a:t>01</a:t>
              </a:r>
            </a:p>
          </p:txBody>
        </p:sp>
        <p:sp>
          <p:nvSpPr>
            <p:cNvPr id="26664" name="Text Box 3101"/>
            <p:cNvSpPr txBox="1">
              <a:spLocks noChangeArrowheads="1"/>
            </p:cNvSpPr>
            <p:nvPr/>
          </p:nvSpPr>
          <p:spPr bwMode="auto">
            <a:xfrm>
              <a:off x="1491" y="3818"/>
              <a:ext cx="3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2000">
                  <a:latin typeface="돋움" pitchFamily="34" charset="-127"/>
                  <a:ea typeface="돋움" pitchFamily="34" charset="-127"/>
                </a:rPr>
                <a:t>02</a:t>
              </a:r>
            </a:p>
          </p:txBody>
        </p:sp>
        <p:sp>
          <p:nvSpPr>
            <p:cNvPr id="26665" name="Text Box 3102"/>
            <p:cNvSpPr txBox="1">
              <a:spLocks noChangeArrowheads="1"/>
            </p:cNvSpPr>
            <p:nvPr/>
          </p:nvSpPr>
          <p:spPr bwMode="auto">
            <a:xfrm>
              <a:off x="2438" y="3818"/>
              <a:ext cx="3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2000">
                  <a:latin typeface="돋움" pitchFamily="34" charset="-127"/>
                  <a:ea typeface="돋움" pitchFamily="34" charset="-127"/>
                </a:rPr>
                <a:t>03</a:t>
              </a:r>
            </a:p>
          </p:txBody>
        </p:sp>
        <p:sp>
          <p:nvSpPr>
            <p:cNvPr id="26666" name="Text Box 3103"/>
            <p:cNvSpPr txBox="1">
              <a:spLocks noChangeArrowheads="1"/>
            </p:cNvSpPr>
            <p:nvPr/>
          </p:nvSpPr>
          <p:spPr bwMode="auto">
            <a:xfrm>
              <a:off x="3385" y="3818"/>
              <a:ext cx="3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2000">
                  <a:latin typeface="돋움" pitchFamily="34" charset="-127"/>
                  <a:ea typeface="돋움" pitchFamily="34" charset="-127"/>
                </a:rPr>
                <a:t>04</a:t>
              </a:r>
            </a:p>
          </p:txBody>
        </p:sp>
        <p:sp>
          <p:nvSpPr>
            <p:cNvPr id="26667" name="Text Box 3104"/>
            <p:cNvSpPr txBox="1">
              <a:spLocks noChangeArrowheads="1"/>
            </p:cNvSpPr>
            <p:nvPr/>
          </p:nvSpPr>
          <p:spPr bwMode="auto">
            <a:xfrm>
              <a:off x="4558" y="3818"/>
              <a:ext cx="3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2000">
                  <a:latin typeface="돋움" pitchFamily="34" charset="-127"/>
                  <a:ea typeface="돋움" pitchFamily="34" charset="-127"/>
                </a:rPr>
                <a:t>05</a:t>
              </a:r>
            </a:p>
          </p:txBody>
        </p:sp>
        <p:sp>
          <p:nvSpPr>
            <p:cNvPr id="26668" name="Line 3105"/>
            <p:cNvSpPr>
              <a:spLocks noChangeShapeType="1"/>
            </p:cNvSpPr>
            <p:nvPr/>
          </p:nvSpPr>
          <p:spPr bwMode="auto">
            <a:xfrm>
              <a:off x="828" y="3943"/>
              <a:ext cx="681" cy="0"/>
            </a:xfrm>
            <a:prstGeom prst="line">
              <a:avLst/>
            </a:prstGeom>
            <a:noFill/>
            <a:ln w="19050" cap="rnd">
              <a:solidFill>
                <a:srgbClr val="333333"/>
              </a:solidFill>
              <a:prstDash val="sysDot"/>
              <a:round/>
              <a:headEnd/>
              <a:tailEnd type="stealth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69" name="Line 3106"/>
            <p:cNvSpPr>
              <a:spLocks noChangeShapeType="1"/>
            </p:cNvSpPr>
            <p:nvPr/>
          </p:nvSpPr>
          <p:spPr bwMode="auto">
            <a:xfrm>
              <a:off x="1775" y="3943"/>
              <a:ext cx="681" cy="0"/>
            </a:xfrm>
            <a:prstGeom prst="line">
              <a:avLst/>
            </a:prstGeom>
            <a:noFill/>
            <a:ln w="19050" cap="rnd">
              <a:solidFill>
                <a:srgbClr val="333333"/>
              </a:solidFill>
              <a:prstDash val="sysDot"/>
              <a:round/>
              <a:headEnd/>
              <a:tailEnd type="stealth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70" name="Line 3107"/>
            <p:cNvSpPr>
              <a:spLocks noChangeShapeType="1"/>
            </p:cNvSpPr>
            <p:nvPr/>
          </p:nvSpPr>
          <p:spPr bwMode="auto">
            <a:xfrm>
              <a:off x="2722" y="3943"/>
              <a:ext cx="681" cy="0"/>
            </a:xfrm>
            <a:prstGeom prst="line">
              <a:avLst/>
            </a:prstGeom>
            <a:noFill/>
            <a:ln w="19050" cap="rnd">
              <a:solidFill>
                <a:srgbClr val="333333"/>
              </a:solidFill>
              <a:prstDash val="sysDot"/>
              <a:round/>
              <a:headEnd/>
              <a:tailEnd type="stealth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71" name="Line 3108"/>
            <p:cNvSpPr>
              <a:spLocks noChangeShapeType="1"/>
            </p:cNvSpPr>
            <p:nvPr/>
          </p:nvSpPr>
          <p:spPr bwMode="auto">
            <a:xfrm>
              <a:off x="3669" y="3943"/>
              <a:ext cx="907" cy="0"/>
            </a:xfrm>
            <a:prstGeom prst="line">
              <a:avLst/>
            </a:prstGeom>
            <a:noFill/>
            <a:ln w="19050" cap="rnd">
              <a:solidFill>
                <a:srgbClr val="333333"/>
              </a:solidFill>
              <a:prstDash val="sysDot"/>
              <a:round/>
              <a:headEnd/>
              <a:tailEnd type="stealth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AutoShape 3029"/>
          <p:cNvSpPr>
            <a:spLocks noChangeArrowheads="1"/>
          </p:cNvSpPr>
          <p:nvPr/>
        </p:nvSpPr>
        <p:spPr bwMode="auto">
          <a:xfrm>
            <a:off x="73025" y="1052513"/>
            <a:ext cx="3059113" cy="1223962"/>
          </a:xfrm>
          <a:prstGeom prst="roundRect">
            <a:avLst>
              <a:gd name="adj" fmla="val 11153"/>
            </a:avLst>
          </a:prstGeom>
          <a:solidFill>
            <a:schemeClr val="bg1"/>
          </a:solidFill>
          <a:ln w="12700" cap="rnd" algn="ctr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7650" name="Rectangle 3018"/>
          <p:cNvSpPr>
            <a:spLocks noChangeArrowheads="1"/>
          </p:cNvSpPr>
          <p:nvPr/>
        </p:nvSpPr>
        <p:spPr bwMode="auto">
          <a:xfrm>
            <a:off x="217488" y="889000"/>
            <a:ext cx="1584325" cy="288925"/>
          </a:xfrm>
          <a:prstGeom prst="rect">
            <a:avLst/>
          </a:prstGeom>
          <a:solidFill>
            <a:srgbClr val="DDDDDD"/>
          </a:solidFill>
          <a:ln w="31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7651" name="Rectangle 3022"/>
          <p:cNvSpPr>
            <a:spLocks noChangeArrowheads="1"/>
          </p:cNvSpPr>
          <p:nvPr/>
        </p:nvSpPr>
        <p:spPr bwMode="auto">
          <a:xfrm>
            <a:off x="1984375" y="889000"/>
            <a:ext cx="863600" cy="288925"/>
          </a:xfrm>
          <a:prstGeom prst="rect">
            <a:avLst/>
          </a:prstGeom>
          <a:solidFill>
            <a:srgbClr val="DDDDDD"/>
          </a:solidFill>
          <a:ln w="31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7652" name="Line 1557"/>
          <p:cNvSpPr>
            <a:spLocks noChangeShapeType="1"/>
          </p:cNvSpPr>
          <p:nvPr/>
        </p:nvSpPr>
        <p:spPr bwMode="auto">
          <a:xfrm>
            <a:off x="1943100" y="589915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653" name="Line 1558"/>
          <p:cNvSpPr>
            <a:spLocks noChangeShapeType="1"/>
          </p:cNvSpPr>
          <p:nvPr/>
        </p:nvSpPr>
        <p:spPr bwMode="auto">
          <a:xfrm>
            <a:off x="1943100" y="589915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654" name="Line 1561"/>
          <p:cNvSpPr>
            <a:spLocks noChangeShapeType="1"/>
          </p:cNvSpPr>
          <p:nvPr/>
        </p:nvSpPr>
        <p:spPr bwMode="auto">
          <a:xfrm>
            <a:off x="1730375" y="60610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655" name="Line 1562"/>
          <p:cNvSpPr>
            <a:spLocks noChangeShapeType="1"/>
          </p:cNvSpPr>
          <p:nvPr/>
        </p:nvSpPr>
        <p:spPr bwMode="auto">
          <a:xfrm>
            <a:off x="1730375" y="606107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656" name="Line 1574"/>
          <p:cNvSpPr>
            <a:spLocks noChangeShapeType="1"/>
          </p:cNvSpPr>
          <p:nvPr/>
        </p:nvSpPr>
        <p:spPr bwMode="auto">
          <a:xfrm>
            <a:off x="1717675" y="59150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657" name="Line 1575"/>
          <p:cNvSpPr>
            <a:spLocks noChangeShapeType="1"/>
          </p:cNvSpPr>
          <p:nvPr/>
        </p:nvSpPr>
        <p:spPr bwMode="auto">
          <a:xfrm>
            <a:off x="1717675" y="59150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658" name="Line 1598"/>
          <p:cNvSpPr>
            <a:spLocks noChangeShapeType="1"/>
          </p:cNvSpPr>
          <p:nvPr/>
        </p:nvSpPr>
        <p:spPr bwMode="auto">
          <a:xfrm>
            <a:off x="4899025" y="61341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659" name="Line 1599"/>
          <p:cNvSpPr>
            <a:spLocks noChangeShapeType="1"/>
          </p:cNvSpPr>
          <p:nvPr/>
        </p:nvSpPr>
        <p:spPr bwMode="auto">
          <a:xfrm>
            <a:off x="4899025" y="61341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660" name="Line 1602"/>
          <p:cNvSpPr>
            <a:spLocks noChangeShapeType="1"/>
          </p:cNvSpPr>
          <p:nvPr/>
        </p:nvSpPr>
        <p:spPr bwMode="auto">
          <a:xfrm>
            <a:off x="4873625" y="59817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661" name="Line 1603"/>
          <p:cNvSpPr>
            <a:spLocks noChangeShapeType="1"/>
          </p:cNvSpPr>
          <p:nvPr/>
        </p:nvSpPr>
        <p:spPr bwMode="auto">
          <a:xfrm>
            <a:off x="4873625" y="5981700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662" name="Freeform 2738"/>
          <p:cNvSpPr>
            <a:spLocks/>
          </p:cNvSpPr>
          <p:nvPr/>
        </p:nvSpPr>
        <p:spPr bwMode="auto">
          <a:xfrm>
            <a:off x="1744663" y="260350"/>
            <a:ext cx="6648450" cy="2149475"/>
          </a:xfrm>
          <a:custGeom>
            <a:avLst/>
            <a:gdLst>
              <a:gd name="T0" fmla="*/ 0 w 4188"/>
              <a:gd name="T1" fmla="*/ 2147483647 h 1354"/>
              <a:gd name="T2" fmla="*/ 2147483647 w 4188"/>
              <a:gd name="T3" fmla="*/ 2147483647 h 1354"/>
              <a:gd name="T4" fmla="*/ 2147483647 w 4188"/>
              <a:gd name="T5" fmla="*/ 2147483647 h 1354"/>
              <a:gd name="T6" fmla="*/ 0 60000 65536"/>
              <a:gd name="T7" fmla="*/ 0 60000 65536"/>
              <a:gd name="T8" fmla="*/ 0 60000 65536"/>
              <a:gd name="T9" fmla="*/ 0 w 4188"/>
              <a:gd name="T10" fmla="*/ 0 h 1354"/>
              <a:gd name="T11" fmla="*/ 4188 w 4188"/>
              <a:gd name="T12" fmla="*/ 1354 h 13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88" h="1354">
                <a:moveTo>
                  <a:pt x="0" y="1354"/>
                </a:moveTo>
                <a:cubicBezTo>
                  <a:pt x="1417" y="1203"/>
                  <a:pt x="2835" y="1052"/>
                  <a:pt x="3493" y="855"/>
                </a:cubicBezTo>
                <a:cubicBezTo>
                  <a:pt x="4151" y="658"/>
                  <a:pt x="4188" y="0"/>
                  <a:pt x="3946" y="174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4416" name="Oval 2912"/>
          <p:cNvSpPr>
            <a:spLocks noChangeArrowheads="1"/>
          </p:cNvSpPr>
          <p:nvPr/>
        </p:nvSpPr>
        <p:spPr bwMode="auto">
          <a:xfrm>
            <a:off x="2209800" y="5238750"/>
            <a:ext cx="4518025" cy="893763"/>
          </a:xfrm>
          <a:prstGeom prst="ellipse">
            <a:avLst/>
          </a:prstGeom>
          <a:gradFill rotWithShape="0">
            <a:gsLst>
              <a:gs pos="0">
                <a:schemeClr val="bg1">
                  <a:gamma/>
                  <a:shade val="60784"/>
                  <a:invGamma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vert="eaVert" wrap="none" lIns="92075" tIns="46038" rIns="92075" bIns="46038" anchor="ctr"/>
          <a:lstStyle/>
          <a:p>
            <a:pPr algn="r" latinLnBrk="1">
              <a:defRPr/>
            </a:pPr>
            <a:endParaRPr lang="zh-CN" altLang="en-US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27664" name="Oval 2914"/>
          <p:cNvSpPr>
            <a:spLocks noChangeArrowheads="1"/>
          </p:cNvSpPr>
          <p:nvPr/>
        </p:nvSpPr>
        <p:spPr bwMode="auto">
          <a:xfrm rot="-1382411">
            <a:off x="2154238" y="3389313"/>
            <a:ext cx="4213225" cy="2344737"/>
          </a:xfrm>
          <a:prstGeom prst="ellipse">
            <a:avLst/>
          </a:prstGeom>
          <a:gradFill rotWithShape="0">
            <a:gsLst>
              <a:gs pos="0">
                <a:srgbClr val="009900"/>
              </a:gs>
              <a:gs pos="50000">
                <a:srgbClr val="C1E6C1"/>
              </a:gs>
              <a:gs pos="100000">
                <a:srgbClr val="009900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7665" name="Oval 2915"/>
          <p:cNvSpPr>
            <a:spLocks noChangeArrowheads="1"/>
          </p:cNvSpPr>
          <p:nvPr/>
        </p:nvSpPr>
        <p:spPr bwMode="auto">
          <a:xfrm rot="-1382411">
            <a:off x="2195513" y="3284538"/>
            <a:ext cx="4068762" cy="2273300"/>
          </a:xfrm>
          <a:prstGeom prst="ellipse">
            <a:avLst/>
          </a:prstGeom>
          <a:solidFill>
            <a:srgbClr val="7ACF5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7666" name="Arc 2918"/>
          <p:cNvSpPr>
            <a:spLocks/>
          </p:cNvSpPr>
          <p:nvPr/>
        </p:nvSpPr>
        <p:spPr bwMode="auto">
          <a:xfrm rot="20217589" flipH="1">
            <a:off x="2289175" y="4430713"/>
            <a:ext cx="2103438" cy="1266825"/>
          </a:xfrm>
          <a:custGeom>
            <a:avLst/>
            <a:gdLst>
              <a:gd name="T0" fmla="*/ 2147483647 w 21600"/>
              <a:gd name="T1" fmla="*/ 0 h 24439"/>
              <a:gd name="T2" fmla="*/ 2147483647 w 21600"/>
              <a:gd name="T3" fmla="*/ 2147483647 h 24439"/>
              <a:gd name="T4" fmla="*/ 0 w 21600"/>
              <a:gd name="T5" fmla="*/ 2147483647 h 24439"/>
              <a:gd name="T6" fmla="*/ 0 60000 65536"/>
              <a:gd name="T7" fmla="*/ 0 60000 65536"/>
              <a:gd name="T8" fmla="*/ 0 60000 65536"/>
              <a:gd name="T9" fmla="*/ 0 w 21600"/>
              <a:gd name="T10" fmla="*/ 0 h 24439"/>
              <a:gd name="T11" fmla="*/ 21600 w 21600"/>
              <a:gd name="T12" fmla="*/ 24439 h 24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439" fill="none" extrusionOk="0">
                <a:moveTo>
                  <a:pt x="20452" y="-1"/>
                </a:moveTo>
                <a:cubicBezTo>
                  <a:pt x="21212" y="2237"/>
                  <a:pt x="21600" y="4584"/>
                  <a:pt x="21600" y="6947"/>
                </a:cubicBezTo>
                <a:cubicBezTo>
                  <a:pt x="21600" y="13871"/>
                  <a:pt x="18280" y="20376"/>
                  <a:pt x="12672" y="24438"/>
                </a:cubicBezTo>
              </a:path>
              <a:path w="21600" h="24439" stroke="0" extrusionOk="0">
                <a:moveTo>
                  <a:pt x="20452" y="-1"/>
                </a:moveTo>
                <a:cubicBezTo>
                  <a:pt x="21212" y="2237"/>
                  <a:pt x="21600" y="4584"/>
                  <a:pt x="21600" y="6947"/>
                </a:cubicBezTo>
                <a:cubicBezTo>
                  <a:pt x="21600" y="13871"/>
                  <a:pt x="18280" y="20376"/>
                  <a:pt x="12672" y="24438"/>
                </a:cubicBezTo>
                <a:lnTo>
                  <a:pt x="0" y="6947"/>
                </a:lnTo>
                <a:lnTo>
                  <a:pt x="20452" y="-1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67" name="Arc 2920"/>
          <p:cNvSpPr>
            <a:spLocks/>
          </p:cNvSpPr>
          <p:nvPr/>
        </p:nvSpPr>
        <p:spPr bwMode="auto">
          <a:xfrm rot="20217589" flipH="1">
            <a:off x="2051050" y="3709988"/>
            <a:ext cx="2017713" cy="1104900"/>
          </a:xfrm>
          <a:custGeom>
            <a:avLst/>
            <a:gdLst>
              <a:gd name="T0" fmla="*/ 2147483647 w 20689"/>
              <a:gd name="T1" fmla="*/ 0 h 21142"/>
              <a:gd name="T2" fmla="*/ 2147483647 w 20689"/>
              <a:gd name="T3" fmla="*/ 2147483647 h 21142"/>
              <a:gd name="T4" fmla="*/ 0 w 20689"/>
              <a:gd name="T5" fmla="*/ 2147483647 h 21142"/>
              <a:gd name="T6" fmla="*/ 0 60000 65536"/>
              <a:gd name="T7" fmla="*/ 0 60000 65536"/>
              <a:gd name="T8" fmla="*/ 0 60000 65536"/>
              <a:gd name="T9" fmla="*/ 0 w 20689"/>
              <a:gd name="T10" fmla="*/ 0 h 21142"/>
              <a:gd name="T11" fmla="*/ 20689 w 20689"/>
              <a:gd name="T12" fmla="*/ 21142 h 21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689" h="21142" fill="none" extrusionOk="0">
                <a:moveTo>
                  <a:pt x="4423" y="-1"/>
                </a:moveTo>
                <a:cubicBezTo>
                  <a:pt x="12172" y="1620"/>
                  <a:pt x="18413" y="7351"/>
                  <a:pt x="20688" y="14934"/>
                </a:cubicBezTo>
              </a:path>
              <a:path w="20689" h="21142" stroke="0" extrusionOk="0">
                <a:moveTo>
                  <a:pt x="4423" y="-1"/>
                </a:moveTo>
                <a:cubicBezTo>
                  <a:pt x="12172" y="1620"/>
                  <a:pt x="18413" y="7351"/>
                  <a:pt x="20688" y="14934"/>
                </a:cubicBezTo>
                <a:lnTo>
                  <a:pt x="0" y="21142"/>
                </a:lnTo>
                <a:lnTo>
                  <a:pt x="4423" y="-1"/>
                </a:lnTo>
                <a:close/>
              </a:path>
            </a:pathLst>
          </a:custGeom>
          <a:solidFill>
            <a:srgbClr val="4D68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68" name="Freeform 2921"/>
          <p:cNvSpPr>
            <a:spLocks/>
          </p:cNvSpPr>
          <p:nvPr/>
        </p:nvSpPr>
        <p:spPr bwMode="auto">
          <a:xfrm rot="-1382411">
            <a:off x="4421188" y="4232275"/>
            <a:ext cx="893762" cy="1165225"/>
          </a:xfrm>
          <a:custGeom>
            <a:avLst/>
            <a:gdLst>
              <a:gd name="T0" fmla="*/ 2147483647 w 480"/>
              <a:gd name="T1" fmla="*/ 2147483647 h 716"/>
              <a:gd name="T2" fmla="*/ 2147483647 w 480"/>
              <a:gd name="T3" fmla="*/ 2147483647 h 716"/>
              <a:gd name="T4" fmla="*/ 0 w 480"/>
              <a:gd name="T5" fmla="*/ 0 h 716"/>
              <a:gd name="T6" fmla="*/ 0 60000 65536"/>
              <a:gd name="T7" fmla="*/ 0 60000 65536"/>
              <a:gd name="T8" fmla="*/ 0 60000 65536"/>
              <a:gd name="T9" fmla="*/ 0 w 480"/>
              <a:gd name="T10" fmla="*/ 0 h 716"/>
              <a:gd name="T11" fmla="*/ 480 w 480"/>
              <a:gd name="T12" fmla="*/ 716 h 7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716">
                <a:moveTo>
                  <a:pt x="480" y="716"/>
                </a:moveTo>
                <a:lnTo>
                  <a:pt x="480" y="604"/>
                </a:lnTo>
                <a:lnTo>
                  <a:pt x="0" y="0"/>
                </a:lnTo>
              </a:path>
            </a:pathLst>
          </a:custGeom>
          <a:noFill/>
          <a:ln w="15875" cap="flat" cmpd="sng">
            <a:solidFill>
              <a:srgbClr val="006600"/>
            </a:solidFill>
            <a:prstDash val="solid"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27669" name="Freeform 2931"/>
          <p:cNvSpPr>
            <a:spLocks/>
          </p:cNvSpPr>
          <p:nvPr/>
        </p:nvSpPr>
        <p:spPr bwMode="auto">
          <a:xfrm rot="-1382411">
            <a:off x="3343275" y="5070475"/>
            <a:ext cx="693738" cy="741363"/>
          </a:xfrm>
          <a:custGeom>
            <a:avLst/>
            <a:gdLst>
              <a:gd name="T0" fmla="*/ 0 w 391"/>
              <a:gd name="T1" fmla="*/ 2147483647 h 477"/>
              <a:gd name="T2" fmla="*/ 0 w 391"/>
              <a:gd name="T3" fmla="*/ 2147483647 h 477"/>
              <a:gd name="T4" fmla="*/ 2147483647 w 391"/>
              <a:gd name="T5" fmla="*/ 0 h 477"/>
              <a:gd name="T6" fmla="*/ 0 60000 65536"/>
              <a:gd name="T7" fmla="*/ 0 60000 65536"/>
              <a:gd name="T8" fmla="*/ 0 60000 65536"/>
              <a:gd name="T9" fmla="*/ 0 w 391"/>
              <a:gd name="T10" fmla="*/ 0 h 477"/>
              <a:gd name="T11" fmla="*/ 391 w 391"/>
              <a:gd name="T12" fmla="*/ 477 h 47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1" h="477">
                <a:moveTo>
                  <a:pt x="0" y="477"/>
                </a:moveTo>
                <a:lnTo>
                  <a:pt x="0" y="333"/>
                </a:lnTo>
                <a:lnTo>
                  <a:pt x="391" y="0"/>
                </a:lnTo>
              </a:path>
            </a:pathLst>
          </a:custGeom>
          <a:noFill/>
          <a:ln w="15875" cap="flat" cmpd="sng">
            <a:solidFill>
              <a:srgbClr val="006600"/>
            </a:solidFill>
            <a:prstDash val="solid"/>
            <a:round/>
            <a:headEnd type="none" w="med" len="med"/>
            <a:tailEnd type="none" w="sm" len="sm"/>
          </a:ln>
        </p:spPr>
        <p:txBody>
          <a:bodyPr vert="eaVert" wrap="none" lIns="92075" tIns="46038" rIns="92075" bIns="46038" anchor="ctr"/>
          <a:lstStyle/>
          <a:p>
            <a:endParaRPr lang="zh-CN" altLang="en-US"/>
          </a:p>
        </p:txBody>
      </p:sp>
      <p:sp>
        <p:nvSpPr>
          <p:cNvPr id="27670" name="Freeform 2932"/>
          <p:cNvSpPr>
            <a:spLocks/>
          </p:cNvSpPr>
          <p:nvPr/>
        </p:nvSpPr>
        <p:spPr bwMode="auto">
          <a:xfrm rot="-1500000">
            <a:off x="2227263" y="4624388"/>
            <a:ext cx="1073150" cy="209550"/>
          </a:xfrm>
          <a:custGeom>
            <a:avLst/>
            <a:gdLst>
              <a:gd name="T0" fmla="*/ 0 w 596"/>
              <a:gd name="T1" fmla="*/ 0 h 120"/>
              <a:gd name="T2" fmla="*/ 2147483647 w 596"/>
              <a:gd name="T3" fmla="*/ 2147483647 h 120"/>
              <a:gd name="T4" fmla="*/ 0 60000 65536"/>
              <a:gd name="T5" fmla="*/ 0 60000 65536"/>
              <a:gd name="T6" fmla="*/ 0 w 596"/>
              <a:gd name="T7" fmla="*/ 0 h 120"/>
              <a:gd name="T8" fmla="*/ 596 w 596"/>
              <a:gd name="T9" fmla="*/ 120 h 1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96" h="120">
                <a:moveTo>
                  <a:pt x="0" y="0"/>
                </a:moveTo>
                <a:lnTo>
                  <a:pt x="596" y="120"/>
                </a:lnTo>
              </a:path>
            </a:pathLst>
          </a:custGeom>
          <a:noFill/>
          <a:ln w="15875" cap="flat" cmpd="sng">
            <a:solidFill>
              <a:srgbClr val="006600"/>
            </a:solidFill>
            <a:prstDash val="solid"/>
            <a:round/>
            <a:headEnd type="none" w="med" len="med"/>
            <a:tailEnd type="none" w="sm" len="sm"/>
          </a:ln>
        </p:spPr>
        <p:txBody>
          <a:bodyPr vert="eaVert" wrap="none" lIns="92075" tIns="46038" rIns="92075" bIns="46038" anchor="ctr"/>
          <a:lstStyle/>
          <a:p>
            <a:endParaRPr lang="zh-CN" altLang="en-US"/>
          </a:p>
        </p:txBody>
      </p:sp>
      <p:sp>
        <p:nvSpPr>
          <p:cNvPr id="27671" name="Line 2934"/>
          <p:cNvSpPr>
            <a:spLocks noChangeShapeType="1"/>
          </p:cNvSpPr>
          <p:nvPr/>
        </p:nvSpPr>
        <p:spPr bwMode="auto">
          <a:xfrm rot="20217589" flipV="1">
            <a:off x="4651375" y="3251200"/>
            <a:ext cx="831850" cy="382588"/>
          </a:xfrm>
          <a:prstGeom prst="line">
            <a:avLst/>
          </a:prstGeom>
          <a:noFill/>
          <a:ln w="3175">
            <a:solidFill>
              <a:srgbClr val="6A93DE"/>
            </a:solidFill>
            <a:round/>
            <a:headEnd/>
            <a:tailEnd type="none" w="sm" len="sm"/>
          </a:ln>
        </p:spPr>
        <p:txBody>
          <a:bodyPr vert="eaVert" wrap="none" lIns="92075" tIns="46038" rIns="92075" bIns="46038" anchor="ctr"/>
          <a:lstStyle/>
          <a:p>
            <a:endParaRPr lang="zh-CN" altLang="en-US"/>
          </a:p>
        </p:txBody>
      </p:sp>
      <p:sp>
        <p:nvSpPr>
          <p:cNvPr id="27672" name="Arc 2948"/>
          <p:cNvSpPr>
            <a:spLocks/>
          </p:cNvSpPr>
          <p:nvPr/>
        </p:nvSpPr>
        <p:spPr bwMode="auto">
          <a:xfrm rot="-1382411">
            <a:off x="3940175" y="3298825"/>
            <a:ext cx="2065338" cy="719138"/>
          </a:xfrm>
          <a:custGeom>
            <a:avLst/>
            <a:gdLst>
              <a:gd name="T0" fmla="*/ 2147483647 w 21600"/>
              <a:gd name="T1" fmla="*/ 0 h 14335"/>
              <a:gd name="T2" fmla="*/ 2147483647 w 21600"/>
              <a:gd name="T3" fmla="*/ 2147483647 h 14335"/>
              <a:gd name="T4" fmla="*/ 0 w 21600"/>
              <a:gd name="T5" fmla="*/ 2147483647 h 14335"/>
              <a:gd name="T6" fmla="*/ 0 60000 65536"/>
              <a:gd name="T7" fmla="*/ 0 60000 65536"/>
              <a:gd name="T8" fmla="*/ 0 60000 65536"/>
              <a:gd name="T9" fmla="*/ 0 w 21600"/>
              <a:gd name="T10" fmla="*/ 0 h 14335"/>
              <a:gd name="T11" fmla="*/ 21600 w 21600"/>
              <a:gd name="T12" fmla="*/ 14335 h 143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4335" fill="none" extrusionOk="0">
                <a:moveTo>
                  <a:pt x="16157" y="-1"/>
                </a:moveTo>
                <a:cubicBezTo>
                  <a:pt x="19663" y="3951"/>
                  <a:pt x="21600" y="9051"/>
                  <a:pt x="21600" y="14335"/>
                </a:cubicBezTo>
              </a:path>
              <a:path w="21600" h="14335" stroke="0" extrusionOk="0">
                <a:moveTo>
                  <a:pt x="16157" y="-1"/>
                </a:moveTo>
                <a:cubicBezTo>
                  <a:pt x="19663" y="3951"/>
                  <a:pt x="21600" y="9051"/>
                  <a:pt x="21600" y="14335"/>
                </a:cubicBezTo>
                <a:lnTo>
                  <a:pt x="0" y="14335"/>
                </a:lnTo>
                <a:lnTo>
                  <a:pt x="16157" y="-1"/>
                </a:lnTo>
                <a:close/>
              </a:path>
            </a:pathLst>
          </a:custGeom>
          <a:solidFill>
            <a:schemeClr val="tx1">
              <a:alpha val="21176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73" name="Arc 2917"/>
          <p:cNvSpPr>
            <a:spLocks/>
          </p:cNvSpPr>
          <p:nvPr/>
        </p:nvSpPr>
        <p:spPr bwMode="auto">
          <a:xfrm rot="-1382411">
            <a:off x="2992438" y="2921000"/>
            <a:ext cx="3028950" cy="1082675"/>
          </a:xfrm>
          <a:custGeom>
            <a:avLst/>
            <a:gdLst>
              <a:gd name="T0" fmla="*/ 0 w 31682"/>
              <a:gd name="T1" fmla="*/ 2147483647 h 21600"/>
              <a:gd name="T2" fmla="*/ 2147483647 w 31682"/>
              <a:gd name="T3" fmla="*/ 2147483647 h 21600"/>
              <a:gd name="T4" fmla="*/ 2147483647 w 31682"/>
              <a:gd name="T5" fmla="*/ 2147483647 h 21600"/>
              <a:gd name="T6" fmla="*/ 0 60000 65536"/>
              <a:gd name="T7" fmla="*/ 0 60000 65536"/>
              <a:gd name="T8" fmla="*/ 0 60000 65536"/>
              <a:gd name="T9" fmla="*/ 0 w 31682"/>
              <a:gd name="T10" fmla="*/ 0 h 21600"/>
              <a:gd name="T11" fmla="*/ 31682 w 3168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682" h="21600" fill="none" extrusionOk="0">
                <a:moveTo>
                  <a:pt x="0" y="2497"/>
                </a:moveTo>
                <a:cubicBezTo>
                  <a:pt x="3107" y="857"/>
                  <a:pt x="6568" y="-1"/>
                  <a:pt x="10082" y="0"/>
                </a:cubicBezTo>
                <a:cubicBezTo>
                  <a:pt x="22011" y="0"/>
                  <a:pt x="31682" y="9670"/>
                  <a:pt x="31682" y="21600"/>
                </a:cubicBezTo>
              </a:path>
              <a:path w="31682" h="21600" stroke="0" extrusionOk="0">
                <a:moveTo>
                  <a:pt x="0" y="2497"/>
                </a:moveTo>
                <a:cubicBezTo>
                  <a:pt x="3107" y="857"/>
                  <a:pt x="6568" y="-1"/>
                  <a:pt x="10082" y="0"/>
                </a:cubicBezTo>
                <a:cubicBezTo>
                  <a:pt x="22011" y="0"/>
                  <a:pt x="31682" y="9670"/>
                  <a:pt x="31682" y="21600"/>
                </a:cubicBezTo>
                <a:lnTo>
                  <a:pt x="10082" y="21600"/>
                </a:lnTo>
                <a:lnTo>
                  <a:pt x="0" y="2497"/>
                </a:lnTo>
                <a:close/>
              </a:path>
            </a:pathLst>
          </a:custGeom>
          <a:solidFill>
            <a:srgbClr val="E4FF97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74" name="Oval 2937"/>
          <p:cNvSpPr>
            <a:spLocks noChangeArrowheads="1"/>
          </p:cNvSpPr>
          <p:nvPr/>
        </p:nvSpPr>
        <p:spPr bwMode="auto">
          <a:xfrm rot="-1382411">
            <a:off x="3238500" y="3824288"/>
            <a:ext cx="1968500" cy="1041400"/>
          </a:xfrm>
          <a:prstGeom prst="ellipse">
            <a:avLst/>
          </a:prstGeom>
          <a:gradFill rotWithShape="0">
            <a:gsLst>
              <a:gs pos="0">
                <a:srgbClr val="009900"/>
              </a:gs>
              <a:gs pos="50000">
                <a:srgbClr val="C1E6C1"/>
              </a:gs>
              <a:gs pos="100000">
                <a:srgbClr val="009900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sp>
        <p:nvSpPr>
          <p:cNvPr id="27675" name="Oval 2938"/>
          <p:cNvSpPr>
            <a:spLocks noChangeArrowheads="1"/>
          </p:cNvSpPr>
          <p:nvPr/>
        </p:nvSpPr>
        <p:spPr bwMode="auto">
          <a:xfrm rot="-1382411">
            <a:off x="3321050" y="4014788"/>
            <a:ext cx="1892300" cy="847725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latinLnBrk="1"/>
            <a:endParaRPr lang="zh-CN" altLang="en-US">
              <a:ea typeface="굴림" pitchFamily="34" charset="-127"/>
            </a:endParaRPr>
          </a:p>
        </p:txBody>
      </p:sp>
      <p:grpSp>
        <p:nvGrpSpPr>
          <p:cNvPr id="27676" name="Group 2956"/>
          <p:cNvGrpSpPr>
            <a:grpSpLocks/>
          </p:cNvGrpSpPr>
          <p:nvPr/>
        </p:nvGrpSpPr>
        <p:grpSpPr bwMode="auto">
          <a:xfrm>
            <a:off x="6300788" y="3757613"/>
            <a:ext cx="2713037" cy="800100"/>
            <a:chOff x="3970" y="1948"/>
            <a:chExt cx="1709" cy="504"/>
          </a:xfrm>
        </p:grpSpPr>
        <p:grpSp>
          <p:nvGrpSpPr>
            <p:cNvPr id="27729" name="Group 2955"/>
            <p:cNvGrpSpPr>
              <a:grpSpLocks/>
            </p:cNvGrpSpPr>
            <p:nvPr/>
          </p:nvGrpSpPr>
          <p:grpSpPr bwMode="auto">
            <a:xfrm>
              <a:off x="4014" y="2089"/>
              <a:ext cx="1665" cy="363"/>
              <a:chOff x="4014" y="2089"/>
              <a:chExt cx="1665" cy="363"/>
            </a:xfrm>
          </p:grpSpPr>
          <p:sp>
            <p:nvSpPr>
              <p:cNvPr id="27731" name="AutoShape 2952"/>
              <p:cNvSpPr>
                <a:spLocks noChangeArrowheads="1"/>
              </p:cNvSpPr>
              <p:nvPr/>
            </p:nvSpPr>
            <p:spPr bwMode="auto">
              <a:xfrm>
                <a:off x="4030" y="2089"/>
                <a:ext cx="1633" cy="363"/>
              </a:xfrm>
              <a:prstGeom prst="roundRect">
                <a:avLst>
                  <a:gd name="adj" fmla="val 13773"/>
                </a:avLst>
              </a:prstGeom>
              <a:solidFill>
                <a:schemeClr val="bg1"/>
              </a:solidFill>
              <a:ln w="12700" cap="rnd" algn="ctr">
                <a:solidFill>
                  <a:srgbClr val="808080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en-US">
                  <a:ea typeface="굴림" pitchFamily="34" charset="-127"/>
                </a:endParaRPr>
              </a:p>
            </p:txBody>
          </p:sp>
          <p:sp>
            <p:nvSpPr>
              <p:cNvPr id="27732" name="Rectangle 2951"/>
              <p:cNvSpPr>
                <a:spLocks noChangeArrowheads="1"/>
              </p:cNvSpPr>
              <p:nvPr/>
            </p:nvSpPr>
            <p:spPr bwMode="auto">
              <a:xfrm>
                <a:off x="4014" y="2126"/>
                <a:ext cx="1665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dist" latinLnBrk="1">
                  <a:buFontTx/>
                  <a:buChar char="•"/>
                </a:pPr>
                <a:r>
                  <a:rPr lang="en-US" altLang="ko-KR">
                    <a:latin typeface="돋움" pitchFamily="34" charset="-127"/>
                    <a:ea typeface="돋움" pitchFamily="34" charset="-127"/>
                  </a:rPr>
                  <a:t>Find your way around the </a:t>
                </a:r>
                <a:r>
                  <a:rPr lang="en-US" altLang="ko-KR">
                    <a:solidFill>
                      <a:srgbClr val="FF3399"/>
                    </a:solidFill>
                    <a:latin typeface="돋움" pitchFamily="34" charset="-127"/>
                    <a:ea typeface="돋움" pitchFamily="34" charset="-127"/>
                  </a:rPr>
                  <a:t>BUSINESS</a:t>
                </a:r>
                <a:r>
                  <a:rPr lang="en-US" altLang="ko-KR">
                    <a:latin typeface="돋움" pitchFamily="34" charset="-127"/>
                    <a:ea typeface="돋움" pitchFamily="34" charset="-127"/>
                  </a:rPr>
                  <a:t> section using.</a:t>
                </a:r>
              </a:p>
              <a:p>
                <a:pPr algn="dist" latinLnBrk="1"/>
                <a:endParaRPr lang="en-US" altLang="ko-KR">
                  <a:latin typeface="돋움" pitchFamily="34" charset="-127"/>
                  <a:ea typeface="돋움" pitchFamily="34" charset="-127"/>
                </a:endParaRPr>
              </a:p>
              <a:p>
                <a:pPr algn="dist" latinLnBrk="1">
                  <a:buFontTx/>
                  <a:buChar char="•"/>
                </a:pPr>
                <a:r>
                  <a:rPr lang="en-US" altLang="ko-KR">
                    <a:latin typeface="돋움" pitchFamily="34" charset="-127"/>
                    <a:ea typeface="돋움" pitchFamily="34" charset="-127"/>
                  </a:rPr>
                  <a:t>Topics at the left, or see featured items below </a:t>
                </a:r>
              </a:p>
            </p:txBody>
          </p:sp>
        </p:grpSp>
        <p:sp>
          <p:nvSpPr>
            <p:cNvPr id="27730" name="Text Box 2954"/>
            <p:cNvSpPr txBox="1">
              <a:spLocks noChangeArrowheads="1"/>
            </p:cNvSpPr>
            <p:nvPr/>
          </p:nvSpPr>
          <p:spPr bwMode="auto">
            <a:xfrm>
              <a:off x="3970" y="1948"/>
              <a:ext cx="8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>
                <a:buFontTx/>
                <a:buChar char="•"/>
              </a:pPr>
              <a:r>
                <a:rPr lang="en-US" altLang="ko-KR" sz="1000" b="1">
                  <a:solidFill>
                    <a:srgbClr val="FF3399"/>
                  </a:solidFill>
                  <a:ea typeface="굴림" pitchFamily="34" charset="-127"/>
                </a:rPr>
                <a:t>Point of a Subject</a:t>
              </a:r>
              <a:r>
                <a:rPr lang="en-US" altLang="ko-KR" b="1">
                  <a:solidFill>
                    <a:srgbClr val="FF3399"/>
                  </a:solidFill>
                  <a:ea typeface="굴림" pitchFamily="34" charset="-127"/>
                </a:rPr>
                <a:t> </a:t>
              </a:r>
            </a:p>
          </p:txBody>
        </p:sp>
      </p:grpSp>
      <p:grpSp>
        <p:nvGrpSpPr>
          <p:cNvPr id="27677" name="Group 2960"/>
          <p:cNvGrpSpPr>
            <a:grpSpLocks/>
          </p:cNvGrpSpPr>
          <p:nvPr/>
        </p:nvGrpSpPr>
        <p:grpSpPr bwMode="auto">
          <a:xfrm>
            <a:off x="5243513" y="3902075"/>
            <a:ext cx="1128712" cy="439738"/>
            <a:chOff x="3484" y="1888"/>
            <a:chExt cx="711" cy="277"/>
          </a:xfrm>
        </p:grpSpPr>
        <p:sp>
          <p:nvSpPr>
            <p:cNvPr id="27727" name="Line 2958"/>
            <p:cNvSpPr>
              <a:spLocks noChangeShapeType="1"/>
            </p:cNvSpPr>
            <p:nvPr/>
          </p:nvSpPr>
          <p:spPr bwMode="auto">
            <a:xfrm flipV="1">
              <a:off x="3484" y="1888"/>
              <a:ext cx="212" cy="277"/>
            </a:xfrm>
            <a:prstGeom prst="line">
              <a:avLst/>
            </a:prstGeom>
            <a:noFill/>
            <a:ln w="19050" cap="rnd">
              <a:solidFill>
                <a:srgbClr val="333333"/>
              </a:solidFill>
              <a:prstDash val="sysDot"/>
              <a:round/>
              <a:headEnd type="oval" w="sm" len="sm"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728" name="Line 2959"/>
            <p:cNvSpPr>
              <a:spLocks noChangeShapeType="1"/>
            </p:cNvSpPr>
            <p:nvPr/>
          </p:nvSpPr>
          <p:spPr bwMode="auto">
            <a:xfrm>
              <a:off x="3696" y="1888"/>
              <a:ext cx="499" cy="0"/>
            </a:xfrm>
            <a:prstGeom prst="line">
              <a:avLst/>
            </a:prstGeom>
            <a:noFill/>
            <a:ln w="19050" cap="rnd">
              <a:solidFill>
                <a:srgbClr val="333333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7678" name="Line 2962"/>
          <p:cNvSpPr>
            <a:spLocks noChangeShapeType="1"/>
          </p:cNvSpPr>
          <p:nvPr/>
        </p:nvSpPr>
        <p:spPr bwMode="auto">
          <a:xfrm>
            <a:off x="4427538" y="5126038"/>
            <a:ext cx="273050" cy="457200"/>
          </a:xfrm>
          <a:prstGeom prst="line">
            <a:avLst/>
          </a:prstGeom>
          <a:noFill/>
          <a:ln w="19050" cap="rnd">
            <a:solidFill>
              <a:srgbClr val="333333"/>
            </a:solidFill>
            <a:prstDash val="sysDot"/>
            <a:round/>
            <a:headEnd type="oval" w="sm" len="sm"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679" name="Line 2963"/>
          <p:cNvSpPr>
            <a:spLocks noChangeShapeType="1"/>
          </p:cNvSpPr>
          <p:nvPr/>
        </p:nvSpPr>
        <p:spPr bwMode="auto">
          <a:xfrm flipV="1">
            <a:off x="4700588" y="5583238"/>
            <a:ext cx="1600200" cy="0"/>
          </a:xfrm>
          <a:prstGeom prst="line">
            <a:avLst/>
          </a:prstGeom>
          <a:noFill/>
          <a:ln w="19050" cap="rnd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7680" name="Group 2964"/>
          <p:cNvGrpSpPr>
            <a:grpSpLocks/>
          </p:cNvGrpSpPr>
          <p:nvPr/>
        </p:nvGrpSpPr>
        <p:grpSpPr bwMode="auto">
          <a:xfrm>
            <a:off x="6300788" y="5437188"/>
            <a:ext cx="2713037" cy="800100"/>
            <a:chOff x="3970" y="1948"/>
            <a:chExt cx="1709" cy="504"/>
          </a:xfrm>
        </p:grpSpPr>
        <p:grpSp>
          <p:nvGrpSpPr>
            <p:cNvPr id="27723" name="Group 2965"/>
            <p:cNvGrpSpPr>
              <a:grpSpLocks/>
            </p:cNvGrpSpPr>
            <p:nvPr/>
          </p:nvGrpSpPr>
          <p:grpSpPr bwMode="auto">
            <a:xfrm>
              <a:off x="4014" y="2089"/>
              <a:ext cx="1665" cy="363"/>
              <a:chOff x="4014" y="2089"/>
              <a:chExt cx="1665" cy="363"/>
            </a:xfrm>
          </p:grpSpPr>
          <p:sp>
            <p:nvSpPr>
              <p:cNvPr id="27725" name="AutoShape 2966"/>
              <p:cNvSpPr>
                <a:spLocks noChangeArrowheads="1"/>
              </p:cNvSpPr>
              <p:nvPr/>
            </p:nvSpPr>
            <p:spPr bwMode="auto">
              <a:xfrm>
                <a:off x="4030" y="2089"/>
                <a:ext cx="1633" cy="363"/>
              </a:xfrm>
              <a:prstGeom prst="roundRect">
                <a:avLst>
                  <a:gd name="adj" fmla="val 13773"/>
                </a:avLst>
              </a:prstGeom>
              <a:solidFill>
                <a:schemeClr val="bg1"/>
              </a:solidFill>
              <a:ln w="12700" cap="rnd" algn="ctr">
                <a:solidFill>
                  <a:srgbClr val="808080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en-US">
                  <a:ea typeface="굴림" pitchFamily="34" charset="-127"/>
                </a:endParaRPr>
              </a:p>
            </p:txBody>
          </p:sp>
          <p:sp>
            <p:nvSpPr>
              <p:cNvPr id="27726" name="Rectangle 2967"/>
              <p:cNvSpPr>
                <a:spLocks noChangeArrowheads="1"/>
              </p:cNvSpPr>
              <p:nvPr/>
            </p:nvSpPr>
            <p:spPr bwMode="auto">
              <a:xfrm>
                <a:off x="4014" y="2126"/>
                <a:ext cx="1665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dist" latinLnBrk="1">
                  <a:buFontTx/>
                  <a:buChar char="•"/>
                </a:pPr>
                <a:r>
                  <a:rPr lang="en-US" altLang="ko-KR">
                    <a:latin typeface="돋움" pitchFamily="34" charset="-127"/>
                    <a:ea typeface="돋움" pitchFamily="34" charset="-127"/>
                  </a:rPr>
                  <a:t>Find your way around the </a:t>
                </a:r>
                <a:r>
                  <a:rPr lang="en-US" altLang="ko-KR">
                    <a:solidFill>
                      <a:srgbClr val="FF3399"/>
                    </a:solidFill>
                    <a:latin typeface="돋움" pitchFamily="34" charset="-127"/>
                    <a:ea typeface="돋움" pitchFamily="34" charset="-127"/>
                  </a:rPr>
                  <a:t>BUSINESS</a:t>
                </a:r>
                <a:r>
                  <a:rPr lang="en-US" altLang="ko-KR">
                    <a:latin typeface="돋움" pitchFamily="34" charset="-127"/>
                    <a:ea typeface="돋움" pitchFamily="34" charset="-127"/>
                  </a:rPr>
                  <a:t> section using.</a:t>
                </a:r>
              </a:p>
              <a:p>
                <a:pPr algn="dist" latinLnBrk="1"/>
                <a:endParaRPr lang="en-US" altLang="ko-KR">
                  <a:latin typeface="돋움" pitchFamily="34" charset="-127"/>
                  <a:ea typeface="돋움" pitchFamily="34" charset="-127"/>
                </a:endParaRPr>
              </a:p>
              <a:p>
                <a:pPr algn="dist" latinLnBrk="1">
                  <a:buFontTx/>
                  <a:buChar char="•"/>
                </a:pPr>
                <a:r>
                  <a:rPr lang="en-US" altLang="ko-KR">
                    <a:latin typeface="돋움" pitchFamily="34" charset="-127"/>
                    <a:ea typeface="돋움" pitchFamily="34" charset="-127"/>
                  </a:rPr>
                  <a:t>Topics at the left, or see featured items below </a:t>
                </a:r>
              </a:p>
            </p:txBody>
          </p:sp>
        </p:grpSp>
        <p:sp>
          <p:nvSpPr>
            <p:cNvPr id="27724" name="Text Box 2968"/>
            <p:cNvSpPr txBox="1">
              <a:spLocks noChangeArrowheads="1"/>
            </p:cNvSpPr>
            <p:nvPr/>
          </p:nvSpPr>
          <p:spPr bwMode="auto">
            <a:xfrm>
              <a:off x="3970" y="1948"/>
              <a:ext cx="8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>
                <a:buFontTx/>
                <a:buChar char="•"/>
              </a:pPr>
              <a:r>
                <a:rPr lang="en-US" altLang="ko-KR" sz="1000" b="1">
                  <a:solidFill>
                    <a:srgbClr val="FF3399"/>
                  </a:solidFill>
                  <a:ea typeface="굴림" pitchFamily="34" charset="-127"/>
                </a:rPr>
                <a:t>Point of a Subject</a:t>
              </a:r>
              <a:r>
                <a:rPr lang="en-US" altLang="ko-KR" b="1">
                  <a:solidFill>
                    <a:srgbClr val="FF3399"/>
                  </a:solidFill>
                  <a:ea typeface="굴림" pitchFamily="34" charset="-127"/>
                </a:rPr>
                <a:t> </a:t>
              </a:r>
            </a:p>
          </p:txBody>
        </p:sp>
      </p:grpSp>
      <p:grpSp>
        <p:nvGrpSpPr>
          <p:cNvPr id="27681" name="Group 2984"/>
          <p:cNvGrpSpPr>
            <a:grpSpLocks/>
          </p:cNvGrpSpPr>
          <p:nvPr/>
        </p:nvGrpSpPr>
        <p:grpSpPr bwMode="auto">
          <a:xfrm>
            <a:off x="1692275" y="4614863"/>
            <a:ext cx="1584325" cy="439737"/>
            <a:chOff x="1066" y="2609"/>
            <a:chExt cx="998" cy="277"/>
          </a:xfrm>
        </p:grpSpPr>
        <p:sp>
          <p:nvSpPr>
            <p:cNvPr id="27721" name="Line 2970"/>
            <p:cNvSpPr>
              <a:spLocks noChangeShapeType="1"/>
            </p:cNvSpPr>
            <p:nvPr/>
          </p:nvSpPr>
          <p:spPr bwMode="auto">
            <a:xfrm flipH="1" flipV="1">
              <a:off x="1848" y="2609"/>
              <a:ext cx="216" cy="277"/>
            </a:xfrm>
            <a:prstGeom prst="line">
              <a:avLst/>
            </a:prstGeom>
            <a:noFill/>
            <a:ln w="19050" cap="rnd">
              <a:solidFill>
                <a:srgbClr val="333333"/>
              </a:solidFill>
              <a:prstDash val="sysDot"/>
              <a:round/>
              <a:headEnd type="oval" w="sm" len="sm"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722" name="Line 2971"/>
            <p:cNvSpPr>
              <a:spLocks noChangeShapeType="1"/>
            </p:cNvSpPr>
            <p:nvPr/>
          </p:nvSpPr>
          <p:spPr bwMode="auto">
            <a:xfrm flipH="1">
              <a:off x="1066" y="2609"/>
              <a:ext cx="782" cy="0"/>
            </a:xfrm>
            <a:prstGeom prst="line">
              <a:avLst/>
            </a:prstGeom>
            <a:noFill/>
            <a:ln w="19050" cap="rnd">
              <a:solidFill>
                <a:srgbClr val="333333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7682" name="Group 2977"/>
          <p:cNvGrpSpPr>
            <a:grpSpLocks/>
          </p:cNvGrpSpPr>
          <p:nvPr/>
        </p:nvGrpSpPr>
        <p:grpSpPr bwMode="auto">
          <a:xfrm>
            <a:off x="395288" y="4478338"/>
            <a:ext cx="1584325" cy="800100"/>
            <a:chOff x="158" y="3158"/>
            <a:chExt cx="998" cy="504"/>
          </a:xfrm>
        </p:grpSpPr>
        <p:grpSp>
          <p:nvGrpSpPr>
            <p:cNvPr id="27717" name="Group 2973"/>
            <p:cNvGrpSpPr>
              <a:grpSpLocks/>
            </p:cNvGrpSpPr>
            <p:nvPr/>
          </p:nvGrpSpPr>
          <p:grpSpPr bwMode="auto">
            <a:xfrm>
              <a:off x="202" y="3299"/>
              <a:ext cx="954" cy="363"/>
              <a:chOff x="4014" y="2089"/>
              <a:chExt cx="1649" cy="363"/>
            </a:xfrm>
          </p:grpSpPr>
          <p:sp>
            <p:nvSpPr>
              <p:cNvPr id="27719" name="AutoShape 2974"/>
              <p:cNvSpPr>
                <a:spLocks noChangeArrowheads="1"/>
              </p:cNvSpPr>
              <p:nvPr/>
            </p:nvSpPr>
            <p:spPr bwMode="auto">
              <a:xfrm>
                <a:off x="4030" y="2089"/>
                <a:ext cx="1633" cy="363"/>
              </a:xfrm>
              <a:prstGeom prst="roundRect">
                <a:avLst>
                  <a:gd name="adj" fmla="val 13773"/>
                </a:avLst>
              </a:prstGeom>
              <a:solidFill>
                <a:schemeClr val="bg1"/>
              </a:solidFill>
              <a:ln w="12700" cap="rnd" algn="ctr">
                <a:solidFill>
                  <a:srgbClr val="808080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en-US">
                  <a:ea typeface="굴림" pitchFamily="34" charset="-127"/>
                </a:endParaRPr>
              </a:p>
            </p:txBody>
          </p:sp>
          <p:sp>
            <p:nvSpPr>
              <p:cNvPr id="27720" name="Rectangle 2975"/>
              <p:cNvSpPr>
                <a:spLocks noChangeArrowheads="1"/>
              </p:cNvSpPr>
              <p:nvPr/>
            </p:nvSpPr>
            <p:spPr bwMode="auto">
              <a:xfrm>
                <a:off x="4014" y="2126"/>
                <a:ext cx="1336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dist" latinLnBrk="1">
                  <a:buFontTx/>
                  <a:buChar char="•"/>
                </a:pPr>
                <a:r>
                  <a:rPr lang="en-US" altLang="ko-KR">
                    <a:ea typeface="굴림" pitchFamily="34" charset="-127"/>
                  </a:rPr>
                  <a:t>Products &amp; Services.</a:t>
                </a:r>
              </a:p>
              <a:p>
                <a:pPr algn="dist" latinLnBrk="1"/>
                <a:endParaRPr lang="en-US" altLang="ko-KR">
                  <a:latin typeface="돋움" pitchFamily="34" charset="-127"/>
                  <a:ea typeface="돋움" pitchFamily="34" charset="-127"/>
                </a:endParaRPr>
              </a:p>
              <a:p>
                <a:pPr algn="dist" latinLnBrk="1">
                  <a:buFontTx/>
                  <a:buChar char="•"/>
                </a:pPr>
                <a:r>
                  <a:rPr lang="en-US" altLang="ko-KR">
                    <a:ea typeface="굴림" pitchFamily="34" charset="-127"/>
                  </a:rPr>
                  <a:t>News &amp; Publications </a:t>
                </a:r>
              </a:p>
            </p:txBody>
          </p:sp>
        </p:grpSp>
        <p:sp>
          <p:nvSpPr>
            <p:cNvPr id="27718" name="Text Box 2976"/>
            <p:cNvSpPr txBox="1">
              <a:spLocks noChangeArrowheads="1"/>
            </p:cNvSpPr>
            <p:nvPr/>
          </p:nvSpPr>
          <p:spPr bwMode="auto">
            <a:xfrm>
              <a:off x="158" y="3158"/>
              <a:ext cx="8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>
                <a:buFontTx/>
                <a:buChar char="•"/>
              </a:pPr>
              <a:r>
                <a:rPr lang="en-US" altLang="ko-KR" sz="1000" b="1">
                  <a:solidFill>
                    <a:srgbClr val="FF3399"/>
                  </a:solidFill>
                  <a:ea typeface="굴림" pitchFamily="34" charset="-127"/>
                </a:rPr>
                <a:t>Point of a Subject</a:t>
              </a:r>
              <a:r>
                <a:rPr lang="en-US" altLang="ko-KR" b="1">
                  <a:solidFill>
                    <a:srgbClr val="FF3399"/>
                  </a:solidFill>
                  <a:ea typeface="굴림" pitchFamily="34" charset="-127"/>
                </a:rPr>
                <a:t> </a:t>
              </a:r>
            </a:p>
          </p:txBody>
        </p:sp>
      </p:grpSp>
      <p:grpSp>
        <p:nvGrpSpPr>
          <p:cNvPr id="27683" name="Group 2978"/>
          <p:cNvGrpSpPr>
            <a:grpSpLocks/>
          </p:cNvGrpSpPr>
          <p:nvPr/>
        </p:nvGrpSpPr>
        <p:grpSpPr bwMode="auto">
          <a:xfrm>
            <a:off x="395288" y="3109913"/>
            <a:ext cx="1622425" cy="800100"/>
            <a:chOff x="158" y="3158"/>
            <a:chExt cx="1022" cy="504"/>
          </a:xfrm>
        </p:grpSpPr>
        <p:grpSp>
          <p:nvGrpSpPr>
            <p:cNvPr id="27713" name="Group 2979"/>
            <p:cNvGrpSpPr>
              <a:grpSpLocks/>
            </p:cNvGrpSpPr>
            <p:nvPr/>
          </p:nvGrpSpPr>
          <p:grpSpPr bwMode="auto">
            <a:xfrm>
              <a:off x="202" y="3299"/>
              <a:ext cx="978" cy="363"/>
              <a:chOff x="4014" y="2089"/>
              <a:chExt cx="1690" cy="363"/>
            </a:xfrm>
          </p:grpSpPr>
          <p:sp>
            <p:nvSpPr>
              <p:cNvPr id="27715" name="AutoShape 2980"/>
              <p:cNvSpPr>
                <a:spLocks noChangeArrowheads="1"/>
              </p:cNvSpPr>
              <p:nvPr/>
            </p:nvSpPr>
            <p:spPr bwMode="auto">
              <a:xfrm>
                <a:off x="4030" y="2089"/>
                <a:ext cx="1633" cy="363"/>
              </a:xfrm>
              <a:prstGeom prst="roundRect">
                <a:avLst>
                  <a:gd name="adj" fmla="val 13773"/>
                </a:avLst>
              </a:prstGeom>
              <a:solidFill>
                <a:schemeClr val="bg1"/>
              </a:solidFill>
              <a:ln w="12700" cap="rnd" algn="ctr">
                <a:solidFill>
                  <a:srgbClr val="808080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en-US">
                  <a:ea typeface="굴림" pitchFamily="34" charset="-127"/>
                </a:endParaRPr>
              </a:p>
            </p:txBody>
          </p:sp>
          <p:sp>
            <p:nvSpPr>
              <p:cNvPr id="27716" name="Rectangle 2981"/>
              <p:cNvSpPr>
                <a:spLocks noChangeArrowheads="1"/>
              </p:cNvSpPr>
              <p:nvPr/>
            </p:nvSpPr>
            <p:spPr bwMode="auto">
              <a:xfrm>
                <a:off x="4014" y="2126"/>
                <a:ext cx="1690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dist" latinLnBrk="1">
                  <a:buFontTx/>
                  <a:buChar char="•"/>
                </a:pPr>
                <a:r>
                  <a:rPr lang="en-US" altLang="ko-KR">
                    <a:ea typeface="굴림" pitchFamily="34" charset="-127"/>
                  </a:rPr>
                  <a:t>There's also a place to find.</a:t>
                </a:r>
              </a:p>
              <a:p>
                <a:pPr algn="dist" latinLnBrk="1"/>
                <a:endParaRPr lang="en-US" altLang="ko-KR">
                  <a:latin typeface="돋움" pitchFamily="34" charset="-127"/>
                  <a:ea typeface="돋움" pitchFamily="34" charset="-127"/>
                </a:endParaRPr>
              </a:p>
              <a:p>
                <a:pPr algn="dist" latinLnBrk="1">
                  <a:buFontTx/>
                  <a:buChar char="•"/>
                </a:pPr>
                <a:r>
                  <a:rPr lang="en-US" altLang="ko-KR">
                    <a:ea typeface="굴림" pitchFamily="34" charset="-127"/>
                  </a:rPr>
                  <a:t>Society &amp; Culture</a:t>
                </a:r>
              </a:p>
            </p:txBody>
          </p:sp>
        </p:grpSp>
        <p:sp>
          <p:nvSpPr>
            <p:cNvPr id="27714" name="Text Box 2982"/>
            <p:cNvSpPr txBox="1">
              <a:spLocks noChangeArrowheads="1"/>
            </p:cNvSpPr>
            <p:nvPr/>
          </p:nvSpPr>
          <p:spPr bwMode="auto">
            <a:xfrm>
              <a:off x="158" y="3158"/>
              <a:ext cx="8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>
                <a:buFontTx/>
                <a:buChar char="•"/>
              </a:pPr>
              <a:r>
                <a:rPr lang="en-US" altLang="ko-KR" sz="1000" b="1">
                  <a:solidFill>
                    <a:srgbClr val="FF3399"/>
                  </a:solidFill>
                  <a:ea typeface="굴림" pitchFamily="34" charset="-127"/>
                </a:rPr>
                <a:t>Point of a Subject</a:t>
              </a:r>
              <a:r>
                <a:rPr lang="en-US" altLang="ko-KR" b="1">
                  <a:solidFill>
                    <a:srgbClr val="FF3399"/>
                  </a:solidFill>
                  <a:ea typeface="굴림" pitchFamily="34" charset="-127"/>
                </a:rPr>
                <a:t> </a:t>
              </a:r>
            </a:p>
          </p:txBody>
        </p:sp>
      </p:grpSp>
      <p:sp>
        <p:nvSpPr>
          <p:cNvPr id="27684" name="Line 2986"/>
          <p:cNvSpPr>
            <a:spLocks noChangeShapeType="1"/>
          </p:cNvSpPr>
          <p:nvPr/>
        </p:nvSpPr>
        <p:spPr bwMode="auto">
          <a:xfrm flipH="1" flipV="1">
            <a:off x="2933700" y="3254375"/>
            <a:ext cx="414338" cy="792163"/>
          </a:xfrm>
          <a:prstGeom prst="line">
            <a:avLst/>
          </a:prstGeom>
          <a:noFill/>
          <a:ln w="19050" cap="rnd">
            <a:solidFill>
              <a:srgbClr val="333333"/>
            </a:solidFill>
            <a:prstDash val="sysDot"/>
            <a:round/>
            <a:headEnd type="oval" w="sm" len="sm"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685" name="Line 2987"/>
          <p:cNvSpPr>
            <a:spLocks noChangeShapeType="1"/>
          </p:cNvSpPr>
          <p:nvPr/>
        </p:nvSpPr>
        <p:spPr bwMode="auto">
          <a:xfrm flipH="1">
            <a:off x="1692275" y="3254375"/>
            <a:ext cx="1241425" cy="0"/>
          </a:xfrm>
          <a:prstGeom prst="line">
            <a:avLst/>
          </a:prstGeom>
          <a:noFill/>
          <a:ln w="19050" cap="rnd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7686" name="Group 3011"/>
          <p:cNvGrpSpPr>
            <a:grpSpLocks/>
          </p:cNvGrpSpPr>
          <p:nvPr/>
        </p:nvGrpSpPr>
        <p:grpSpPr bwMode="auto">
          <a:xfrm>
            <a:off x="6300788" y="1196975"/>
            <a:ext cx="2713037" cy="1479550"/>
            <a:chOff x="3484" y="482"/>
            <a:chExt cx="1709" cy="932"/>
          </a:xfrm>
        </p:grpSpPr>
        <p:grpSp>
          <p:nvGrpSpPr>
            <p:cNvPr id="27697" name="Group 3008"/>
            <p:cNvGrpSpPr>
              <a:grpSpLocks/>
            </p:cNvGrpSpPr>
            <p:nvPr/>
          </p:nvGrpSpPr>
          <p:grpSpPr bwMode="auto">
            <a:xfrm>
              <a:off x="3528" y="1051"/>
              <a:ext cx="1665" cy="363"/>
              <a:chOff x="4014" y="2089"/>
              <a:chExt cx="1665" cy="363"/>
            </a:xfrm>
          </p:grpSpPr>
          <p:sp>
            <p:nvSpPr>
              <p:cNvPr id="27711" name="AutoShape 3009"/>
              <p:cNvSpPr>
                <a:spLocks noChangeArrowheads="1"/>
              </p:cNvSpPr>
              <p:nvPr/>
            </p:nvSpPr>
            <p:spPr bwMode="auto">
              <a:xfrm>
                <a:off x="4030" y="2089"/>
                <a:ext cx="1633" cy="363"/>
              </a:xfrm>
              <a:prstGeom prst="roundRect">
                <a:avLst>
                  <a:gd name="adj" fmla="val 13773"/>
                </a:avLst>
              </a:prstGeom>
              <a:solidFill>
                <a:schemeClr val="bg1"/>
              </a:solidFill>
              <a:ln w="12700" cap="rnd" algn="ctr">
                <a:solidFill>
                  <a:srgbClr val="808080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en-US">
                  <a:ea typeface="굴림" pitchFamily="34" charset="-127"/>
                </a:endParaRPr>
              </a:p>
            </p:txBody>
          </p:sp>
          <p:sp>
            <p:nvSpPr>
              <p:cNvPr id="27712" name="Rectangle 3010"/>
              <p:cNvSpPr>
                <a:spLocks noChangeArrowheads="1"/>
              </p:cNvSpPr>
              <p:nvPr/>
            </p:nvSpPr>
            <p:spPr bwMode="auto">
              <a:xfrm>
                <a:off x="4014" y="2126"/>
                <a:ext cx="1665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dist" latinLnBrk="1">
                  <a:buFontTx/>
                  <a:buChar char="•"/>
                </a:pPr>
                <a:r>
                  <a:rPr lang="en-US" altLang="ko-KR">
                    <a:latin typeface="돋움" pitchFamily="34" charset="-127"/>
                    <a:ea typeface="돋움" pitchFamily="34" charset="-127"/>
                  </a:rPr>
                  <a:t>Find your way around the </a:t>
                </a:r>
                <a:r>
                  <a:rPr lang="en-US" altLang="ko-KR">
                    <a:solidFill>
                      <a:srgbClr val="FF3399"/>
                    </a:solidFill>
                    <a:latin typeface="돋움" pitchFamily="34" charset="-127"/>
                    <a:ea typeface="돋움" pitchFamily="34" charset="-127"/>
                  </a:rPr>
                  <a:t>BUSINESS</a:t>
                </a:r>
                <a:r>
                  <a:rPr lang="en-US" altLang="ko-KR">
                    <a:latin typeface="돋움" pitchFamily="34" charset="-127"/>
                    <a:ea typeface="돋움" pitchFamily="34" charset="-127"/>
                  </a:rPr>
                  <a:t> section using.</a:t>
                </a:r>
              </a:p>
              <a:p>
                <a:pPr algn="dist" latinLnBrk="1"/>
                <a:endParaRPr lang="en-US" altLang="ko-KR">
                  <a:latin typeface="돋움" pitchFamily="34" charset="-127"/>
                  <a:ea typeface="돋움" pitchFamily="34" charset="-127"/>
                </a:endParaRPr>
              </a:p>
              <a:p>
                <a:pPr algn="dist" latinLnBrk="1">
                  <a:buFontTx/>
                  <a:buChar char="•"/>
                </a:pPr>
                <a:r>
                  <a:rPr lang="en-US" altLang="ko-KR">
                    <a:latin typeface="돋움" pitchFamily="34" charset="-127"/>
                    <a:ea typeface="돋움" pitchFamily="34" charset="-127"/>
                  </a:rPr>
                  <a:t>Topics at the left, or see featured items below </a:t>
                </a:r>
              </a:p>
            </p:txBody>
          </p:sp>
        </p:grpSp>
        <p:grpSp>
          <p:nvGrpSpPr>
            <p:cNvPr id="27698" name="Group 2989"/>
            <p:cNvGrpSpPr>
              <a:grpSpLocks/>
            </p:cNvGrpSpPr>
            <p:nvPr/>
          </p:nvGrpSpPr>
          <p:grpSpPr bwMode="auto">
            <a:xfrm>
              <a:off x="3528" y="623"/>
              <a:ext cx="1665" cy="363"/>
              <a:chOff x="4014" y="2089"/>
              <a:chExt cx="1665" cy="363"/>
            </a:xfrm>
          </p:grpSpPr>
          <p:sp>
            <p:nvSpPr>
              <p:cNvPr id="27709" name="AutoShape 2990"/>
              <p:cNvSpPr>
                <a:spLocks noChangeArrowheads="1"/>
              </p:cNvSpPr>
              <p:nvPr/>
            </p:nvSpPr>
            <p:spPr bwMode="auto">
              <a:xfrm>
                <a:off x="4030" y="2089"/>
                <a:ext cx="1633" cy="363"/>
              </a:xfrm>
              <a:prstGeom prst="roundRect">
                <a:avLst>
                  <a:gd name="adj" fmla="val 13773"/>
                </a:avLst>
              </a:prstGeom>
              <a:solidFill>
                <a:schemeClr val="bg1"/>
              </a:solidFill>
              <a:ln w="12700" cap="rnd" algn="ctr">
                <a:solidFill>
                  <a:srgbClr val="808080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latinLnBrk="1"/>
                <a:endParaRPr lang="zh-CN" altLang="en-US">
                  <a:ea typeface="굴림" pitchFamily="34" charset="-127"/>
                </a:endParaRPr>
              </a:p>
            </p:txBody>
          </p:sp>
          <p:sp>
            <p:nvSpPr>
              <p:cNvPr id="27710" name="Rectangle 2991"/>
              <p:cNvSpPr>
                <a:spLocks noChangeArrowheads="1"/>
              </p:cNvSpPr>
              <p:nvPr/>
            </p:nvSpPr>
            <p:spPr bwMode="auto">
              <a:xfrm>
                <a:off x="4014" y="2126"/>
                <a:ext cx="1665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dist" latinLnBrk="1">
                  <a:buFontTx/>
                  <a:buChar char="•"/>
                </a:pPr>
                <a:r>
                  <a:rPr lang="en-US" altLang="ko-KR">
                    <a:latin typeface="돋움" pitchFamily="34" charset="-127"/>
                    <a:ea typeface="돋움" pitchFamily="34" charset="-127"/>
                  </a:rPr>
                  <a:t>Find your way around the </a:t>
                </a:r>
                <a:r>
                  <a:rPr lang="en-US" altLang="ko-KR">
                    <a:solidFill>
                      <a:srgbClr val="FF3399"/>
                    </a:solidFill>
                    <a:latin typeface="돋움" pitchFamily="34" charset="-127"/>
                    <a:ea typeface="돋움" pitchFamily="34" charset="-127"/>
                  </a:rPr>
                  <a:t>BUSINESS</a:t>
                </a:r>
                <a:r>
                  <a:rPr lang="en-US" altLang="ko-KR">
                    <a:latin typeface="돋움" pitchFamily="34" charset="-127"/>
                    <a:ea typeface="돋움" pitchFamily="34" charset="-127"/>
                  </a:rPr>
                  <a:t> section using.</a:t>
                </a:r>
              </a:p>
              <a:p>
                <a:pPr algn="dist" latinLnBrk="1"/>
                <a:endParaRPr lang="en-US" altLang="ko-KR">
                  <a:latin typeface="돋움" pitchFamily="34" charset="-127"/>
                  <a:ea typeface="돋움" pitchFamily="34" charset="-127"/>
                </a:endParaRPr>
              </a:p>
              <a:p>
                <a:pPr algn="dist" latinLnBrk="1">
                  <a:buFontTx/>
                  <a:buChar char="•"/>
                </a:pPr>
                <a:r>
                  <a:rPr lang="en-US" altLang="ko-KR">
                    <a:latin typeface="돋움" pitchFamily="34" charset="-127"/>
                    <a:ea typeface="돋움" pitchFamily="34" charset="-127"/>
                  </a:rPr>
                  <a:t>Topics at the left, or see featured items below </a:t>
                </a:r>
              </a:p>
            </p:txBody>
          </p:sp>
        </p:grpSp>
        <p:sp>
          <p:nvSpPr>
            <p:cNvPr id="27699" name="Text Box 2992"/>
            <p:cNvSpPr txBox="1">
              <a:spLocks noChangeArrowheads="1"/>
            </p:cNvSpPr>
            <p:nvPr/>
          </p:nvSpPr>
          <p:spPr bwMode="auto">
            <a:xfrm>
              <a:off x="3484" y="482"/>
              <a:ext cx="8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>
                <a:buFontTx/>
                <a:buChar char="•"/>
              </a:pPr>
              <a:r>
                <a:rPr lang="en-US" altLang="ko-KR" sz="1000" b="1">
                  <a:solidFill>
                    <a:srgbClr val="FF3399"/>
                  </a:solidFill>
                  <a:ea typeface="굴림" pitchFamily="34" charset="-127"/>
                </a:rPr>
                <a:t>Point of a Subject</a:t>
              </a:r>
              <a:r>
                <a:rPr lang="en-US" altLang="ko-KR" b="1">
                  <a:solidFill>
                    <a:srgbClr val="FF3399"/>
                  </a:solidFill>
                  <a:ea typeface="굴림" pitchFamily="34" charset="-127"/>
                </a:rPr>
                <a:t> </a:t>
              </a:r>
            </a:p>
          </p:txBody>
        </p:sp>
        <p:grpSp>
          <p:nvGrpSpPr>
            <p:cNvPr id="27700" name="Group 3006"/>
            <p:cNvGrpSpPr>
              <a:grpSpLocks/>
            </p:cNvGrpSpPr>
            <p:nvPr/>
          </p:nvGrpSpPr>
          <p:grpSpPr bwMode="auto">
            <a:xfrm>
              <a:off x="3635" y="935"/>
              <a:ext cx="1451" cy="182"/>
              <a:chOff x="3651" y="935"/>
              <a:chExt cx="1451" cy="182"/>
            </a:xfrm>
          </p:grpSpPr>
          <p:grpSp>
            <p:nvGrpSpPr>
              <p:cNvPr id="27701" name="Group 3001"/>
              <p:cNvGrpSpPr>
                <a:grpSpLocks/>
              </p:cNvGrpSpPr>
              <p:nvPr/>
            </p:nvGrpSpPr>
            <p:grpSpPr bwMode="auto">
              <a:xfrm>
                <a:off x="3651" y="935"/>
                <a:ext cx="45" cy="182"/>
                <a:chOff x="3707" y="935"/>
                <a:chExt cx="46" cy="212"/>
              </a:xfrm>
            </p:grpSpPr>
            <p:sp>
              <p:nvSpPr>
                <p:cNvPr id="27706" name="Oval 3000"/>
                <p:cNvSpPr>
                  <a:spLocks noChangeArrowheads="1"/>
                </p:cNvSpPr>
                <p:nvPr/>
              </p:nvSpPr>
              <p:spPr bwMode="auto">
                <a:xfrm>
                  <a:off x="3707" y="1101"/>
                  <a:ext cx="46" cy="46"/>
                </a:xfrm>
                <a:prstGeom prst="ellipse">
                  <a:avLst/>
                </a:prstGeom>
                <a:solidFill>
                  <a:srgbClr val="3333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r" latinLnBrk="1"/>
                  <a:endParaRPr lang="zh-CN" altLang="en-US">
                    <a:ea typeface="굴림" pitchFamily="34" charset="-127"/>
                  </a:endParaRPr>
                </a:p>
              </p:txBody>
            </p:sp>
            <p:sp>
              <p:nvSpPr>
                <p:cNvPr id="27707" name="Oval 2995"/>
                <p:cNvSpPr>
                  <a:spLocks noChangeArrowheads="1"/>
                </p:cNvSpPr>
                <p:nvPr/>
              </p:nvSpPr>
              <p:spPr bwMode="auto">
                <a:xfrm>
                  <a:off x="3707" y="935"/>
                  <a:ext cx="46" cy="46"/>
                </a:xfrm>
                <a:prstGeom prst="ellipse">
                  <a:avLst/>
                </a:prstGeom>
                <a:solidFill>
                  <a:srgbClr val="3333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r" latinLnBrk="1"/>
                  <a:endParaRPr lang="zh-CN" altLang="en-US">
                    <a:ea typeface="굴림" pitchFamily="34" charset="-127"/>
                  </a:endParaRPr>
                </a:p>
              </p:txBody>
            </p:sp>
            <p:sp>
              <p:nvSpPr>
                <p:cNvPr id="27708" name="AutoShape 2993"/>
                <p:cNvSpPr>
                  <a:spLocks noChangeArrowheads="1"/>
                </p:cNvSpPr>
                <p:nvPr/>
              </p:nvSpPr>
              <p:spPr bwMode="auto">
                <a:xfrm>
                  <a:off x="3707" y="951"/>
                  <a:ext cx="46" cy="18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6350" algn="ctr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r" latinLnBrk="1"/>
                  <a:endParaRPr lang="zh-CN" altLang="en-US">
                    <a:ea typeface="굴림" pitchFamily="34" charset="-127"/>
                  </a:endParaRPr>
                </a:p>
              </p:txBody>
            </p:sp>
          </p:grpSp>
          <p:grpSp>
            <p:nvGrpSpPr>
              <p:cNvPr id="27702" name="Group 3002"/>
              <p:cNvGrpSpPr>
                <a:grpSpLocks/>
              </p:cNvGrpSpPr>
              <p:nvPr/>
            </p:nvGrpSpPr>
            <p:grpSpPr bwMode="auto">
              <a:xfrm>
                <a:off x="5057" y="935"/>
                <a:ext cx="45" cy="182"/>
                <a:chOff x="3707" y="935"/>
                <a:chExt cx="46" cy="212"/>
              </a:xfrm>
            </p:grpSpPr>
            <p:sp>
              <p:nvSpPr>
                <p:cNvPr id="27703" name="Oval 3003"/>
                <p:cNvSpPr>
                  <a:spLocks noChangeArrowheads="1"/>
                </p:cNvSpPr>
                <p:nvPr/>
              </p:nvSpPr>
              <p:spPr bwMode="auto">
                <a:xfrm>
                  <a:off x="3707" y="1101"/>
                  <a:ext cx="46" cy="46"/>
                </a:xfrm>
                <a:prstGeom prst="ellipse">
                  <a:avLst/>
                </a:prstGeom>
                <a:solidFill>
                  <a:srgbClr val="3333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r" latinLnBrk="1"/>
                  <a:endParaRPr lang="zh-CN" altLang="en-US">
                    <a:ea typeface="굴림" pitchFamily="34" charset="-127"/>
                  </a:endParaRPr>
                </a:p>
              </p:txBody>
            </p:sp>
            <p:sp>
              <p:nvSpPr>
                <p:cNvPr id="27704" name="Oval 3004"/>
                <p:cNvSpPr>
                  <a:spLocks noChangeArrowheads="1"/>
                </p:cNvSpPr>
                <p:nvPr/>
              </p:nvSpPr>
              <p:spPr bwMode="auto">
                <a:xfrm>
                  <a:off x="3707" y="935"/>
                  <a:ext cx="46" cy="46"/>
                </a:xfrm>
                <a:prstGeom prst="ellipse">
                  <a:avLst/>
                </a:prstGeom>
                <a:solidFill>
                  <a:srgbClr val="3333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r" latinLnBrk="1"/>
                  <a:endParaRPr lang="zh-CN" altLang="en-US">
                    <a:ea typeface="굴림" pitchFamily="34" charset="-127"/>
                  </a:endParaRPr>
                </a:p>
              </p:txBody>
            </p:sp>
            <p:sp>
              <p:nvSpPr>
                <p:cNvPr id="27705" name="AutoShape 3005"/>
                <p:cNvSpPr>
                  <a:spLocks noChangeArrowheads="1"/>
                </p:cNvSpPr>
                <p:nvPr/>
              </p:nvSpPr>
              <p:spPr bwMode="auto">
                <a:xfrm>
                  <a:off x="3707" y="951"/>
                  <a:ext cx="46" cy="18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6350" algn="ctr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r" latinLnBrk="1"/>
                  <a:endParaRPr lang="zh-CN" altLang="en-US">
                    <a:ea typeface="굴림" pitchFamily="34" charset="-127"/>
                  </a:endParaRPr>
                </a:p>
              </p:txBody>
            </p:sp>
          </p:grpSp>
        </p:grpSp>
      </p:grpSp>
      <p:sp>
        <p:nvSpPr>
          <p:cNvPr id="27687" name="Line 3013"/>
          <p:cNvSpPr>
            <a:spLocks noChangeShapeType="1"/>
          </p:cNvSpPr>
          <p:nvPr/>
        </p:nvSpPr>
        <p:spPr bwMode="auto">
          <a:xfrm flipV="1">
            <a:off x="4500563" y="1341438"/>
            <a:ext cx="1073150" cy="1943100"/>
          </a:xfrm>
          <a:prstGeom prst="line">
            <a:avLst/>
          </a:prstGeom>
          <a:noFill/>
          <a:ln w="19050" cap="rnd">
            <a:solidFill>
              <a:srgbClr val="333333"/>
            </a:solidFill>
            <a:prstDash val="sysDot"/>
            <a:round/>
            <a:headEnd type="oval" w="sm" len="sm"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688" name="Line 3014"/>
          <p:cNvSpPr>
            <a:spLocks noChangeShapeType="1"/>
          </p:cNvSpPr>
          <p:nvPr/>
        </p:nvSpPr>
        <p:spPr bwMode="auto">
          <a:xfrm>
            <a:off x="5580063" y="1341438"/>
            <a:ext cx="792162" cy="0"/>
          </a:xfrm>
          <a:prstGeom prst="line">
            <a:avLst/>
          </a:prstGeom>
          <a:noFill/>
          <a:ln w="19050" cap="rnd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689" name="Rectangle 3017"/>
          <p:cNvSpPr>
            <a:spLocks noChangeArrowheads="1"/>
          </p:cNvSpPr>
          <p:nvPr/>
        </p:nvSpPr>
        <p:spPr bwMode="auto">
          <a:xfrm>
            <a:off x="144463" y="1196975"/>
            <a:ext cx="2987675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atinLnBrk="1">
              <a:spcBef>
                <a:spcPct val="20000"/>
              </a:spcBef>
            </a:pPr>
            <a:r>
              <a:rPr lang="en-US" altLang="ko-KR" sz="900" b="1">
                <a:latin typeface="돋움" pitchFamily="34" charset="-127"/>
                <a:ea typeface="돋움" pitchFamily="34" charset="-127"/>
              </a:rPr>
              <a:t>News &amp; Publications</a:t>
            </a:r>
            <a:r>
              <a:rPr lang="en-US" altLang="ko-KR">
                <a:ea typeface="굴림" pitchFamily="34" charset="-127"/>
              </a:rPr>
              <a:t> </a:t>
            </a:r>
            <a:endParaRPr lang="ko-KR" altLang="ko-KR" b="1">
              <a:latin typeface="돋움" pitchFamily="34" charset="-127"/>
              <a:ea typeface="돋움" pitchFamily="34" charset="-127"/>
            </a:endParaRPr>
          </a:p>
          <a:p>
            <a:pPr latinLnBrk="1"/>
            <a:r>
              <a:rPr lang="en-US" altLang="ko-KR">
                <a:ea typeface="굴림" pitchFamily="34" charset="-127"/>
              </a:rPr>
              <a:t>There's also a place to find out more about us, and about all that the Education Index has to offer. </a:t>
            </a:r>
          </a:p>
          <a:p>
            <a:pPr latinLnBrk="1">
              <a:spcBef>
                <a:spcPct val="20000"/>
              </a:spcBef>
            </a:pPr>
            <a:endParaRPr lang="en-US" altLang="ko-KR" b="1">
              <a:latin typeface="돋움" pitchFamily="34" charset="-127"/>
              <a:ea typeface="돋움" pitchFamily="34" charset="-127"/>
            </a:endParaRPr>
          </a:p>
          <a:p>
            <a:pPr latinLnBrk="1">
              <a:spcBef>
                <a:spcPct val="20000"/>
              </a:spcBef>
            </a:pPr>
            <a:r>
              <a:rPr lang="ko-KR" altLang="ko-KR" b="1">
                <a:latin typeface="돋움" pitchFamily="34" charset="-127"/>
                <a:ea typeface="돋움" pitchFamily="34" charset="-127"/>
              </a:rPr>
              <a:t>Visual Concept</a:t>
            </a:r>
            <a:endParaRPr lang="en-US" altLang="ko-KR" b="1">
              <a:latin typeface="돋움" pitchFamily="34" charset="-127"/>
              <a:ea typeface="돋움" pitchFamily="34" charset="-127"/>
            </a:endParaRPr>
          </a:p>
          <a:p>
            <a:pPr latinLnBrk="1">
              <a:spcBef>
                <a:spcPct val="20000"/>
              </a:spcBef>
            </a:pPr>
            <a:r>
              <a:rPr lang="en-US" altLang="ko-KR">
                <a:ea typeface="굴림" pitchFamily="34" charset="-127"/>
              </a:rPr>
              <a:t>What all our readers have been waiting for! FC's selection of the season's</a:t>
            </a:r>
          </a:p>
        </p:txBody>
      </p:sp>
      <p:sp>
        <p:nvSpPr>
          <p:cNvPr id="27690" name="Rectangle 3019"/>
          <p:cNvSpPr>
            <a:spLocks noChangeArrowheads="1"/>
          </p:cNvSpPr>
          <p:nvPr/>
        </p:nvSpPr>
        <p:spPr bwMode="auto">
          <a:xfrm>
            <a:off x="190500" y="879475"/>
            <a:ext cx="166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atinLnBrk="1"/>
            <a:r>
              <a:rPr lang="en-US" altLang="ko-KR" sz="1200" b="1">
                <a:latin typeface="돋움" pitchFamily="34" charset="-127"/>
                <a:ea typeface="돋움" pitchFamily="34" charset="-127"/>
              </a:rPr>
              <a:t>Products &amp; Services </a:t>
            </a:r>
          </a:p>
        </p:txBody>
      </p:sp>
      <p:sp>
        <p:nvSpPr>
          <p:cNvPr id="27691" name="Rectangle 3021"/>
          <p:cNvSpPr>
            <a:spLocks noChangeArrowheads="1"/>
          </p:cNvSpPr>
          <p:nvPr/>
        </p:nvSpPr>
        <p:spPr bwMode="auto">
          <a:xfrm>
            <a:off x="1981200" y="919163"/>
            <a:ext cx="8699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atinLnBrk="1"/>
            <a:r>
              <a:rPr lang="en-US" altLang="ko-KR" sz="900">
                <a:latin typeface="Arial" charset="0"/>
                <a:ea typeface="굴림" pitchFamily="34" charset="-127"/>
              </a:rPr>
              <a:t>B u s i n e s s</a:t>
            </a:r>
          </a:p>
        </p:txBody>
      </p:sp>
      <p:sp>
        <p:nvSpPr>
          <p:cNvPr id="27692" name="Text Box 3024"/>
          <p:cNvSpPr txBox="1">
            <a:spLocks noChangeArrowheads="1"/>
          </p:cNvSpPr>
          <p:nvPr/>
        </p:nvSpPr>
        <p:spPr bwMode="auto">
          <a:xfrm>
            <a:off x="4610100" y="2963863"/>
            <a:ext cx="10334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3200" b="1">
                <a:solidFill>
                  <a:srgbClr val="006600"/>
                </a:solidFill>
                <a:latin typeface="돋움" pitchFamily="34" charset="-127"/>
                <a:ea typeface="돋움" pitchFamily="34" charset="-127"/>
              </a:rPr>
              <a:t>32%</a:t>
            </a:r>
          </a:p>
        </p:txBody>
      </p:sp>
      <p:sp>
        <p:nvSpPr>
          <p:cNvPr id="27693" name="Text Box 3025"/>
          <p:cNvSpPr txBox="1">
            <a:spLocks noChangeArrowheads="1"/>
          </p:cNvSpPr>
          <p:nvPr/>
        </p:nvSpPr>
        <p:spPr bwMode="auto">
          <a:xfrm>
            <a:off x="4991100" y="4392613"/>
            <a:ext cx="81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400" b="1">
                <a:solidFill>
                  <a:srgbClr val="006600"/>
                </a:solidFill>
                <a:latin typeface="돋움" pitchFamily="34" charset="-127"/>
                <a:ea typeface="돋움" pitchFamily="34" charset="-127"/>
              </a:rPr>
              <a:t>18%</a:t>
            </a:r>
          </a:p>
        </p:txBody>
      </p:sp>
      <p:sp>
        <p:nvSpPr>
          <p:cNvPr id="27694" name="Text Box 3026"/>
          <p:cNvSpPr txBox="1">
            <a:spLocks noChangeArrowheads="1"/>
          </p:cNvSpPr>
          <p:nvPr/>
        </p:nvSpPr>
        <p:spPr bwMode="auto">
          <a:xfrm>
            <a:off x="3590925" y="5229225"/>
            <a:ext cx="81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400" b="1">
                <a:solidFill>
                  <a:srgbClr val="006600"/>
                </a:solidFill>
                <a:latin typeface="돋움" pitchFamily="34" charset="-127"/>
                <a:ea typeface="돋움" pitchFamily="34" charset="-127"/>
              </a:rPr>
              <a:t>17%</a:t>
            </a:r>
          </a:p>
        </p:txBody>
      </p:sp>
      <p:sp>
        <p:nvSpPr>
          <p:cNvPr id="27695" name="Text Box 3027"/>
          <p:cNvSpPr txBox="1">
            <a:spLocks noChangeArrowheads="1"/>
          </p:cNvSpPr>
          <p:nvPr/>
        </p:nvSpPr>
        <p:spPr bwMode="auto">
          <a:xfrm>
            <a:off x="2700338" y="5229225"/>
            <a:ext cx="81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400" b="1">
                <a:solidFill>
                  <a:srgbClr val="006600"/>
                </a:solidFill>
                <a:latin typeface="돋움" pitchFamily="34" charset="-127"/>
                <a:ea typeface="돋움" pitchFamily="34" charset="-127"/>
              </a:rPr>
              <a:t>22%</a:t>
            </a:r>
          </a:p>
        </p:txBody>
      </p:sp>
      <p:sp>
        <p:nvSpPr>
          <p:cNvPr id="27696" name="Text Box 3028"/>
          <p:cNvSpPr txBox="1">
            <a:spLocks noChangeArrowheads="1"/>
          </p:cNvSpPr>
          <p:nvPr/>
        </p:nvSpPr>
        <p:spPr bwMode="auto">
          <a:xfrm>
            <a:off x="2555875" y="4005263"/>
            <a:ext cx="81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lang="en-US" altLang="ko-KR" sz="2400" b="1">
                <a:solidFill>
                  <a:srgbClr val="003300"/>
                </a:solidFill>
                <a:latin typeface="돋움" pitchFamily="34" charset="-127"/>
                <a:ea typeface="돋움" pitchFamily="34" charset="-127"/>
              </a:rPr>
              <a:t>16%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=""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=""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1568</Words>
  <Application>Microsoft Office PowerPoint</Application>
  <PresentationFormat>On-screen Show (4:3)</PresentationFormat>
  <Paragraphs>437</Paragraphs>
  <Slides>15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演示文稿设计模板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9" baseType="lpstr">
      <vt:lpstr>굴림</vt:lpstr>
      <vt:lpstr>Arial</vt:lpstr>
      <vt:lpstr>돋움</vt:lpstr>
      <vt:lpstr>Arial Black</vt:lpstr>
      <vt:lpstr>Trebuchet MS</vt:lpstr>
      <vt:lpstr>바탕</vt:lpstr>
      <vt:lpstr>宋体</vt:lpstr>
      <vt:lpstr>휴먼새내기체</vt:lpstr>
      <vt:lpstr>Dinbol</vt:lpstr>
      <vt:lpstr>Times New Roman</vt:lpstr>
      <vt:lpstr>Arial Narrow</vt:lpstr>
      <vt:lpstr>HY각헤드라인M</vt:lpstr>
      <vt:lpstr>기본 디자인</vt:lpstr>
      <vt:lpstr>차트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</vt:vector>
  </TitlesOfParts>
  <Company>vitamind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hong</dc:creator>
  <cp:lastModifiedBy>pc</cp:lastModifiedBy>
  <cp:revision>111</cp:revision>
  <dcterms:created xsi:type="dcterms:W3CDTF">2005-01-12T01:17:17Z</dcterms:created>
  <dcterms:modified xsi:type="dcterms:W3CDTF">2012-05-04T07:19:24Z</dcterms:modified>
</cp:coreProperties>
</file>