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3"/>
  </p:notesMasterIdLst>
  <p:sldIdLst>
    <p:sldId id="283" r:id="rId2"/>
    <p:sldId id="278" r:id="rId3"/>
    <p:sldId id="266" r:id="rId4"/>
    <p:sldId id="285" r:id="rId5"/>
    <p:sldId id="272" r:id="rId6"/>
    <p:sldId id="275" r:id="rId7"/>
    <p:sldId id="276" r:id="rId8"/>
    <p:sldId id="282" r:id="rId9"/>
    <p:sldId id="281" r:id="rId10"/>
    <p:sldId id="280" r:id="rId11"/>
    <p:sldId id="273" r:id="rId12"/>
  </p:sldIdLst>
  <p:sldSz cx="9144000" cy="6858000" type="screen4x3"/>
  <p:notesSz cx="6805613" cy="9939338"/>
  <p:embeddedFontLst>
    <p:embeddedFont>
      <p:font typeface="맑은 고딕" pitchFamily="34" charset="-127"/>
      <p:regular r:id="rId14"/>
      <p:bold r:id="rId15"/>
    </p:embeddedFont>
    <p:embeddedFont>
      <p:font typeface="나눔명조" charset="-127"/>
      <p:regular r:id="rId16"/>
      <p:bold r:id="rId17"/>
    </p:embeddedFont>
    <p:embeddedFont>
      <p:font typeface="나눔고딕" charset="-127"/>
      <p:regular r:id="rId18"/>
      <p:bold r:id="rId19"/>
    </p:embeddedFont>
  </p:embeddedFont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6600"/>
    <a:srgbClr val="068424"/>
    <a:srgbClr val="00823B"/>
    <a:srgbClr val="47755D"/>
    <a:srgbClr val="009A46"/>
    <a:srgbClr val="00A2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3" autoAdjust="0"/>
    <p:restoredTop sz="94684" autoAdjust="0"/>
  </p:normalViewPr>
  <p:slideViewPr>
    <p:cSldViewPr>
      <p:cViewPr>
        <p:scale>
          <a:sx n="75" d="100"/>
          <a:sy n="75" d="100"/>
        </p:scale>
        <p:origin x="-144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552" y="-12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83BC83B-3B0D-4387-880D-3B1F9F7D66E4}" type="datetimeFigureOut">
              <a:rPr lang="ko-KR" altLang="en-US"/>
              <a:pPr>
                <a:defRPr/>
              </a:pPr>
              <a:t>2012-05-06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11305CE-C1A4-48B1-A84B-BE107D2F14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717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C84E51-0D93-4C19-9D09-7747F57F1B31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229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147CB0-5F34-4505-A2EF-21744C364D53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6"/>
          <p:cNvSpPr/>
          <p:nvPr userDrawn="1"/>
        </p:nvSpPr>
        <p:spPr>
          <a:xfrm>
            <a:off x="3463925" y="6453188"/>
            <a:ext cx="226060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ko-KR" altLang="en-US" sz="800">
                <a:solidFill>
                  <a:srgbClr val="4F6228"/>
                </a:solidFill>
                <a:latin typeface="宋体" charset="-122"/>
              </a:rPr>
              <a:t>이문서는 나눔글꼴로 작성되었습니다</a:t>
            </a:r>
            <a:r>
              <a:rPr lang="en-US" altLang="ko-KR" sz="800">
                <a:solidFill>
                  <a:srgbClr val="4F6228"/>
                </a:solidFill>
                <a:latin typeface="宋体" charset="-122"/>
              </a:rPr>
              <a:t>. </a:t>
            </a:r>
            <a:r>
              <a:rPr lang="ko-KR" altLang="en-US" sz="800" u="sng">
                <a:solidFill>
                  <a:srgbClr val="003300"/>
                </a:solidFill>
                <a:latin typeface="宋体" charset="-122"/>
                <a:hlinkClick r:id="rId2"/>
              </a:rPr>
              <a:t>설치하기</a:t>
            </a:r>
            <a:endParaRPr lang="ko-KR" altLang="en-US" sz="800" u="sng">
              <a:solidFill>
                <a:srgbClr val="003300"/>
              </a:solidFill>
              <a:latin typeface="宋体" charset="-122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1pPr>
            <a:lvl2pPr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2pPr>
            <a:lvl3pPr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3pPr>
            <a:lvl4pPr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4pPr>
            <a:lvl5pPr>
              <a:defRPr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68313" y="1254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ko-KR" altLang="en-US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042988" y="6308725"/>
            <a:ext cx="29987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sz="900" b="1">
                <a:solidFill>
                  <a:schemeClr val="bg1"/>
                </a:solidFill>
                <a:latin typeface="나눔고딕"/>
                <a:ea typeface="맑은 고딕" pitchFamily="34" charset="-127"/>
              </a:defRPr>
            </a:lvl1pPr>
          </a:lstStyle>
          <a:p>
            <a:r>
              <a:rPr lang="ko-KR" altLang="en-US"/>
              <a:t>이 문서는 나눔 글꼴로 작성되었습니다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156325" y="63087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sz="900" b="1">
                <a:solidFill>
                  <a:schemeClr val="bg1"/>
                </a:solidFill>
                <a:latin typeface="나눔고딕"/>
                <a:ea typeface="맑은 고딕" pitchFamily="34" charset="-127"/>
              </a:defRPr>
            </a:lvl1pPr>
          </a:lstStyle>
          <a:p>
            <a:r>
              <a:rPr lang="en-US" altLang="ko-KR"/>
              <a:t>01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나눔고딕"/>
          <a:ea typeface="나눔고딕"/>
          <a:cs typeface="나눔고딕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나눔고딕"/>
          <a:ea typeface="나눔고딕"/>
          <a:cs typeface="나눔고딕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나눔고딕"/>
          <a:ea typeface="나눔고딕"/>
          <a:cs typeface="나눔고딕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나눔고딕"/>
          <a:ea typeface="나눔고딕"/>
          <a:cs typeface="나눔고딕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나눔고딕"/>
          <a:ea typeface="나눔고딕"/>
          <a:cs typeface="나눔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나눔고딕"/>
          <a:ea typeface="나눔고딕"/>
          <a:cs typeface="나눔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나눔고딕"/>
          <a:ea typeface="나눔고딕"/>
          <a:cs typeface="나눔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나눔고딕"/>
          <a:ea typeface="나눔고딕"/>
          <a:cs typeface="나눔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나눔고딕"/>
          <a:ea typeface="나눔고딕"/>
          <a:cs typeface="나눔고딕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나눔명조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나눔명조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나눔명조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나눔명조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나눔명조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51pptmoban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://hangeul.naver.com/fon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2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0.png"/><Relationship Id="rId7" Type="http://schemas.openxmlformats.org/officeDocument/2006/relationships/image" Target="../media/image3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6.pn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496888"/>
            <a:ext cx="7610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3463925" y="6453188"/>
            <a:ext cx="226060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ko-KR" altLang="en-US" sz="800">
                <a:solidFill>
                  <a:srgbClr val="4F6228"/>
                </a:solidFill>
                <a:latin typeface="나눔고딕"/>
                <a:ea typeface="맑은 고딕" pitchFamily="34" charset="-127"/>
              </a:rPr>
              <a:t>이문서는 나눔글꼴로 작성되었습니다</a:t>
            </a:r>
            <a:r>
              <a:rPr lang="en-US" altLang="ko-KR" sz="800">
                <a:solidFill>
                  <a:srgbClr val="4F6228"/>
                </a:solidFill>
                <a:latin typeface="나눔고딕"/>
                <a:ea typeface="맑은 고딕" pitchFamily="34" charset="-127"/>
              </a:rPr>
              <a:t>. </a:t>
            </a:r>
            <a:r>
              <a:rPr lang="ko-KR" altLang="en-US" sz="800" u="sng">
                <a:solidFill>
                  <a:srgbClr val="003300"/>
                </a:solidFill>
                <a:latin typeface="나눔고딕"/>
                <a:ea typeface="맑은 고딕" pitchFamily="34" charset="-127"/>
                <a:hlinkClick r:id="rId4"/>
              </a:rPr>
              <a:t>설치하기</a:t>
            </a:r>
            <a:endParaRPr lang="ko-KR" altLang="en-US" sz="800" u="sng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</p:txBody>
      </p:sp>
      <p:pic>
        <p:nvPicPr>
          <p:cNvPr id="6147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6165850"/>
            <a:ext cx="7610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446856" y="6206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4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  <a:cs typeface="+mj-cs"/>
              </a:rPr>
              <a:t>문서의 제목</a:t>
            </a:r>
            <a:endParaRPr lang="ko-KR" altLang="en-US" sz="4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명조" pitchFamily="18" charset="-127"/>
              <a:ea typeface="나눔명조" pitchFamily="18" charset="-127"/>
              <a:cs typeface="+mj-cs"/>
            </a:endParaRPr>
          </a:p>
        </p:txBody>
      </p:sp>
      <p:pic>
        <p:nvPicPr>
          <p:cNvPr id="6149" name="Picture 2" descr="C:\Users\nhn\Desktop\한글문서탬플릿\식물도감\소스\종이\가로긴종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1820863"/>
            <a:ext cx="54006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C:\Documents and Settings\nhn\바탕 화면\컨텐츠수급\새로운꽃\꿀풀_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1979613"/>
            <a:ext cx="4960938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095375" y="1073150"/>
            <a:ext cx="493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51PPT</a:t>
            </a:r>
            <a:r>
              <a:rPr lang="zh-CN" altLang="en-US"/>
              <a:t>模板网 </a:t>
            </a:r>
            <a:r>
              <a:rPr lang="en-US" altLang="zh-CN">
                <a:hlinkClick r:id="rId7"/>
              </a:rPr>
              <a:t>www.51pptmoban.com</a:t>
            </a:r>
            <a:r>
              <a:rPr lang="en-US" altLang="zh-CN"/>
              <a:t> </a:t>
            </a:r>
            <a:r>
              <a:rPr lang="zh-CN" altLang="en-US"/>
              <a:t>搜集整理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nhn\Desktop\한글문서탬플릿\식물도감\소스\종이\가로긴종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333375"/>
            <a:ext cx="8443912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 descr="C:\Documents and Settings\nhn\바탕 화면\식물도감_s\바위구절초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566738"/>
            <a:ext cx="173037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C:\Documents and Settings\nhn\바탕 화면\식물도감_s\큰꿩의비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0975" y="3306763"/>
            <a:ext cx="20161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Documents and Settings\nhn\바탕 화면\식물도감_s\초롱꽃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9363" y="566738"/>
            <a:ext cx="1516062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Documents and Settings\nhn\바탕 화면\컨텐츠수급\새로운꽃\다래_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2425" y="558800"/>
            <a:ext cx="43815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 descr="C:\Documents and Settings\nhn\바탕 화면\컨텐츠수급\새로운꽃\돌단풍0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750" y="2800350"/>
            <a:ext cx="3368675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Documents and Settings\nhn\바탕 화면\컨텐츠수급\새로운꽃\땅비싸리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71950" y="3306763"/>
            <a:ext cx="224631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C:\Documents and Settings\nhn\바탕 화면\컨텐츠수급\새로운꽃\다래잎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67188" y="4868863"/>
            <a:ext cx="225266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496888"/>
            <a:ext cx="7610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463925" y="6453188"/>
            <a:ext cx="226060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ko-KR" altLang="en-US" sz="800">
                <a:solidFill>
                  <a:srgbClr val="4F6228"/>
                </a:solidFill>
                <a:latin typeface="宋体" charset="-122"/>
              </a:rPr>
              <a:t>이문서는 나눔글꼴로 작성되었습니다</a:t>
            </a:r>
            <a:r>
              <a:rPr lang="en-US" altLang="ko-KR" sz="800">
                <a:solidFill>
                  <a:srgbClr val="4F6228"/>
                </a:solidFill>
                <a:latin typeface="宋体" charset="-122"/>
              </a:rPr>
              <a:t>. </a:t>
            </a:r>
            <a:r>
              <a:rPr lang="ko-KR" altLang="en-US" sz="800">
                <a:solidFill>
                  <a:srgbClr val="003300"/>
                </a:solidFill>
                <a:latin typeface="宋体" charset="-122"/>
                <a:hlinkClick r:id="rId3"/>
              </a:rPr>
              <a:t>설치하기</a:t>
            </a:r>
            <a:endParaRPr lang="ko-KR" altLang="en-US" sz="800">
              <a:solidFill>
                <a:srgbClr val="003300"/>
              </a:solidFill>
              <a:latin typeface="宋体" charset="-122"/>
            </a:endParaRPr>
          </a:p>
        </p:txBody>
      </p:sp>
      <p:pic>
        <p:nvPicPr>
          <p:cNvPr id="18435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6165850"/>
            <a:ext cx="7610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74848" y="28620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ko-KR" altLang="en-US" sz="4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  <a:cs typeface="+mj-cs"/>
              </a:rPr>
              <a:t> 끝</a:t>
            </a:r>
            <a:endParaRPr lang="ko-KR" altLang="en-US" sz="4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명조" pitchFamily="18" charset="-127"/>
              <a:ea typeface="나눔명조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9269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3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  <a:cs typeface="+mj-cs"/>
              </a:rPr>
              <a:t>제목을 작성하세요</a:t>
            </a:r>
            <a:r>
              <a:rPr lang="en-US" altLang="ko-KR" sz="3200" dirty="0" smtClean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명조" pitchFamily="18" charset="-127"/>
                <a:ea typeface="나눔명조" pitchFamily="18" charset="-127"/>
                <a:cs typeface="+mj-cs"/>
              </a:rPr>
              <a:t>.</a:t>
            </a:r>
            <a:endParaRPr lang="ko-KR" altLang="en-US" sz="320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명조" pitchFamily="18" charset="-127"/>
              <a:ea typeface="나눔명조" pitchFamily="18" charset="-127"/>
              <a:cs typeface="+mj-cs"/>
            </a:endParaRPr>
          </a:p>
        </p:txBody>
      </p:sp>
      <p:pic>
        <p:nvPicPr>
          <p:cNvPr id="8194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82804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52472">
            <a:off x="2493963" y="2152650"/>
            <a:ext cx="2130425" cy="17414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196" name="Picture 8" descr="C:\Users\nhn\Desktop\한글문서탬플릿\식물도감\네이버자료\땅비사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57128">
            <a:off x="2619375" y="2233613"/>
            <a:ext cx="18653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5638" y="1638300"/>
            <a:ext cx="2116137" cy="196850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38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77758">
            <a:off x="539750" y="4240213"/>
            <a:ext cx="2211388" cy="2009775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8199" name="Picture 3" descr="C:\Users\nhn\Desktop\한글문서탬플릿\식물도감\네이버자료\괭이눈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8350" y="1803400"/>
            <a:ext cx="1890713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913977">
            <a:off x="600075" y="1887538"/>
            <a:ext cx="2143125" cy="17541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201" name="Picture 7" descr="C:\Users\nhn\Desktop\한글문서탬플릿\식물도감\네이버자료\다래잎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906">
            <a:off x="703263" y="1970088"/>
            <a:ext cx="192087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436552">
            <a:off x="4774407" y="3780631"/>
            <a:ext cx="1816100" cy="2319337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65000"/>
                <a:lumOff val="35000"/>
                <a:alpha val="42000"/>
              </a:schemeClr>
            </a:outerShdw>
          </a:effectLst>
        </p:spPr>
      </p:pic>
      <p:pic>
        <p:nvPicPr>
          <p:cNvPr id="8203" name="Picture 2" descr="C:\Users\nhn\Desktop\한글문서탬플릿\식물도감\네이버자료\돌단풍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36552">
            <a:off x="4727575" y="4162425"/>
            <a:ext cx="18716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1" descr="C:\Users\nhn\Desktop\한글문서탬플릿\식물도감\네이버자료\돌단풍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323693">
            <a:off x="685800" y="4427538"/>
            <a:ext cx="1933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5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77271">
            <a:off x="6397625" y="2055813"/>
            <a:ext cx="2130425" cy="17414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206" name="Picture 8" descr="C:\Users\nhn\Desktop\한글문서탬플릿\식물도감\네이버자료\땅비사리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367671">
            <a:off x="6524625" y="2166938"/>
            <a:ext cx="19050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0975124">
            <a:off x="2659063" y="4545013"/>
            <a:ext cx="2254250" cy="18256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208" name="Picture 2" descr="C:\Documents and Settings\nhn\My Documents\받은 파일\새로운꽃\다래_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77100">
            <a:off x="2789238" y="4665663"/>
            <a:ext cx="20034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11238411">
            <a:off x="6435725" y="4459288"/>
            <a:ext cx="2168525" cy="18399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7000"/>
              </a:prstClr>
            </a:outerShdw>
          </a:effectLst>
        </p:spPr>
      </p:pic>
      <p:pic>
        <p:nvPicPr>
          <p:cNvPr id="8210" name="Picture 12" descr="C:\Users\nhn\Desktop\한글문서탬플릿\식물도감\네이버자료\으름덩굴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 rot="426749">
            <a:off x="6588125" y="4587875"/>
            <a:ext cx="191135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직사각형 50"/>
          <p:cNvSpPr/>
          <p:nvPr/>
        </p:nvSpPr>
        <p:spPr>
          <a:xfrm rot="120000">
            <a:off x="611188" y="3252788"/>
            <a:ext cx="2017712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내용을 적어주세요</a:t>
            </a: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.</a:t>
            </a:r>
          </a:p>
        </p:txBody>
      </p:sp>
      <p:sp>
        <p:nvSpPr>
          <p:cNvPr id="52" name="직사각형 51"/>
          <p:cNvSpPr/>
          <p:nvPr/>
        </p:nvSpPr>
        <p:spPr>
          <a:xfrm rot="180000">
            <a:off x="2665413" y="5983288"/>
            <a:ext cx="2124075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내용을 적어주세요</a:t>
            </a: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.</a:t>
            </a:r>
          </a:p>
        </p:txBody>
      </p:sp>
      <p:sp>
        <p:nvSpPr>
          <p:cNvPr id="53" name="직사각형 52"/>
          <p:cNvSpPr/>
          <p:nvPr/>
        </p:nvSpPr>
        <p:spPr>
          <a:xfrm rot="360000">
            <a:off x="6334125" y="3398838"/>
            <a:ext cx="2062163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내용을 적어주세요</a:t>
            </a: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.</a:t>
            </a:r>
          </a:p>
        </p:txBody>
      </p:sp>
      <p:sp>
        <p:nvSpPr>
          <p:cNvPr id="54" name="직사각형 53"/>
          <p:cNvSpPr/>
          <p:nvPr/>
        </p:nvSpPr>
        <p:spPr>
          <a:xfrm>
            <a:off x="4500563" y="3113088"/>
            <a:ext cx="1800225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내용을 적어주세요</a:t>
            </a: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.</a:t>
            </a:r>
          </a:p>
        </p:txBody>
      </p:sp>
      <p:sp>
        <p:nvSpPr>
          <p:cNvPr id="55" name="직사각형 54"/>
          <p:cNvSpPr/>
          <p:nvPr/>
        </p:nvSpPr>
        <p:spPr>
          <a:xfrm rot="420000">
            <a:off x="6386513" y="5875338"/>
            <a:ext cx="2087562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내용을 적어주세요</a:t>
            </a: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.</a:t>
            </a:r>
          </a:p>
        </p:txBody>
      </p:sp>
      <p:sp>
        <p:nvSpPr>
          <p:cNvPr id="56" name="직사각형 55"/>
          <p:cNvSpPr/>
          <p:nvPr/>
        </p:nvSpPr>
        <p:spPr>
          <a:xfrm rot="-300000">
            <a:off x="2590800" y="3517900"/>
            <a:ext cx="1911350" cy="385763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내용을 적어주세요</a:t>
            </a: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.</a:t>
            </a:r>
          </a:p>
        </p:txBody>
      </p:sp>
      <p:sp>
        <p:nvSpPr>
          <p:cNvPr id="57" name="직사각형 56"/>
          <p:cNvSpPr/>
          <p:nvPr/>
        </p:nvSpPr>
        <p:spPr>
          <a:xfrm rot="-360000">
            <a:off x="696913" y="5722938"/>
            <a:ext cx="1936750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내용을 적어주세요</a:t>
            </a: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.</a:t>
            </a:r>
          </a:p>
        </p:txBody>
      </p:sp>
      <p:sp>
        <p:nvSpPr>
          <p:cNvPr id="58" name="직사각형 57"/>
          <p:cNvSpPr/>
          <p:nvPr/>
        </p:nvSpPr>
        <p:spPr>
          <a:xfrm rot="240000">
            <a:off x="4873625" y="5427663"/>
            <a:ext cx="1576388" cy="3873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내용을 적어주세요</a:t>
            </a: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직사각형 5"/>
          <p:cNvSpPr>
            <a:spLocks noChangeArrowheads="1"/>
          </p:cNvSpPr>
          <p:nvPr/>
        </p:nvSpPr>
        <p:spPr bwMode="auto">
          <a:xfrm>
            <a:off x="1155700" y="1492250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8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1.  </a:t>
            </a:r>
            <a:r>
              <a:rPr lang="ko-KR" altLang="en-US" sz="28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이름</a:t>
            </a:r>
            <a:endParaRPr lang="en-US" altLang="ko-KR" sz="2800">
              <a:solidFill>
                <a:schemeClr val="bg1"/>
              </a:solidFill>
              <a:latin typeface="나눔고딕"/>
              <a:ea typeface="맑은 고딕" pitchFamily="34" charset="-127"/>
            </a:endParaRPr>
          </a:p>
        </p:txBody>
      </p:sp>
      <p:grpSp>
        <p:nvGrpSpPr>
          <p:cNvPr id="9218" name="그룹 10"/>
          <p:cNvGrpSpPr>
            <a:grpSpLocks/>
          </p:cNvGrpSpPr>
          <p:nvPr/>
        </p:nvGrpSpPr>
        <p:grpSpPr bwMode="auto">
          <a:xfrm>
            <a:off x="1171575" y="1331913"/>
            <a:ext cx="3400425" cy="4041775"/>
            <a:chOff x="1171296" y="1332604"/>
            <a:chExt cx="3112672" cy="4040612"/>
          </a:xfrm>
        </p:grpSpPr>
        <p:pic>
          <p:nvPicPr>
            <p:cNvPr id="9225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71296" y="1332604"/>
              <a:ext cx="3096344" cy="80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1296" y="5249391"/>
              <a:ext cx="3024336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87624" y="2116528"/>
              <a:ext cx="3096344" cy="80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직사각형 12"/>
          <p:cNvSpPr/>
          <p:nvPr/>
        </p:nvSpPr>
        <p:spPr>
          <a:xfrm>
            <a:off x="1619250" y="2379663"/>
            <a:ext cx="865188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OTF"/>
                <a:ea typeface="나눔고딕OTF"/>
                <a:cs typeface="나눔고딕OTF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학명</a:t>
            </a:r>
            <a:endParaRPr lang="ko-KR" altLang="en-US" sz="1000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구분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크기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개화기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식재지역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번식방법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용도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411413" y="2379663"/>
            <a:ext cx="2160587" cy="2503487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학명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구분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00 - 00 cm</a:t>
            </a: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개화기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식재지역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번식방법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6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용도</a:t>
            </a:r>
          </a:p>
        </p:txBody>
      </p:sp>
      <p:pic>
        <p:nvPicPr>
          <p:cNvPr id="15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268413"/>
            <a:ext cx="31686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595959">
                <a:alpha val="42000"/>
              </a:srgbClr>
            </a:outerShdw>
          </a:effectLst>
        </p:spPr>
      </p:pic>
      <p:pic>
        <p:nvPicPr>
          <p:cNvPr id="9222" name="Picture 4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222942">
            <a:off x="6297613" y="847725"/>
            <a:ext cx="10668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5364163" y="4910138"/>
            <a:ext cx="244792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2011.6.14 / </a:t>
            </a:r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지리산</a:t>
            </a: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 / Nikon D70</a:t>
            </a:r>
          </a:p>
        </p:txBody>
      </p:sp>
      <p:pic>
        <p:nvPicPr>
          <p:cNvPr id="9224" name="Picture 2" descr="C:\Documents and Settings\nhn\바탕 화면\컨텐츠수급\새로운꽃\돌단풍_1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8463" y="1462088"/>
            <a:ext cx="25844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직사각형 5"/>
          <p:cNvSpPr>
            <a:spLocks noChangeArrowheads="1"/>
          </p:cNvSpPr>
          <p:nvPr/>
        </p:nvSpPr>
        <p:spPr bwMode="auto">
          <a:xfrm>
            <a:off x="1155700" y="1492250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SzPct val="100000"/>
              <a:buFontTx/>
              <a:buBlip>
                <a:blip r:embed="rId2"/>
              </a:buBlip>
            </a:pPr>
            <a:r>
              <a:rPr lang="ko-KR" altLang="en-US" sz="28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 이름</a:t>
            </a:r>
            <a:endParaRPr lang="en-US" altLang="ko-KR" sz="2800">
              <a:solidFill>
                <a:schemeClr val="bg1"/>
              </a:solidFill>
              <a:latin typeface="나눔고딕"/>
              <a:ea typeface="맑은 고딕" pitchFamily="34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19250" y="2379663"/>
            <a:ext cx="865188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OTF"/>
                <a:ea typeface="나눔고딕OTF"/>
                <a:cs typeface="나눔고딕OTF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학명</a:t>
            </a:r>
            <a:endParaRPr lang="ko-KR" altLang="en-US" sz="1000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구분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크기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개화기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식재지역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번식방법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 </a:t>
            </a:r>
            <a:r>
              <a:rPr lang="ko-KR" altLang="en-US" sz="1000" b="1" u="sng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용도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</p:txBody>
      </p:sp>
      <p:grpSp>
        <p:nvGrpSpPr>
          <p:cNvPr id="10243" name="그룹 10"/>
          <p:cNvGrpSpPr>
            <a:grpSpLocks/>
          </p:cNvGrpSpPr>
          <p:nvPr/>
        </p:nvGrpSpPr>
        <p:grpSpPr bwMode="auto">
          <a:xfrm>
            <a:off x="1171575" y="1331913"/>
            <a:ext cx="3400425" cy="4041775"/>
            <a:chOff x="1171296" y="1332604"/>
            <a:chExt cx="3112672" cy="4040612"/>
          </a:xfrm>
        </p:grpSpPr>
        <p:pic>
          <p:nvPicPr>
            <p:cNvPr id="10249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71296" y="1332604"/>
              <a:ext cx="3096344" cy="80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71296" y="5249391"/>
              <a:ext cx="3024336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:\Users\nhn\Desktop\한글문서탬플릿\식물도감\소스\line_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7624" y="2116528"/>
              <a:ext cx="3096344" cy="80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직사각형 12"/>
          <p:cNvSpPr/>
          <p:nvPr/>
        </p:nvSpPr>
        <p:spPr>
          <a:xfrm>
            <a:off x="2411413" y="2379663"/>
            <a:ext cx="2160587" cy="2516187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학명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구분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00 - 00 cm</a:t>
            </a: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개화기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식재지역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7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번식방법</a:t>
            </a:r>
            <a:endParaRPr lang="en-US" altLang="ko-KR" sz="1000" b="1">
              <a:solidFill>
                <a:srgbClr val="003300"/>
              </a:solidFill>
              <a:latin typeface="나눔고딕"/>
              <a:ea typeface="맑은 고딕" pitchFamily="34" charset="-127"/>
            </a:endParaRPr>
          </a:p>
          <a:p>
            <a:pPr latinLnBrk="1">
              <a:lnSpc>
                <a:spcPts val="2600"/>
              </a:lnSpc>
            </a:pPr>
            <a:r>
              <a:rPr lang="ko-KR" altLang="en-US" sz="1000" b="1">
                <a:solidFill>
                  <a:srgbClr val="003300"/>
                </a:solidFill>
                <a:latin typeface="나눔고딕"/>
                <a:ea typeface="맑은 고딕" pitchFamily="34" charset="-127"/>
              </a:rPr>
              <a:t>용도</a:t>
            </a:r>
          </a:p>
        </p:txBody>
      </p:sp>
      <p:pic>
        <p:nvPicPr>
          <p:cNvPr id="14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268413"/>
            <a:ext cx="31686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t" rotWithShape="0">
              <a:srgbClr val="595959">
                <a:alpha val="42000"/>
              </a:srgbClr>
            </a:outerShdw>
          </a:effectLst>
        </p:spPr>
      </p:pic>
      <p:pic>
        <p:nvPicPr>
          <p:cNvPr id="10246" name="Picture 4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222942">
            <a:off x="6297613" y="847725"/>
            <a:ext cx="10668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5364163" y="4910138"/>
            <a:ext cx="244792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2011.6.14 / </a:t>
            </a:r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지리산</a:t>
            </a:r>
            <a:r>
              <a:rPr lang="en-US" altLang="ko-KR" sz="800" b="1">
                <a:solidFill>
                  <a:srgbClr val="003300"/>
                </a:solidFill>
                <a:latin typeface="宋体" charset="-122"/>
              </a:rPr>
              <a:t> / Nikon D70</a:t>
            </a:r>
          </a:p>
        </p:txBody>
      </p:sp>
      <p:pic>
        <p:nvPicPr>
          <p:cNvPr id="10248" name="Picture 2" descr="C:\Documents and Settings\nhn\바탕 화면\컨텐츠수급\새로운꽃\돌단풍_1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78463" y="1462088"/>
            <a:ext cx="25844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직사각형 8"/>
          <p:cNvSpPr>
            <a:spLocks noChangeArrowheads="1"/>
          </p:cNvSpPr>
          <p:nvPr/>
        </p:nvSpPr>
        <p:spPr bwMode="auto">
          <a:xfrm>
            <a:off x="674688" y="70961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4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1.  </a:t>
            </a:r>
            <a:r>
              <a:rPr lang="ko-KR" altLang="en-US" sz="24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이름 </a:t>
            </a:r>
            <a:endParaRPr lang="en-US" altLang="ko-KR" sz="2400">
              <a:solidFill>
                <a:schemeClr val="bg1"/>
              </a:solidFill>
              <a:latin typeface="나눔고딕"/>
              <a:ea typeface="맑은 고딕" pitchFamily="34" charset="-127"/>
            </a:endParaRPr>
          </a:p>
        </p:txBody>
      </p:sp>
      <p:pic>
        <p:nvPicPr>
          <p:cNvPr id="11266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603625"/>
            <a:ext cx="7610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직사각형 18"/>
          <p:cNvSpPr>
            <a:spLocks noChangeArrowheads="1"/>
          </p:cNvSpPr>
          <p:nvPr/>
        </p:nvSpPr>
        <p:spPr bwMode="auto">
          <a:xfrm>
            <a:off x="747713" y="3894138"/>
            <a:ext cx="215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4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2.  </a:t>
            </a:r>
            <a:r>
              <a:rPr lang="ko-KR" altLang="en-US" sz="24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이름</a:t>
            </a:r>
            <a:endParaRPr lang="en-US" altLang="ko-KR" sz="2400">
              <a:solidFill>
                <a:schemeClr val="bg1"/>
              </a:solidFill>
              <a:latin typeface="나눔고딕"/>
              <a:ea typeface="맑은 고딕" pitchFamily="34" charset="-127"/>
            </a:endParaRPr>
          </a:p>
        </p:txBody>
      </p:sp>
      <p:pic>
        <p:nvPicPr>
          <p:cNvPr id="11268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496888"/>
            <a:ext cx="7610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그룹 21"/>
          <p:cNvGrpSpPr>
            <a:grpSpLocks/>
          </p:cNvGrpSpPr>
          <p:nvPr/>
        </p:nvGrpSpPr>
        <p:grpSpPr bwMode="auto">
          <a:xfrm>
            <a:off x="2700338" y="677863"/>
            <a:ext cx="2951162" cy="2335212"/>
            <a:chOff x="2699792" y="620688"/>
            <a:chExt cx="2952328" cy="2336537"/>
          </a:xfrm>
        </p:grpSpPr>
        <p:sp>
          <p:nvSpPr>
            <p:cNvPr id="15" name="직사각형 14"/>
            <p:cNvSpPr/>
            <p:nvPr/>
          </p:nvSpPr>
          <p:spPr>
            <a:xfrm>
              <a:off x="2699792" y="620688"/>
              <a:ext cx="863941" cy="23365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OTF"/>
                  <a:ea typeface="나눔고딕OTF"/>
                  <a:cs typeface="나눔고딕OTF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학명</a:t>
              </a:r>
              <a:endParaRPr lang="ko-KR" altLang="en-US" sz="1000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구분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크기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개화기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식재지역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번식방법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용도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492267" y="620688"/>
              <a:ext cx="2159853" cy="22872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학명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구분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00 - 00 cm</a:t>
              </a: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개화기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식재지역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번식방법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용도</a:t>
              </a:r>
            </a:p>
          </p:txBody>
        </p:sp>
      </p:grpSp>
      <p:grpSp>
        <p:nvGrpSpPr>
          <p:cNvPr id="11270" name="그룹 24"/>
          <p:cNvGrpSpPr>
            <a:grpSpLocks/>
          </p:cNvGrpSpPr>
          <p:nvPr/>
        </p:nvGrpSpPr>
        <p:grpSpPr bwMode="auto">
          <a:xfrm>
            <a:off x="2700338" y="3844925"/>
            <a:ext cx="2951162" cy="2336800"/>
            <a:chOff x="2699792" y="620688"/>
            <a:chExt cx="2952328" cy="2336537"/>
          </a:xfrm>
        </p:grpSpPr>
        <p:sp>
          <p:nvSpPr>
            <p:cNvPr id="26" name="직사각형 25"/>
            <p:cNvSpPr/>
            <p:nvPr/>
          </p:nvSpPr>
          <p:spPr>
            <a:xfrm>
              <a:off x="2699792" y="620688"/>
              <a:ext cx="863941" cy="23365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OTF"/>
                  <a:ea typeface="나눔고딕OTF"/>
                  <a:cs typeface="나눔고딕OTF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학명</a:t>
              </a:r>
              <a:endParaRPr lang="ko-KR" altLang="en-US" sz="1000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구분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크기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개화기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식재지역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번식방법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용도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492267" y="620688"/>
              <a:ext cx="2159853" cy="23365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학명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구분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00 - 00 cm</a:t>
              </a: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개화기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식재지역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번식방법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용도</a:t>
              </a:r>
            </a:p>
          </p:txBody>
        </p:sp>
      </p:grpSp>
      <p:pic>
        <p:nvPicPr>
          <p:cNvPr id="11271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5713" y="795338"/>
            <a:ext cx="33909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3935413"/>
            <a:ext cx="331152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Documents and Settings\nhn\바탕 화면\컨텐츠수급\새로운꽃\괭이눈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1028700"/>
            <a:ext cx="3024188" cy="20653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30000"/>
              </a:prstClr>
            </a:outerShdw>
          </a:effectLst>
        </p:spPr>
      </p:pic>
      <p:pic>
        <p:nvPicPr>
          <p:cNvPr id="30" name="Picture 3" descr="C:\Documents and Settings\nhn\바탕 화면\컨텐츠수급\새로운꽃\땅비싸리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7163" y="4143375"/>
            <a:ext cx="3011487" cy="1951038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11275" name="Picture 2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607189">
            <a:off x="6294438" y="3527425"/>
            <a:ext cx="993775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585915">
            <a:off x="6294438" y="427038"/>
            <a:ext cx="9937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직사각형 29"/>
          <p:cNvSpPr/>
          <p:nvPr/>
        </p:nvSpPr>
        <p:spPr>
          <a:xfrm>
            <a:off x="5724525" y="5732463"/>
            <a:ext cx="2447925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>
              <a:lnSpc>
                <a:spcPts val="2300"/>
              </a:lnSpc>
            </a:pPr>
            <a:r>
              <a:rPr lang="en-US" altLang="ko-KR" sz="800" b="1">
                <a:solidFill>
                  <a:srgbClr val="4F6228"/>
                </a:solidFill>
                <a:latin typeface="宋体" charset="-122"/>
              </a:rPr>
              <a:t>2011.00.00 / </a:t>
            </a:r>
            <a:r>
              <a:rPr lang="ko-KR" altLang="en-US" sz="800" b="1">
                <a:solidFill>
                  <a:srgbClr val="4F6228"/>
                </a:solidFill>
                <a:latin typeface="宋体" charset="-122"/>
              </a:rPr>
              <a:t>촬영장소</a:t>
            </a:r>
            <a:r>
              <a:rPr lang="en-US" altLang="ko-KR" sz="800" b="1">
                <a:solidFill>
                  <a:srgbClr val="4F6228"/>
                </a:solidFill>
                <a:latin typeface="宋体" charset="-122"/>
              </a:rPr>
              <a:t> / </a:t>
            </a:r>
            <a:r>
              <a:rPr lang="ko-KR" altLang="en-US" sz="800" b="1">
                <a:solidFill>
                  <a:srgbClr val="4F6228"/>
                </a:solidFill>
                <a:latin typeface="宋体" charset="-122"/>
              </a:rPr>
              <a:t>카메라 기종</a:t>
            </a:r>
            <a:endParaRPr lang="en-US" altLang="ko-KR" sz="800" b="1">
              <a:solidFill>
                <a:srgbClr val="4F6228"/>
              </a:solidFill>
              <a:latin typeface="宋体" charset="-122"/>
            </a:endParaRPr>
          </a:p>
        </p:txBody>
      </p:sp>
      <p:pic>
        <p:nvPicPr>
          <p:cNvPr id="13314" name="Picture 2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00000">
            <a:off x="4230688" y="5737225"/>
            <a:ext cx="917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직사각형 10"/>
          <p:cNvSpPr>
            <a:spLocks noChangeArrowheads="1"/>
          </p:cNvSpPr>
          <p:nvPr/>
        </p:nvSpPr>
        <p:spPr bwMode="auto">
          <a:xfrm>
            <a:off x="5259388" y="908050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8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3.  </a:t>
            </a:r>
            <a:r>
              <a:rPr lang="ko-KR" altLang="en-US" sz="28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이름</a:t>
            </a:r>
            <a:endParaRPr lang="en-US" altLang="ko-KR" sz="2800">
              <a:solidFill>
                <a:schemeClr val="bg1"/>
              </a:solidFill>
              <a:latin typeface="나눔고딕"/>
              <a:ea typeface="맑은 고딕" pitchFamily="34" charset="-127"/>
            </a:endParaRPr>
          </a:p>
        </p:txBody>
      </p:sp>
      <p:pic>
        <p:nvPicPr>
          <p:cNvPr id="13316" name="Picture 12" descr="C:\Users\nhn\Desktop\한글문서탬플릿\식물도감\소스\lin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5263" y="747713"/>
            <a:ext cx="3382962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C:\Users\nhn\Desktop\한글문서탬플릿\식물도감\소스\line_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5263" y="6092825"/>
            <a:ext cx="33051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2" descr="C:\Users\nhn\Desktop\한글문서탬플릿\식물도감\소스\line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3" y="1531938"/>
            <a:ext cx="338137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9" name="그룹 18"/>
          <p:cNvGrpSpPr>
            <a:grpSpLocks/>
          </p:cNvGrpSpPr>
          <p:nvPr/>
        </p:nvGrpSpPr>
        <p:grpSpPr bwMode="auto">
          <a:xfrm>
            <a:off x="5724525" y="1844675"/>
            <a:ext cx="2951163" cy="2516188"/>
            <a:chOff x="1619672" y="2379702"/>
            <a:chExt cx="2952328" cy="2516073"/>
          </a:xfrm>
        </p:grpSpPr>
        <p:sp>
          <p:nvSpPr>
            <p:cNvPr id="14" name="직사각형 13"/>
            <p:cNvSpPr/>
            <p:nvPr/>
          </p:nvSpPr>
          <p:spPr>
            <a:xfrm>
              <a:off x="1619672" y="2379702"/>
              <a:ext cx="863941" cy="25160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lnSpc>
                  <a:spcPts val="27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OTF"/>
                  <a:ea typeface="나눔고딕OTF"/>
                  <a:cs typeface="나눔고딕OTF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학명</a:t>
              </a:r>
              <a:endParaRPr lang="ko-KR" altLang="en-US" sz="1000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7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구분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700"/>
                </a:lnSpc>
              </a:pPr>
              <a:r>
                <a:rPr lang="ko-KR" altLang="en-US" sz="1000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크기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700"/>
                </a:lnSpc>
              </a:pPr>
              <a:r>
                <a:rPr lang="ko-KR" altLang="en-US" sz="1000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개화기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7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식재지역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7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번식방법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7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용도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412148" y="2379702"/>
              <a:ext cx="2159852" cy="25160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lnSpc>
                  <a:spcPts val="27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학명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7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구분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7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00 - 00 cm</a:t>
              </a:r>
            </a:p>
            <a:p>
              <a:pPr latinLnBrk="1">
                <a:lnSpc>
                  <a:spcPts val="27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개화기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7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식재지역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7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번식방법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6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용도</a:t>
              </a:r>
            </a:p>
          </p:txBody>
        </p:sp>
      </p:grpSp>
      <p:pic>
        <p:nvPicPr>
          <p:cNvPr id="20" name="Picture 19" descr="C:\Users\nhn\Desktop\한글문서탬플릿\식물도감\소스\종이\종이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49275"/>
            <a:ext cx="4114800" cy="5975350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  <p:pic>
        <p:nvPicPr>
          <p:cNvPr id="13321" name="Picture 2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600000">
            <a:off x="408781" y="319882"/>
            <a:ext cx="9255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C:\Documents and Settings\nhn\바탕 화면\컨텐츠수급\새로운꽃\돌단풍0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908050"/>
            <a:ext cx="367188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" descr="C:\Documents and Settings\nhn\바탕 화면\컨텐츠수급\새로운꽃\돌단풍_2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79488" y="3476625"/>
            <a:ext cx="366553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755650" y="6092825"/>
            <a:ext cx="1871663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설명</a:t>
            </a:r>
            <a:endParaRPr lang="en-US" altLang="ko-KR" sz="800" b="1">
              <a:solidFill>
                <a:srgbClr val="003300"/>
              </a:solidFill>
              <a:latin typeface="宋体" charset="-122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348038" y="6092825"/>
            <a:ext cx="1871662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설명</a:t>
            </a:r>
            <a:endParaRPr lang="en-US" altLang="ko-KR" sz="800" b="1">
              <a:solidFill>
                <a:srgbClr val="003300"/>
              </a:solidFill>
              <a:latin typeface="宋体" charset="-122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40425" y="6092825"/>
            <a:ext cx="1871663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latinLnBrk="1"/>
            <a:r>
              <a:rPr lang="ko-KR" altLang="en-US" sz="800" b="1">
                <a:solidFill>
                  <a:srgbClr val="003300"/>
                </a:solidFill>
                <a:latin typeface="宋体" charset="-122"/>
              </a:rPr>
              <a:t>설명</a:t>
            </a:r>
            <a:endParaRPr lang="en-US" altLang="ko-KR" sz="800" b="1">
              <a:solidFill>
                <a:srgbClr val="003300"/>
              </a:solidFill>
              <a:latin typeface="宋体" charset="-122"/>
            </a:endParaRPr>
          </a:p>
        </p:txBody>
      </p:sp>
      <p:pic>
        <p:nvPicPr>
          <p:cNvPr id="14340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496888"/>
            <a:ext cx="7610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직사각형 21"/>
          <p:cNvSpPr>
            <a:spLocks noChangeArrowheads="1"/>
          </p:cNvSpPr>
          <p:nvPr/>
        </p:nvSpPr>
        <p:spPr bwMode="auto">
          <a:xfrm>
            <a:off x="674688" y="70961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en-US" altLang="ko-KR" sz="24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4.  </a:t>
            </a:r>
            <a:r>
              <a:rPr lang="ko-KR" altLang="en-US" sz="2400">
                <a:solidFill>
                  <a:schemeClr val="bg1"/>
                </a:solidFill>
                <a:latin typeface="나눔고딕"/>
                <a:ea typeface="맑은 고딕" pitchFamily="34" charset="-127"/>
              </a:rPr>
              <a:t>이름</a:t>
            </a:r>
            <a:endParaRPr lang="en-US" altLang="ko-KR" sz="2400">
              <a:solidFill>
                <a:schemeClr val="bg1"/>
              </a:solidFill>
              <a:latin typeface="나눔고딕"/>
              <a:ea typeface="맑은 고딕" pitchFamily="34" charset="-127"/>
            </a:endParaRPr>
          </a:p>
        </p:txBody>
      </p:sp>
      <p:pic>
        <p:nvPicPr>
          <p:cNvPr id="14342" name="Picture 4" descr="C:\Users\nhn\Desktop\한글문서탬플릿\식물도감\소스\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3679825"/>
            <a:ext cx="76104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그룹 14"/>
          <p:cNvGrpSpPr>
            <a:grpSpLocks/>
          </p:cNvGrpSpPr>
          <p:nvPr/>
        </p:nvGrpSpPr>
        <p:grpSpPr bwMode="auto">
          <a:xfrm>
            <a:off x="2700338" y="677863"/>
            <a:ext cx="2951162" cy="2335212"/>
            <a:chOff x="2699792" y="620688"/>
            <a:chExt cx="2952328" cy="2336537"/>
          </a:xfrm>
        </p:grpSpPr>
        <p:sp>
          <p:nvSpPr>
            <p:cNvPr id="16" name="직사각형 15"/>
            <p:cNvSpPr/>
            <p:nvPr/>
          </p:nvSpPr>
          <p:spPr>
            <a:xfrm>
              <a:off x="2699792" y="620688"/>
              <a:ext cx="863941" cy="23365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OTF"/>
                  <a:ea typeface="나눔고딕OTF"/>
                  <a:cs typeface="나눔고딕OTF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학명</a:t>
              </a:r>
              <a:endParaRPr lang="ko-KR" altLang="en-US" sz="1000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구분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크기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개화기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식재지역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번식방법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 </a:t>
              </a:r>
              <a:r>
                <a:rPr lang="ko-KR" altLang="en-US" sz="1000" b="1" u="sng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용도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492267" y="620688"/>
              <a:ext cx="2159853" cy="23365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학명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구분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en-US" altLang="ko-KR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00 - 00 cm</a:t>
              </a: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개화기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식재지역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번식방법</a:t>
              </a:r>
              <a:endParaRPr lang="en-US" altLang="ko-KR" sz="1000" b="1">
                <a:solidFill>
                  <a:srgbClr val="003300"/>
                </a:solidFill>
                <a:latin typeface="나눔고딕"/>
                <a:ea typeface="맑은 고딕" pitchFamily="34" charset="-127"/>
              </a:endParaRPr>
            </a:p>
            <a:p>
              <a:pPr latinLnBrk="1">
                <a:lnSpc>
                  <a:spcPts val="2500"/>
                </a:lnSpc>
              </a:pPr>
              <a:r>
                <a:rPr lang="ko-KR" altLang="en-US" sz="1000" b="1">
                  <a:solidFill>
                    <a:srgbClr val="003300"/>
                  </a:solidFill>
                  <a:latin typeface="나눔고딕"/>
                  <a:ea typeface="맑은 고딕" pitchFamily="34" charset="-127"/>
                </a:rPr>
                <a:t>용도</a:t>
              </a:r>
            </a:p>
          </p:txBody>
        </p:sp>
      </p:grpSp>
      <p:pic>
        <p:nvPicPr>
          <p:cNvPr id="14344" name="Picture 4" descr="C:\Users\nhn\Desktop\한글문서탬플릿\식물도감\소스\종이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9838" y="795338"/>
            <a:ext cx="3392487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C:\Users\nhn\Desktop\한글문서탬플릿\식물도감\소스\테이프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85915">
            <a:off x="6294438" y="427038"/>
            <a:ext cx="99377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Documents and Settings\nhn\바탕 화면\컨텐츠수급\새로운꽃\으름덩굴0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7788" y="990600"/>
            <a:ext cx="3101975" cy="2160588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0000"/>
              </a:schemeClr>
            </a:outerShdw>
          </a:effectLst>
        </p:spPr>
      </p:pic>
      <p:pic>
        <p:nvPicPr>
          <p:cNvPr id="26" name="Picture 2" descr="C:\Documents and Settings\nhn\바탕 화면\컨텐츠수급\새로운꽃\으름덩굴0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4221163"/>
            <a:ext cx="2449512" cy="1776412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0" name="Picture 3" descr="C:\Documents and Settings\nhn\바탕 화면\컨텐츠수급\새로운꽃\으름덩굴_2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0750" y="4240213"/>
            <a:ext cx="2387600" cy="1760537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31" name="Picture 4" descr="C:\Documents and Settings\nhn\바탕 화면\컨텐츠수급\새로운꽃\으름덩굴_1_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4221163"/>
            <a:ext cx="2376487" cy="1800225"/>
          </a:xfrm>
          <a:prstGeom prst="rect">
            <a:avLst/>
          </a:prstGeom>
          <a:noFill/>
          <a:effectLst>
            <a:outerShdw blurRad="50800" dist="25400" dir="18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9" descr="C:\Documents and Settings\nhn\My Documents\받은 파일\새로운꽃\다래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933825"/>
            <a:ext cx="259238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2" name="그룹 7"/>
          <p:cNvGrpSpPr>
            <a:grpSpLocks/>
          </p:cNvGrpSpPr>
          <p:nvPr/>
        </p:nvGrpSpPr>
        <p:grpSpPr bwMode="auto">
          <a:xfrm>
            <a:off x="376238" y="333375"/>
            <a:ext cx="8443912" cy="6178550"/>
            <a:chOff x="179512" y="188641"/>
            <a:chExt cx="8856984" cy="6480720"/>
          </a:xfrm>
        </p:grpSpPr>
        <p:pic>
          <p:nvPicPr>
            <p:cNvPr id="15363" name="Picture 2" descr="C:\Users\nhn\Desktop\한글문서탬플릿\식물도감\소스\종이\가로긴종이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512" y="188641"/>
              <a:ext cx="8856984" cy="648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2" descr="C:\Documents and Settings\nhn\바탕 화면\식물도감_s\꽃무릇1-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000" y="404664"/>
              <a:ext cx="8352928" cy="6048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nhn\Desktop\한글문서탬플릿\식물도감\소스\종이\가로긴종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333375"/>
            <a:ext cx="8443912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8" descr="C:\Documents and Settings\nhn\바탕 화면\식물도감_s\큰꿩의비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" y="538163"/>
            <a:ext cx="3857625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Documents and Settings\nhn\바탕 화면\컨텐츠수급\새로운꽃\꿀풀_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25" y="3486150"/>
            <a:ext cx="3978275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Documents and Settings\nhn\바탕 화면\컨텐츠수급\새로운꽃\다래_1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4388" y="539750"/>
            <a:ext cx="39687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3721</TotalTime>
  <Words>157</Words>
  <Application>Microsoft Office PowerPoint</Application>
  <PresentationFormat>On-screen Show (4:3)</PresentationFormat>
  <Paragraphs>109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4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맑은 고딕</vt:lpstr>
      <vt:lpstr>Arial</vt:lpstr>
      <vt:lpstr>나눔명조</vt:lpstr>
      <vt:lpstr>나눔고딕</vt:lpstr>
      <vt:lpstr>宋体</vt:lpstr>
      <vt:lpstr>나눔고딕OTF</vt:lpstr>
      <vt:lpstr>디자인 사용자 지정</vt:lpstr>
      <vt:lpstr>디자인 사용자 지정</vt:lpstr>
      <vt:lpstr>디자인 사용자 지정</vt:lpstr>
      <vt:lpstr>디자인 사용자 지정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</dc:title>
  <dc:creator>네이버 한글캠페인</dc:creator>
  <cp:lastModifiedBy>pc</cp:lastModifiedBy>
  <cp:revision>2</cp:revision>
  <dcterms:created xsi:type="dcterms:W3CDTF">2011-08-31T07:22:03Z</dcterms:created>
  <dcterms:modified xsi:type="dcterms:W3CDTF">2012-05-06T13:39:18Z</dcterms:modified>
</cp:coreProperties>
</file>