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0" r:id="rId6"/>
    <p:sldId id="262" r:id="rId7"/>
    <p:sldId id="267" r:id="rId8"/>
    <p:sldId id="264" r:id="rId9"/>
    <p:sldId id="266" r:id="rId10"/>
    <p:sldId id="268" r:id="rId11"/>
    <p:sldId id="269" r:id="rId12"/>
  </p:sldIdLst>
  <p:sldSz cx="9144000" cy="6858000" type="screen4x3"/>
  <p:notesSz cx="6805613" cy="9939338"/>
  <p:embeddedFontLst>
    <p:embeddedFont>
      <p:font typeface="나눔고딕" pitchFamily="2" charset="-127"/>
      <p:regular r:id="rId13"/>
    </p:embeddedFont>
    <p:embeddedFont>
      <p:font typeface="나눔명조" panose="02010600030101010101" charset="-127"/>
      <p:regular r:id="rId14"/>
      <p:bold r:id="rId15"/>
    </p:embeddedFont>
  </p:embeddedFont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504A42"/>
    <a:srgbClr val="644F32"/>
    <a:srgbClr val="99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98298" autoAdjust="0"/>
  </p:normalViewPr>
  <p:slideViewPr>
    <p:cSldViewPr>
      <p:cViewPr varScale="1">
        <p:scale>
          <a:sx n="83" d="100"/>
          <a:sy n="83" d="100"/>
        </p:scale>
        <p:origin x="9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액자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nhn\바탕 화면\이미지소스\갤러리\frame_m00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981075"/>
            <a:ext cx="5641975" cy="4241800"/>
          </a:xfrm>
          <a:prstGeom prst="rect">
            <a:avLst/>
          </a:prstGeom>
          <a:noFill/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FD346-EDA0-4DD2-B344-661744CA1C4F}" type="datetimeFigureOut">
              <a:rPr lang="ko-KR" altLang="en-US"/>
              <a:pPr/>
              <a:t>2023-10-24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7F7A-BA94-4E1A-BC18-FD0A1F7A447B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C6C28-0D30-4B73-83AA-23D996B076C0}" type="datetimeFigureOut">
              <a:rPr lang="ko-KR" altLang="en-US"/>
              <a:pPr/>
              <a:t>2023-10-24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FE9CD-5DBD-4CAF-B7A8-C1F39B3BD86E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CA737-DE88-4E40-A382-62D7117EF0D1}" type="datetimeFigureOut">
              <a:rPr lang="ko-KR" altLang="en-US"/>
              <a:pPr/>
              <a:t>2023-10-24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E89A9-F1D9-443B-A60B-C7ED893AE09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나눔글꼴 설치링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5" descr="frame020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6"/>
          <p:cNvSpPr/>
          <p:nvPr userDrawn="1"/>
        </p:nvSpPr>
        <p:spPr>
          <a:xfrm>
            <a:off x="3492500" y="6237288"/>
            <a:ext cx="2252663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ko-KR" altLang="en-US" sz="800">
                <a:solidFill>
                  <a:srgbClr val="C4BD97"/>
                </a:solidFill>
                <a:latin typeface="나눔고딕"/>
                <a:ea typeface="Gulim" pitchFamily="34" charset="-127"/>
              </a:rPr>
              <a:t>이 문서는 나눔글꼴로 작성되었습니다  </a:t>
            </a:r>
            <a:r>
              <a:rPr lang="ko-KR" altLang="en-US" sz="800" u="sng">
                <a:solidFill>
                  <a:srgbClr val="FFCC66"/>
                </a:solidFill>
                <a:latin typeface="나눔고딕"/>
                <a:ea typeface="Gulim" pitchFamily="34" charset="-127"/>
                <a:hlinkClick r:id="rId3"/>
              </a:rPr>
              <a:t>설치하기</a:t>
            </a:r>
            <a:endParaRPr lang="ko-KR" altLang="en-US" sz="800" u="sng">
              <a:solidFill>
                <a:srgbClr val="FFCC66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5885F-D9D0-4A03-B0B4-494502C19AA9}" type="datetimeFigureOut">
              <a:rPr lang="ko-KR" altLang="en-US"/>
              <a:pPr/>
              <a:t>2023-10-24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49742-7EF4-4849-8F45-D9E7464EB380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배경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CC66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1D5CA6-9B20-4C8C-A618-C38ED43E759C}" type="datetimeFigureOut">
              <a:rPr lang="ko-KR" altLang="en-US"/>
              <a:pPr/>
              <a:t>2023-10-24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44F4A-3231-4ECB-860C-1C6DD43CB1F9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63408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22753-144D-41FF-9EB5-6887529820EF}" type="datetimeFigureOut">
              <a:rPr lang="ko-KR" altLang="en-US"/>
              <a:pPr/>
              <a:t>2023-10-24</a:t>
            </a:fld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A4AEBF-D90B-4776-9EA1-D0BEB1C044B2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액자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nhn\바탕 화면\이미지소스\갤러리\s\frame02_h500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30325" y="906463"/>
            <a:ext cx="6477000" cy="4394200"/>
          </a:xfrm>
          <a:prstGeom prst="rect">
            <a:avLst/>
          </a:prstGeom>
          <a:noFill/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DA130C-C067-435D-8603-042CE4B73F66}" type="datetimeFigureOut">
              <a:rPr lang="ko-KR" altLang="en-US"/>
              <a:pPr/>
              <a:t>2023-10-24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AC5F7-2728-4837-8BAE-F6DF41FECCC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액자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nhn\바탕 화면\이미지소스\갤러리\s\frame01_h500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765175"/>
            <a:ext cx="5327650" cy="4530725"/>
          </a:xfrm>
          <a:prstGeom prst="rect">
            <a:avLst/>
          </a:prstGeom>
          <a:noFill/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2E3B08-979A-42BB-AE98-1F6E4945DB5B}" type="datetimeFigureOut">
              <a:rPr lang="ko-KR" altLang="en-US"/>
              <a:pPr/>
              <a:t>2023-10-24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4EBE7-0375-43DA-A1A8-CF26F48C05AB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액자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nhn\바탕 화면\이미지소스\갤러리\s\frame070_h500.png"/>
          <p:cNvPicPr>
            <a:picLocks noChangeAspect="1" noChangeArrowheads="1"/>
          </p:cNvPicPr>
          <p:nvPr userDrawn="1"/>
        </p:nvPicPr>
        <p:blipFill>
          <a:blip r:embed="rId2"/>
          <a:srcRect b="1638"/>
          <a:stretch>
            <a:fillRect/>
          </a:stretch>
        </p:blipFill>
        <p:spPr bwMode="auto">
          <a:xfrm>
            <a:off x="2543175" y="663575"/>
            <a:ext cx="4017963" cy="4554538"/>
          </a:xfrm>
          <a:prstGeom prst="rect">
            <a:avLst/>
          </a:prstGeom>
          <a:noFill/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0723F6-B896-46B6-A982-8A9350BC6B36}" type="datetimeFigureOut">
              <a:rPr lang="ko-KR" altLang="en-US"/>
              <a:pPr/>
              <a:t>2023-10-24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8D297-82AF-4A91-86DC-C97123D9587E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액자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nhn\바탕 화면\이미지소스\갤러리\s\frame070_h500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460500"/>
            <a:ext cx="2806700" cy="3235325"/>
          </a:xfrm>
          <a:prstGeom prst="rect">
            <a:avLst/>
          </a:prstGeom>
          <a:noFill/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3" descr="C:\Documents and Settings\nhn\바탕 화면\이미지소스\갤러리\s\frame070_h500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460500"/>
            <a:ext cx="2808288" cy="3235325"/>
          </a:xfrm>
          <a:prstGeom prst="rect">
            <a:avLst/>
          </a:prstGeom>
          <a:noFill/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BFB0DB-07F1-4267-B4AB-D9716B8B20CB}" type="datetimeFigureOut">
              <a:rPr lang="ko-KR" altLang="en-US"/>
              <a:pPr/>
              <a:t>2023-10-24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608CA-97F6-4E02-9EEC-C095A7768003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액자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nhn\바탕 화면\이미지소스\갤러리\frame_m0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692150"/>
            <a:ext cx="6337300" cy="4773613"/>
          </a:xfrm>
          <a:prstGeom prst="rect">
            <a:avLst/>
          </a:prstGeom>
          <a:noFill/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D45E18-DCC8-4840-A6DE-25069C1C2E6C}" type="datetimeFigureOut">
              <a:rPr lang="ko-KR" altLang="en-US"/>
              <a:pPr/>
              <a:t>2023-10-24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24FB7-9FDE-4EA1-A430-2F20FB34D965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액자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Documents and Settings\nhn\바탕 화면\이미지소스\갤러리\frame_m0040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54063"/>
            <a:ext cx="6376988" cy="4781550"/>
          </a:xfrm>
          <a:prstGeom prst="rect">
            <a:avLst/>
          </a:prstGeom>
          <a:noFill/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3CB8B-6959-44BC-9E26-2E987AE628B0}" type="datetimeFigureOut">
              <a:rPr lang="ko-KR" altLang="en-US"/>
              <a:pPr/>
              <a:t>2023-10-24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56C4D-1066-4DE3-B880-D692C666DCF5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6" descr="frame020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sz="1200">
                <a:solidFill>
                  <a:srgbClr val="898989"/>
                </a:solidFill>
                <a:latin typeface="나눔명조"/>
                <a:ea typeface="Gulim" pitchFamily="34" charset="-127"/>
              </a:defRPr>
            </a:lvl1pPr>
          </a:lstStyle>
          <a:p>
            <a:fld id="{0FCCA49D-A397-4A79-A5D5-1F1F33381B96}" type="datetimeFigureOut">
              <a:rPr lang="ko-KR" altLang="en-US"/>
              <a:pPr/>
              <a:t>2023-10-24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sz="1200">
                <a:solidFill>
                  <a:srgbClr val="898989"/>
                </a:solidFill>
                <a:latin typeface="나눔명조"/>
                <a:ea typeface="Gulim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sz="1200">
                <a:solidFill>
                  <a:srgbClr val="898989"/>
                </a:solidFill>
                <a:latin typeface="나눔명조"/>
                <a:ea typeface="Gulim" pitchFamily="34" charset="-127"/>
              </a:defRPr>
            </a:lvl1pPr>
          </a:lstStyle>
          <a:p>
            <a:fld id="{DD8C1C5C-2C75-4812-9443-29E909F5BEC5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60" r:id="rId11"/>
    <p:sldLayoutId id="2147483661" r:id="rId12"/>
    <p:sldLayoutId id="2147483671" r:id="rId1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rgbClr val="FFCC66"/>
          </a:solidFill>
          <a:latin typeface="+mj-lt"/>
          <a:ea typeface="+mj-ea"/>
          <a:cs typeface="나눔명조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나눔명조"/>
          <a:ea typeface="나눔명조"/>
          <a:cs typeface="나눔명조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나눔명조"/>
          <a:ea typeface="나눔명조"/>
          <a:cs typeface="나눔명조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나눔명조"/>
          <a:ea typeface="나눔명조"/>
          <a:cs typeface="나눔명조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나눔명조"/>
          <a:ea typeface="나눔명조"/>
          <a:cs typeface="나눔명조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나눔명조"/>
          <a:ea typeface="나눔명조"/>
          <a:cs typeface="나눔명조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나눔명조"/>
          <a:ea typeface="나눔명조"/>
          <a:cs typeface="나눔명조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나눔명조"/>
          <a:ea typeface="나눔명조"/>
          <a:cs typeface="나눔명조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나눔명조"/>
          <a:ea typeface="나눔명조"/>
          <a:cs typeface="나눔명조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defRPr sz="3200" kern="1200">
          <a:solidFill>
            <a:srgbClr val="FFCC66"/>
          </a:solidFill>
          <a:latin typeface="+mn-lt"/>
          <a:ea typeface="+mn-ea"/>
          <a:cs typeface="나눔명조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defRPr sz="2800" kern="1200">
          <a:solidFill>
            <a:srgbClr val="FFCC66"/>
          </a:solidFill>
          <a:latin typeface="+mn-lt"/>
          <a:ea typeface="+mn-ea"/>
          <a:cs typeface="나눔명조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defRPr sz="2400" kern="1200">
          <a:solidFill>
            <a:srgbClr val="FFCC66"/>
          </a:solidFill>
          <a:latin typeface="+mn-lt"/>
          <a:ea typeface="+mn-ea"/>
          <a:cs typeface="나눔명조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defRPr sz="2000" kern="1200">
          <a:solidFill>
            <a:srgbClr val="FFCC66"/>
          </a:solidFill>
          <a:latin typeface="+mn-lt"/>
          <a:ea typeface="+mn-ea"/>
          <a:cs typeface="나눔명조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defRPr sz="2000" kern="1200">
          <a:solidFill>
            <a:srgbClr val="FFCC66"/>
          </a:solidFill>
          <a:latin typeface="+mn-lt"/>
          <a:ea typeface="+mn-ea"/>
          <a:cs typeface="나눔명조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51pptmoban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nhn\바탕 화면\이미지소스\갤러리\s\frame02_h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325" y="906463"/>
            <a:ext cx="6477000" cy="4394200"/>
          </a:xfrm>
          <a:prstGeom prst="rect">
            <a:avLst/>
          </a:prstGeom>
          <a:noFill/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2123728" y="1665128"/>
            <a:ext cx="4896544" cy="291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0132" y="2814679"/>
            <a:ext cx="3752104" cy="646331"/>
          </a:xfrm>
          <a:prstGeom prst="rect">
            <a:avLst/>
          </a:prstGeom>
          <a:noFill/>
          <a:effectLst>
            <a:outerShdw blurRad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spc="700" dirty="0">
                <a:gradFill>
                  <a:gsLst>
                    <a:gs pos="0">
                      <a:srgbClr val="FFCC66"/>
                    </a:gs>
                    <a:gs pos="100000">
                      <a:srgbClr val="FFCC66"/>
                    </a:gs>
                  </a:gsLst>
                  <a:lin ang="5400000" scaled="0"/>
                </a:gradFill>
                <a:latin typeface="나눔명조" pitchFamily="18" charset="-127"/>
                <a:ea typeface="나눔명조" pitchFamily="18" charset="-127"/>
              </a:rPr>
              <a:t>GALLERY</a:t>
            </a:r>
            <a:endParaRPr lang="ko-KR" altLang="en-US" sz="3600" spc="700" dirty="0">
              <a:gradFill>
                <a:gsLst>
                  <a:gs pos="0">
                    <a:srgbClr val="FFCC66"/>
                  </a:gs>
                  <a:gs pos="100000">
                    <a:srgbClr val="FFCC66"/>
                  </a:gs>
                </a:gsLst>
                <a:lin ang="5400000" scaled="0"/>
              </a:gra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492500" y="6237288"/>
            <a:ext cx="2252663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ko-KR" altLang="en-US" sz="800">
                <a:solidFill>
                  <a:srgbClr val="C4BD97"/>
                </a:solidFill>
                <a:latin typeface="나눔고딕"/>
                <a:ea typeface="Gulim" pitchFamily="34" charset="-127"/>
              </a:rPr>
              <a:t>이 문서는 나눔글꼴로 작성되었습니다  </a:t>
            </a:r>
            <a:r>
              <a:rPr lang="ko-KR" altLang="en-US" sz="800" u="sng">
                <a:solidFill>
                  <a:srgbClr val="92D050"/>
                </a:solidFill>
                <a:latin typeface="나눔고딕"/>
                <a:ea typeface="Gulim" pitchFamily="34" charset="-127"/>
                <a:hlinkClick r:id="rId3"/>
              </a:rPr>
              <a:t>설치하기</a:t>
            </a:r>
            <a:endParaRPr lang="ko-KR" altLang="en-US" sz="800" u="sng">
              <a:solidFill>
                <a:srgbClr val="92D050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311275" y="-7938"/>
            <a:ext cx="493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51PPT</a:t>
            </a:r>
            <a:r>
              <a:rPr lang="zh-CN" altLang="en-US"/>
              <a:t>模板网 </a:t>
            </a:r>
            <a:r>
              <a:rPr lang="en-US" altLang="zh-CN">
                <a:hlinkClick r:id="rId4"/>
              </a:rPr>
              <a:t>www.51pptmoban.com</a:t>
            </a:r>
            <a:r>
              <a:rPr lang="en-US" altLang="zh-CN"/>
              <a:t> </a:t>
            </a:r>
            <a:r>
              <a:rPr lang="zh-CN" altLang="en-US"/>
              <a:t>搜集整理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C:\Documents and Settings\nhn\바탕 화면\이미지소스\갤러리\frame_m0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205038"/>
            <a:ext cx="2360612" cy="19954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5" descr="C:\Documents and Settings\nhn\바탕 화면\이미지소스\갤러리\frame_m0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963" y="2205038"/>
            <a:ext cx="2247900" cy="19827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5" descr="C:\Documents and Settings\nhn\바탕 화면\이미지소스\갤러리\frame_m0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1700" y="2205038"/>
            <a:ext cx="2487613" cy="19827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C:\Documents and Settings\nhn\바탕 화면\이미지소스\갤러리\s\쇠라05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2987" y="2616200"/>
            <a:ext cx="1580400" cy="1201057"/>
          </a:xfrm>
          <a:prstGeom prst="rect">
            <a:avLst/>
          </a:prstGeom>
          <a:noFill/>
          <a:effectLst>
            <a:innerShdw blurRad="38100" dist="12700" dir="13500000">
              <a:prstClr val="black">
                <a:alpha val="50000"/>
              </a:prstClr>
            </a:innerShdw>
          </a:effectLst>
        </p:spPr>
      </p:pic>
      <p:pic>
        <p:nvPicPr>
          <p:cNvPr id="5123" name="Picture 3" descr="C:\Documents and Settings\nhn\바탕 화면\이미지소스\갤러리\s\쇠라04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08291" y="2564904"/>
            <a:ext cx="1764000" cy="1270080"/>
          </a:xfrm>
          <a:prstGeom prst="rect">
            <a:avLst/>
          </a:prstGeom>
          <a:noFill/>
          <a:effectLst>
            <a:innerShdw blurRad="38100" dist="12700" dir="13500000">
              <a:prstClr val="black">
                <a:alpha val="50000"/>
              </a:prstClr>
            </a:innerShdw>
          </a:effectLst>
        </p:spPr>
      </p:pic>
      <p:pic>
        <p:nvPicPr>
          <p:cNvPr id="5124" name="Picture 4" descr="C:\Documents and Settings\nhn\바탕 화면\이미지소스\갤러리\s\쇠라06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04867" y="2565400"/>
            <a:ext cx="1596738" cy="1281382"/>
          </a:xfrm>
          <a:prstGeom prst="rect">
            <a:avLst/>
          </a:prstGeom>
          <a:noFill/>
          <a:effectLst>
            <a:innerShdw blurRad="38100" dist="12700" dir="13500000">
              <a:prstClr val="black">
                <a:alpha val="50000"/>
              </a:prstClr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827088" y="4437063"/>
            <a:ext cx="2736850" cy="287337"/>
          </a:xfrm>
          <a:prstGeom prst="rect">
            <a:avLst/>
          </a:prstGeom>
          <a:noFill/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atinLnBrk="1">
              <a:lnSpc>
                <a:spcPct val="114000"/>
              </a:lnSpc>
            </a:pPr>
            <a:r>
              <a:rPr lang="ko-KR" altLang="en-US" sz="1200">
                <a:solidFill>
                  <a:srgbClr val="FFCC66"/>
                </a:solidFill>
                <a:latin typeface="나눔명조"/>
                <a:ea typeface="Gulim" pitchFamily="34" charset="-127"/>
              </a:rPr>
              <a:t>괭이질하는 농부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0263" y="4895850"/>
            <a:ext cx="23018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조르주 피에르 쇠라</a:t>
            </a:r>
            <a:r>
              <a:rPr lang="en-US" altLang="ko-KR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  Georges Pierre Seurat</a:t>
            </a:r>
            <a:endParaRPr lang="ko-KR" altLang="en-US" sz="700">
              <a:solidFill>
                <a:srgbClr val="FFCC66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088" y="5033963"/>
            <a:ext cx="2305050" cy="419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1882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년경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유화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캔버스에 유채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56.1x46.3cm 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솔로몬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R.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구겐하임미술관 소장 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901700" y="4797425"/>
            <a:ext cx="2230438" cy="0"/>
          </a:xfrm>
          <a:prstGeom prst="line">
            <a:avLst/>
          </a:prstGeom>
          <a:ln w="3175">
            <a:solidFill>
              <a:srgbClr val="504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36938" y="4437063"/>
            <a:ext cx="2736850" cy="303212"/>
          </a:xfrm>
          <a:prstGeom prst="rect">
            <a:avLst/>
          </a:prstGeom>
          <a:noFill/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atinLnBrk="1">
              <a:lnSpc>
                <a:spcPct val="114000"/>
              </a:lnSpc>
            </a:pPr>
            <a:r>
              <a:rPr lang="ko-KR" altLang="en-US" sz="1200">
                <a:solidFill>
                  <a:srgbClr val="FFCC66"/>
                </a:solidFill>
                <a:latin typeface="나눔명조"/>
                <a:ea typeface="Gulim" pitchFamily="34" charset="-127"/>
              </a:rPr>
              <a:t>빌 다브레</a:t>
            </a:r>
            <a:r>
              <a:rPr lang="en-US" altLang="ko-KR" sz="1200">
                <a:solidFill>
                  <a:srgbClr val="FFCC66"/>
                </a:solidFill>
                <a:latin typeface="나눔명조"/>
                <a:ea typeface="Gulim" pitchFamily="34" charset="-127"/>
              </a:rPr>
              <a:t>, </a:t>
            </a:r>
            <a:r>
              <a:rPr lang="ko-KR" altLang="en-US" sz="1200">
                <a:solidFill>
                  <a:srgbClr val="FFCC66"/>
                </a:solidFill>
                <a:latin typeface="나눔명조"/>
                <a:ea typeface="Gulim" pitchFamily="34" charset="-127"/>
              </a:rPr>
              <a:t>하얀 집들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40113" y="4895850"/>
            <a:ext cx="228441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조르주 피에르 쇠라</a:t>
            </a:r>
            <a:r>
              <a:rPr lang="en-US" altLang="ko-KR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  Georges Pierre Seurat</a:t>
            </a:r>
            <a:endParaRPr lang="ko-KR" altLang="en-US" sz="700">
              <a:solidFill>
                <a:srgbClr val="FFCC66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36938" y="5033963"/>
            <a:ext cx="2359025" cy="419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1882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년경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유화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캔버스에 유채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46x33cm / </a:t>
            </a:r>
          </a:p>
          <a:p>
            <a:pPr latinLnBrk="1">
              <a:lnSpc>
                <a:spcPct val="150000"/>
              </a:lnSpc>
            </a:pP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워커 미술관 소장 </a:t>
            </a:r>
          </a:p>
        </p:txBody>
      </p:sp>
      <p:cxnSp>
        <p:nvCxnSpPr>
          <p:cNvPr id="29" name="직선 연결선 28"/>
          <p:cNvCxnSpPr/>
          <p:nvPr/>
        </p:nvCxnSpPr>
        <p:spPr>
          <a:xfrm>
            <a:off x="3511550" y="4797425"/>
            <a:ext cx="2230438" cy="0"/>
          </a:xfrm>
          <a:prstGeom prst="line">
            <a:avLst/>
          </a:prstGeom>
          <a:ln w="3175">
            <a:solidFill>
              <a:srgbClr val="504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70613" y="4437063"/>
            <a:ext cx="2736850" cy="287337"/>
          </a:xfrm>
          <a:prstGeom prst="rect">
            <a:avLst/>
          </a:prstGeom>
          <a:noFill/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atinLnBrk="1">
              <a:lnSpc>
                <a:spcPct val="114000"/>
              </a:lnSpc>
            </a:pPr>
            <a:r>
              <a:rPr lang="ko-KR" altLang="en-US" sz="1200">
                <a:solidFill>
                  <a:srgbClr val="FFCC66"/>
                </a:solidFill>
                <a:latin typeface="나눔명조"/>
                <a:ea typeface="Gulim" pitchFamily="34" charset="-127"/>
              </a:rPr>
              <a:t>교외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3788" y="4895850"/>
            <a:ext cx="2646362" cy="20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조르주 피에르 쇠라</a:t>
            </a:r>
            <a:r>
              <a:rPr lang="en-US" altLang="ko-KR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  Georges Pierre Seurat</a:t>
            </a:r>
            <a:endParaRPr lang="ko-KR" altLang="en-US" sz="700">
              <a:solidFill>
                <a:srgbClr val="FFCC66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0613" y="5033963"/>
            <a:ext cx="2649537" cy="419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1882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년경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~1883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년경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유화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캔버스에 유채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</a:t>
            </a:r>
          </a:p>
          <a:p>
            <a:pPr latinLnBrk="1">
              <a:lnSpc>
                <a:spcPct val="150000"/>
              </a:lnSpc>
            </a:pP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 41x32.2cm 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트루아 미술관 소장 </a:t>
            </a:r>
          </a:p>
        </p:txBody>
      </p:sp>
      <p:cxnSp>
        <p:nvCxnSpPr>
          <p:cNvPr id="46" name="직선 연결선 45"/>
          <p:cNvCxnSpPr/>
          <p:nvPr/>
        </p:nvCxnSpPr>
        <p:spPr>
          <a:xfrm>
            <a:off x="6245225" y="4797425"/>
            <a:ext cx="2230438" cy="0"/>
          </a:xfrm>
          <a:prstGeom prst="line">
            <a:avLst/>
          </a:prstGeom>
          <a:ln w="3175">
            <a:solidFill>
              <a:srgbClr val="504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821085" y="764704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346069" y="764704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821085" y="2681482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871053" y="2681482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396037" y="764704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pic>
        <p:nvPicPr>
          <p:cNvPr id="21" name="Picture 7" descr="C:\Documents and Settings\nhn\바탕 화면\이미지소스\갤러리\Georges_Seurat_031s.jpg"/>
          <p:cNvPicPr>
            <a:picLocks noChangeAspect="1" noChangeArrowheads="1"/>
          </p:cNvPicPr>
          <p:nvPr/>
        </p:nvPicPr>
        <p:blipFill>
          <a:blip r:embed="rId2" cstate="email"/>
          <a:srcRect t="-86"/>
          <a:stretch>
            <a:fillRect/>
          </a:stretch>
        </p:blipFill>
        <p:spPr bwMode="auto">
          <a:xfrm>
            <a:off x="5520774" y="1099361"/>
            <a:ext cx="1184247" cy="7644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innerShdw blurRad="38100" dist="12700" dir="13500000">
              <a:prstClr val="black">
                <a:alpha val="50000"/>
              </a:prstClr>
            </a:innerShdw>
          </a:effectLst>
        </p:spPr>
      </p:pic>
      <p:sp>
        <p:nvSpPr>
          <p:cNvPr id="51" name="직사각형 50"/>
          <p:cNvSpPr/>
          <p:nvPr/>
        </p:nvSpPr>
        <p:spPr>
          <a:xfrm>
            <a:off x="3871053" y="764704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5396037" y="2681482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3871053" y="4621982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pic>
        <p:nvPicPr>
          <p:cNvPr id="6149" name="Picture 5" descr="C:\Documents and Settings\nhn\바탕 화면\이미지소스\갤러리\쇠라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4386" y="4765998"/>
            <a:ext cx="729622" cy="11844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</p:pic>
      <p:sp>
        <p:nvSpPr>
          <p:cNvPr id="48" name="직사각형 47"/>
          <p:cNvSpPr/>
          <p:nvPr/>
        </p:nvSpPr>
        <p:spPr>
          <a:xfrm>
            <a:off x="2346069" y="2681482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6921021" y="4621982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pic>
        <p:nvPicPr>
          <p:cNvPr id="6152" name="Picture 8" descr="C:\Documents and Settings\nhn\바탕 화면\이미지소스\갤러리\쇠라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45758" y="4882862"/>
            <a:ext cx="1184400" cy="92017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</p:pic>
      <p:sp>
        <p:nvSpPr>
          <p:cNvPr id="78" name="직사각형 77"/>
          <p:cNvSpPr/>
          <p:nvPr/>
        </p:nvSpPr>
        <p:spPr>
          <a:xfrm>
            <a:off x="6921021" y="2681482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pic>
        <p:nvPicPr>
          <p:cNvPr id="106" name="Picture 7" descr="C:\Documents and Settings\nhn\바탕 화면\이미지소스\갤러리\쇠라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2357" y="2818031"/>
            <a:ext cx="947520" cy="11844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</p:pic>
      <p:sp>
        <p:nvSpPr>
          <p:cNvPr id="62" name="직사각형 61"/>
          <p:cNvSpPr/>
          <p:nvPr/>
        </p:nvSpPr>
        <p:spPr>
          <a:xfrm>
            <a:off x="821085" y="4621982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pic>
        <p:nvPicPr>
          <p:cNvPr id="6153" name="Picture 9" descr="C:\Documents and Settings\nhn\바탕 화면\이미지소스\갤러리\쇠라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45822" y="4859252"/>
            <a:ext cx="1184400" cy="94124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</p:pic>
      <p:sp>
        <p:nvSpPr>
          <p:cNvPr id="68" name="직사각형 67"/>
          <p:cNvSpPr/>
          <p:nvPr/>
        </p:nvSpPr>
        <p:spPr>
          <a:xfrm>
            <a:off x="5396037" y="4621982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pic>
        <p:nvPicPr>
          <p:cNvPr id="6154" name="Picture 10" descr="C:\Documents and Settings\nhn\바탕 화면\이미지소스\갤러리\쇠라1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20774" y="4982022"/>
            <a:ext cx="1184400" cy="75505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</p:pic>
      <p:sp>
        <p:nvSpPr>
          <p:cNvPr id="65" name="직사각형 64"/>
          <p:cNvSpPr/>
          <p:nvPr/>
        </p:nvSpPr>
        <p:spPr>
          <a:xfrm>
            <a:off x="2346069" y="4621982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pic>
        <p:nvPicPr>
          <p:cNvPr id="6155" name="Picture 11" descr="C:\Documents and Settings\nhn\바탕 화면\이미지소스\갤러리\쇠라17]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70806" y="4982022"/>
            <a:ext cx="1184400" cy="7151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</p:pic>
      <p:sp>
        <p:nvSpPr>
          <p:cNvPr id="75" name="직사각형 74"/>
          <p:cNvSpPr/>
          <p:nvPr/>
        </p:nvSpPr>
        <p:spPr>
          <a:xfrm>
            <a:off x="6921021" y="764704"/>
            <a:ext cx="1433721" cy="1433721"/>
          </a:xfrm>
          <a:prstGeom prst="rect">
            <a:avLst/>
          </a:prstGeom>
          <a:gradFill>
            <a:gsLst>
              <a:gs pos="0">
                <a:schemeClr val="bg1"/>
              </a:gs>
              <a:gs pos="31000">
                <a:schemeClr val="bg1">
                  <a:lumMod val="85000"/>
                </a:schemeClr>
              </a:gs>
            </a:gsLst>
            <a:lin ang="5400000" scaled="0"/>
          </a:gradFill>
          <a:ln w="31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63500" prstMaterial="powder">
            <a:bevelT w="19050" h="25400" prst="coolSlant"/>
            <a:extrusionClr>
              <a:schemeClr val="bg1">
                <a:lumMod val="7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pic>
        <p:nvPicPr>
          <p:cNvPr id="63" name="Picture 2" descr="C:\Documents and Settings\nhn\바탕 화면\이미지소스\갤러리\s\쇠라05s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95790" y="2936463"/>
            <a:ext cx="1184400" cy="924585"/>
          </a:xfrm>
          <a:prstGeom prst="rect">
            <a:avLst/>
          </a:prstGeom>
          <a:noFill/>
          <a:effectLst>
            <a:innerShdw blurRad="38100" dist="12700" dir="13500000">
              <a:prstClr val="black">
                <a:alpha val="50000"/>
              </a:prstClr>
            </a:innerShdw>
          </a:effectLst>
        </p:spPr>
      </p:pic>
      <p:pic>
        <p:nvPicPr>
          <p:cNvPr id="85" name="Picture 3" descr="C:\Documents and Settings\nhn\바탕 화면\이미지소스\갤러리\s\쇠라04s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45822" y="1052736"/>
            <a:ext cx="1184400" cy="852768"/>
          </a:xfrm>
          <a:prstGeom prst="rect">
            <a:avLst/>
          </a:prstGeom>
          <a:noFill/>
          <a:effectLst>
            <a:innerShdw blurRad="38100" dist="12700" dir="13500000">
              <a:prstClr val="black">
                <a:alpha val="50000"/>
              </a:prstClr>
            </a:innerShdw>
          </a:effectLst>
        </p:spPr>
      </p:pic>
      <p:pic>
        <p:nvPicPr>
          <p:cNvPr id="86" name="Picture 4" descr="C:\Documents and Settings\nhn\바탕 화면\이미지소스\갤러리\s\쇠라06s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470806" y="980728"/>
            <a:ext cx="1186794" cy="961200"/>
          </a:xfrm>
          <a:prstGeom prst="rect">
            <a:avLst/>
          </a:prstGeom>
          <a:noFill/>
          <a:effectLst>
            <a:innerShdw blurRad="38100" dist="12700" dir="13500000">
              <a:prstClr val="black">
                <a:alpha val="50000"/>
              </a:prstClr>
            </a:innerShdw>
          </a:effectLst>
        </p:spPr>
      </p:pic>
      <p:pic>
        <p:nvPicPr>
          <p:cNvPr id="87" name="Picture 4" descr="C:\Documents and Settings\nhn\바탕 화면\이미지소스\갤러리\s\쇠라09s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95790" y="1112218"/>
            <a:ext cx="1184400" cy="754793"/>
          </a:xfrm>
          <a:prstGeom prst="rect">
            <a:avLst/>
          </a:prstGeom>
          <a:noFill/>
          <a:effectLst>
            <a:innerShdw blurRad="38100" dist="12700" dir="13500000">
              <a:prstClr val="black">
                <a:alpha val="50000"/>
              </a:prstClr>
            </a:innerShdw>
          </a:effectLst>
        </p:spPr>
      </p:pic>
      <p:pic>
        <p:nvPicPr>
          <p:cNvPr id="7170" name="Picture 2" descr="C:\Documents and Settings\nhn\바탕 화면\이미지소스\갤러리\s\쇠라18s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045758" y="980728"/>
            <a:ext cx="1184400" cy="980091"/>
          </a:xfrm>
          <a:prstGeom prst="rect">
            <a:avLst/>
          </a:prstGeom>
          <a:noFill/>
          <a:effectLst>
            <a:innerShdw blurRad="38100" dist="12700" dir="13500000">
              <a:prstClr val="black">
                <a:alpha val="50000"/>
              </a:prstClr>
            </a:innerShdw>
          </a:effectLst>
        </p:spPr>
      </p:pic>
      <p:pic>
        <p:nvPicPr>
          <p:cNvPr id="7171" name="Picture 3" descr="C:\Documents and Settings\nhn\바탕 화면\이미지소스\갤러리\s\쇠라07s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945669" y="2924944"/>
            <a:ext cx="1184400" cy="947520"/>
          </a:xfrm>
          <a:prstGeom prst="rect">
            <a:avLst/>
          </a:prstGeom>
          <a:noFill/>
          <a:effectLst>
            <a:innerShdw blurRad="38100" dist="25400" dir="13500000">
              <a:prstClr val="black">
                <a:alpha val="50000"/>
              </a:prstClr>
            </a:innerShdw>
          </a:effectLst>
        </p:spPr>
      </p:pic>
      <p:pic>
        <p:nvPicPr>
          <p:cNvPr id="7172" name="Picture 4" descr="C:\Documents and Settings\nhn\바탕 화면\이미지소스\갤러리\s\쇠라10s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470806" y="2908319"/>
            <a:ext cx="1184400" cy="986013"/>
          </a:xfrm>
          <a:prstGeom prst="rect">
            <a:avLst/>
          </a:prstGeom>
          <a:noFill/>
          <a:effectLst>
            <a:innerShdw blurRad="38100" dist="25400" dir="13500000">
              <a:prstClr val="black">
                <a:alpha val="50000"/>
              </a:prstClr>
            </a:innerShdw>
          </a:effectLst>
        </p:spPr>
      </p:pic>
      <p:pic>
        <p:nvPicPr>
          <p:cNvPr id="7173" name="Picture 5" descr="C:\Documents and Settings\nhn\바탕 화면\이미지소스\갤러리\s\쇠라12s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742820" y="2804303"/>
            <a:ext cx="745200" cy="1182857"/>
          </a:xfrm>
          <a:prstGeom prst="rect">
            <a:avLst/>
          </a:prstGeom>
          <a:noFill/>
          <a:effectLst>
            <a:innerShdw blurRad="38100" dist="25400" dir="13500000">
              <a:prstClr val="black">
                <a:alpha val="50000"/>
              </a:prstClr>
            </a:innerShdw>
          </a:effectLst>
        </p:spPr>
      </p:pic>
      <p:sp>
        <p:nvSpPr>
          <p:cNvPr id="53" name="TextBox 52"/>
          <p:cNvSpPr txBox="1"/>
          <p:nvPr/>
        </p:nvSpPr>
        <p:spPr>
          <a:xfrm>
            <a:off x="733425" y="2205038"/>
            <a:ext cx="1655763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빌 다브레</a:t>
            </a:r>
            <a:r>
              <a:rPr lang="en-US" altLang="ko-KR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, </a:t>
            </a:r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하얀 집들</a:t>
            </a:r>
            <a:endParaRPr lang="en-US" altLang="ko-KR" sz="700">
              <a:solidFill>
                <a:schemeClr val="bg1"/>
              </a:solidFill>
              <a:latin typeface="나눔고딕"/>
              <a:ea typeface="Gulim" pitchFamily="34" charset="-127"/>
            </a:endParaRPr>
          </a:p>
          <a:p>
            <a:pPr latinLnBrk="1"/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1882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년경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51075" y="2205038"/>
            <a:ext cx="1657350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교외</a:t>
            </a:r>
            <a:endParaRPr lang="en-US" altLang="ko-KR" sz="700">
              <a:solidFill>
                <a:schemeClr val="bg1"/>
              </a:solidFill>
              <a:latin typeface="나눔고딕"/>
              <a:ea typeface="Gulim" pitchFamily="34" charset="-127"/>
            </a:endParaRPr>
          </a:p>
          <a:p>
            <a:pPr latinLnBrk="1"/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1882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년경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~1883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년경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57613" y="2205038"/>
            <a:ext cx="1655762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아스니에르에서 물놀이하는 사람들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1883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~1884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92725" y="2205038"/>
            <a:ext cx="1655763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그랑드 자트 섬의 일요일 오후</a:t>
            </a:r>
            <a:endParaRPr lang="en-US" altLang="ko-KR" sz="700">
              <a:solidFill>
                <a:schemeClr val="bg1"/>
              </a:solidFill>
              <a:latin typeface="나눔고딕"/>
              <a:ea typeface="Gulim" pitchFamily="34" charset="-127"/>
            </a:endParaRPr>
          </a:p>
          <a:p>
            <a:pPr latinLnBrk="1"/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1884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~1886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19900" y="2205038"/>
            <a:ext cx="1655763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쿠르브부아의 다리 </a:t>
            </a:r>
            <a:endParaRPr lang="en-US" altLang="ko-KR" sz="700">
              <a:solidFill>
                <a:schemeClr val="bg1"/>
              </a:solidFill>
              <a:latin typeface="나눔고딕"/>
              <a:ea typeface="Gulim" pitchFamily="34" charset="-127"/>
            </a:endParaRPr>
          </a:p>
          <a:p>
            <a:pPr latinLnBrk="1"/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1886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~1887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57613" y="4113213"/>
            <a:ext cx="1655762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괭이질하는 농부</a:t>
            </a:r>
            <a:endParaRPr lang="en-US" altLang="ko-KR" sz="700">
              <a:solidFill>
                <a:schemeClr val="bg1"/>
              </a:solidFill>
              <a:latin typeface="나눔고딕"/>
              <a:ea typeface="Gulim" pitchFamily="34" charset="-127"/>
            </a:endParaRPr>
          </a:p>
          <a:p>
            <a:pPr latinLnBrk="1"/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1882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년경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3425" y="4113213"/>
            <a:ext cx="165576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풀밭에 앉아 있는 소년</a:t>
            </a:r>
            <a:endParaRPr lang="en-US" altLang="ko-KR" sz="700">
              <a:solidFill>
                <a:schemeClr val="bg1"/>
              </a:solidFill>
              <a:latin typeface="나눔고딕"/>
              <a:ea typeface="Gulim" pitchFamily="34" charset="-127"/>
            </a:endParaRPr>
          </a:p>
          <a:p>
            <a:pPr latinLnBrk="1"/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1882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년경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~1883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년경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51075" y="4113213"/>
            <a:ext cx="165735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풀밭에 앉아 있는 시골처녀</a:t>
            </a:r>
            <a:endParaRPr lang="en-US" altLang="ko-KR" sz="700">
              <a:solidFill>
                <a:schemeClr val="bg1"/>
              </a:solidFill>
              <a:latin typeface="나눔고딕"/>
              <a:ea typeface="Gulim" pitchFamily="34" charset="-127"/>
            </a:endParaRPr>
          </a:p>
          <a:p>
            <a:pPr latinLnBrk="1"/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1882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년경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~1883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년경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92725" y="4113213"/>
            <a:ext cx="165576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등을 보인 포즈</a:t>
            </a:r>
            <a:endParaRPr lang="en-US" altLang="ko-KR" sz="700">
              <a:solidFill>
                <a:schemeClr val="bg1"/>
              </a:solidFill>
              <a:latin typeface="나눔고딕"/>
              <a:ea typeface="Gulim" pitchFamily="34" charset="-127"/>
            </a:endParaRPr>
          </a:p>
          <a:p>
            <a:pPr latinLnBrk="1"/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1887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19900" y="4113213"/>
            <a:ext cx="165576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쿠르브부아의 센 강 </a:t>
            </a:r>
            <a:endParaRPr lang="en-US" altLang="ko-KR" sz="700">
              <a:solidFill>
                <a:schemeClr val="bg1"/>
              </a:solidFill>
              <a:latin typeface="나눔고딕"/>
              <a:ea typeface="Gulim" pitchFamily="34" charset="-127"/>
            </a:endParaRPr>
          </a:p>
          <a:p>
            <a:pPr latinLnBrk="1"/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1885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3425" y="6057900"/>
            <a:ext cx="165576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모델들 </a:t>
            </a:r>
            <a:endParaRPr lang="en-US" altLang="ko-KR" sz="700">
              <a:solidFill>
                <a:schemeClr val="bg1"/>
              </a:solidFill>
              <a:latin typeface="나눔고딕"/>
              <a:ea typeface="Gulim" pitchFamily="34" charset="-127"/>
            </a:endParaRPr>
          </a:p>
          <a:p>
            <a:pPr latinLnBrk="1"/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1887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~1888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51075" y="6057900"/>
            <a:ext cx="165735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토목인부들 </a:t>
            </a:r>
            <a:endParaRPr lang="en-US" altLang="ko-KR" sz="700">
              <a:solidFill>
                <a:schemeClr val="bg1"/>
              </a:solidFill>
              <a:latin typeface="나눔고딕"/>
              <a:ea typeface="Gulim" pitchFamily="34" charset="-127"/>
            </a:endParaRPr>
          </a:p>
          <a:p>
            <a:pPr latinLnBrk="1"/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1883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년경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92725" y="6057900"/>
            <a:ext cx="165576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말과 함께 있는 소년 </a:t>
            </a:r>
            <a:endParaRPr lang="en-US" altLang="ko-KR" sz="700">
              <a:solidFill>
                <a:schemeClr val="bg1"/>
              </a:solidFill>
              <a:latin typeface="나눔고딕"/>
              <a:ea typeface="Gulim" pitchFamily="34" charset="-127"/>
            </a:endParaRPr>
          </a:p>
          <a:p>
            <a:pPr latinLnBrk="1"/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1883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757613" y="6057900"/>
            <a:ext cx="1655762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측면을 향한 포즈 </a:t>
            </a:r>
            <a:endParaRPr lang="en-US" altLang="ko-KR" sz="700">
              <a:solidFill>
                <a:schemeClr val="bg1"/>
              </a:solidFill>
              <a:latin typeface="나눔고딕"/>
              <a:ea typeface="Gulim" pitchFamily="34" charset="-127"/>
            </a:endParaRPr>
          </a:p>
          <a:p>
            <a:pPr latinLnBrk="1"/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1887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19900" y="6057900"/>
            <a:ext cx="165576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그랑드 자트 섬의 센 강</a:t>
            </a:r>
            <a:r>
              <a:rPr lang="en-US" altLang="ko-KR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, </a:t>
            </a:r>
            <a:r>
              <a:rPr lang="ko-KR" altLang="en-US" sz="700">
                <a:solidFill>
                  <a:schemeClr val="bg1"/>
                </a:solidFill>
                <a:latin typeface="나눔고딕"/>
                <a:ea typeface="Gulim" pitchFamily="34" charset="-127"/>
              </a:rPr>
              <a:t>봄 </a:t>
            </a:r>
            <a:endParaRPr lang="en-US" altLang="ko-KR" sz="700">
              <a:solidFill>
                <a:schemeClr val="bg1"/>
              </a:solidFill>
              <a:latin typeface="나눔고딕"/>
              <a:ea typeface="Gulim" pitchFamily="34" charset="-127"/>
            </a:endParaRPr>
          </a:p>
          <a:p>
            <a:pPr latinLnBrk="1"/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쇠라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1888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년 </a:t>
            </a:r>
            <a:r>
              <a:rPr lang="en-US" altLang="ko-KR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7F7F7F"/>
                </a:solidFill>
                <a:latin typeface="나눔고딕"/>
                <a:ea typeface="Gulim" pitchFamily="34" charset="-127"/>
              </a:rPr>
              <a:t>유화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492500" y="6237288"/>
            <a:ext cx="2252663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ko-KR" altLang="en-US" sz="800">
                <a:solidFill>
                  <a:srgbClr val="C4BD97"/>
                </a:solidFill>
                <a:latin typeface="나눔고딕"/>
                <a:ea typeface="Gulim" pitchFamily="34" charset="-127"/>
              </a:rPr>
              <a:t>이 문서는 나눔글꼴로 작성되었습니다  </a:t>
            </a:r>
            <a:r>
              <a:rPr lang="ko-KR" altLang="en-US" sz="800" u="sng">
                <a:solidFill>
                  <a:srgbClr val="FFCC66"/>
                </a:solidFill>
                <a:latin typeface="나눔고딕"/>
                <a:ea typeface="Gulim" pitchFamily="34" charset="-127"/>
                <a:hlinkClick r:id="rId2"/>
              </a:rPr>
              <a:t>설치하기</a:t>
            </a:r>
            <a:endParaRPr lang="ko-KR" altLang="en-US" sz="800" u="sng">
              <a:solidFill>
                <a:srgbClr val="FFCC66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0132" y="2958043"/>
            <a:ext cx="3752104" cy="830997"/>
          </a:xfrm>
          <a:prstGeom prst="rect">
            <a:avLst/>
          </a:prstGeom>
          <a:noFill/>
          <a:effectLst>
            <a:outerShdw blurRad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spc="800" dirty="0">
                <a:gradFill>
                  <a:gsLst>
                    <a:gs pos="0">
                      <a:srgbClr val="FFCC66"/>
                    </a:gs>
                    <a:gs pos="100000">
                      <a:srgbClr val="FFCC66"/>
                    </a:gs>
                  </a:gsLst>
                  <a:lin ang="5400000" scaled="0"/>
                </a:gradFill>
                <a:latin typeface="나눔명조" pitchFamily="18" charset="-127"/>
                <a:ea typeface="나눔명조" pitchFamily="18" charset="-127"/>
              </a:rPr>
              <a:t>Gallery</a:t>
            </a:r>
            <a:endParaRPr lang="ko-KR" altLang="en-US" sz="4800" spc="800" dirty="0">
              <a:gradFill>
                <a:gsLst>
                  <a:gs pos="0">
                    <a:srgbClr val="FFCC66"/>
                  </a:gs>
                  <a:gs pos="100000">
                    <a:srgbClr val="FFCC66"/>
                  </a:gs>
                </a:gsLst>
                <a:lin ang="5400000" scaled="0"/>
              </a:gradFill>
              <a:latin typeface="나눔명조" pitchFamily="18" charset="-127"/>
              <a:ea typeface="나눔명조" pitchFamily="18" charset="-127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Documents and Settings\nhn\바탕 화면\이미지소스\갤러리\s\frame02_h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325" y="906463"/>
            <a:ext cx="6477000" cy="4394200"/>
          </a:xfrm>
          <a:prstGeom prst="rect">
            <a:avLst/>
          </a:prstGeom>
          <a:noFill/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직사각형 7"/>
          <p:cNvSpPr/>
          <p:nvPr/>
        </p:nvSpPr>
        <p:spPr>
          <a:xfrm>
            <a:off x="2123728" y="1737136"/>
            <a:ext cx="4896544" cy="2843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728" y="5589240"/>
            <a:ext cx="4896544" cy="338554"/>
          </a:xfrm>
          <a:prstGeom prst="rect">
            <a:avLst/>
          </a:prstGeom>
          <a:noFill/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spc="-20" dirty="0">
                <a:gradFill>
                  <a:gsLst>
                    <a:gs pos="0">
                      <a:srgbClr val="FFCC66"/>
                    </a:gs>
                    <a:gs pos="100000">
                      <a:srgbClr val="FFCC66"/>
                    </a:gs>
                  </a:gsLst>
                  <a:lin ang="5400000" scaled="0"/>
                </a:gradFill>
                <a:latin typeface="나눔명조" pitchFamily="18" charset="-127"/>
                <a:ea typeface="나눔명조" pitchFamily="18" charset="-127"/>
              </a:rPr>
              <a:t>비너스의 탄생  </a:t>
            </a:r>
            <a:r>
              <a:rPr lang="en-US" altLang="ko-KR" sz="1600" spc="-20" dirty="0">
                <a:gradFill>
                  <a:gsLst>
                    <a:gs pos="0">
                      <a:srgbClr val="FFCC66"/>
                    </a:gs>
                    <a:gs pos="100000">
                      <a:srgbClr val="FFCC66"/>
                    </a:gs>
                  </a:gsLst>
                  <a:lin ang="5400000" scaled="0"/>
                </a:gradFill>
                <a:latin typeface="나눔명조" pitchFamily="18" charset="-127"/>
                <a:ea typeface="나눔명조" pitchFamily="18" charset="-127"/>
              </a:rPr>
              <a:t>The Birth of Venus</a:t>
            </a:r>
            <a:endParaRPr lang="ko-KR" altLang="en-US" sz="1600" spc="-20" dirty="0">
              <a:gradFill>
                <a:gsLst>
                  <a:gs pos="0">
                    <a:srgbClr val="FFCC66"/>
                  </a:gs>
                  <a:gs pos="100000">
                    <a:srgbClr val="FFCC66"/>
                  </a:gs>
                </a:gsLst>
                <a:lin ang="5400000" scaled="0"/>
              </a:gra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7250" y="6064250"/>
            <a:ext cx="4895850" cy="20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ko-KR" altLang="en-US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산드로 보티첼리</a:t>
            </a:r>
            <a:r>
              <a:rPr lang="en-US" altLang="ko-KR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 Sandro Botticelli</a:t>
            </a:r>
            <a:endParaRPr lang="ko-KR" altLang="en-US" sz="700">
              <a:solidFill>
                <a:srgbClr val="FFCC66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4075" y="6245225"/>
            <a:ext cx="4895850" cy="20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르네상스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1485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년경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템페라화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캔버스에 템페라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180x280cm 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우피치미술관 소장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2627313" y="5975350"/>
            <a:ext cx="3887787" cy="0"/>
          </a:xfrm>
          <a:prstGeom prst="line">
            <a:avLst/>
          </a:prstGeom>
          <a:ln w="3175">
            <a:solidFill>
              <a:srgbClr val="504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nhn\바탕 화면\이미지소스\갤러리\s\frame01_h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765175"/>
            <a:ext cx="5327650" cy="4530725"/>
          </a:xfrm>
          <a:prstGeom prst="rect">
            <a:avLst/>
          </a:prstGeom>
          <a:noFill/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직사각형 13"/>
          <p:cNvSpPr/>
          <p:nvPr/>
        </p:nvSpPr>
        <p:spPr>
          <a:xfrm>
            <a:off x="2791728" y="1659474"/>
            <a:ext cx="3530217" cy="27465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/>
            <a:endParaRPr lang="ko-KR" altLang="en-US">
              <a:solidFill>
                <a:srgbClr val="FFFFFF"/>
              </a:solidFill>
              <a:ea typeface="Gulim" pitchFamily="34" charset="-127"/>
            </a:endParaRPr>
          </a:p>
        </p:txBody>
      </p:sp>
      <p:pic>
        <p:nvPicPr>
          <p:cNvPr id="15" name="Picture 13" descr="C:\Documents and Settings\nhn\바탕 화면\이미지소스\갤러리\800px-Sabine_wome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4523" y="1654274"/>
            <a:ext cx="3540870" cy="2749885"/>
          </a:xfrm>
          <a:prstGeom prst="rect">
            <a:avLst/>
          </a:prstGeom>
          <a:noFill/>
          <a:effectLst>
            <a:innerShdw blurRad="63500" dist="25400" dir="13500000">
              <a:prstClr val="black">
                <a:alpha val="50000"/>
              </a:prstClr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123728" y="5591822"/>
            <a:ext cx="4896544" cy="338554"/>
          </a:xfrm>
          <a:prstGeom prst="rect">
            <a:avLst/>
          </a:prstGeom>
          <a:noFill/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spc="-20" dirty="0">
                <a:gradFill>
                  <a:gsLst>
                    <a:gs pos="0">
                      <a:srgbClr val="FFCC66"/>
                    </a:gs>
                    <a:gs pos="100000">
                      <a:srgbClr val="FFCC66"/>
                    </a:gs>
                  </a:gsLst>
                  <a:lin ang="5400000" scaled="0"/>
                </a:gradFill>
                <a:latin typeface="나눔명조" pitchFamily="18" charset="-127"/>
                <a:ea typeface="나눔명조" pitchFamily="18" charset="-127"/>
              </a:rPr>
              <a:t>사비니 여인들의 중재  </a:t>
            </a:r>
            <a:r>
              <a:rPr lang="en-US" altLang="ko-KR" sz="1600" spc="-20" dirty="0">
                <a:gradFill>
                  <a:gsLst>
                    <a:gs pos="0">
                      <a:srgbClr val="FFCC66"/>
                    </a:gs>
                    <a:gs pos="100000">
                      <a:srgbClr val="FFCC66"/>
                    </a:gs>
                  </a:gsLst>
                  <a:lin ang="5400000" scaled="0"/>
                </a:gradFill>
                <a:latin typeface="나눔명조" pitchFamily="18" charset="-127"/>
                <a:ea typeface="나눔명조" pitchFamily="18" charset="-127"/>
              </a:rPr>
              <a:t>Les </a:t>
            </a:r>
            <a:r>
              <a:rPr lang="en-US" altLang="ko-KR" sz="1600" spc="-20" dirty="0" err="1">
                <a:gradFill>
                  <a:gsLst>
                    <a:gs pos="0">
                      <a:srgbClr val="FFCC66"/>
                    </a:gs>
                    <a:gs pos="100000">
                      <a:srgbClr val="FFCC66"/>
                    </a:gs>
                  </a:gsLst>
                  <a:lin ang="5400000" scaled="0"/>
                </a:gradFill>
                <a:latin typeface="나눔명조" pitchFamily="18" charset="-127"/>
                <a:ea typeface="나눔명조" pitchFamily="18" charset="-127"/>
              </a:rPr>
              <a:t>Sabines</a:t>
            </a:r>
            <a:endParaRPr lang="ko-KR" altLang="en-US" sz="1600" spc="-20" dirty="0">
              <a:gradFill>
                <a:gsLst>
                  <a:gs pos="0">
                    <a:srgbClr val="FFCC66"/>
                  </a:gs>
                  <a:gs pos="100000">
                    <a:srgbClr val="FFCC66"/>
                  </a:gs>
                </a:gsLst>
                <a:lin ang="5400000" scaled="0"/>
              </a:gra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7250" y="6059488"/>
            <a:ext cx="48958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ko-KR" altLang="en-US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자크 루이 다비드</a:t>
            </a:r>
            <a:r>
              <a:rPr lang="en-US" altLang="ko-KR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  Jacques Louis David</a:t>
            </a:r>
            <a:endParaRPr lang="ko-KR" altLang="en-US" sz="700">
              <a:solidFill>
                <a:srgbClr val="FFCC66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4075" y="6240463"/>
            <a:ext cx="48958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신고전주의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1799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유화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캔버스에 유채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385x522cm 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루브르 박물관 소장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2627313" y="5978525"/>
            <a:ext cx="3887787" cy="0"/>
          </a:xfrm>
          <a:prstGeom prst="line">
            <a:avLst/>
          </a:prstGeom>
          <a:ln w="3175">
            <a:solidFill>
              <a:srgbClr val="504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nhn\바탕 화면\이미지소스\갤러리\s\frame070_h500.png"/>
          <p:cNvPicPr>
            <a:picLocks noChangeAspect="1" noChangeArrowheads="1"/>
          </p:cNvPicPr>
          <p:nvPr/>
        </p:nvPicPr>
        <p:blipFill>
          <a:blip r:embed="rId2"/>
          <a:srcRect b="1638"/>
          <a:stretch>
            <a:fillRect/>
          </a:stretch>
        </p:blipFill>
        <p:spPr bwMode="auto">
          <a:xfrm>
            <a:off x="2543175" y="663575"/>
            <a:ext cx="4017963" cy="4554538"/>
          </a:xfrm>
          <a:prstGeom prst="rect">
            <a:avLst/>
          </a:prstGeom>
          <a:noFill/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Documents and Settings\nhn\바탕 화면\이미지소스\갤러리\507px-Girl_with_a_Pearl_Earri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3590" y="1241490"/>
            <a:ext cx="2845613" cy="3452517"/>
          </a:xfrm>
          <a:prstGeom prst="rect">
            <a:avLst/>
          </a:prstGeom>
          <a:noFill/>
          <a:effectLst>
            <a:innerShdw blurRad="63500" dist="25400" dir="13500000">
              <a:prstClr val="black">
                <a:alpha val="50000"/>
              </a:prstClr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123728" y="5589240"/>
            <a:ext cx="4896544" cy="338554"/>
          </a:xfrm>
          <a:prstGeom prst="rect">
            <a:avLst/>
          </a:prstGeom>
          <a:noFill/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spc="-20" dirty="0">
                <a:gradFill>
                  <a:gsLst>
                    <a:gs pos="0">
                      <a:srgbClr val="FFCC66"/>
                    </a:gs>
                    <a:gs pos="100000">
                      <a:srgbClr val="FFCC66"/>
                    </a:gs>
                  </a:gsLst>
                  <a:lin ang="5400000" scaled="0"/>
                </a:gradFill>
                <a:latin typeface="나눔명조" pitchFamily="18" charset="-127"/>
                <a:ea typeface="나눔명조" pitchFamily="18" charset="-127"/>
              </a:rPr>
              <a:t>진주 귀걸이를 한 소녀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7250" y="6056313"/>
            <a:ext cx="48958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ko-KR" altLang="en-US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요하네스 베르메르 </a:t>
            </a:r>
            <a:r>
              <a:rPr lang="en-US" altLang="ko-KR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 Johannes Jan Vermeer</a:t>
            </a:r>
            <a:endParaRPr lang="ko-KR" altLang="en-US" sz="700">
              <a:solidFill>
                <a:srgbClr val="FFCC66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4075" y="6237288"/>
            <a:ext cx="48958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바로크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1666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년경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유화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캔버스에 유채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44.5x39cm 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마우리츠하이스 왕립미술관 소장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2627313" y="5975350"/>
            <a:ext cx="3887787" cy="0"/>
          </a:xfrm>
          <a:prstGeom prst="line">
            <a:avLst/>
          </a:prstGeom>
          <a:ln w="3175">
            <a:solidFill>
              <a:srgbClr val="504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Documents and Settings\nhn\바탕 화면\이미지소스\갤러리\s\frame070_h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460500"/>
            <a:ext cx="2806700" cy="3235325"/>
          </a:xfrm>
          <a:prstGeom prst="rect">
            <a:avLst/>
          </a:prstGeom>
          <a:noFill/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3" descr="C:\Documents and Settings\nhn\바탕 화면\이미지소스\갤러리\s\frame070_h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460500"/>
            <a:ext cx="2808288" cy="3235325"/>
          </a:xfrm>
          <a:prstGeom prst="rect">
            <a:avLst/>
          </a:prstGeom>
          <a:noFill/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C:\Documents and Settings\nhn\바탕 화면\이미지소스\갤러리\폴고갱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35293" y="1853887"/>
            <a:ext cx="1984806" cy="2420304"/>
          </a:xfrm>
          <a:prstGeom prst="rect">
            <a:avLst/>
          </a:prstGeom>
          <a:noFill/>
          <a:effectLst>
            <a:innerShdw blurRad="38100" dist="25400" dir="13500000">
              <a:prstClr val="black">
                <a:alpha val="50000"/>
              </a:prstClr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1401763" y="5084763"/>
            <a:ext cx="2736850" cy="338137"/>
          </a:xfrm>
          <a:prstGeom prst="rect">
            <a:avLst/>
          </a:prstGeom>
          <a:noFill/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atinLnBrk="1">
              <a:lnSpc>
                <a:spcPct val="114000"/>
              </a:lnSpc>
            </a:pPr>
            <a:r>
              <a:rPr lang="ko-KR" altLang="en-US" sz="1400">
                <a:solidFill>
                  <a:srgbClr val="FFCC66"/>
                </a:solidFill>
                <a:latin typeface="나눔명조"/>
                <a:ea typeface="Gulim" pitchFamily="34" charset="-127"/>
              </a:rPr>
              <a:t>이아 오라나 마리아 </a:t>
            </a:r>
            <a:r>
              <a:rPr lang="en-US" altLang="ko-KR" sz="1400">
                <a:solidFill>
                  <a:srgbClr val="FFCC66"/>
                </a:solidFill>
                <a:latin typeface="나눔명조"/>
                <a:ea typeface="Gulim" pitchFamily="34" charset="-127"/>
              </a:rPr>
              <a:t>(</a:t>
            </a:r>
            <a:r>
              <a:rPr lang="ko-KR" altLang="en-US" sz="1400">
                <a:solidFill>
                  <a:srgbClr val="FFCC66"/>
                </a:solidFill>
                <a:latin typeface="나눔명조"/>
                <a:ea typeface="Gulim" pitchFamily="34" charset="-127"/>
              </a:rPr>
              <a:t>아베 마리아</a:t>
            </a:r>
            <a:r>
              <a:rPr lang="en-US" altLang="ko-KR" sz="1400">
                <a:solidFill>
                  <a:srgbClr val="FFCC66"/>
                </a:solidFill>
                <a:latin typeface="나눔명조"/>
                <a:ea typeface="Gulim" pitchFamily="34" charset="-127"/>
              </a:rPr>
              <a:t>)</a:t>
            </a:r>
            <a:endParaRPr lang="ko-KR" altLang="en-US" sz="1400">
              <a:solidFill>
                <a:srgbClr val="FFCC66"/>
              </a:solidFill>
              <a:latin typeface="나눔명조"/>
              <a:ea typeface="Gulim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4938" y="5545138"/>
            <a:ext cx="3024187" cy="21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폴 고갱</a:t>
            </a:r>
            <a:r>
              <a:rPr lang="en-US" altLang="ko-KR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  Paul Gauguin</a:t>
            </a:r>
            <a:endParaRPr lang="ko-KR" altLang="en-US" sz="700">
              <a:solidFill>
                <a:srgbClr val="FFCC66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1763" y="5683250"/>
            <a:ext cx="3171825" cy="41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1899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유화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캔버스에 유채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87.7x113.7cm / </a:t>
            </a:r>
          </a:p>
          <a:p>
            <a:pPr latinLnBrk="1">
              <a:lnSpc>
                <a:spcPct val="150000"/>
              </a:lnSpc>
            </a:pP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메트로폴리탄 미술관 소장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8425" y="5084763"/>
            <a:ext cx="2735263" cy="338137"/>
          </a:xfrm>
          <a:prstGeom prst="rect">
            <a:avLst/>
          </a:prstGeom>
          <a:noFill/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atinLnBrk="1">
              <a:lnSpc>
                <a:spcPct val="114000"/>
              </a:lnSpc>
            </a:pPr>
            <a:r>
              <a:rPr lang="ko-KR" altLang="en-US" sz="1400">
                <a:solidFill>
                  <a:srgbClr val="FFCC66"/>
                </a:solidFill>
                <a:latin typeface="나눔명조"/>
                <a:ea typeface="Gulim" pitchFamily="34" charset="-127"/>
              </a:rPr>
              <a:t>망고꽃을 든 두 타히티 여인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5545138"/>
            <a:ext cx="3024188" cy="21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/>
            <a:r>
              <a:rPr lang="ko-KR" altLang="en-US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폴 고갱</a:t>
            </a:r>
            <a:r>
              <a:rPr lang="en-US" altLang="ko-KR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  Paul Gauguin</a:t>
            </a:r>
            <a:endParaRPr lang="ko-KR" altLang="en-US" sz="700">
              <a:solidFill>
                <a:srgbClr val="FFCC66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8425" y="5683250"/>
            <a:ext cx="3170238" cy="417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1899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유화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캔버스에 유채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72.4x94cm / </a:t>
            </a:r>
          </a:p>
          <a:p>
            <a:pPr latinLnBrk="1">
              <a:lnSpc>
                <a:spcPct val="150000"/>
              </a:lnSpc>
            </a:pP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메트로폴리탄 미술관 소장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1477963" y="5445125"/>
            <a:ext cx="2590800" cy="0"/>
          </a:xfrm>
          <a:prstGeom prst="line">
            <a:avLst/>
          </a:prstGeom>
          <a:ln w="3175">
            <a:solidFill>
              <a:srgbClr val="504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5238750" y="5445125"/>
            <a:ext cx="2592388" cy="0"/>
          </a:xfrm>
          <a:prstGeom prst="line">
            <a:avLst/>
          </a:prstGeom>
          <a:ln w="3175">
            <a:solidFill>
              <a:srgbClr val="504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nhn\바탕 화면\이미지소스\갤러리\frame_m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692150"/>
            <a:ext cx="6337300" cy="4773613"/>
          </a:xfrm>
          <a:prstGeom prst="rect">
            <a:avLst/>
          </a:prstGeom>
          <a:noFill/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7" descr="C:\Documents and Settings\nhn\바탕 화면\이미지소스\갤러리\Georges_Seurat_031s.jpg"/>
          <p:cNvPicPr>
            <a:picLocks noChangeAspect="1" noChangeArrowheads="1"/>
          </p:cNvPicPr>
          <p:nvPr/>
        </p:nvPicPr>
        <p:blipFill>
          <a:blip r:embed="rId3" cstate="email"/>
          <a:srcRect t="-84"/>
          <a:stretch>
            <a:fillRect/>
          </a:stretch>
        </p:blipFill>
        <p:spPr bwMode="auto">
          <a:xfrm>
            <a:off x="2326640" y="1603945"/>
            <a:ext cx="4555260" cy="3018284"/>
          </a:xfrm>
          <a:prstGeom prst="rect">
            <a:avLst/>
          </a:prstGeom>
          <a:noFill/>
          <a:effectLst>
            <a:innerShdw blurRad="38100" dist="25400" dir="13500000">
              <a:prstClr val="black">
                <a:alpha val="50000"/>
              </a:prstClr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124075" y="5589588"/>
            <a:ext cx="4895850" cy="338137"/>
          </a:xfrm>
          <a:prstGeom prst="rect">
            <a:avLst/>
          </a:prstGeom>
          <a:noFill/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latinLnBrk="1"/>
            <a:r>
              <a:rPr lang="ko-KR" altLang="en-US" sz="1600">
                <a:solidFill>
                  <a:srgbClr val="FFCC66"/>
                </a:solidFill>
                <a:latin typeface="나눔명조"/>
                <a:ea typeface="Gulim" pitchFamily="34" charset="-127"/>
              </a:rPr>
              <a:t>그랑드 자트 섬의 일요일 오후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7250" y="6064250"/>
            <a:ext cx="4895850" cy="20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ko-KR" altLang="en-US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조르주 피에르 쇠라</a:t>
            </a:r>
            <a:r>
              <a:rPr lang="en-US" altLang="ko-KR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  Georges Pierre Seurat</a:t>
            </a:r>
            <a:endParaRPr lang="ko-KR" altLang="en-US" sz="700">
              <a:solidFill>
                <a:srgbClr val="FFCC66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4075" y="6245225"/>
            <a:ext cx="4895850" cy="20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신인상주의 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1884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년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~1886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유화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캔버스에 유채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207.5x308cm 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시카고 아트 인스티튜트 소장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2627313" y="5975350"/>
            <a:ext cx="3887787" cy="0"/>
          </a:xfrm>
          <a:prstGeom prst="line">
            <a:avLst/>
          </a:prstGeom>
          <a:ln w="3175">
            <a:solidFill>
              <a:srgbClr val="504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Documents and Settings\nhn\바탕 화면\이미지소스\갤러리\frame_m00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54063"/>
            <a:ext cx="6376988" cy="4781550"/>
          </a:xfrm>
          <a:prstGeom prst="rect">
            <a:avLst/>
          </a:prstGeom>
          <a:noFill/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 descr="C:\Documents and Settings\nhn\바탕 화면\이미지소스\갤러리\800px-Georges_Seurat_0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73896" y="1924497"/>
            <a:ext cx="3925803" cy="2448720"/>
          </a:xfrm>
          <a:prstGeom prst="rect">
            <a:avLst/>
          </a:prstGeom>
          <a:noFill/>
          <a:effectLst>
            <a:innerShdw blurRad="38100" dist="25400" dir="13500000">
              <a:prstClr val="black">
                <a:alpha val="50000"/>
              </a:prstClr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124075" y="5589588"/>
            <a:ext cx="4895850" cy="338137"/>
          </a:xfrm>
          <a:prstGeom prst="rect">
            <a:avLst/>
          </a:prstGeom>
          <a:noFill/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latinLnBrk="1"/>
            <a:r>
              <a:rPr lang="ko-KR" altLang="en-US" sz="1600">
                <a:solidFill>
                  <a:srgbClr val="FFCC66"/>
                </a:solidFill>
                <a:latin typeface="나눔명조"/>
                <a:ea typeface="Gulim" pitchFamily="34" charset="-127"/>
              </a:rPr>
              <a:t>앉아 있는 남자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7250" y="6064250"/>
            <a:ext cx="4895850" cy="20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ko-KR" altLang="en-US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조르주 피에르 쇠라</a:t>
            </a:r>
            <a:r>
              <a:rPr lang="en-US" altLang="ko-KR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  Georges Pierre Seurat</a:t>
            </a:r>
            <a:endParaRPr lang="ko-KR" altLang="en-US" sz="700">
              <a:solidFill>
                <a:srgbClr val="FFCC66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4075" y="6245225"/>
            <a:ext cx="4895850" cy="20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1883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년경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유화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목판에 유채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26.5x17cm 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클리블랜드 미술관 소장 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2627313" y="5975350"/>
            <a:ext cx="3887787" cy="0"/>
          </a:xfrm>
          <a:prstGeom prst="line">
            <a:avLst/>
          </a:prstGeom>
          <a:ln w="3175">
            <a:solidFill>
              <a:srgbClr val="504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nhn\바탕 화면\이미지소스\갤러리\frame_m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981075"/>
            <a:ext cx="5641975" cy="4241800"/>
          </a:xfrm>
          <a:prstGeom prst="rect">
            <a:avLst/>
          </a:prstGeom>
          <a:noFill/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C:\Documents and Settings\nhn\바탕 화면\이미지소스\갤러리\Seurat_Pescator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1704530"/>
            <a:ext cx="4320480" cy="2722992"/>
          </a:xfrm>
          <a:prstGeom prst="rect">
            <a:avLst/>
          </a:prstGeom>
          <a:noFill/>
          <a:effectLst>
            <a:innerShdw blurRad="38100" dist="25400" dir="13500000">
              <a:prstClr val="black">
                <a:alpha val="50000"/>
              </a:prstClr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124075" y="5592763"/>
            <a:ext cx="4895850" cy="338137"/>
          </a:xfrm>
          <a:prstGeom prst="rect">
            <a:avLst/>
          </a:prstGeom>
          <a:noFill/>
          <a:effectLst>
            <a:outerShdw blurRad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latinLnBrk="1"/>
            <a:r>
              <a:rPr lang="ko-KR" altLang="en-US" sz="1600">
                <a:solidFill>
                  <a:srgbClr val="FFCC66"/>
                </a:solidFill>
                <a:latin typeface="나눔명조"/>
                <a:ea typeface="Gulim" pitchFamily="34" charset="-127"/>
              </a:rPr>
              <a:t>낚시대를 드리운 어부들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7250" y="6069013"/>
            <a:ext cx="4895850" cy="20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ko-KR" altLang="en-US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조르주 피에르 쇠라</a:t>
            </a:r>
            <a:r>
              <a:rPr lang="en-US" altLang="ko-KR" sz="700">
                <a:solidFill>
                  <a:srgbClr val="FFCC66"/>
                </a:solidFill>
                <a:latin typeface="나눔고딕"/>
                <a:ea typeface="Gulim" pitchFamily="34" charset="-127"/>
              </a:rPr>
              <a:t>  Georges Pierre Seurat</a:t>
            </a:r>
            <a:endParaRPr lang="ko-KR" altLang="en-US" sz="700">
              <a:solidFill>
                <a:srgbClr val="FFCC66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4075" y="6249988"/>
            <a:ext cx="4895850" cy="20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1"/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신인상주의 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1883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유화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캔버스에 유채 </a:t>
            </a:r>
            <a:r>
              <a:rPr lang="en-US" altLang="ko-KR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/ 16x25cm / </a:t>
            </a:r>
            <a:r>
              <a:rPr lang="ko-KR" altLang="en-US" sz="700">
                <a:solidFill>
                  <a:srgbClr val="DDD9C3"/>
                </a:solidFill>
                <a:latin typeface="나눔고딕"/>
                <a:ea typeface="Gulim" pitchFamily="34" charset="-127"/>
              </a:rPr>
              <a:t>트루아 현대 미술관 소장 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2627313" y="5980113"/>
            <a:ext cx="3887787" cy="0"/>
          </a:xfrm>
          <a:prstGeom prst="line">
            <a:avLst/>
          </a:prstGeom>
          <a:ln w="3175">
            <a:solidFill>
              <a:srgbClr val="504A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테마">
  <a:themeElements>
    <a:clrScheme name="사용자 지정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DDD9C3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449</Words>
  <Application>Microsoft Office PowerPoint</Application>
  <PresentationFormat>全屏显示(4:3)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Arial</vt:lpstr>
      <vt:lpstr>나눔고딕</vt:lpstr>
      <vt:lpstr>나눔명조</vt:lpstr>
      <vt:lpstr>Office 테마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user Power</cp:lastModifiedBy>
  <cp:revision>7</cp:revision>
  <dcterms:created xsi:type="dcterms:W3CDTF">2011-09-07T16:56:40Z</dcterms:created>
  <dcterms:modified xsi:type="dcterms:W3CDTF">2023-10-24T09:34:36Z</dcterms:modified>
</cp:coreProperties>
</file>