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나눔고딕" charset="-127"/>
      <p:regular r:id="rId9"/>
      <p:bold r:id="rId10"/>
    </p:embeddedFont>
    <p:embeddedFont>
      <p:font typeface="맑은 고딕" pitchFamily="34" charset="-127"/>
      <p:regular r:id="rId11"/>
      <p:bold r:id="rId12"/>
    </p:embeddedFont>
    <p:embeddedFont>
      <p:font typeface="Gulim" pitchFamily="34" charset="-127"/>
      <p:regular r:id="rId13"/>
    </p:embeddedFont>
    <p:embeddedFont>
      <p:font typeface="나눔고딕 ExtraBold" charset="-127"/>
      <p:regular r:id="rId14"/>
      <p:bold r:id="rId15"/>
    </p:embeddedFont>
    <p:embeddedFont>
      <p:font typeface="나눔손글씨 펜" charset="-127"/>
      <p:regular r:id="rId16"/>
    </p:embeddedFont>
  </p:embeddedFont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나눔 고딕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나눔 고딕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나눔 고딕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나눔 고딕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나눔 고딕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나눔 고딕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나눔 고딕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나눔 고딕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나눔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533"/>
    <a:srgbClr val="32221D"/>
    <a:srgbClr val="1F150F"/>
    <a:srgbClr val="2518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660"/>
  </p:normalViewPr>
  <p:slideViewPr>
    <p:cSldViewPr>
      <p:cViewPr varScale="1">
        <p:scale>
          <a:sx n="77" d="100"/>
          <a:sy n="77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fld id="{5A7D1D38-FFAB-43D7-AB4C-AC42E5F5145E}" type="datetimeFigureOut">
              <a:rPr lang="ko-KR" altLang="en-US"/>
              <a:pPr/>
              <a:t>2012-05-06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fld id="{0189C3BD-0D39-4824-A107-E0D487504228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A23A6F-7411-4A38-AB27-01EC3A895789}" type="slidenum">
              <a:rPr lang="ko-KR" altLang="en-US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11"/>
          <p:cNvSpPr/>
          <p:nvPr userDrawn="1"/>
        </p:nvSpPr>
        <p:spPr>
          <a:xfrm>
            <a:off x="182563" y="6486525"/>
            <a:ext cx="2157412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800">
                <a:solidFill>
                  <a:schemeClr val="bg1"/>
                </a:solidFill>
                <a:latin typeface="맑은 고딕" pitchFamily="34" charset="-127"/>
                <a:ea typeface="맑은 고딕" pitchFamily="34" charset="-127"/>
              </a:rPr>
              <a:t>이 문서는 나눔글꼴로 작성되었습니다</a:t>
            </a:r>
            <a:r>
              <a:rPr lang="en-US" altLang="ko-KR" sz="800">
                <a:solidFill>
                  <a:schemeClr val="bg1"/>
                </a:solidFill>
                <a:latin typeface="맑은 고딕" pitchFamily="34" charset="-127"/>
                <a:ea typeface="맑은 고딕" pitchFamily="34" charset="-127"/>
              </a:rPr>
              <a:t>. </a:t>
            </a:r>
            <a:r>
              <a:rPr lang="ko-KR" altLang="en-US" sz="800" u="sng">
                <a:solidFill>
                  <a:srgbClr val="0070C0"/>
                </a:solidFill>
                <a:latin typeface="맑은 고딕" pitchFamily="34" charset="-127"/>
                <a:ea typeface="맑은 고딕" pitchFamily="34" charset="-127"/>
                <a:hlinkClick r:id="rId2"/>
              </a:rPr>
              <a:t>설치하기</a:t>
            </a:r>
            <a:endParaRPr lang="ko-KR" altLang="en-US" sz="800" u="sng">
              <a:solidFill>
                <a:srgbClr val="0070C0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pic>
        <p:nvPicPr>
          <p:cNvPr id="4" name="Picture 2" descr="C:\Documents and Settings\nhn\바탕 화면\toast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420938"/>
            <a:ext cx="5715000" cy="5133975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7" descr="C:\Documents and Settings\nhn\바탕 화면\04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21050944">
            <a:off x="-1333500" y="2651125"/>
            <a:ext cx="38608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:\Documents and Settings\nhn\바탕 화면\003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21232807">
            <a:off x="968375" y="400050"/>
            <a:ext cx="27495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nhn\바탕 화면\006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73888" y="4292600"/>
            <a:ext cx="217011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nhn\바탕 화면\002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20780109">
            <a:off x="7291388" y="1624013"/>
            <a:ext cx="201771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 userDrawn="1"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latin typeface="맑은 고딕" pitchFamily="34" charset="-127"/>
              <a:ea typeface="맑은 고딕" pitchFamily="34" charset="-127"/>
              <a:cs typeface="나눔 고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563194"/>
            <a:ext cx="8229600" cy="1143000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5" descr="종이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63675" y="1192213"/>
            <a:ext cx="62769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6" descr="콩1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9750" y="-242888"/>
            <a:ext cx="1771650" cy="15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7" descr="콩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88913"/>
            <a:ext cx="295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8" descr="콩3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26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9" descr="토마토2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524750" y="4937125"/>
            <a:ext cx="990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10" descr="토마토1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061325" y="4102100"/>
            <a:ext cx="933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88832" cy="1008112"/>
          </a:xfrm>
        </p:spPr>
        <p:txBody>
          <a:bodyPr>
            <a:noAutofit/>
          </a:bodyPr>
          <a:lstStyle>
            <a:lvl1pPr algn="ctr">
              <a:defRPr sz="3600" b="0">
                <a:effectLst/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6" name="부제목 2"/>
          <p:cNvSpPr>
            <a:spLocks noGrp="1"/>
          </p:cNvSpPr>
          <p:nvPr>
            <p:ph type="subTitle" idx="1"/>
          </p:nvPr>
        </p:nvSpPr>
        <p:spPr>
          <a:xfrm>
            <a:off x="2931056" y="5270728"/>
            <a:ext cx="4464496" cy="534536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26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900084" y="5259680"/>
            <a:ext cx="1008112" cy="545584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rgbClr val="775533"/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1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31A6A9-92B9-45F2-9957-2DDB5199CE0E}" type="datetimeFigureOut">
              <a:rPr lang="ko-KR" altLang="en-US"/>
              <a:pPr/>
              <a:t>2012-05-06</a:t>
            </a:fld>
            <a:endParaRPr lang="ko-KR" altLang="en-US"/>
          </a:p>
        </p:txBody>
      </p:sp>
      <p:sp>
        <p:nvSpPr>
          <p:cNvPr id="12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13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FFBD0-04E9-4E9C-A746-88E8BC51290A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9BD36D-CD32-4E0A-A88E-DF8101FC770F}" type="datetimeFigureOut">
              <a:rPr lang="ko-KR" altLang="en-US"/>
              <a:pPr/>
              <a:t>2012-05-06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D57CC-7240-4A26-BA1B-250A911C0729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755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718715-076F-400A-A7D6-D910B731B551}" type="datetimeFigureOut">
              <a:rPr lang="ko-KR" altLang="en-US"/>
              <a:pPr/>
              <a:t>2012-05-06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FC9D9-5CF5-4E36-9FF9-51DCAD3A9732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4DE69D-91E3-478A-9784-A323B2D38673}" type="datetimeFigureOut">
              <a:rPr lang="ko-KR" altLang="en-US"/>
              <a:pPr/>
              <a:t>2012-05-06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E4037-12DB-402B-A091-87E08EDDA19B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sz="1200">
                <a:solidFill>
                  <a:srgbClr val="775533"/>
                </a:solidFill>
                <a:latin typeface="맑은 고딕" pitchFamily="34" charset="-127"/>
                <a:ea typeface="맑은 고딕" pitchFamily="34" charset="-127"/>
              </a:defRPr>
            </a:lvl1pPr>
          </a:lstStyle>
          <a:p>
            <a:fld id="{E10E6932-603E-4803-8FE3-4EB2AEB9CC28}" type="datetimeFigureOut">
              <a:rPr lang="ko-KR" altLang="en-US"/>
              <a:pPr/>
              <a:t>2012-05-06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sz="1200">
                <a:solidFill>
                  <a:srgbClr val="775533"/>
                </a:solidFill>
                <a:latin typeface="맑은 고딕" pitchFamily="34" charset="-127"/>
                <a:ea typeface="맑은 고딕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sz="1200">
                <a:solidFill>
                  <a:srgbClr val="775533"/>
                </a:solidFill>
                <a:latin typeface="맑은 고딕" pitchFamily="34" charset="-127"/>
                <a:ea typeface="맑은 고딕" pitchFamily="34" charset="-127"/>
              </a:defRPr>
            </a:lvl1pPr>
          </a:lstStyle>
          <a:p>
            <a:fld id="{974150D1-ACFD-4C48-8215-93F3A37F3E3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2" r:id="rId4"/>
    <p:sldLayoutId id="2147483653" r:id="rId5"/>
    <p:sldLayoutId id="2147483654" r:id="rId6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sz="4200" b="1" kern="1200">
          <a:solidFill>
            <a:srgbClr val="32221D"/>
          </a:solidFill>
          <a:latin typeface="맑은 고딕" pitchFamily="34" charset="-127"/>
          <a:ea typeface="맑은 고딕" pitchFamily="34" charset="-127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sz="4200" b="1">
          <a:solidFill>
            <a:srgbClr val="32221D"/>
          </a:solidFill>
          <a:latin typeface="맑은 고딕" pitchFamily="34" charset="-127"/>
          <a:ea typeface="맑은 고딕" pitchFamily="34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4200" b="1">
          <a:solidFill>
            <a:srgbClr val="32221D"/>
          </a:solidFill>
          <a:latin typeface="맑은 고딕" pitchFamily="34" charset="-127"/>
          <a:ea typeface="맑은 고딕" pitchFamily="34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4200" b="1">
          <a:solidFill>
            <a:srgbClr val="32221D"/>
          </a:solidFill>
          <a:latin typeface="맑은 고딕" pitchFamily="34" charset="-127"/>
          <a:ea typeface="맑은 고딕" pitchFamily="34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4200" b="1">
          <a:solidFill>
            <a:srgbClr val="32221D"/>
          </a:solidFill>
          <a:latin typeface="맑은 고딕" pitchFamily="34" charset="-127"/>
          <a:ea typeface="맑은 고딕" pitchFamily="34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200" b="1">
          <a:solidFill>
            <a:srgbClr val="32221D"/>
          </a:solidFill>
          <a:latin typeface="맑은 고딕" pitchFamily="34" charset="-127"/>
          <a:ea typeface="맑은 고딕" pitchFamily="34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200" b="1">
          <a:solidFill>
            <a:srgbClr val="32221D"/>
          </a:solidFill>
          <a:latin typeface="맑은 고딕" pitchFamily="34" charset="-127"/>
          <a:ea typeface="맑은 고딕" pitchFamily="34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200" b="1">
          <a:solidFill>
            <a:srgbClr val="32221D"/>
          </a:solidFill>
          <a:latin typeface="맑은 고딕" pitchFamily="34" charset="-127"/>
          <a:ea typeface="맑은 고딕" pitchFamily="34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200" b="1">
          <a:solidFill>
            <a:srgbClr val="32221D"/>
          </a:solidFill>
          <a:latin typeface="맑은 고딕" pitchFamily="34" charset="-127"/>
          <a:ea typeface="맑은 고딕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맑은 고딕" pitchFamily="34" charset="-127"/>
          <a:ea typeface="맑은 고딕" pitchFamily="34" charset="-127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맑은 고딕" pitchFamily="34" charset="-127"/>
          <a:ea typeface="맑은 고딕" pitchFamily="34" charset="-127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맑은 고딕" pitchFamily="34" charset="-127"/>
          <a:ea typeface="맑은 고딕" pitchFamily="34" charset="-127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맑은 고딕" pitchFamily="34" charset="-127"/>
          <a:ea typeface="맑은 고딕" pitchFamily="34" charset="-127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맑은 고딕" pitchFamily="34" charset="-127"/>
          <a:ea typeface="맑은 고딕" pitchFamily="3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51pptmoban.c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hangeul.naver.com/fo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17" Type="http://schemas.openxmlformats.org/officeDocument/2006/relationships/image" Target="../media/image8.png"/><Relationship Id="rId2" Type="http://schemas.openxmlformats.org/officeDocument/2006/relationships/image" Target="../media/image14.png"/><Relationship Id="rId16" Type="http://schemas.openxmlformats.org/officeDocument/2006/relationships/image" Target="../media/image3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10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nhn\바탕 화면\toa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420938"/>
            <a:ext cx="5715000" cy="5133975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8" name="Picture 7" descr="C:\Documents and Settings\nhn\바탕 화면\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9056">
            <a:off x="-1333500" y="2651125"/>
            <a:ext cx="38608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2" descr="C:\Documents and Settings\nhn\바탕 화면\0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67193">
            <a:off x="968375" y="400050"/>
            <a:ext cx="27495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Documents and Settings\nhn\바탕 화면\0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3888" y="4292600"/>
            <a:ext cx="217011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C:\Documents and Settings\nhn\바탕 화면\0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19891">
            <a:off x="7291388" y="1624013"/>
            <a:ext cx="201771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2" name="제목 1"/>
          <p:cNvSpPr>
            <a:spLocks noGrp="1"/>
          </p:cNvSpPr>
          <p:nvPr>
            <p:ph type="ctrTitle"/>
          </p:nvPr>
        </p:nvSpPr>
        <p:spPr>
          <a:xfrm>
            <a:off x="-107950" y="744538"/>
            <a:ext cx="4824413" cy="812800"/>
          </a:xfrm>
        </p:spPr>
        <p:txBody>
          <a:bodyPr anchorCtr="1">
            <a:noAutofit/>
          </a:bodyPr>
          <a:lstStyle/>
          <a:p>
            <a:pPr algn="l"/>
            <a:r>
              <a:rPr lang="ko-KR" altLang="en-US" smtClean="0">
                <a:ea typeface="Gulim" pitchFamily="34" charset="-127"/>
              </a:rPr>
              <a:t>나만의 요리</a:t>
            </a:r>
            <a:r>
              <a:rPr lang="en-US" altLang="ko-KR" smtClean="0">
                <a:ea typeface="Gulim" pitchFamily="34" charset="-127"/>
              </a:rPr>
              <a:t> </a:t>
            </a:r>
            <a:r>
              <a:rPr lang="ko-KR" altLang="en-US" smtClean="0">
                <a:ea typeface="Gulim" pitchFamily="34" charset="-127"/>
              </a:rPr>
              <a:t>레시피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6300788" y="1223963"/>
            <a:ext cx="2663825" cy="26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latinLnBrk="1"/>
            <a:r>
              <a:rPr lang="en-US" altLang="ko-KR" sz="1100">
                <a:solidFill>
                  <a:srgbClr val="32221D"/>
                </a:solidFill>
                <a:latin typeface="나눔고딕"/>
                <a:ea typeface="나눔 고딕"/>
              </a:rPr>
              <a:t>2011</a:t>
            </a:r>
            <a:r>
              <a:rPr lang="ko-KR" altLang="en-US" sz="1100">
                <a:solidFill>
                  <a:srgbClr val="32221D"/>
                </a:solidFill>
                <a:latin typeface="나눔고딕"/>
                <a:ea typeface="나눔 고딕"/>
              </a:rPr>
              <a:t>년 </a:t>
            </a:r>
            <a:r>
              <a:rPr lang="en-US" altLang="ko-KR" sz="1100">
                <a:solidFill>
                  <a:srgbClr val="32221D"/>
                </a:solidFill>
                <a:latin typeface="나눔고딕"/>
                <a:ea typeface="나눔 고딕"/>
              </a:rPr>
              <a:t>00</a:t>
            </a:r>
            <a:r>
              <a:rPr lang="ko-KR" altLang="en-US" sz="1100">
                <a:solidFill>
                  <a:srgbClr val="32221D"/>
                </a:solidFill>
                <a:latin typeface="나눔고딕"/>
                <a:ea typeface="나눔 고딕"/>
              </a:rPr>
              <a:t>월 </a:t>
            </a:r>
            <a:r>
              <a:rPr lang="en-US" altLang="ko-KR" sz="1100">
                <a:solidFill>
                  <a:srgbClr val="32221D"/>
                </a:solidFill>
                <a:latin typeface="나눔고딕"/>
                <a:ea typeface="나눔 고딕"/>
              </a:rPr>
              <a:t>00</a:t>
            </a:r>
            <a:r>
              <a:rPr lang="ko-KR" altLang="en-US" sz="1100">
                <a:solidFill>
                  <a:srgbClr val="32221D"/>
                </a:solidFill>
                <a:latin typeface="나눔고딕"/>
                <a:ea typeface="나눔 고딕"/>
              </a:rPr>
              <a:t>일   </a:t>
            </a:r>
            <a:r>
              <a:rPr lang="en-US" altLang="ko-KR" sz="1100">
                <a:solidFill>
                  <a:srgbClr val="32221D"/>
                </a:solidFill>
                <a:latin typeface="나눔고딕"/>
                <a:ea typeface="나눔 고딕"/>
              </a:rPr>
              <a:t>|   </a:t>
            </a:r>
            <a:r>
              <a:rPr lang="ko-KR" altLang="en-US" sz="1100">
                <a:solidFill>
                  <a:srgbClr val="32221D"/>
                </a:solidFill>
                <a:latin typeface="나눔고딕"/>
                <a:ea typeface="나눔 고딕"/>
              </a:rPr>
              <a:t>작성자</a:t>
            </a:r>
            <a:endParaRPr lang="ko-KR" altLang="en-US" sz="1100" b="1">
              <a:solidFill>
                <a:srgbClr val="32221D"/>
              </a:solidFill>
              <a:latin typeface="나눔고딕 ExtraBold"/>
              <a:ea typeface="나눔 고딕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82563" y="6486525"/>
            <a:ext cx="2157412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800">
                <a:solidFill>
                  <a:schemeClr val="bg1"/>
                </a:solidFill>
                <a:latin typeface="나눔고딕"/>
                <a:ea typeface="나눔 고딕"/>
              </a:rPr>
              <a:t>이 문서는 나눔글꼴로 작성되었습니다</a:t>
            </a:r>
            <a:r>
              <a:rPr lang="en-US" altLang="ko-KR" sz="800">
                <a:solidFill>
                  <a:schemeClr val="bg1"/>
                </a:solidFill>
                <a:latin typeface="나눔고딕"/>
                <a:ea typeface="나눔 고딕"/>
              </a:rPr>
              <a:t>. </a:t>
            </a:r>
            <a:r>
              <a:rPr lang="ko-KR" altLang="en-US" sz="800" u="sng">
                <a:solidFill>
                  <a:srgbClr val="0070C0"/>
                </a:solidFill>
                <a:latin typeface="나눔고딕"/>
                <a:ea typeface="나눔 고딕"/>
                <a:hlinkClick r:id="rId7"/>
              </a:rPr>
              <a:t>설치하기</a:t>
            </a:r>
            <a:endParaRPr lang="ko-KR" altLang="en-US" sz="800" u="sng">
              <a:solidFill>
                <a:srgbClr val="0070C0"/>
              </a:solidFill>
              <a:latin typeface="나눔고딕"/>
              <a:ea typeface="나눔 고딕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808038" y="136525"/>
            <a:ext cx="499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51PPT</a:t>
            </a:r>
            <a:r>
              <a:rPr lang="zh-CN" altLang="en-US"/>
              <a:t>模板网 </a:t>
            </a:r>
            <a:r>
              <a:rPr lang="en-US" altLang="zh-CN">
                <a:hlinkClick r:id="rId8"/>
              </a:rPr>
              <a:t>www.51pptmoban.com</a:t>
            </a:r>
            <a:r>
              <a:rPr lang="en-US" altLang="zh-CN"/>
              <a:t> </a:t>
            </a:r>
            <a:r>
              <a:rPr lang="zh-CN" altLang="en-US"/>
              <a:t>搜集整理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51050" y="1557338"/>
            <a:ext cx="5113338" cy="3240087"/>
          </a:xfrm>
        </p:spPr>
        <p:txBody>
          <a:bodyPr anchor="ctr" anchorCtr="1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01</a:t>
            </a:r>
            <a:r>
              <a:rPr lang="en-US" altLang="ko-KR" sz="2500" b="1" smtClean="0">
                <a:solidFill>
                  <a:srgbClr val="322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ko-KR" altLang="en-US" sz="2500" b="1" smtClean="0">
                <a:solidFill>
                  <a:srgbClr val="322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제목</a:t>
            </a:r>
            <a:endParaRPr lang="en-US" altLang="ko-KR" sz="2500" b="1" smtClean="0">
              <a:solidFill>
                <a:srgbClr val="3222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02</a:t>
            </a:r>
            <a:r>
              <a:rPr lang="en-US" altLang="ko-KR" sz="2500" smtClean="0">
                <a:solidFill>
                  <a:srgbClr val="322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ko-KR" sz="2500" b="1" smtClean="0">
                <a:solidFill>
                  <a:srgbClr val="322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ko-KR" altLang="en-US" sz="2500" b="1" smtClean="0">
                <a:solidFill>
                  <a:srgbClr val="322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제목 </a:t>
            </a:r>
            <a:endParaRPr lang="en-US" altLang="ko-KR" sz="2500" b="1" smtClean="0">
              <a:solidFill>
                <a:srgbClr val="3222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03</a:t>
            </a:r>
            <a:r>
              <a:rPr lang="en-US" altLang="ko-KR" sz="2500" smtClean="0">
                <a:solidFill>
                  <a:srgbClr val="322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ko-KR" sz="2500" b="1" smtClean="0">
                <a:solidFill>
                  <a:srgbClr val="322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ko-KR" altLang="en-US" sz="2500" b="1" smtClean="0">
                <a:solidFill>
                  <a:srgbClr val="322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제목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그림 4" descr="종이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675" y="1192213"/>
            <a:ext cx="62769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1692275" y="5133975"/>
            <a:ext cx="617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ko-KR" altLang="en-US">
                <a:solidFill>
                  <a:srgbClr val="775533"/>
                </a:solidFill>
                <a:latin typeface="맑은 고딕" pitchFamily="34" charset="-127"/>
                <a:ea typeface="맑은 고딕" pitchFamily="34" charset="-127"/>
              </a:rPr>
              <a:t>재료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5113338"/>
            <a:ext cx="5040313" cy="68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11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요리 재료를 여기에 적어주세요</a:t>
            </a:r>
            <a:r>
              <a:rPr lang="en-US" altLang="ko-KR" sz="11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.</a:t>
            </a:r>
          </a:p>
          <a:p>
            <a:pPr latinLnBrk="1">
              <a:lnSpc>
                <a:spcPct val="120000"/>
              </a:lnSpc>
            </a:pPr>
            <a:r>
              <a:rPr lang="ko-KR" altLang="en-US" sz="11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나눔고딕 </a:t>
            </a:r>
            <a:r>
              <a:rPr lang="en-US" altLang="ko-KR" sz="11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R, 11pt, </a:t>
            </a:r>
          </a:p>
          <a:p>
            <a:pPr latinLnBrk="1">
              <a:lnSpc>
                <a:spcPct val="120000"/>
              </a:lnSpc>
            </a:pPr>
            <a:r>
              <a:rPr lang="ko-KR" altLang="en-US" sz="11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글자 간격은 좁게 </a:t>
            </a:r>
            <a:r>
              <a:rPr lang="en-US" altLang="ko-KR" sz="11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0.3pt, </a:t>
            </a:r>
            <a:r>
              <a:rPr lang="ko-KR" altLang="en-US" sz="11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줄 간격은 </a:t>
            </a:r>
            <a:r>
              <a:rPr lang="en-US" altLang="ko-KR" sz="11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1.2</a:t>
            </a:r>
            <a:r>
              <a:rPr lang="ko-KR" altLang="en-US" sz="11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를 권장합니다</a:t>
            </a:r>
            <a:r>
              <a:rPr lang="en-US" altLang="ko-KR" sz="11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.</a:t>
            </a:r>
            <a:r>
              <a:rPr lang="ko-KR" altLang="en-US" sz="11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 </a:t>
            </a:r>
          </a:p>
        </p:txBody>
      </p:sp>
      <p:pic>
        <p:nvPicPr>
          <p:cNvPr id="11268" name="그림 8" descr="콩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-242888"/>
            <a:ext cx="1771650" cy="15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그림 9" descr="콩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88913"/>
            <a:ext cx="295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그림 10" descr="콩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26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그림 11" descr="토마토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750" y="4937125"/>
            <a:ext cx="990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그림 12" descr="토마토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61325" y="4102100"/>
            <a:ext cx="933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457200" y="333375"/>
            <a:ext cx="8229600" cy="719138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 latinLnBrk="1"/>
            <a:r>
              <a:rPr lang="ko-KR" altLang="en-US" sz="3600">
                <a:solidFill>
                  <a:srgbClr val="3222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34" charset="-127"/>
                <a:ea typeface="맑은 고딕" pitchFamily="34" charset="-127"/>
              </a:rPr>
              <a:t>요리 제목</a:t>
            </a:r>
          </a:p>
        </p:txBody>
      </p:sp>
      <p:pic>
        <p:nvPicPr>
          <p:cNvPr id="11274" name="Picture 4" descr="C:\Documents and Settings\nhn\바탕 화면\00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90675" y="1341438"/>
            <a:ext cx="59245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 rot="20682346">
            <a:off x="357188" y="4103688"/>
            <a:ext cx="2447925" cy="576262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ts val="1700"/>
              </a:lnSpc>
            </a:pPr>
            <a:r>
              <a:rPr lang="ko-KR" altLang="en-US" sz="1600">
                <a:solidFill>
                  <a:srgbClr val="32221D"/>
                </a:solidFill>
                <a:latin typeface="宋体" charset="-122"/>
                <a:ea typeface="宋体" charset="-122"/>
                <a:cs typeface="나눔 고딕"/>
              </a:rPr>
              <a:t>요리에 대한 </a:t>
            </a:r>
            <a:endParaRPr lang="en-US" altLang="ko-KR" sz="1600">
              <a:solidFill>
                <a:srgbClr val="32221D"/>
              </a:solidFill>
              <a:latin typeface="宋体" charset="-122"/>
              <a:ea typeface="宋体" charset="-122"/>
              <a:cs typeface="나눔 고딕"/>
            </a:endParaRPr>
          </a:p>
          <a:p>
            <a:pPr latinLnBrk="1">
              <a:lnSpc>
                <a:spcPts val="1700"/>
              </a:lnSpc>
            </a:pPr>
            <a:r>
              <a:rPr lang="ko-KR" altLang="en-US" sz="1600">
                <a:solidFill>
                  <a:srgbClr val="32221D"/>
                </a:solidFill>
                <a:latin typeface="宋体" charset="-122"/>
                <a:ea typeface="宋体" charset="-122"/>
                <a:cs typeface="나눔 고딕"/>
              </a:rPr>
              <a:t>간단한 </a:t>
            </a:r>
            <a:r>
              <a:rPr lang="en-US" altLang="ko-KR" sz="1600">
                <a:solidFill>
                  <a:srgbClr val="32221D"/>
                </a:solidFill>
                <a:latin typeface="宋体" charset="-122"/>
                <a:ea typeface="宋体" charset="-122"/>
                <a:cs typeface="나눔 고딕"/>
              </a:rPr>
              <a:t>Tip</a:t>
            </a:r>
            <a:r>
              <a:rPr lang="ko-KR" altLang="en-US" sz="1600">
                <a:solidFill>
                  <a:srgbClr val="32221D"/>
                </a:solidFill>
                <a:latin typeface="宋体" charset="-122"/>
                <a:ea typeface="宋体" charset="-122"/>
                <a:cs typeface="나눔 고딕"/>
              </a:rPr>
              <a:t>을 적어주세요</a:t>
            </a:r>
            <a:r>
              <a:rPr lang="en-US" altLang="ko-KR" sz="1600">
                <a:solidFill>
                  <a:srgbClr val="32221D"/>
                </a:solidFill>
                <a:latin typeface="宋体" charset="-122"/>
                <a:ea typeface="宋体" charset="-122"/>
                <a:cs typeface="나눔 고딕"/>
              </a:rPr>
              <a:t>.</a:t>
            </a:r>
            <a:endParaRPr lang="ko-KR" altLang="en-US" sz="1600">
              <a:solidFill>
                <a:srgbClr val="32221D"/>
              </a:solidFill>
              <a:latin typeface="宋体" charset="-122"/>
              <a:ea typeface="宋体" charset="-122"/>
              <a:cs typeface="나눔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503238" y="1268413"/>
            <a:ext cx="180022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1349375"/>
            <a:ext cx="16383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395288" y="1150938"/>
            <a:ext cx="414337" cy="414337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en-US" altLang="ko-KR" sz="13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  <a:cs typeface="나눔 고딕"/>
              </a:rPr>
              <a:t>01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627313" y="1260475"/>
            <a:ext cx="1800225" cy="2087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8275" y="1341438"/>
            <a:ext cx="16383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직사각형 22"/>
          <p:cNvSpPr/>
          <p:nvPr/>
        </p:nvSpPr>
        <p:spPr>
          <a:xfrm>
            <a:off x="2520950" y="1143000"/>
            <a:ext cx="414338" cy="41275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en-US" altLang="ko-KR" sz="13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  <a:cs typeface="나눔 고딕"/>
              </a:rPr>
              <a:t>02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4716463" y="1241425"/>
            <a:ext cx="180022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7425" y="1322388"/>
            <a:ext cx="16383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/>
          <p:cNvSpPr/>
          <p:nvPr/>
        </p:nvSpPr>
        <p:spPr>
          <a:xfrm>
            <a:off x="4608513" y="1125538"/>
            <a:ext cx="414337" cy="41275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en-US" altLang="ko-KR" sz="13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  <a:cs typeface="나눔 고딕"/>
              </a:rPr>
              <a:t>03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6804025" y="1241425"/>
            <a:ext cx="180022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4988" y="1322388"/>
            <a:ext cx="16383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/>
          <p:cNvSpPr/>
          <p:nvPr/>
        </p:nvSpPr>
        <p:spPr>
          <a:xfrm>
            <a:off x="6697663" y="1125538"/>
            <a:ext cx="412750" cy="41275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en-US" altLang="ko-KR" sz="13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  <a:cs typeface="나눔 고딕"/>
              </a:rPr>
              <a:t>04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503238" y="3860800"/>
            <a:ext cx="180022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4200" y="3941763"/>
            <a:ext cx="16383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/>
          <p:cNvSpPr/>
          <p:nvPr/>
        </p:nvSpPr>
        <p:spPr>
          <a:xfrm>
            <a:off x="395288" y="3743325"/>
            <a:ext cx="414337" cy="41433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en-US" altLang="ko-KR" sz="13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  <a:cs typeface="나눔 고딕"/>
              </a:rPr>
              <a:t>05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2627313" y="3852863"/>
            <a:ext cx="1800225" cy="2087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pic>
        <p:nvPicPr>
          <p:cNvPr id="1230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8275" y="3933825"/>
            <a:ext cx="16383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/>
          <p:cNvSpPr/>
          <p:nvPr/>
        </p:nvSpPr>
        <p:spPr>
          <a:xfrm>
            <a:off x="2520950" y="3735388"/>
            <a:ext cx="414338" cy="41275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en-US" altLang="ko-KR" sz="13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  <a:cs typeface="나눔 고딕"/>
              </a:rPr>
              <a:t>06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4716463" y="3833813"/>
            <a:ext cx="180022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pic>
        <p:nvPicPr>
          <p:cNvPr id="1230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97425" y="3914775"/>
            <a:ext cx="16383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직사각형 42"/>
          <p:cNvSpPr/>
          <p:nvPr/>
        </p:nvSpPr>
        <p:spPr>
          <a:xfrm>
            <a:off x="4608513" y="3716338"/>
            <a:ext cx="414337" cy="414337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en-US" altLang="ko-KR" sz="13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  <a:cs typeface="나눔 고딕"/>
              </a:rPr>
              <a:t>07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6804025" y="3833813"/>
            <a:ext cx="180022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pic>
        <p:nvPicPr>
          <p:cNvPr id="1231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84988" y="3914775"/>
            <a:ext cx="16383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직사각형 46"/>
          <p:cNvSpPr/>
          <p:nvPr/>
        </p:nvSpPr>
        <p:spPr>
          <a:xfrm>
            <a:off x="6697663" y="3716338"/>
            <a:ext cx="412750" cy="414337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en-US" altLang="ko-KR" sz="13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  <a:cs typeface="나눔 고딕"/>
              </a:rPr>
              <a:t>08</a:t>
            </a:r>
          </a:p>
        </p:txBody>
      </p:sp>
      <p:sp>
        <p:nvSpPr>
          <p:cNvPr id="49" name="제목 1"/>
          <p:cNvSpPr txBox="1">
            <a:spLocks/>
          </p:cNvSpPr>
          <p:nvPr/>
        </p:nvSpPr>
        <p:spPr>
          <a:xfrm>
            <a:off x="457200" y="333375"/>
            <a:ext cx="8229600" cy="719138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 latinLnBrk="1"/>
            <a:r>
              <a:rPr lang="ko-KR" altLang="en-US" sz="3600">
                <a:solidFill>
                  <a:srgbClr val="3222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34" charset="-127"/>
                <a:ea typeface="맑은 고딕" pitchFamily="34" charset="-127"/>
              </a:rPr>
              <a:t>요리 제목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3238" y="2565400"/>
            <a:ext cx="1800225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조리 방법을 순서대로 </a:t>
            </a:r>
            <a:endParaRPr lang="en-US" altLang="ko-KR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적어주세요</a:t>
            </a:r>
            <a:r>
              <a:rPr lang="en-US" altLang="ko-KR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.</a:t>
            </a:r>
            <a:endParaRPr lang="ko-KR" altLang="en-US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27313" y="2555875"/>
            <a:ext cx="18002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조리 방법을 순서대로 </a:t>
            </a:r>
            <a:endParaRPr lang="en-US" altLang="ko-KR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적어주세요</a:t>
            </a:r>
            <a:r>
              <a:rPr lang="en-US" altLang="ko-KR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.</a:t>
            </a:r>
            <a:endParaRPr lang="ko-KR" altLang="en-US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16463" y="2538413"/>
            <a:ext cx="1800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조리 방법을 순서대로 </a:t>
            </a:r>
            <a:endParaRPr lang="en-US" altLang="ko-KR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적어주세요</a:t>
            </a:r>
            <a:r>
              <a:rPr lang="en-US" altLang="ko-KR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.</a:t>
            </a:r>
            <a:endParaRPr lang="ko-KR" altLang="en-US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04025" y="2538413"/>
            <a:ext cx="1800225" cy="446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조리 방법을 순서대로 </a:t>
            </a:r>
            <a:endParaRPr lang="en-US" altLang="ko-KR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적어주세요</a:t>
            </a:r>
            <a:r>
              <a:rPr lang="en-US" altLang="ko-KR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.</a:t>
            </a:r>
            <a:endParaRPr lang="ko-KR" altLang="en-US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3238" y="5157788"/>
            <a:ext cx="18002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조리 방법을 순서대로 </a:t>
            </a:r>
            <a:endParaRPr lang="en-US" altLang="ko-KR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적어주세요</a:t>
            </a:r>
            <a:r>
              <a:rPr lang="en-US" altLang="ko-KR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.</a:t>
            </a:r>
            <a:endParaRPr lang="ko-KR" altLang="en-US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27313" y="5148263"/>
            <a:ext cx="1800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조리 방법을 순서대로 </a:t>
            </a:r>
            <a:endParaRPr lang="en-US" altLang="ko-KR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적어주세요</a:t>
            </a:r>
            <a:r>
              <a:rPr lang="en-US" altLang="ko-KR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.</a:t>
            </a:r>
            <a:endParaRPr lang="ko-KR" altLang="en-US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16463" y="5130800"/>
            <a:ext cx="1800225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조리 방법을 순서대로 </a:t>
            </a:r>
            <a:endParaRPr lang="en-US" altLang="ko-KR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적어주세요</a:t>
            </a:r>
            <a:r>
              <a:rPr lang="en-US" altLang="ko-KR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.</a:t>
            </a:r>
            <a:endParaRPr lang="ko-KR" altLang="en-US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04025" y="5130800"/>
            <a:ext cx="1800225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조리 방법을 순서대로 </a:t>
            </a:r>
            <a:endParaRPr lang="en-US" altLang="ko-KR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  <a:p>
            <a:pPr latinLnBrk="1">
              <a:lnSpc>
                <a:spcPct val="120000"/>
              </a:lnSpc>
            </a:pPr>
            <a:r>
              <a:rPr lang="ko-KR" altLang="en-US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적어주세요</a:t>
            </a:r>
            <a:r>
              <a:rPr lang="en-US" altLang="ko-KR" sz="1000">
                <a:solidFill>
                  <a:srgbClr val="32221D"/>
                </a:solidFill>
                <a:latin typeface="맑은 고딕" pitchFamily="34" charset="-127"/>
                <a:ea typeface="맑은 고딕" pitchFamily="34" charset="-127"/>
              </a:rPr>
              <a:t>.</a:t>
            </a:r>
            <a:endParaRPr lang="ko-KR" altLang="en-US" sz="1000">
              <a:solidFill>
                <a:srgbClr val="32221D"/>
              </a:solidFill>
              <a:latin typeface="맑은 고딕" pitchFamily="34" charset="-127"/>
              <a:ea typeface="맑은 고딕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96863" y="279400"/>
            <a:ext cx="2354262" cy="542925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ko-KR" altLang="en-US">
                <a:solidFill>
                  <a:srgbClr val="32221D"/>
                </a:solidFill>
                <a:latin typeface="宋体" charset="-122"/>
                <a:ea typeface="宋体" charset="-122"/>
                <a:cs typeface="나눔 고딕"/>
              </a:rPr>
              <a:t>메모하세요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6863" y="949325"/>
            <a:ext cx="2354262" cy="54451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ko-KR" altLang="en-US">
                <a:solidFill>
                  <a:srgbClr val="32221D"/>
                </a:solidFill>
                <a:latin typeface="宋体" charset="-122"/>
                <a:ea typeface="宋体" charset="-122"/>
                <a:cs typeface="나눔 고딕"/>
              </a:rPr>
              <a:t>메모하세요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96863" y="1620838"/>
            <a:ext cx="2354262" cy="542925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ko-KR" altLang="en-US">
                <a:solidFill>
                  <a:srgbClr val="32221D"/>
                </a:solidFill>
                <a:latin typeface="宋体" charset="-122"/>
                <a:ea typeface="宋体" charset="-122"/>
                <a:cs typeface="나눔 고딕"/>
              </a:rPr>
              <a:t>메모하세요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96863" y="2290763"/>
            <a:ext cx="2354262" cy="54451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ko-KR" altLang="en-US">
                <a:solidFill>
                  <a:srgbClr val="32221D"/>
                </a:solidFill>
                <a:latin typeface="宋体" charset="-122"/>
                <a:ea typeface="宋体" charset="-122"/>
                <a:cs typeface="나눔 고딕"/>
              </a:rPr>
              <a:t>메모하세요</a:t>
            </a:r>
          </a:p>
        </p:txBody>
      </p:sp>
      <p:pic>
        <p:nvPicPr>
          <p:cNvPr id="13317" name="그림 9" descr="토마토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7588" y="287338"/>
            <a:ext cx="933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그림 10" descr="토마토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1125538"/>
            <a:ext cx="990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그림 11" descr="딸기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4292600"/>
            <a:ext cx="12287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그림 12" descr="딸기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4941888"/>
            <a:ext cx="13239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그림 13" descr="도넛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7900" y="404813"/>
            <a:ext cx="19907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그림 14" descr="라임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64388" y="765175"/>
            <a:ext cx="13430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그림 15" descr="키위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6463" y="2997200"/>
            <a:ext cx="16287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그림 16" descr="레몬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75463" y="2492375"/>
            <a:ext cx="17240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그림 17" descr="체리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4724400"/>
            <a:ext cx="1524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그림 18" descr="오렌지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95513" y="4508500"/>
            <a:ext cx="2047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그림 19" descr="키위1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87675" y="2205038"/>
            <a:ext cx="16573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그림 20" descr="콩1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4225" y="3911600"/>
            <a:ext cx="17716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그림 21" descr="콩2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2425" y="3911600"/>
            <a:ext cx="295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그림 22" descr="콩3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39763" y="4127500"/>
            <a:ext cx="26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323850" y="2997200"/>
            <a:ext cx="438150" cy="439738"/>
          </a:xfrm>
          <a:prstGeom prst="rect">
            <a:avLst/>
          </a:prstGeom>
          <a:blipFill>
            <a:blip r:embed="rId20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en-US" altLang="ko-KR" sz="13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  <a:cs typeface="나눔 고딕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51050" y="1557338"/>
            <a:ext cx="5113338" cy="3240087"/>
          </a:xfrm>
        </p:spPr>
        <p:txBody>
          <a:bodyPr anchor="ctr" anchorCtr="1">
            <a:normAutofit/>
          </a:bodyPr>
          <a:lstStyle/>
          <a:p>
            <a:pPr marL="457200" indent="-457200">
              <a:lnSpc>
                <a:spcPct val="200000"/>
              </a:lnSpc>
              <a:spcBef>
                <a:spcPct val="0"/>
              </a:spcBef>
            </a:pPr>
            <a:r>
              <a:rPr lang="ko-KR" altLang="en-US" sz="4000" b="1" smtClean="0">
                <a:solidFill>
                  <a:srgbClr val="322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끝</a:t>
            </a:r>
            <a:endParaRPr lang="en-US" altLang="ko-KR" sz="4000" b="1" smtClean="0">
              <a:solidFill>
                <a:srgbClr val="3222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27425" y="6381750"/>
            <a:ext cx="21590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800">
                <a:solidFill>
                  <a:srgbClr val="595959"/>
                </a:solidFill>
                <a:latin typeface="맑은 고딕" pitchFamily="34" charset="-127"/>
                <a:ea typeface="맑은 고딕" pitchFamily="34" charset="-127"/>
              </a:rPr>
              <a:t>이 문서는 나눔글꼴로 작성되었습니다</a:t>
            </a:r>
            <a:r>
              <a:rPr lang="en-US" altLang="ko-KR" sz="800">
                <a:solidFill>
                  <a:srgbClr val="595959"/>
                </a:solidFill>
                <a:latin typeface="맑은 고딕" pitchFamily="34" charset="-127"/>
                <a:ea typeface="맑은 고딕" pitchFamily="34" charset="-127"/>
              </a:rPr>
              <a:t>. </a:t>
            </a:r>
            <a:r>
              <a:rPr lang="ko-KR" altLang="en-US" sz="800" u="sng">
                <a:solidFill>
                  <a:srgbClr val="0070C0"/>
                </a:solidFill>
                <a:latin typeface="맑은 고딕" pitchFamily="34" charset="-127"/>
                <a:ea typeface="맑은 고딕" pitchFamily="34" charset="-127"/>
                <a:hlinkClick r:id="rId3"/>
              </a:rPr>
              <a:t>설치하기</a:t>
            </a:r>
            <a:endParaRPr lang="ko-KR" altLang="en-US" sz="800" u="sng">
              <a:solidFill>
                <a:srgbClr val="0070C0"/>
              </a:solidFill>
              <a:latin typeface="맑은 고딕" pitchFamily="34" charset="-127"/>
              <a:ea typeface="맑은 고딕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고딕">
      <a:majorFont>
        <a:latin typeface="나눔 고딕"/>
        <a:ea typeface="나눔 고딕"/>
        <a:cs typeface=""/>
      </a:majorFont>
      <a:minorFont>
        <a:latin typeface="나눔 고딕"/>
        <a:ea typeface="나눔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109</Words>
  <Application>Microsoft Office PowerPoint</Application>
  <PresentationFormat>On-screen Show (4:3)</PresentationFormat>
  <Paragraphs>47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4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나눔 고딕</vt:lpstr>
      <vt:lpstr>Arial</vt:lpstr>
      <vt:lpstr>나눔고딕</vt:lpstr>
      <vt:lpstr>맑은 고딕</vt:lpstr>
      <vt:lpstr>Gulim</vt:lpstr>
      <vt:lpstr>나눔고딕 ExtraBold</vt:lpstr>
      <vt:lpstr>宋体</vt:lpstr>
      <vt:lpstr>나눔손글씨 펜</vt:lpstr>
      <vt:lpstr>Office 테마</vt:lpstr>
      <vt:lpstr>Office 테마</vt:lpstr>
      <vt:lpstr>Office 테마</vt:lpstr>
      <vt:lpstr>Office 테마</vt:lpstr>
      <vt:lpstr>나만의 요리 레시피</vt:lpstr>
      <vt:lpstr>幻灯片 2</vt:lpstr>
      <vt:lpstr>幻灯片 3</vt:lpstr>
      <vt:lpstr>幻灯片 4</vt:lpstr>
      <vt:lpstr>幻灯片 5</vt:lpstr>
      <vt:lpstr>幻灯片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나만의 요리 레시피</dc:title>
  <dc:creator>네이버 한글캠페인</dc:creator>
  <cp:lastModifiedBy>pc</cp:lastModifiedBy>
  <cp:revision>3</cp:revision>
  <dcterms:created xsi:type="dcterms:W3CDTF">2011-09-01T05:42:56Z</dcterms:created>
  <dcterms:modified xsi:type="dcterms:W3CDTF">2012-05-06T13:51:35Z</dcterms:modified>
</cp:coreProperties>
</file>