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F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5D5F-E2CC-4FDA-A31B-4AF239BE9991}" type="datetimeFigureOut">
              <a:rPr lang="zh-CN" altLang="en-US" smtClean="0"/>
              <a:t>2012/4/16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F936-81CA-424D-B853-FF95E3EF540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970"/>
            <a:ext cx="9144000" cy="232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5D5F-E2CC-4FDA-A31B-4AF239BE9991}" type="datetimeFigureOut">
              <a:rPr lang="zh-CN" altLang="en-US" smtClean="0"/>
              <a:t>2012/4/16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F936-81CA-424D-B853-FF95E3EF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78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5D5F-E2CC-4FDA-A31B-4AF239BE9991}" type="datetimeFigureOut">
              <a:rPr lang="zh-CN" altLang="en-US" smtClean="0"/>
              <a:t>2012/4/16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F936-81CA-424D-B853-FF95E3EF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67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5" y="724764"/>
            <a:ext cx="9144000" cy="44211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"/>
            <a:ext cx="9141291" cy="6440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39124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5D5F-E2CC-4FDA-A31B-4AF239BE9991}" type="datetimeFigureOut">
              <a:rPr lang="zh-CN" altLang="en-US" smtClean="0"/>
              <a:t>2012/4/16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F936-81CA-424D-B853-FF95E3EF540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644005"/>
            <a:ext cx="9144000" cy="1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5D5F-E2CC-4FDA-A31B-4AF239BE9991}" type="datetimeFigureOut">
              <a:rPr lang="zh-CN" altLang="en-US" smtClean="0"/>
              <a:t>2012/4/16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F936-81CA-424D-B853-FF95E3EF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6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5D5F-E2CC-4FDA-A31B-4AF239BE9991}" type="datetimeFigureOut">
              <a:rPr lang="zh-CN" altLang="en-US" smtClean="0"/>
              <a:t>2012/4/16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F936-81CA-424D-B853-FF95E3EF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61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5D5F-E2CC-4FDA-A31B-4AF239BE9991}" type="datetimeFigureOut">
              <a:rPr lang="zh-CN" altLang="en-US" smtClean="0"/>
              <a:t>2012/4/16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F936-81CA-424D-B853-FF95E3EF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08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5D5F-E2CC-4FDA-A31B-4AF239BE9991}" type="datetimeFigureOut">
              <a:rPr lang="zh-CN" altLang="en-US" smtClean="0"/>
              <a:t>2012/4/16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F936-81CA-424D-B853-FF95E3EF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19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5D5F-E2CC-4FDA-A31B-4AF239BE9991}" type="datetimeFigureOut">
              <a:rPr lang="zh-CN" altLang="en-US" smtClean="0"/>
              <a:t>2012/4/16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F936-81CA-424D-B853-FF95E3EF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11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5D5F-E2CC-4FDA-A31B-4AF239BE9991}" type="datetimeFigureOut">
              <a:rPr lang="zh-CN" altLang="en-US" smtClean="0"/>
              <a:t>2012/4/16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F936-81CA-424D-B853-FF95E3EF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46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5D5F-E2CC-4FDA-A31B-4AF239BE9991}" type="datetimeFigureOut">
              <a:rPr lang="zh-CN" altLang="en-US" smtClean="0"/>
              <a:t>2012/4/16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F936-81CA-424D-B853-FF95E3EF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84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5D5F-E2CC-4FDA-A31B-4AF239BE9991}" type="datetimeFigureOut">
              <a:rPr lang="zh-CN" altLang="en-US" smtClean="0"/>
              <a:t>2012/4/16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F936-81CA-424D-B853-FF95E3EF54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74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98" y="0"/>
            <a:ext cx="2815534" cy="5143500"/>
          </a:xfrm>
          <a:prstGeom prst="rect">
            <a:avLst/>
          </a:prstGeom>
        </p:spPr>
      </p:pic>
      <p:pic>
        <p:nvPicPr>
          <p:cNvPr id="1026" name="Picture 2" descr="C:\Users\Administrator\Desktop\psd31235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628" y="2541306"/>
            <a:ext cx="2048252" cy="204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966629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PowerPoint</a:t>
            </a:r>
            <a:r>
              <a:rPr lang="zh-CN" altLang="en-US" sz="24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模版</a:t>
            </a:r>
            <a:endParaRPr lang="en-US" altLang="zh-CN" sz="2400" b="1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北京国通联合广告有限公司出品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33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915816" y="1779662"/>
            <a:ext cx="3168352" cy="492936"/>
            <a:chOff x="2915816" y="1934798"/>
            <a:chExt cx="3168352" cy="492936"/>
          </a:xfrm>
        </p:grpSpPr>
        <p:sp>
          <p:nvSpPr>
            <p:cNvPr id="5" name="圆角矩形 4"/>
            <p:cNvSpPr/>
            <p:nvPr/>
          </p:nvSpPr>
          <p:spPr>
            <a:xfrm>
              <a:off x="2915816" y="1934798"/>
              <a:ext cx="3168352" cy="492936"/>
            </a:xfrm>
            <a:prstGeom prst="roundRect">
              <a:avLst/>
            </a:prstGeom>
            <a:noFill/>
            <a:ln w="9525">
              <a:solidFill>
                <a:srgbClr val="F09F0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Picture 2" descr="C:\Users\Administrator\Desktop\psd3123592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934798"/>
              <a:ext cx="493487" cy="49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63888" y="2011989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单击此处添加标题</a:t>
              </a:r>
              <a:endParaRPr lang="zh-CN" altLang="en-US" sz="16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15816" y="2424998"/>
            <a:ext cx="3168352" cy="492936"/>
            <a:chOff x="2915816" y="1934798"/>
            <a:chExt cx="3168352" cy="492936"/>
          </a:xfrm>
        </p:grpSpPr>
        <p:sp>
          <p:nvSpPr>
            <p:cNvPr id="9" name="圆角矩形 8"/>
            <p:cNvSpPr/>
            <p:nvPr/>
          </p:nvSpPr>
          <p:spPr>
            <a:xfrm>
              <a:off x="2915816" y="1934798"/>
              <a:ext cx="3168352" cy="492936"/>
            </a:xfrm>
            <a:prstGeom prst="roundRect">
              <a:avLst/>
            </a:prstGeom>
            <a:noFill/>
            <a:ln w="9525">
              <a:solidFill>
                <a:srgbClr val="F09F0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icture 2" descr="C:\Users\Administrator\Desktop\psd3123592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934798"/>
              <a:ext cx="493487" cy="49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63888" y="2011989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单击此处添加标题</a:t>
              </a:r>
              <a:endParaRPr lang="zh-CN" altLang="en-US" sz="16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15816" y="3064686"/>
            <a:ext cx="3168352" cy="492936"/>
            <a:chOff x="2915816" y="1934798"/>
            <a:chExt cx="3168352" cy="492936"/>
          </a:xfrm>
        </p:grpSpPr>
        <p:sp>
          <p:nvSpPr>
            <p:cNvPr id="13" name="圆角矩形 12"/>
            <p:cNvSpPr/>
            <p:nvPr/>
          </p:nvSpPr>
          <p:spPr>
            <a:xfrm>
              <a:off x="2915816" y="1934798"/>
              <a:ext cx="3168352" cy="492936"/>
            </a:xfrm>
            <a:prstGeom prst="roundRect">
              <a:avLst/>
            </a:prstGeom>
            <a:noFill/>
            <a:ln w="9525">
              <a:solidFill>
                <a:srgbClr val="F09F0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2" descr="C:\Users\Administrator\Desktop\psd3123592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934798"/>
              <a:ext cx="493487" cy="49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563888" y="2011989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单击此处添加标题</a:t>
              </a:r>
              <a:endParaRPr lang="zh-CN" altLang="en-US" sz="16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14870" y="3784766"/>
            <a:ext cx="3168352" cy="492936"/>
            <a:chOff x="2915816" y="1934798"/>
            <a:chExt cx="3168352" cy="492936"/>
          </a:xfrm>
        </p:grpSpPr>
        <p:sp>
          <p:nvSpPr>
            <p:cNvPr id="17" name="圆角矩形 16"/>
            <p:cNvSpPr/>
            <p:nvPr/>
          </p:nvSpPr>
          <p:spPr>
            <a:xfrm>
              <a:off x="2915816" y="1934798"/>
              <a:ext cx="3168352" cy="492936"/>
            </a:xfrm>
            <a:prstGeom prst="roundRect">
              <a:avLst/>
            </a:prstGeom>
            <a:noFill/>
            <a:ln w="9525">
              <a:solidFill>
                <a:srgbClr val="F09F0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Picture 2" descr="C:\Users\Administrator\Desktop\psd3123592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934798"/>
              <a:ext cx="493487" cy="49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563888" y="2011989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单击此处添加标题</a:t>
              </a:r>
              <a:endParaRPr lang="zh-CN" altLang="en-US" sz="1600" dirty="0"/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385192" y="205979"/>
            <a:ext cx="8229600" cy="421555"/>
          </a:xfrm>
        </p:spPr>
        <p:txBody>
          <a:bodyPr>
            <a:noAutofit/>
          </a:bodyPr>
          <a:lstStyle/>
          <a:p>
            <a:r>
              <a:rPr lang="zh-CN" altLang="en-US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  <a:endParaRPr lang="zh-CN" altLang="en-US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2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CN" altLang="en-US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过渡页</a:t>
            </a:r>
          </a:p>
        </p:txBody>
      </p:sp>
      <p:pic>
        <p:nvPicPr>
          <p:cNvPr id="2050" name="Picture 2" descr="C:\Users\Administrator\Desktop\psd5663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20272" y="3721461"/>
            <a:ext cx="164887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887351" y="2439362"/>
            <a:ext cx="3168352" cy="492936"/>
            <a:chOff x="2915816" y="1934798"/>
            <a:chExt cx="3168352" cy="492936"/>
          </a:xfrm>
        </p:grpSpPr>
        <p:sp>
          <p:nvSpPr>
            <p:cNvPr id="6" name="圆角矩形 5"/>
            <p:cNvSpPr/>
            <p:nvPr/>
          </p:nvSpPr>
          <p:spPr>
            <a:xfrm>
              <a:off x="2915816" y="1934798"/>
              <a:ext cx="3168352" cy="492936"/>
            </a:xfrm>
            <a:prstGeom prst="roundRect">
              <a:avLst/>
            </a:prstGeom>
            <a:noFill/>
            <a:ln w="9525">
              <a:solidFill>
                <a:srgbClr val="F09F0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Picture 2" descr="C:\Users\Administrator\Desktop\psd3123592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934798"/>
              <a:ext cx="493487" cy="492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63888" y="2011989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单击此处添加标题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7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98" y="0"/>
            <a:ext cx="2815534" cy="5143500"/>
          </a:xfrm>
          <a:prstGeom prst="rect">
            <a:avLst/>
          </a:prstGeom>
        </p:spPr>
      </p:pic>
      <p:pic>
        <p:nvPicPr>
          <p:cNvPr id="1026" name="Picture 2" descr="C:\Users\Administrator\Desktop\psd312359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628" y="2541306"/>
            <a:ext cx="2048252" cy="204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967660"/>
            <a:ext cx="5040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4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谢谢支持</a:t>
            </a:r>
            <a:endParaRPr lang="en-US" altLang="zh-CN" sz="2400" b="1" dirty="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 smtClean="0">
                <a:latin typeface="+mn-ea"/>
              </a:rPr>
              <a:t>新浪微博关注</a:t>
            </a:r>
            <a:r>
              <a:rPr lang="en-US" altLang="zh-CN" sz="1400" dirty="0" smtClean="0">
                <a:latin typeface="+mn-ea"/>
              </a:rPr>
              <a:t>@</a:t>
            </a:r>
            <a:r>
              <a:rPr lang="en-US" altLang="zh-CN" sz="1400" dirty="0" err="1" smtClean="0">
                <a:latin typeface="+mn-ea"/>
              </a:rPr>
              <a:t>Eric_wanglin</a:t>
            </a:r>
            <a:endParaRPr lang="en-US" altLang="zh-CN" sz="1400" dirty="0" smtClean="0">
              <a:latin typeface="+mn-ea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QQ</a:t>
            </a:r>
            <a:r>
              <a:rPr lang="zh-CN" altLang="en-US" sz="1400" dirty="0" smtClean="0">
                <a:latin typeface="+mn-ea"/>
              </a:rPr>
              <a:t>交流：</a:t>
            </a:r>
            <a:r>
              <a:rPr lang="en-US" altLang="zh-CN" sz="1400" dirty="0" smtClean="0">
                <a:latin typeface="+mn-ea"/>
              </a:rPr>
              <a:t>416605480</a:t>
            </a:r>
            <a:endParaRPr lang="zh-CN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66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政府政治会议类">
      <a:majorFont>
        <a:latin typeface="Calibri"/>
        <a:ea typeface="方正粗宋简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41</Words>
  <Application>Microsoft Office PowerPoint</Application>
  <PresentationFormat>全屏显示(16:9)</PresentationFormat>
  <Paragraphs>12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主题​​</vt:lpstr>
      <vt:lpstr>PowerPoint 演示文稿</vt:lpstr>
      <vt:lpstr>目录</vt:lpstr>
      <vt:lpstr>过渡页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王琳</dc:creator>
  <cp:lastModifiedBy>王琳</cp:lastModifiedBy>
  <cp:revision>4</cp:revision>
  <dcterms:created xsi:type="dcterms:W3CDTF">2012-04-14T15:01:29Z</dcterms:created>
  <dcterms:modified xsi:type="dcterms:W3CDTF">2012-04-16T06:25:20Z</dcterms:modified>
</cp:coreProperties>
</file>