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66" r:id="rId2"/>
    <p:sldId id="261" r:id="rId3"/>
    <p:sldId id="262" r:id="rId4"/>
    <p:sldId id="265" r:id="rId5"/>
    <p:sldId id="263" r:id="rId6"/>
    <p:sldId id="264" r:id="rId7"/>
    <p:sldId id="260" r:id="rId8"/>
  </p:sldIdLst>
  <p:sldSz cx="9144000" cy="5715000" type="screen16x10"/>
  <p:notesSz cx="6858000" cy="9144000"/>
  <p:embeddedFontLst>
    <p:embeddedFont>
      <p:font typeface="Calibri" pitchFamily="34" charset="0"/>
      <p:regular r:id="rId10"/>
      <p:bold r:id="rId11"/>
      <p:italic r:id="rId12"/>
      <p:boldItalic r:id="rId13"/>
    </p:embeddedFont>
    <p:embeddedFont>
      <p:font typeface="微软雅黑" pitchFamily="34" charset="-122"/>
      <p:regular r:id="rId14"/>
      <p:bold r:id="rId15"/>
    </p:embeddedFont>
    <p:embeddedFont>
      <p:font typeface="Arial Unicode MS" pitchFamily="34" charset="-122"/>
      <p:regular r:id="rId16"/>
    </p:embeddedFont>
    <p:embeddedFont>
      <p:font typeface="Agency FB" pitchFamily="34" charset="0"/>
      <p:regular r:id="rId17"/>
      <p:bold r:id="rId18"/>
    </p:embeddedFont>
  </p:embeddedFont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E4E3E2"/>
    <a:srgbClr val="E8E8E8"/>
    <a:srgbClr val="EAEAEA"/>
    <a:srgbClr val="E50E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73" autoAdjust="0"/>
  </p:normalViewPr>
  <p:slideViewPr>
    <p:cSldViewPr>
      <p:cViewPr>
        <p:scale>
          <a:sx n="75" d="100"/>
          <a:sy n="75" d="100"/>
        </p:scale>
        <p:origin x="-1008" y="-40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8B29C8-FB31-40C9-9F28-23DDC5B04A5E}" type="doc">
      <dgm:prSet loTypeId="urn:microsoft.com/office/officeart/2005/8/layout/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5304D21C-932A-43E3-B600-B6F3D5523E32}">
      <dgm:prSet phldrT="[文本]" custT="1"/>
      <dgm:spPr>
        <a:solidFill>
          <a:srgbClr val="FF6699"/>
        </a:solidFill>
      </dgm:spPr>
      <dgm:t>
        <a:bodyPr/>
        <a:lstStyle/>
        <a:p>
          <a:r>
            <a:rPr lang="en-US" altLang="zh-CN" sz="2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1</a:t>
          </a:r>
          <a:r>
            <a:rPr lang="zh-CN" altLang="en-US" sz="2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、***********</a:t>
          </a:r>
          <a:endParaRPr lang="zh-CN" altLang="en-US" sz="2400" dirty="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gm:t>
    </dgm:pt>
    <dgm:pt modelId="{FB48F6AA-9106-443F-8D7B-1ED53F3023E9}" type="parTrans" cxnId="{52D28378-2B58-4BBD-88D7-84AE00E4B68B}">
      <dgm:prSet/>
      <dgm:spPr/>
      <dgm:t>
        <a:bodyPr/>
        <a:lstStyle/>
        <a:p>
          <a:endParaRPr lang="zh-CN" altLang="en-US"/>
        </a:p>
      </dgm:t>
    </dgm:pt>
    <dgm:pt modelId="{6ADA51A9-8042-4AA1-9492-395A6CFB37A1}" type="sibTrans" cxnId="{52D28378-2B58-4BBD-88D7-84AE00E4B68B}">
      <dgm:prSet/>
      <dgm:spPr/>
      <dgm:t>
        <a:bodyPr/>
        <a:lstStyle/>
        <a:p>
          <a:endParaRPr lang="zh-CN" altLang="en-US"/>
        </a:p>
      </dgm:t>
    </dgm:pt>
    <dgm:pt modelId="{9F7122D5-EBC0-4961-AE6E-41217D4F4283}">
      <dgm:prSet phldrT="[文本]" custT="1"/>
      <dgm:spPr>
        <a:solidFill>
          <a:srgbClr val="FF6699"/>
        </a:solidFill>
      </dgm:spPr>
      <dgm:t>
        <a:bodyPr/>
        <a:lstStyle/>
        <a:p>
          <a:r>
            <a:rPr lang="en-US" altLang="zh-CN" sz="2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2</a:t>
          </a:r>
          <a:r>
            <a:rPr lang="zh-CN" altLang="en-US" sz="2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、***********</a:t>
          </a:r>
          <a:endParaRPr lang="zh-CN" altLang="en-US" sz="2400" dirty="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gm:t>
    </dgm:pt>
    <dgm:pt modelId="{17D1FE3E-F57A-4881-8FC1-8F65D3215503}" type="parTrans" cxnId="{B78BA1D7-D28A-4331-9ED0-FC69F5E1A31F}">
      <dgm:prSet/>
      <dgm:spPr/>
      <dgm:t>
        <a:bodyPr/>
        <a:lstStyle/>
        <a:p>
          <a:endParaRPr lang="zh-CN" altLang="en-US"/>
        </a:p>
      </dgm:t>
    </dgm:pt>
    <dgm:pt modelId="{EEFEDBAA-A5BD-4CE1-971C-9CF0D2C8115B}" type="sibTrans" cxnId="{B78BA1D7-D28A-4331-9ED0-FC69F5E1A31F}">
      <dgm:prSet/>
      <dgm:spPr/>
      <dgm:t>
        <a:bodyPr/>
        <a:lstStyle/>
        <a:p>
          <a:endParaRPr lang="zh-CN" altLang="en-US"/>
        </a:p>
      </dgm:t>
    </dgm:pt>
    <dgm:pt modelId="{BEBA1DBF-36ED-45AA-BD99-D9735F76BB12}">
      <dgm:prSet phldrT="[文本]" custT="1"/>
      <dgm:spPr>
        <a:solidFill>
          <a:srgbClr val="FF6699"/>
        </a:solidFill>
      </dgm:spPr>
      <dgm:t>
        <a:bodyPr/>
        <a:lstStyle/>
        <a:p>
          <a:r>
            <a:rPr lang="en-US" altLang="zh-CN" sz="2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3</a:t>
          </a:r>
          <a:r>
            <a:rPr lang="zh-CN" altLang="en-US" sz="2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、***********</a:t>
          </a:r>
          <a:endParaRPr lang="zh-CN" altLang="en-US" sz="2400" dirty="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gm:t>
    </dgm:pt>
    <dgm:pt modelId="{4EC22A62-DD59-4AB2-AF05-E613875839D9}" type="parTrans" cxnId="{0EAB8758-2F0C-4BC0-A9E8-19FAB47D6443}">
      <dgm:prSet/>
      <dgm:spPr/>
      <dgm:t>
        <a:bodyPr/>
        <a:lstStyle/>
        <a:p>
          <a:endParaRPr lang="zh-CN" altLang="en-US"/>
        </a:p>
      </dgm:t>
    </dgm:pt>
    <dgm:pt modelId="{0F54716E-15DA-42CC-886D-63A01566B511}" type="sibTrans" cxnId="{0EAB8758-2F0C-4BC0-A9E8-19FAB47D6443}">
      <dgm:prSet/>
      <dgm:spPr/>
      <dgm:t>
        <a:bodyPr/>
        <a:lstStyle/>
        <a:p>
          <a:endParaRPr lang="zh-CN" altLang="en-US"/>
        </a:p>
      </dgm:t>
    </dgm:pt>
    <dgm:pt modelId="{F6CCC96D-2D12-4DED-B6FC-704729BA5BC3}" type="pres">
      <dgm:prSet presAssocID="{678B29C8-FB31-40C9-9F28-23DDC5B04A5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C27D461-BF15-4C58-819E-563C2E3112A0}" type="pres">
      <dgm:prSet presAssocID="{5304D21C-932A-43E3-B600-B6F3D5523E32}" presName="parentLin" presStyleCnt="0"/>
      <dgm:spPr/>
    </dgm:pt>
    <dgm:pt modelId="{1469A10F-6055-43DA-91E9-B67EC25F75E3}" type="pres">
      <dgm:prSet presAssocID="{5304D21C-932A-43E3-B600-B6F3D5523E32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14DBC231-A589-40D0-96B3-9139D2725774}" type="pres">
      <dgm:prSet presAssocID="{5304D21C-932A-43E3-B600-B6F3D5523E32}" presName="parentText" presStyleLbl="node1" presStyleIdx="0" presStyleCnt="3" custScaleX="126445" custScaleY="43816" custLinFactNeighborY="-1650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7FFD270-9EC8-40B6-8033-E3C551CA3D6A}" type="pres">
      <dgm:prSet presAssocID="{5304D21C-932A-43E3-B600-B6F3D5523E32}" presName="negativeSpace" presStyleCnt="0"/>
      <dgm:spPr/>
    </dgm:pt>
    <dgm:pt modelId="{2406F8ED-1D4A-496A-BFA4-71A89E5FC6AF}" type="pres">
      <dgm:prSet presAssocID="{5304D21C-932A-43E3-B600-B6F3D5523E32}" presName="childText" presStyleLbl="conFgAcc1" presStyleIdx="0" presStyleCnt="3" custScaleY="49951">
        <dgm:presLayoutVars>
          <dgm:bulletEnabled val="1"/>
        </dgm:presLayoutVars>
      </dgm:prSet>
      <dgm:spPr>
        <a:ln>
          <a:solidFill>
            <a:srgbClr val="FF6699"/>
          </a:solidFill>
        </a:ln>
      </dgm:spPr>
      <dgm:t>
        <a:bodyPr/>
        <a:lstStyle/>
        <a:p>
          <a:endParaRPr lang="zh-CN" altLang="en-US"/>
        </a:p>
      </dgm:t>
    </dgm:pt>
    <dgm:pt modelId="{C104894B-C53C-41F3-9067-5A82F9F1582B}" type="pres">
      <dgm:prSet presAssocID="{6ADA51A9-8042-4AA1-9492-395A6CFB37A1}" presName="spaceBetweenRectangles" presStyleCnt="0"/>
      <dgm:spPr/>
    </dgm:pt>
    <dgm:pt modelId="{AED3C8C6-D9ED-479A-8837-2047EBE0584B}" type="pres">
      <dgm:prSet presAssocID="{9F7122D5-EBC0-4961-AE6E-41217D4F4283}" presName="parentLin" presStyleCnt="0"/>
      <dgm:spPr/>
    </dgm:pt>
    <dgm:pt modelId="{940A899F-3748-460C-924A-8EADD614B5BB}" type="pres">
      <dgm:prSet presAssocID="{9F7122D5-EBC0-4961-AE6E-41217D4F4283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7C4A41B2-C59F-4856-B3A8-45F55C9DB5A1}" type="pres">
      <dgm:prSet presAssocID="{9F7122D5-EBC0-4961-AE6E-41217D4F4283}" presName="parentText" presStyleLbl="node1" presStyleIdx="1" presStyleCnt="3" custScaleX="126445" custScaleY="43816" custLinFactNeighborY="-12949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0DC27C5-D87F-42D1-A1DC-941E67E076BC}" type="pres">
      <dgm:prSet presAssocID="{9F7122D5-EBC0-4961-AE6E-41217D4F4283}" presName="negativeSpace" presStyleCnt="0"/>
      <dgm:spPr/>
    </dgm:pt>
    <dgm:pt modelId="{9AF3F70A-53CE-40AE-8938-04941E5A98BD}" type="pres">
      <dgm:prSet presAssocID="{9F7122D5-EBC0-4961-AE6E-41217D4F4283}" presName="childText" presStyleLbl="conFgAcc1" presStyleIdx="1" presStyleCnt="3" custScaleY="49951" custLinFactNeighborY="19417">
        <dgm:presLayoutVars>
          <dgm:bulletEnabled val="1"/>
        </dgm:presLayoutVars>
      </dgm:prSet>
      <dgm:spPr>
        <a:ln>
          <a:solidFill>
            <a:srgbClr val="FF6699"/>
          </a:solidFill>
        </a:ln>
      </dgm:spPr>
      <dgm:t>
        <a:bodyPr/>
        <a:lstStyle/>
        <a:p>
          <a:endParaRPr lang="zh-CN" altLang="en-US"/>
        </a:p>
      </dgm:t>
    </dgm:pt>
    <dgm:pt modelId="{8ECA01D9-6086-448C-9974-64AF9A210E52}" type="pres">
      <dgm:prSet presAssocID="{EEFEDBAA-A5BD-4CE1-971C-9CF0D2C8115B}" presName="spaceBetweenRectangles" presStyleCnt="0"/>
      <dgm:spPr/>
    </dgm:pt>
    <dgm:pt modelId="{E35D12C2-C189-4E09-9893-1BC08F7A607A}" type="pres">
      <dgm:prSet presAssocID="{BEBA1DBF-36ED-45AA-BD99-D9735F76BB12}" presName="parentLin" presStyleCnt="0"/>
      <dgm:spPr/>
    </dgm:pt>
    <dgm:pt modelId="{FD0B33CD-189E-4232-BA96-F56547F6C59A}" type="pres">
      <dgm:prSet presAssocID="{BEBA1DBF-36ED-45AA-BD99-D9735F76BB12}" presName="parentLeftMargin" presStyleLbl="node1" presStyleIdx="1" presStyleCnt="3"/>
      <dgm:spPr/>
      <dgm:t>
        <a:bodyPr/>
        <a:lstStyle/>
        <a:p>
          <a:endParaRPr lang="zh-CN" altLang="en-US"/>
        </a:p>
      </dgm:t>
    </dgm:pt>
    <dgm:pt modelId="{EB78EF1E-DE25-4BF4-9345-87D967A88B85}" type="pres">
      <dgm:prSet presAssocID="{BEBA1DBF-36ED-45AA-BD99-D9735F76BB12}" presName="parentText" presStyleLbl="node1" presStyleIdx="2" presStyleCnt="3" custScaleX="127053" custScaleY="43816" custLinFactNeighborY="-1008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A23E601-CB5B-4F0E-AE12-6F5DD685AB15}" type="pres">
      <dgm:prSet presAssocID="{BEBA1DBF-36ED-45AA-BD99-D9735F76BB12}" presName="negativeSpace" presStyleCnt="0"/>
      <dgm:spPr/>
    </dgm:pt>
    <dgm:pt modelId="{91CD2365-B493-46A5-A841-31F1BE227CCD}" type="pres">
      <dgm:prSet presAssocID="{BEBA1DBF-36ED-45AA-BD99-D9735F76BB12}" presName="childText" presStyleLbl="conFgAcc1" presStyleIdx="2" presStyleCnt="3" custScaleY="49951" custLinFactNeighborY="12834">
        <dgm:presLayoutVars>
          <dgm:bulletEnabled val="1"/>
        </dgm:presLayoutVars>
      </dgm:prSet>
      <dgm:spPr>
        <a:ln>
          <a:solidFill>
            <a:srgbClr val="FF6699"/>
          </a:solidFill>
        </a:ln>
      </dgm:spPr>
      <dgm:t>
        <a:bodyPr/>
        <a:lstStyle/>
        <a:p>
          <a:endParaRPr lang="zh-CN" altLang="en-US"/>
        </a:p>
      </dgm:t>
    </dgm:pt>
  </dgm:ptLst>
  <dgm:cxnLst>
    <dgm:cxn modelId="{7634BB16-05D0-4166-96AA-AC561444082F}" type="presOf" srcId="{BEBA1DBF-36ED-45AA-BD99-D9735F76BB12}" destId="{FD0B33CD-189E-4232-BA96-F56547F6C59A}" srcOrd="0" destOrd="0" presId="urn:microsoft.com/office/officeart/2005/8/layout/list1"/>
    <dgm:cxn modelId="{5E0581C2-53AA-4287-91C9-376AB3C8BDC7}" type="presOf" srcId="{678B29C8-FB31-40C9-9F28-23DDC5B04A5E}" destId="{F6CCC96D-2D12-4DED-B6FC-704729BA5BC3}" srcOrd="0" destOrd="0" presId="urn:microsoft.com/office/officeart/2005/8/layout/list1"/>
    <dgm:cxn modelId="{52D28378-2B58-4BBD-88D7-84AE00E4B68B}" srcId="{678B29C8-FB31-40C9-9F28-23DDC5B04A5E}" destId="{5304D21C-932A-43E3-B600-B6F3D5523E32}" srcOrd="0" destOrd="0" parTransId="{FB48F6AA-9106-443F-8D7B-1ED53F3023E9}" sibTransId="{6ADA51A9-8042-4AA1-9492-395A6CFB37A1}"/>
    <dgm:cxn modelId="{E37D9349-2FC7-46B2-8AC9-61E12640045B}" type="presOf" srcId="{BEBA1DBF-36ED-45AA-BD99-D9735F76BB12}" destId="{EB78EF1E-DE25-4BF4-9345-87D967A88B85}" srcOrd="1" destOrd="0" presId="urn:microsoft.com/office/officeart/2005/8/layout/list1"/>
    <dgm:cxn modelId="{E415ED5D-A7D1-4016-8AB4-16D4980EB689}" type="presOf" srcId="{9F7122D5-EBC0-4961-AE6E-41217D4F4283}" destId="{7C4A41B2-C59F-4856-B3A8-45F55C9DB5A1}" srcOrd="1" destOrd="0" presId="urn:microsoft.com/office/officeart/2005/8/layout/list1"/>
    <dgm:cxn modelId="{DE904D6F-66C8-4C3A-8CE0-518B0D03EB1C}" type="presOf" srcId="{9F7122D5-EBC0-4961-AE6E-41217D4F4283}" destId="{940A899F-3748-460C-924A-8EADD614B5BB}" srcOrd="0" destOrd="0" presId="urn:microsoft.com/office/officeart/2005/8/layout/list1"/>
    <dgm:cxn modelId="{2E02E6BA-D78C-4711-9A0C-613A57BD5B00}" type="presOf" srcId="{5304D21C-932A-43E3-B600-B6F3D5523E32}" destId="{1469A10F-6055-43DA-91E9-B67EC25F75E3}" srcOrd="0" destOrd="0" presId="urn:microsoft.com/office/officeart/2005/8/layout/list1"/>
    <dgm:cxn modelId="{0EAB8758-2F0C-4BC0-A9E8-19FAB47D6443}" srcId="{678B29C8-FB31-40C9-9F28-23DDC5B04A5E}" destId="{BEBA1DBF-36ED-45AA-BD99-D9735F76BB12}" srcOrd="2" destOrd="0" parTransId="{4EC22A62-DD59-4AB2-AF05-E613875839D9}" sibTransId="{0F54716E-15DA-42CC-886D-63A01566B511}"/>
    <dgm:cxn modelId="{070AB495-ACB4-410C-B051-DB357729CEA5}" type="presOf" srcId="{5304D21C-932A-43E3-B600-B6F3D5523E32}" destId="{14DBC231-A589-40D0-96B3-9139D2725774}" srcOrd="1" destOrd="0" presId="urn:microsoft.com/office/officeart/2005/8/layout/list1"/>
    <dgm:cxn modelId="{B78BA1D7-D28A-4331-9ED0-FC69F5E1A31F}" srcId="{678B29C8-FB31-40C9-9F28-23DDC5B04A5E}" destId="{9F7122D5-EBC0-4961-AE6E-41217D4F4283}" srcOrd="1" destOrd="0" parTransId="{17D1FE3E-F57A-4881-8FC1-8F65D3215503}" sibTransId="{EEFEDBAA-A5BD-4CE1-971C-9CF0D2C8115B}"/>
    <dgm:cxn modelId="{590FDA75-579A-4E9E-9F86-DB24C3E55A20}" type="presParOf" srcId="{F6CCC96D-2D12-4DED-B6FC-704729BA5BC3}" destId="{1C27D461-BF15-4C58-819E-563C2E3112A0}" srcOrd="0" destOrd="0" presId="urn:microsoft.com/office/officeart/2005/8/layout/list1"/>
    <dgm:cxn modelId="{288E6F23-582C-4F34-B478-8320F42A2E95}" type="presParOf" srcId="{1C27D461-BF15-4C58-819E-563C2E3112A0}" destId="{1469A10F-6055-43DA-91E9-B67EC25F75E3}" srcOrd="0" destOrd="0" presId="urn:microsoft.com/office/officeart/2005/8/layout/list1"/>
    <dgm:cxn modelId="{19465FA2-2890-4FA8-A978-FEDE2C21EDE7}" type="presParOf" srcId="{1C27D461-BF15-4C58-819E-563C2E3112A0}" destId="{14DBC231-A589-40D0-96B3-9139D2725774}" srcOrd="1" destOrd="0" presId="urn:microsoft.com/office/officeart/2005/8/layout/list1"/>
    <dgm:cxn modelId="{7BD4C9A4-C43B-4ADE-85CF-E9CC336CBF03}" type="presParOf" srcId="{F6CCC96D-2D12-4DED-B6FC-704729BA5BC3}" destId="{37FFD270-9EC8-40B6-8033-E3C551CA3D6A}" srcOrd="1" destOrd="0" presId="urn:microsoft.com/office/officeart/2005/8/layout/list1"/>
    <dgm:cxn modelId="{20E19889-0796-4A27-BD2D-077539C91CE0}" type="presParOf" srcId="{F6CCC96D-2D12-4DED-B6FC-704729BA5BC3}" destId="{2406F8ED-1D4A-496A-BFA4-71A89E5FC6AF}" srcOrd="2" destOrd="0" presId="urn:microsoft.com/office/officeart/2005/8/layout/list1"/>
    <dgm:cxn modelId="{7D0A45BA-3F02-4364-A994-8AB1AFD26E2F}" type="presParOf" srcId="{F6CCC96D-2D12-4DED-B6FC-704729BA5BC3}" destId="{C104894B-C53C-41F3-9067-5A82F9F1582B}" srcOrd="3" destOrd="0" presId="urn:microsoft.com/office/officeart/2005/8/layout/list1"/>
    <dgm:cxn modelId="{C346E78B-A2E5-4EDE-B22F-D914939EF4BA}" type="presParOf" srcId="{F6CCC96D-2D12-4DED-B6FC-704729BA5BC3}" destId="{AED3C8C6-D9ED-479A-8837-2047EBE0584B}" srcOrd="4" destOrd="0" presId="urn:microsoft.com/office/officeart/2005/8/layout/list1"/>
    <dgm:cxn modelId="{CF22D2A8-3A4A-4CF6-A1A7-4DB2303FA463}" type="presParOf" srcId="{AED3C8C6-D9ED-479A-8837-2047EBE0584B}" destId="{940A899F-3748-460C-924A-8EADD614B5BB}" srcOrd="0" destOrd="0" presId="urn:microsoft.com/office/officeart/2005/8/layout/list1"/>
    <dgm:cxn modelId="{6E42B440-7A84-481B-8A20-D74041D002E4}" type="presParOf" srcId="{AED3C8C6-D9ED-479A-8837-2047EBE0584B}" destId="{7C4A41B2-C59F-4856-B3A8-45F55C9DB5A1}" srcOrd="1" destOrd="0" presId="urn:microsoft.com/office/officeart/2005/8/layout/list1"/>
    <dgm:cxn modelId="{B3D6F5B4-5703-4125-BACE-FE2723869B14}" type="presParOf" srcId="{F6CCC96D-2D12-4DED-B6FC-704729BA5BC3}" destId="{20DC27C5-D87F-42D1-A1DC-941E67E076BC}" srcOrd="5" destOrd="0" presId="urn:microsoft.com/office/officeart/2005/8/layout/list1"/>
    <dgm:cxn modelId="{36A342C1-FB69-470E-9E48-3D3798EA39DE}" type="presParOf" srcId="{F6CCC96D-2D12-4DED-B6FC-704729BA5BC3}" destId="{9AF3F70A-53CE-40AE-8938-04941E5A98BD}" srcOrd="6" destOrd="0" presId="urn:microsoft.com/office/officeart/2005/8/layout/list1"/>
    <dgm:cxn modelId="{AD3787C2-AE2F-4BBD-8552-540485DD49EA}" type="presParOf" srcId="{F6CCC96D-2D12-4DED-B6FC-704729BA5BC3}" destId="{8ECA01D9-6086-448C-9974-64AF9A210E52}" srcOrd="7" destOrd="0" presId="urn:microsoft.com/office/officeart/2005/8/layout/list1"/>
    <dgm:cxn modelId="{23BAE1BB-29B4-4047-8B0C-215EBF4C5821}" type="presParOf" srcId="{F6CCC96D-2D12-4DED-B6FC-704729BA5BC3}" destId="{E35D12C2-C189-4E09-9893-1BC08F7A607A}" srcOrd="8" destOrd="0" presId="urn:microsoft.com/office/officeart/2005/8/layout/list1"/>
    <dgm:cxn modelId="{AAA488CE-95F3-4264-BACA-869747A2ACB5}" type="presParOf" srcId="{E35D12C2-C189-4E09-9893-1BC08F7A607A}" destId="{FD0B33CD-189E-4232-BA96-F56547F6C59A}" srcOrd="0" destOrd="0" presId="urn:microsoft.com/office/officeart/2005/8/layout/list1"/>
    <dgm:cxn modelId="{1E02458C-6CBD-47F9-BCDB-FAFBB4060A6C}" type="presParOf" srcId="{E35D12C2-C189-4E09-9893-1BC08F7A607A}" destId="{EB78EF1E-DE25-4BF4-9345-87D967A88B85}" srcOrd="1" destOrd="0" presId="urn:microsoft.com/office/officeart/2005/8/layout/list1"/>
    <dgm:cxn modelId="{31EF3005-E02D-493A-A1A7-4E43E559E018}" type="presParOf" srcId="{F6CCC96D-2D12-4DED-B6FC-704729BA5BC3}" destId="{7A23E601-CB5B-4F0E-AE12-6F5DD685AB15}" srcOrd="9" destOrd="0" presId="urn:microsoft.com/office/officeart/2005/8/layout/list1"/>
    <dgm:cxn modelId="{E882444D-9399-4BFC-ACA1-6E8F6942288E}" type="presParOf" srcId="{F6CCC96D-2D12-4DED-B6FC-704729BA5BC3}" destId="{91CD2365-B493-46A5-A841-31F1BE227CC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516A23-3C73-4800-9FFD-A1A5224FFE8A}" type="doc">
      <dgm:prSet loTypeId="urn:microsoft.com/office/officeart/2009/layout/CircleArrowProcess" loCatId="cycle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zh-CN" altLang="en-US"/>
        </a:p>
      </dgm:t>
    </dgm:pt>
    <dgm:pt modelId="{9111B9D9-CD0B-4E6F-8DE2-9094DFD41B20}">
      <dgm:prSet phldrT="[文本]" custT="1"/>
      <dgm:spPr/>
      <dgm:t>
        <a:bodyPr/>
        <a:lstStyle/>
        <a:p>
          <a:r>
            <a:rPr lang="zh-CN" altLang="en-US" sz="3200" b="1" dirty="0" smtClean="0">
              <a:solidFill>
                <a:srgbClr val="FF6699"/>
              </a:solidFill>
              <a:latin typeface="微软雅黑" pitchFamily="34" charset="-122"/>
              <a:ea typeface="微软雅黑" pitchFamily="34" charset="-122"/>
            </a:rPr>
            <a:t>一</a:t>
          </a:r>
          <a:endParaRPr lang="zh-CN" altLang="en-US" sz="3200" b="1" dirty="0">
            <a:solidFill>
              <a:srgbClr val="FF6699"/>
            </a:solidFill>
            <a:latin typeface="微软雅黑" pitchFamily="34" charset="-122"/>
            <a:ea typeface="微软雅黑" pitchFamily="34" charset="-122"/>
          </a:endParaRPr>
        </a:p>
      </dgm:t>
    </dgm:pt>
    <dgm:pt modelId="{8E6BAE7E-E205-4B10-B065-3837FD93A745}" type="parTrans" cxnId="{79BF4D8F-5D95-4B40-9BA5-873125625074}">
      <dgm:prSet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CCC09E07-6924-4760-B8A1-0A6640DE87E8}" type="sibTrans" cxnId="{79BF4D8F-5D95-4B40-9BA5-873125625074}">
      <dgm:prSet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38518AE9-91C7-463B-8FD1-0E2F8852D06B}">
      <dgm:prSet phldrT="[文本]" custT="1"/>
      <dgm:spPr/>
      <dgm:t>
        <a:bodyPr/>
        <a:lstStyle/>
        <a:p>
          <a:r>
            <a:rPr lang="zh-CN" altLang="en-US" sz="3200" b="1" dirty="0" smtClean="0">
              <a:solidFill>
                <a:srgbClr val="FF6699"/>
              </a:solidFill>
              <a:latin typeface="微软雅黑" pitchFamily="34" charset="-122"/>
              <a:ea typeface="微软雅黑" pitchFamily="34" charset="-122"/>
            </a:rPr>
            <a:t>二</a:t>
          </a:r>
          <a:endParaRPr lang="zh-CN" altLang="en-US" sz="3200" b="1" dirty="0">
            <a:solidFill>
              <a:srgbClr val="FF6699"/>
            </a:solidFill>
            <a:latin typeface="微软雅黑" pitchFamily="34" charset="-122"/>
            <a:ea typeface="微软雅黑" pitchFamily="34" charset="-122"/>
          </a:endParaRPr>
        </a:p>
      </dgm:t>
    </dgm:pt>
    <dgm:pt modelId="{62ACBA50-5394-4DB8-BF2F-149EDDBDAB4F}" type="parTrans" cxnId="{BA5AB3FB-E5B0-4052-8485-00D5DFB2F410}">
      <dgm:prSet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625615B1-E2CE-45AC-ACBC-76140C9A7471}" type="sibTrans" cxnId="{BA5AB3FB-E5B0-4052-8485-00D5DFB2F410}">
      <dgm:prSet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7B4D04DE-4CD3-4842-8E09-7EE59ECD6096}">
      <dgm:prSet phldrT="[文本]" custT="1"/>
      <dgm:spPr/>
      <dgm:t>
        <a:bodyPr/>
        <a:lstStyle/>
        <a:p>
          <a:r>
            <a:rPr lang="zh-CN" altLang="en-US" sz="3200" b="1" dirty="0" smtClean="0">
              <a:solidFill>
                <a:srgbClr val="FF6699"/>
              </a:solidFill>
              <a:latin typeface="微软雅黑" pitchFamily="34" charset="-122"/>
              <a:ea typeface="微软雅黑" pitchFamily="34" charset="-122"/>
            </a:rPr>
            <a:t>三</a:t>
          </a:r>
          <a:endParaRPr lang="zh-CN" altLang="en-US" sz="3200" b="1" dirty="0">
            <a:solidFill>
              <a:srgbClr val="FF6699"/>
            </a:solidFill>
            <a:latin typeface="微软雅黑" pitchFamily="34" charset="-122"/>
            <a:ea typeface="微软雅黑" pitchFamily="34" charset="-122"/>
          </a:endParaRPr>
        </a:p>
      </dgm:t>
    </dgm:pt>
    <dgm:pt modelId="{FCE11B63-5C76-4901-9A56-52BBBEFDC85B}" type="parTrans" cxnId="{E1D5B7E4-6429-4CC5-9116-2F12A7E54B8B}">
      <dgm:prSet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CB0629BD-0FEE-4568-B2AB-65A2712CA64B}" type="sibTrans" cxnId="{E1D5B7E4-6429-4CC5-9116-2F12A7E54B8B}">
      <dgm:prSet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B74A0A79-BC8E-42EC-8B5E-BE313DC7F896}" type="pres">
      <dgm:prSet presAssocID="{76516A23-3C73-4800-9FFD-A1A5224FFE8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0B98C24C-AF24-4662-AA3D-792DA3ACCA52}" type="pres">
      <dgm:prSet presAssocID="{9111B9D9-CD0B-4E6F-8DE2-9094DFD41B20}" presName="Accent1" presStyleCnt="0"/>
      <dgm:spPr/>
    </dgm:pt>
    <dgm:pt modelId="{B106709B-8FD8-42FD-AADE-7683B65F4997}" type="pres">
      <dgm:prSet presAssocID="{9111B9D9-CD0B-4E6F-8DE2-9094DFD41B20}" presName="Accent" presStyleLbl="node1" presStyleIdx="0" presStyleCnt="3"/>
      <dgm:spPr>
        <a:solidFill>
          <a:srgbClr val="FF6699"/>
        </a:solidFill>
      </dgm:spPr>
      <dgm:t>
        <a:bodyPr/>
        <a:lstStyle/>
        <a:p>
          <a:endParaRPr lang="zh-CN" altLang="en-US"/>
        </a:p>
      </dgm:t>
    </dgm:pt>
    <dgm:pt modelId="{AF9FBEEC-E093-4F0F-9797-B70203C0ABB9}" type="pres">
      <dgm:prSet presAssocID="{9111B9D9-CD0B-4E6F-8DE2-9094DFD41B20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7A56FBC-F0D2-4D9E-AC98-5FECA7D869F7}" type="pres">
      <dgm:prSet presAssocID="{38518AE9-91C7-463B-8FD1-0E2F8852D06B}" presName="Accent2" presStyleCnt="0"/>
      <dgm:spPr/>
    </dgm:pt>
    <dgm:pt modelId="{865DFD4E-E77D-4B8D-A51A-B47CF61F70A9}" type="pres">
      <dgm:prSet presAssocID="{38518AE9-91C7-463B-8FD1-0E2F8852D06B}" presName="Accent" presStyleLbl="node1" presStyleIdx="1" presStyleCnt="3"/>
      <dgm:spPr>
        <a:solidFill>
          <a:srgbClr val="FF6699"/>
        </a:solidFill>
      </dgm:spPr>
      <dgm:t>
        <a:bodyPr/>
        <a:lstStyle/>
        <a:p>
          <a:endParaRPr lang="zh-CN" altLang="en-US"/>
        </a:p>
      </dgm:t>
    </dgm:pt>
    <dgm:pt modelId="{B06833C4-5432-41C4-A7B0-4BD53C5A6A77}" type="pres">
      <dgm:prSet presAssocID="{38518AE9-91C7-463B-8FD1-0E2F8852D06B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55AA92-B199-46A6-B02C-A953DC25DE75}" type="pres">
      <dgm:prSet presAssocID="{7B4D04DE-4CD3-4842-8E09-7EE59ECD6096}" presName="Accent3" presStyleCnt="0"/>
      <dgm:spPr/>
    </dgm:pt>
    <dgm:pt modelId="{9266C5A4-DB56-4E18-A753-19EB740D7627}" type="pres">
      <dgm:prSet presAssocID="{7B4D04DE-4CD3-4842-8E09-7EE59ECD6096}" presName="Accent" presStyleLbl="node1" presStyleIdx="2" presStyleCnt="3"/>
      <dgm:spPr>
        <a:solidFill>
          <a:srgbClr val="FF6699"/>
        </a:solidFill>
      </dgm:spPr>
      <dgm:t>
        <a:bodyPr/>
        <a:lstStyle/>
        <a:p>
          <a:endParaRPr lang="zh-CN" altLang="en-US"/>
        </a:p>
      </dgm:t>
    </dgm:pt>
    <dgm:pt modelId="{2DCED617-37B1-4047-A9A3-3823F99994C6}" type="pres">
      <dgm:prSet presAssocID="{7B4D04DE-4CD3-4842-8E09-7EE59ECD609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9BF4D8F-5D95-4B40-9BA5-873125625074}" srcId="{76516A23-3C73-4800-9FFD-A1A5224FFE8A}" destId="{9111B9D9-CD0B-4E6F-8DE2-9094DFD41B20}" srcOrd="0" destOrd="0" parTransId="{8E6BAE7E-E205-4B10-B065-3837FD93A745}" sibTransId="{CCC09E07-6924-4760-B8A1-0A6640DE87E8}"/>
    <dgm:cxn modelId="{E1D5B7E4-6429-4CC5-9116-2F12A7E54B8B}" srcId="{76516A23-3C73-4800-9FFD-A1A5224FFE8A}" destId="{7B4D04DE-4CD3-4842-8E09-7EE59ECD6096}" srcOrd="2" destOrd="0" parTransId="{FCE11B63-5C76-4901-9A56-52BBBEFDC85B}" sibTransId="{CB0629BD-0FEE-4568-B2AB-65A2712CA64B}"/>
    <dgm:cxn modelId="{A1471205-5069-4510-90FF-F2E3C0EF19BE}" type="presOf" srcId="{7B4D04DE-4CD3-4842-8E09-7EE59ECD6096}" destId="{2DCED617-37B1-4047-A9A3-3823F99994C6}" srcOrd="0" destOrd="0" presId="urn:microsoft.com/office/officeart/2009/layout/CircleArrowProcess"/>
    <dgm:cxn modelId="{3AF5104C-C6D9-407B-AFA1-43883E119608}" type="presOf" srcId="{9111B9D9-CD0B-4E6F-8DE2-9094DFD41B20}" destId="{AF9FBEEC-E093-4F0F-9797-B70203C0ABB9}" srcOrd="0" destOrd="0" presId="urn:microsoft.com/office/officeart/2009/layout/CircleArrowProcess"/>
    <dgm:cxn modelId="{385FA8B1-16FC-47B8-9ABC-C3622EFC6522}" type="presOf" srcId="{76516A23-3C73-4800-9FFD-A1A5224FFE8A}" destId="{B74A0A79-BC8E-42EC-8B5E-BE313DC7F896}" srcOrd="0" destOrd="0" presId="urn:microsoft.com/office/officeart/2009/layout/CircleArrowProcess"/>
    <dgm:cxn modelId="{BA5AB3FB-E5B0-4052-8485-00D5DFB2F410}" srcId="{76516A23-3C73-4800-9FFD-A1A5224FFE8A}" destId="{38518AE9-91C7-463B-8FD1-0E2F8852D06B}" srcOrd="1" destOrd="0" parTransId="{62ACBA50-5394-4DB8-BF2F-149EDDBDAB4F}" sibTransId="{625615B1-E2CE-45AC-ACBC-76140C9A7471}"/>
    <dgm:cxn modelId="{EFA19C2E-EE5D-4ED0-9959-F8D67733E664}" type="presOf" srcId="{38518AE9-91C7-463B-8FD1-0E2F8852D06B}" destId="{B06833C4-5432-41C4-A7B0-4BD53C5A6A77}" srcOrd="0" destOrd="0" presId="urn:microsoft.com/office/officeart/2009/layout/CircleArrowProcess"/>
    <dgm:cxn modelId="{E8AFA5E7-72F0-4377-8206-4DC12DE4D43A}" type="presParOf" srcId="{B74A0A79-BC8E-42EC-8B5E-BE313DC7F896}" destId="{0B98C24C-AF24-4662-AA3D-792DA3ACCA52}" srcOrd="0" destOrd="0" presId="urn:microsoft.com/office/officeart/2009/layout/CircleArrowProcess"/>
    <dgm:cxn modelId="{9B012D42-29C9-4223-AFE7-5DE8EB411A24}" type="presParOf" srcId="{0B98C24C-AF24-4662-AA3D-792DA3ACCA52}" destId="{B106709B-8FD8-42FD-AADE-7683B65F4997}" srcOrd="0" destOrd="0" presId="urn:microsoft.com/office/officeart/2009/layout/CircleArrowProcess"/>
    <dgm:cxn modelId="{5B0847F7-CA4E-4BEE-BFDE-486D0BF48502}" type="presParOf" srcId="{B74A0A79-BC8E-42EC-8B5E-BE313DC7F896}" destId="{AF9FBEEC-E093-4F0F-9797-B70203C0ABB9}" srcOrd="1" destOrd="0" presId="urn:microsoft.com/office/officeart/2009/layout/CircleArrowProcess"/>
    <dgm:cxn modelId="{03621E87-F722-42BA-A322-1303BDDB21C5}" type="presParOf" srcId="{B74A0A79-BC8E-42EC-8B5E-BE313DC7F896}" destId="{07A56FBC-F0D2-4D9E-AC98-5FECA7D869F7}" srcOrd="2" destOrd="0" presId="urn:microsoft.com/office/officeart/2009/layout/CircleArrowProcess"/>
    <dgm:cxn modelId="{1151F4E1-C9AA-49D0-BC55-D009A7BD7015}" type="presParOf" srcId="{07A56FBC-F0D2-4D9E-AC98-5FECA7D869F7}" destId="{865DFD4E-E77D-4B8D-A51A-B47CF61F70A9}" srcOrd="0" destOrd="0" presId="urn:microsoft.com/office/officeart/2009/layout/CircleArrowProcess"/>
    <dgm:cxn modelId="{4B783619-F144-4ED5-B914-8BACCE47E7F9}" type="presParOf" srcId="{B74A0A79-BC8E-42EC-8B5E-BE313DC7F896}" destId="{B06833C4-5432-41C4-A7B0-4BD53C5A6A77}" srcOrd="3" destOrd="0" presId="urn:microsoft.com/office/officeart/2009/layout/CircleArrowProcess"/>
    <dgm:cxn modelId="{76AB8660-EB9C-4A94-A6F8-E3053F0017CE}" type="presParOf" srcId="{B74A0A79-BC8E-42EC-8B5E-BE313DC7F896}" destId="{B255AA92-B199-46A6-B02C-A953DC25DE75}" srcOrd="4" destOrd="0" presId="urn:microsoft.com/office/officeart/2009/layout/CircleArrowProcess"/>
    <dgm:cxn modelId="{EFA4C281-351C-4351-8620-95C3C0E76D58}" type="presParOf" srcId="{B255AA92-B199-46A6-B02C-A953DC25DE75}" destId="{9266C5A4-DB56-4E18-A753-19EB740D7627}" srcOrd="0" destOrd="0" presId="urn:microsoft.com/office/officeart/2009/layout/CircleArrowProcess"/>
    <dgm:cxn modelId="{5B38FBAE-20B1-4D0C-87C9-2081EDA171F0}" type="presParOf" srcId="{B74A0A79-BC8E-42EC-8B5E-BE313DC7F896}" destId="{2DCED617-37B1-4047-A9A3-3823F99994C6}" srcOrd="5" destOrd="0" presId="urn:microsoft.com/office/officeart/2009/layout/CircleArrowProcess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0C09D03-6D48-4D82-AA6B-75C298A11B66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769113A-BB27-4C0E-A04E-498689F353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4E1EDA-C770-4725-BFAA-1F5525282A9F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3825D1-CD00-454D-BEC3-8EA268A108DD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40B19A-BEB4-4381-A92E-785FEFF8990E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150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050B88-2012-4C07-9D84-E3D99D3B6C61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355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02E871-F0FA-42C7-A5D9-AAAD820AEFDE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560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9C5D0F-7679-4AFC-B1E7-7B34D655803B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1AA4-FA8D-4537-863B-810AD46DA7AE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4E889-2BA3-4FBC-8474-9EF977E39D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35240-E997-4968-9ADA-4C262EC8006C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209A-3F40-40FD-9F42-37A7547169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B60F6-D64C-423F-B9EA-CD4621F59227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4EEFE-BC82-40A0-B605-6A234435CB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23426-40BF-4889-9E6C-ECCEF724CC89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5F9C9-EEFC-4AC6-BAAD-D84E7380BE5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637F-6CCF-4E0A-848D-9E78C914510C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1970-BCC6-4A84-83DA-F8CDEAAF93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2A429-4536-4AA0-8361-CA65CE01FDDA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50018-E94C-427C-8A6B-014FAF9593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FE129-56B0-448E-B00A-746344534EBB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0F46F-0454-448D-A929-6ED8C70B9C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35A3-9148-4F40-A79B-0A4343182140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F898E-19B7-4AFE-8BFD-1B4B8665997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DE15D-A666-40B8-9554-E1475556A278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606EC-7CC7-4FF9-8183-2D79FAC266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CFC9-6F30-407E-B023-668B410664AD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5EE61-8BBA-4D1B-B4BD-71C9345A41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B9075-A370-4012-8FA5-444FD111AEE5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355B2-993F-457E-9B5E-AB1888BBCCF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B777A96-58F1-4AD0-8ADB-73825C4302B4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6093FE-61AF-4FEE-B60B-AF66802C54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51pptmoban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x201i\Desktop\12.01.02模板\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3175" y="1993900"/>
            <a:ext cx="6588125" cy="1476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spc="3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所有内容由</a:t>
            </a:r>
            <a:r>
              <a:rPr lang="en-US" altLang="zh-CN" sz="1600" spc="3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PowerPoint 2010</a:t>
            </a:r>
            <a:r>
              <a:rPr lang="zh-CN" altLang="en-US" sz="1600" spc="3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完成，</a:t>
            </a:r>
            <a:endParaRPr lang="en-US" altLang="zh-CN" sz="1600" spc="300" dirty="0">
              <a:effectLst>
                <a:outerShdw blurRad="215900" algn="ctr" rotWithShape="0">
                  <a:schemeClr val="tx2">
                    <a:lumMod val="75000"/>
                  </a:schemeClr>
                </a:outerShdw>
              </a:effectLst>
              <a:latin typeface="微软雅黑" pitchFamily="34" charset="-122"/>
              <a:ea typeface="微软雅黑" pitchFamily="34" charset="-122"/>
              <a:cs typeface="Arial Unicode MS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红策划</a:t>
            </a:r>
            <a:r>
              <a:rPr lang="en-US" altLang="zh-CN" sz="14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【</a:t>
            </a:r>
            <a:r>
              <a:rPr lang="en-US" altLang="zh-CN" sz="14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Q</a:t>
            </a:r>
            <a:r>
              <a:rPr lang="zh-CN" altLang="en-US" sz="14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：</a:t>
            </a:r>
            <a:r>
              <a:rPr lang="en-US" altLang="zh-CN" sz="14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9157750】</a:t>
            </a:r>
            <a:r>
              <a:rPr lang="zh-CN" altLang="en-US" sz="14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习作</a:t>
            </a:r>
            <a:r>
              <a:rPr lang="zh-CN" altLang="en-US" sz="14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，</a:t>
            </a:r>
            <a:endParaRPr lang="en-US" altLang="zh-CN" sz="1400" dirty="0">
              <a:effectLst>
                <a:outerShdw blurRad="215900" algn="ctr" rotWithShape="0">
                  <a:schemeClr val="tx2">
                    <a:lumMod val="75000"/>
                  </a:schemeClr>
                </a:outerShdw>
              </a:effectLst>
              <a:latin typeface="微软雅黑" pitchFamily="34" charset="-122"/>
              <a:ea typeface="微软雅黑" pitchFamily="34" charset="-122"/>
              <a:cs typeface="Arial Unicode MS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err="1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Cigyash</a:t>
            </a:r>
            <a:r>
              <a:rPr lang="en-US" altLang="zh-CN" sz="14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 </a:t>
            </a:r>
            <a:r>
              <a:rPr lang="zh-CN" altLang="en-US" sz="14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仿制 将单色进行到底 且所有图形调整为可编辑状态，方便各位坛友使用</a:t>
            </a:r>
            <a:endParaRPr lang="en-US" altLang="zh-CN" sz="1200" dirty="0">
              <a:effectLst>
                <a:outerShdw blurRad="215900" algn="ctr" rotWithShape="0">
                  <a:schemeClr val="tx2">
                    <a:lumMod val="75000"/>
                  </a:schemeClr>
                </a:outerShdw>
              </a:effectLst>
              <a:latin typeface="微软雅黑" pitchFamily="34" charset="-122"/>
              <a:ea typeface="微软雅黑" pitchFamily="34" charset="-122"/>
              <a:cs typeface="Arial Unicode MS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spc="300" dirty="0">
                <a:effectLst>
                  <a:outerShdw blurRad="215900" algn="ctr" rotWithShape="0">
                    <a:schemeClr val="tx2">
                      <a:lumMod val="75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本模板无论商用与否，请保留版权信息转载和复制！</a:t>
            </a:r>
            <a:endParaRPr lang="en-US" altLang="zh-CN" sz="1600" spc="300" dirty="0">
              <a:effectLst>
                <a:outerShdw blurRad="215900" algn="ctr" rotWithShape="0">
                  <a:schemeClr val="tx2">
                    <a:lumMod val="75000"/>
                  </a:schemeClr>
                </a:outerShdw>
              </a:effectLst>
              <a:latin typeface="微软雅黑" pitchFamily="34" charset="-122"/>
              <a:ea typeface="微软雅黑" pitchFamily="34" charset="-122"/>
              <a:cs typeface="Arial Unicode MS" pitchFamily="34" charset="-122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023938" y="933450"/>
            <a:ext cx="493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/>
              <a:t>51PPT</a:t>
            </a:r>
            <a:r>
              <a:rPr lang="zh-CN" altLang="en-US"/>
              <a:t>模板网 </a:t>
            </a:r>
            <a:r>
              <a:rPr lang="en-US" altLang="zh-CN">
                <a:hlinkClick r:id="rId4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  <p:transition advTm="336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6699">
                <a:lumMod val="80000"/>
              </a:srgbClr>
            </a:gs>
            <a:gs pos="0">
              <a:srgbClr val="FF669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2074863" y="120650"/>
            <a:ext cx="193675" cy="193675"/>
          </a:xfrm>
          <a:prstGeom prst="ellipse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339975" y="-958850"/>
            <a:ext cx="2303463" cy="2303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362200" y="1330325"/>
            <a:ext cx="193675" cy="193675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417763" y="1871663"/>
            <a:ext cx="193675" cy="193675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1663700" y="696913"/>
            <a:ext cx="719138" cy="720725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776288" y="2882900"/>
            <a:ext cx="288925" cy="287338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1328738" y="4594225"/>
            <a:ext cx="720725" cy="7191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646113" y="2281238"/>
            <a:ext cx="192087" cy="193675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2576513" y="4576763"/>
            <a:ext cx="193675" cy="193675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2190750" y="4953000"/>
            <a:ext cx="142875" cy="144463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217488" y="1192213"/>
            <a:ext cx="2097087" cy="2097087"/>
          </a:xfrm>
          <a:prstGeom prst="ellipse">
            <a:avLst/>
          </a:prstGeom>
          <a:noFill/>
          <a:ln w="38100"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1233488" y="2847975"/>
            <a:ext cx="1825625" cy="1825625"/>
          </a:xfrm>
          <a:prstGeom prst="ellipse">
            <a:avLst/>
          </a:prstGeom>
          <a:noFill/>
          <a:ln w="38100"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-1512888" y="-792163"/>
            <a:ext cx="3698876" cy="6999288"/>
          </a:xfrm>
          <a:custGeom>
            <a:avLst/>
            <a:gdLst/>
            <a:ahLst/>
            <a:cxnLst/>
            <a:rect l="l" t="t" r="r" b="b"/>
            <a:pathLst>
              <a:path w="3698912" h="6998816">
                <a:moveTo>
                  <a:pt x="2918172" y="0"/>
                </a:moveTo>
                <a:cubicBezTo>
                  <a:pt x="3349363" y="0"/>
                  <a:pt x="3698912" y="349549"/>
                  <a:pt x="3698912" y="780740"/>
                </a:cubicBezTo>
                <a:cubicBezTo>
                  <a:pt x="3698912" y="1211931"/>
                  <a:pt x="3349363" y="1561480"/>
                  <a:pt x="2918172" y="1561480"/>
                </a:cubicBezTo>
                <a:cubicBezTo>
                  <a:pt x="2687216" y="1561480"/>
                  <a:pt x="2479682" y="1461197"/>
                  <a:pt x="2338913" y="1299849"/>
                </a:cubicBezTo>
                <a:cubicBezTo>
                  <a:pt x="2318493" y="1754003"/>
                  <a:pt x="1967258" y="2121788"/>
                  <a:pt x="1520373" y="2168937"/>
                </a:cubicBezTo>
                <a:cubicBezTo>
                  <a:pt x="1715370" y="2334409"/>
                  <a:pt x="1836936" y="2581820"/>
                  <a:pt x="1836936" y="2857624"/>
                </a:cubicBezTo>
                <a:cubicBezTo>
                  <a:pt x="1836936" y="3263114"/>
                  <a:pt x="1574169" y="3607231"/>
                  <a:pt x="1209392" y="3728285"/>
                </a:cubicBezTo>
                <a:cubicBezTo>
                  <a:pt x="1244083" y="3723771"/>
                  <a:pt x="1279424" y="3721720"/>
                  <a:pt x="1315244" y="3721720"/>
                </a:cubicBezTo>
                <a:cubicBezTo>
                  <a:pt x="1661706" y="3721720"/>
                  <a:pt x="1963363" y="3913553"/>
                  <a:pt x="2119543" y="4196935"/>
                </a:cubicBezTo>
                <a:cubicBezTo>
                  <a:pt x="2246256" y="4101311"/>
                  <a:pt x="2404212" y="4045928"/>
                  <a:pt x="2575104" y="4045928"/>
                </a:cubicBezTo>
                <a:cubicBezTo>
                  <a:pt x="3002572" y="4045928"/>
                  <a:pt x="3349104" y="4392460"/>
                  <a:pt x="3349104" y="4819928"/>
                </a:cubicBezTo>
                <a:cubicBezTo>
                  <a:pt x="3349104" y="5235097"/>
                  <a:pt x="3022227" y="5573920"/>
                  <a:pt x="2611749" y="5592078"/>
                </a:cubicBezTo>
                <a:cubicBezTo>
                  <a:pt x="2703589" y="5732325"/>
                  <a:pt x="2755404" y="5900286"/>
                  <a:pt x="2755404" y="6080348"/>
                </a:cubicBezTo>
                <a:cubicBezTo>
                  <a:pt x="2755404" y="6587604"/>
                  <a:pt x="2344192" y="6998816"/>
                  <a:pt x="1836936" y="6998816"/>
                </a:cubicBezTo>
                <a:cubicBezTo>
                  <a:pt x="1329680" y="6998816"/>
                  <a:pt x="918468" y="6587604"/>
                  <a:pt x="918468" y="6080348"/>
                </a:cubicBezTo>
                <a:cubicBezTo>
                  <a:pt x="918468" y="5874440"/>
                  <a:pt x="986226" y="5684357"/>
                  <a:pt x="1103182" y="5533065"/>
                </a:cubicBezTo>
                <a:cubicBezTo>
                  <a:pt x="698054" y="5438197"/>
                  <a:pt x="396776" y="5074376"/>
                  <a:pt x="396776" y="4640188"/>
                </a:cubicBezTo>
                <a:cubicBezTo>
                  <a:pt x="396776" y="4234698"/>
                  <a:pt x="659543" y="3890582"/>
                  <a:pt x="1024320" y="3769527"/>
                </a:cubicBezTo>
                <a:cubicBezTo>
                  <a:pt x="989629" y="3774042"/>
                  <a:pt x="954288" y="3776092"/>
                  <a:pt x="918468" y="3776092"/>
                </a:cubicBezTo>
                <a:cubicBezTo>
                  <a:pt x="411212" y="3776092"/>
                  <a:pt x="0" y="3364880"/>
                  <a:pt x="0" y="2857624"/>
                </a:cubicBezTo>
                <a:cubicBezTo>
                  <a:pt x="0" y="2383428"/>
                  <a:pt x="359358" y="1993165"/>
                  <a:pt x="820619" y="1944499"/>
                </a:cubicBezTo>
                <a:cubicBezTo>
                  <a:pt x="625622" y="1779027"/>
                  <a:pt x="504056" y="1531616"/>
                  <a:pt x="504056" y="1255812"/>
                </a:cubicBezTo>
                <a:cubicBezTo>
                  <a:pt x="504056" y="748556"/>
                  <a:pt x="915268" y="337344"/>
                  <a:pt x="1422524" y="337344"/>
                </a:cubicBezTo>
                <a:cubicBezTo>
                  <a:pt x="1716240" y="337344"/>
                  <a:pt x="1977755" y="475213"/>
                  <a:pt x="2142795" y="692186"/>
                </a:cubicBezTo>
                <a:cubicBezTo>
                  <a:pt x="2186395" y="302667"/>
                  <a:pt x="2516938" y="0"/>
                  <a:pt x="291817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64000"/>
                  <a:lumOff val="36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217488" y="2568575"/>
            <a:ext cx="433387" cy="433388"/>
          </a:xfrm>
          <a:prstGeom prst="ellipse">
            <a:avLst/>
          </a:prstGeom>
          <a:solidFill>
            <a:srgbClr val="E4E3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027238" y="1584325"/>
            <a:ext cx="287337" cy="287338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1519238" y="3263900"/>
            <a:ext cx="107950" cy="107950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2111375" y="4513263"/>
            <a:ext cx="287338" cy="288925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2915816" y="1633364"/>
            <a:ext cx="449353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1028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请输入您的标题</a:t>
            </a:r>
            <a:endParaRPr lang="zh-CN" alt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19700" y="2786063"/>
            <a:ext cx="31146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2800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这里建议副标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4E3E2"/>
            </a:gs>
            <a:gs pos="100000">
              <a:schemeClr val="bg1"/>
            </a:gs>
          </a:gsLst>
          <a:lin ang="6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/>
        </p:nvSpPr>
        <p:spPr>
          <a:xfrm>
            <a:off x="7362825" y="3708400"/>
            <a:ext cx="2305050" cy="2305050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7318375" y="3841750"/>
            <a:ext cx="250825" cy="252413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6992938" y="4113213"/>
            <a:ext cx="252412" cy="252412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6740525" y="3860800"/>
            <a:ext cx="179388" cy="179388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-1319213" y="1141413"/>
            <a:ext cx="2062163" cy="2063750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-65088" y="311150"/>
            <a:ext cx="504826" cy="504825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36563" y="769938"/>
            <a:ext cx="350837" cy="350837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506413" y="119063"/>
            <a:ext cx="215900" cy="215900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aphicFrame>
        <p:nvGraphicFramePr>
          <p:cNvPr id="2" name="图示 1"/>
          <p:cNvGraphicFramePr/>
          <p:nvPr/>
        </p:nvGraphicFramePr>
        <p:xfrm>
          <a:off x="971600" y="1057300"/>
          <a:ext cx="695602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矩形 2"/>
          <p:cNvSpPr/>
          <p:nvPr/>
        </p:nvSpPr>
        <p:spPr>
          <a:xfrm>
            <a:off x="971600" y="354211"/>
            <a:ext cx="264687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课程目标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4E3E2"/>
            </a:gs>
            <a:gs pos="100000">
              <a:schemeClr val="bg1"/>
            </a:gs>
          </a:gsLst>
          <a:lin ang="6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/>
        </p:nvSpPr>
        <p:spPr>
          <a:xfrm>
            <a:off x="7362825" y="3708400"/>
            <a:ext cx="2305050" cy="2305050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7318375" y="3841750"/>
            <a:ext cx="250825" cy="252413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6699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992938" y="4113213"/>
            <a:ext cx="252412" cy="252412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6699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740525" y="3860800"/>
            <a:ext cx="179388" cy="179388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6699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9213" y="1141413"/>
            <a:ext cx="2062163" cy="2063750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-65088" y="311150"/>
            <a:ext cx="504826" cy="504825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36563" y="769938"/>
            <a:ext cx="350837" cy="350837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506413" y="119063"/>
            <a:ext cx="215900" cy="215900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971600" y="354211"/>
            <a:ext cx="264687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课程</a:t>
            </a:r>
            <a:r>
              <a:rPr lang="zh-CN" altLang="en-US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目录</a:t>
            </a:r>
            <a:endParaRPr lang="zh-CN" altLang="en-US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4" name="图示 3"/>
          <p:cNvGraphicFramePr/>
          <p:nvPr/>
        </p:nvGraphicFramePr>
        <p:xfrm>
          <a:off x="-1076640" y="1273324"/>
          <a:ext cx="5720648" cy="3813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对角圆角矩形 4"/>
          <p:cNvSpPr/>
          <p:nvPr/>
        </p:nvSpPr>
        <p:spPr>
          <a:xfrm>
            <a:off x="2987675" y="1778000"/>
            <a:ext cx="4860925" cy="863600"/>
          </a:xfrm>
          <a:prstGeom prst="round2DiagRect">
            <a:avLst>
              <a:gd name="adj1" fmla="val 40183"/>
              <a:gd name="adj2" fmla="val 0"/>
            </a:avLst>
          </a:prstGeom>
          <a:solidFill>
            <a:schemeClr val="bg1"/>
          </a:solidFill>
          <a:ln w="6350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***********</a:t>
            </a:r>
            <a:endParaRPr lang="zh-CN" altLang="en-US" sz="32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对角圆角矩形 14"/>
          <p:cNvSpPr/>
          <p:nvPr/>
        </p:nvSpPr>
        <p:spPr>
          <a:xfrm>
            <a:off x="2987675" y="2809875"/>
            <a:ext cx="4860925" cy="863600"/>
          </a:xfrm>
          <a:prstGeom prst="round2DiagRect">
            <a:avLst>
              <a:gd name="adj1" fmla="val 40183"/>
              <a:gd name="adj2" fmla="val 0"/>
            </a:avLst>
          </a:prstGeom>
          <a:solidFill>
            <a:schemeClr val="bg1"/>
          </a:solidFill>
          <a:ln w="6350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***********</a:t>
            </a:r>
            <a:endParaRPr lang="zh-CN" altLang="en-US" sz="32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对角圆角矩形 18"/>
          <p:cNvSpPr/>
          <p:nvPr/>
        </p:nvSpPr>
        <p:spPr>
          <a:xfrm>
            <a:off x="2987675" y="3841750"/>
            <a:ext cx="4860925" cy="865188"/>
          </a:xfrm>
          <a:prstGeom prst="round2DiagRect">
            <a:avLst>
              <a:gd name="adj1" fmla="val 40183"/>
              <a:gd name="adj2" fmla="val 0"/>
            </a:avLst>
          </a:prstGeom>
          <a:solidFill>
            <a:schemeClr val="bg1"/>
          </a:solidFill>
          <a:ln w="6350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***********</a:t>
            </a:r>
            <a:endParaRPr lang="zh-CN" altLang="en-US" sz="32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6699">
                <a:lumMod val="80000"/>
              </a:srgbClr>
            </a:gs>
            <a:gs pos="0">
              <a:srgbClr val="FF6699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4181949" y="1594455"/>
            <a:ext cx="24416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0000" endA="300" endPos="50000" dist="60007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子目录</a:t>
            </a:r>
            <a:r>
              <a:rPr lang="zh-CN" alt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0000" endA="300" endPos="50000" dist="60007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页</a:t>
            </a:r>
            <a:endParaRPr lang="zh-CN" alt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0000" endA="300" endPos="50000" dist="60007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2797175" y="3733800"/>
            <a:ext cx="2422525" cy="2424113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-23813" y="1344613"/>
            <a:ext cx="2016126" cy="2017712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982663" y="3001963"/>
            <a:ext cx="1706562" cy="1706562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2747963" y="3036888"/>
            <a:ext cx="744537" cy="744537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3492500" y="2816225"/>
            <a:ext cx="371475" cy="371475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4008438" y="2881313"/>
            <a:ext cx="276225" cy="276225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3648075" y="3349625"/>
            <a:ext cx="180975" cy="179388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1743075" y="336550"/>
            <a:ext cx="215900" cy="215900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1187450" y="557213"/>
            <a:ext cx="500063" cy="500062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101600" y="3362325"/>
            <a:ext cx="1446213" cy="1444625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1077913" y="4670425"/>
            <a:ext cx="665162" cy="665163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-17463" y="2705100"/>
            <a:ext cx="452438" cy="452438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1409700" y="950913"/>
            <a:ext cx="665163" cy="665162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525463" y="3001963"/>
            <a:ext cx="300037" cy="298450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1808163" y="4495800"/>
            <a:ext cx="300037" cy="300038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1706563" y="1757363"/>
            <a:ext cx="300037" cy="298450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423863" y="2443163"/>
            <a:ext cx="149225" cy="149225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2100263" y="1554163"/>
            <a:ext cx="149225" cy="149225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2151063" y="2062163"/>
            <a:ext cx="149225" cy="149225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1897063" y="4995863"/>
            <a:ext cx="149225" cy="149225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4" name="椭圆 53"/>
          <p:cNvSpPr/>
          <p:nvPr/>
        </p:nvSpPr>
        <p:spPr>
          <a:xfrm>
            <a:off x="2290763" y="4640263"/>
            <a:ext cx="149225" cy="149225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4640263" y="4157663"/>
            <a:ext cx="149225" cy="149225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4754563" y="3738563"/>
            <a:ext cx="149225" cy="149225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244600" y="3338513"/>
            <a:ext cx="107950" cy="107950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4E3E2"/>
            </a:gs>
            <a:gs pos="100000">
              <a:schemeClr val="bg1"/>
            </a:gs>
          </a:gsLst>
          <a:lin ang="6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椭圆 19"/>
          <p:cNvSpPr/>
          <p:nvPr/>
        </p:nvSpPr>
        <p:spPr>
          <a:xfrm>
            <a:off x="-1125538" y="4284663"/>
            <a:ext cx="1628776" cy="1628775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8794750" y="762000"/>
            <a:ext cx="323850" cy="323850"/>
          </a:xfrm>
          <a:prstGeom prst="ellipse">
            <a:avLst/>
          </a:prstGeom>
          <a:solidFill>
            <a:srgbClr val="FF66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8626475" y="1231900"/>
            <a:ext cx="698500" cy="696913"/>
          </a:xfrm>
          <a:prstGeom prst="ellipse">
            <a:avLst/>
          </a:prstGeom>
          <a:solidFill>
            <a:srgbClr val="FF66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3670300" y="5143500"/>
            <a:ext cx="180975" cy="179388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-65088" y="311150"/>
            <a:ext cx="504826" cy="504825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897063" y="5089525"/>
            <a:ext cx="1738312" cy="1738313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982663" y="4187825"/>
            <a:ext cx="350837" cy="352425"/>
          </a:xfrm>
          <a:prstGeom prst="ellipse">
            <a:avLst/>
          </a:prstGeom>
          <a:solidFill>
            <a:srgbClr val="FF6699"/>
          </a:solidFill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506413" y="119063"/>
            <a:ext cx="215900" cy="215900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334963" y="4827588"/>
            <a:ext cx="1800225" cy="1800225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 rot="19800000">
            <a:off x="508000" y="4405313"/>
            <a:ext cx="436563" cy="436562"/>
          </a:xfrm>
          <a:prstGeom prst="ellipse">
            <a:avLst/>
          </a:prstGeom>
          <a:solidFill>
            <a:srgbClr val="FF6699"/>
          </a:solidFill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444500" y="4076700"/>
            <a:ext cx="180975" cy="179388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2741613" y="5276850"/>
            <a:ext cx="863600" cy="863600"/>
          </a:xfrm>
          <a:prstGeom prst="ellipse">
            <a:avLst/>
          </a:prstGeom>
          <a:noFill/>
          <a:ln w="2540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1941513" y="5148263"/>
            <a:ext cx="863600" cy="865187"/>
          </a:xfrm>
          <a:prstGeom prst="ellipse">
            <a:avLst/>
          </a:prstGeom>
          <a:noFill/>
          <a:ln w="2540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3289300" y="4572000"/>
            <a:ext cx="180975" cy="179388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3473450" y="4424363"/>
            <a:ext cx="90488" cy="88900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2352675" y="4632325"/>
            <a:ext cx="863600" cy="863600"/>
          </a:xfrm>
          <a:prstGeom prst="ellipse">
            <a:avLst/>
          </a:prstGeom>
          <a:noFill/>
          <a:ln w="2540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 rot="1143864">
            <a:off x="2686050" y="5605463"/>
            <a:ext cx="820738" cy="515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904875" y="4751388"/>
            <a:ext cx="1003300" cy="1003300"/>
          </a:xfrm>
          <a:prstGeom prst="ellipse">
            <a:avLst/>
          </a:prstGeom>
          <a:noFill/>
          <a:ln w="2540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1158875" y="5165725"/>
            <a:ext cx="180975" cy="180975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1343025" y="5018088"/>
            <a:ext cx="90488" cy="88900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1390650" y="5329238"/>
            <a:ext cx="179388" cy="179387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094672" y="2395835"/>
            <a:ext cx="295465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dirty="0">
                <a:ln w="18415" cmpd="sng">
                  <a:solidFill>
                    <a:srgbClr val="FF6699"/>
                  </a:solidFill>
                  <a:prstDash val="solid"/>
                </a:ln>
                <a:solidFill>
                  <a:srgbClr val="FF66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0000" endA="300" endPos="50000" dist="60007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正文内页</a:t>
            </a:r>
            <a:endParaRPr lang="zh-CN" altLang="en-US" sz="5400" dirty="0">
              <a:ln w="18415" cmpd="sng">
                <a:solidFill>
                  <a:srgbClr val="FF6699"/>
                </a:solidFill>
                <a:prstDash val="solid"/>
              </a:ln>
              <a:solidFill>
                <a:srgbClr val="FF66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0000" endA="300" endPos="50000" dist="60007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C:\Users\x201i\Desktop\12.01.02模板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椭圆 3"/>
          <p:cNvSpPr/>
          <p:nvPr/>
        </p:nvSpPr>
        <p:spPr>
          <a:xfrm>
            <a:off x="3635375" y="1562100"/>
            <a:ext cx="2016125" cy="2016125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500563" y="3721100"/>
            <a:ext cx="287337" cy="288925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500563" y="3144838"/>
            <a:ext cx="287337" cy="28892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3635375" y="2149475"/>
            <a:ext cx="2016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5400">
                <a:solidFill>
                  <a:schemeClr val="bg1"/>
                </a:solidFill>
                <a:latin typeface="Agency FB" pitchFamily="34" charset="0"/>
              </a:rPr>
              <a:t>THANKS</a:t>
            </a:r>
            <a:endParaRPr lang="zh-CN" altLang="en-US" sz="540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572000" y="4152900"/>
            <a:ext cx="144463" cy="144463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91</Words>
  <Application>Microsoft Office PowerPoint</Application>
  <PresentationFormat>On-screen Show (16:10)</PresentationFormat>
  <Paragraphs>16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Calibri</vt:lpstr>
      <vt:lpstr>宋体</vt:lpstr>
      <vt:lpstr>Arial</vt:lpstr>
      <vt:lpstr>微软雅黑</vt:lpstr>
      <vt:lpstr>Arial Unicode MS</vt:lpstr>
      <vt:lpstr>Agency FB</vt:lpstr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洪宝江</dc:creator>
  <cp:lastModifiedBy>pc</cp:lastModifiedBy>
  <cp:revision>27</cp:revision>
  <dcterms:created xsi:type="dcterms:W3CDTF">2012-01-02T15:54:17Z</dcterms:created>
  <dcterms:modified xsi:type="dcterms:W3CDTF">2012-05-09T12:14:08Z</dcterms:modified>
</cp:coreProperties>
</file>