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4CC"/>
    <a:srgbClr val="775A48"/>
    <a:srgbClr val="EACA99"/>
    <a:srgbClr val="E3C088"/>
    <a:srgbClr val="D7B788"/>
    <a:srgbClr val="C2BD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1938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7"/>
          <p:cNvSpPr/>
          <p:nvPr userDrawn="1"/>
        </p:nvSpPr>
        <p:spPr>
          <a:xfrm>
            <a:off x="-6350" y="4943475"/>
            <a:ext cx="9150350" cy="1914525"/>
          </a:xfrm>
          <a:prstGeom prst="rect">
            <a:avLst/>
          </a:prstGeom>
          <a:gradFill flip="none" rotWithShape="1">
            <a:gsLst>
              <a:gs pos="0">
                <a:srgbClr val="775A48"/>
              </a:gs>
              <a:gs pos="79000">
                <a:srgbClr val="D7B788"/>
              </a:gs>
              <a:gs pos="100000">
                <a:srgbClr val="EACA9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8"/>
          <p:cNvSpPr/>
          <p:nvPr userDrawn="1"/>
        </p:nvSpPr>
        <p:spPr>
          <a:xfrm>
            <a:off x="-5948" y="4943856"/>
            <a:ext cx="9144000" cy="108000"/>
          </a:xfrm>
          <a:prstGeom prst="rect">
            <a:avLst/>
          </a:prstGeom>
          <a:gradFill flip="none" rotWithShape="1">
            <a:gsLst>
              <a:gs pos="0">
                <a:srgbClr val="775A48">
                  <a:shade val="30000"/>
                  <a:satMod val="115000"/>
                </a:srgbClr>
              </a:gs>
              <a:gs pos="50000">
                <a:srgbClr val="775A48">
                  <a:shade val="67500"/>
                  <a:satMod val="115000"/>
                </a:srgbClr>
              </a:gs>
              <a:gs pos="100000">
                <a:srgbClr val="775A48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10"/>
          <p:cNvCxnSpPr/>
          <p:nvPr userDrawn="1"/>
        </p:nvCxnSpPr>
        <p:spPr>
          <a:xfrm>
            <a:off x="0" y="5072063"/>
            <a:ext cx="914558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A5A8-3B99-4B12-BD8A-D20F3D296570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BBFCB-457F-434B-A70C-06D33CC33C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0E24-324E-4A44-902C-85E6FB3036EC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25EA-6553-4810-ABF0-AA84EB939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5A18-2ADC-4182-9C30-7E41E721D8F2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D0A1-AA36-4E37-A57C-089FF34447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/>
          <p:nvPr userDrawn="1"/>
        </p:nvSpPr>
        <p:spPr>
          <a:xfrm>
            <a:off x="0" y="1211263"/>
            <a:ext cx="9144000" cy="5646737"/>
          </a:xfrm>
          <a:prstGeom prst="rect">
            <a:avLst/>
          </a:prstGeom>
          <a:gradFill flip="none" rotWithShape="1">
            <a:gsLst>
              <a:gs pos="54000">
                <a:srgbClr val="F4E4CC"/>
              </a:gs>
              <a:gs pos="23000">
                <a:srgbClr val="E3C088"/>
              </a:gs>
              <a:gs pos="80000">
                <a:srgbClr val="E3C08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7"/>
          <p:cNvSpPr/>
          <p:nvPr userDrawn="1"/>
        </p:nvSpPr>
        <p:spPr>
          <a:xfrm>
            <a:off x="-6350" y="-7938"/>
            <a:ext cx="9150350" cy="1204913"/>
          </a:xfrm>
          <a:prstGeom prst="rect">
            <a:avLst/>
          </a:prstGeom>
          <a:gradFill flip="none" rotWithShape="1">
            <a:gsLst>
              <a:gs pos="0">
                <a:srgbClr val="775A48"/>
              </a:gs>
              <a:gs pos="79000">
                <a:srgbClr val="D7B788"/>
              </a:gs>
              <a:gs pos="100000">
                <a:srgbClr val="EACA9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6350" y="698500"/>
            <a:ext cx="394811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9"/>
          <p:cNvSpPr/>
          <p:nvPr userDrawn="1"/>
        </p:nvSpPr>
        <p:spPr>
          <a:xfrm>
            <a:off x="-5949" y="1143039"/>
            <a:ext cx="9149949" cy="79200"/>
          </a:xfrm>
          <a:prstGeom prst="rect">
            <a:avLst/>
          </a:prstGeom>
          <a:gradFill flip="none" rotWithShape="1">
            <a:gsLst>
              <a:gs pos="0">
                <a:srgbClr val="775A48">
                  <a:shade val="30000"/>
                  <a:satMod val="115000"/>
                </a:srgbClr>
              </a:gs>
              <a:gs pos="50000">
                <a:srgbClr val="775A48">
                  <a:shade val="67500"/>
                  <a:satMod val="115000"/>
                </a:srgbClr>
              </a:gs>
              <a:gs pos="100000">
                <a:srgbClr val="775A48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图片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47000" y="85725"/>
            <a:ext cx="1397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57200"/>
            <a:ext cx="9207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40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EA90-F3A2-4280-9134-D4FD49544ACD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CFF4-07FB-4177-8C8C-2FAFA1B0BB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3C30-4C48-44BE-B1CD-09DAC116CCC9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2666-C5F3-47D5-BEBD-C2F0020775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2C37-A258-4586-80EA-BE76F3BB5773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AE92-7F39-457F-A623-C34AE91D37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7752-2745-4AC1-8C36-624526C9249F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1AD7-6FD0-4C51-8E02-6052AFE90B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3DEC-5298-4131-AB1E-820FB23BD45E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0341-3438-415A-854A-5E2477CE14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35EC-225F-4682-9CA0-FE56A24993E4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4313-76D0-4559-8258-1F119842F0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D642-1E0E-4AD6-858C-8A5015BFA941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D54A-2625-483F-B9F1-6112A288D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83E1B-D480-43C8-8C01-5555DDD07CD3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B10E-CD92-4C8E-8B6A-FF698668CE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DD86BF-AE28-4AC4-9D79-0A7B5ACD1F15}" type="datetimeFigureOut">
              <a:rPr lang="zh-CN" altLang="en-US"/>
              <a:pPr>
                <a:defRPr/>
              </a:pPr>
              <a:t>2012/5/9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D862970-2E0D-49A4-AD77-80129BEEF4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倩简体" pitchFamily="65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倩简体" pitchFamily="65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倩简体" pitchFamily="65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倩简体" pitchFamily="65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倩简体" pitchFamily="65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倩简体" pitchFamily="65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倩简体" pitchFamily="65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方正粗倩简体" pitchFamily="65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51pptmoba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650" y="5229225"/>
            <a:ext cx="7772400" cy="6477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PowerPoint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模版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1050" y="6021388"/>
            <a:ext cx="6400800" cy="479425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1600" dirty="0" err="1" smtClean="0">
                <a:solidFill>
                  <a:srgbClr val="F4E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Eric_wanglin</a:t>
            </a:r>
            <a:r>
              <a:rPr lang="zh-CN" altLang="en-US" sz="1600" dirty="0" smtClean="0">
                <a:solidFill>
                  <a:srgbClr val="F4E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制作</a:t>
            </a:r>
            <a:endParaRPr lang="zh-CN" altLang="en-US" sz="1600" dirty="0">
              <a:solidFill>
                <a:srgbClr val="F4E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400425" y="1000125"/>
            <a:ext cx="493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 </a:t>
            </a:r>
            <a:r>
              <a:rPr lang="en-US" altLang="zh-CN">
                <a:hlinkClick r:id="rId2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</a:p>
        </p:txBody>
      </p:sp>
      <p:grpSp>
        <p:nvGrpSpPr>
          <p:cNvPr id="14338" name="组合 8"/>
          <p:cNvGrpSpPr>
            <a:grpSpLocks/>
          </p:cNvGrpSpPr>
          <p:nvPr/>
        </p:nvGrpSpPr>
        <p:grpSpPr bwMode="auto">
          <a:xfrm>
            <a:off x="2771775" y="2492375"/>
            <a:ext cx="4032250" cy="576263"/>
            <a:chOff x="2771800" y="2492896"/>
            <a:chExt cx="4032448" cy="576064"/>
          </a:xfrm>
        </p:grpSpPr>
        <p:sp>
          <p:nvSpPr>
            <p:cNvPr id="4" name="矩形 3"/>
            <p:cNvSpPr/>
            <p:nvPr/>
          </p:nvSpPr>
          <p:spPr>
            <a:xfrm>
              <a:off x="2771800" y="2529396"/>
              <a:ext cx="4032448" cy="539564"/>
            </a:xfrm>
            <a:prstGeom prst="rect">
              <a:avLst/>
            </a:prstGeom>
            <a:noFill/>
            <a:ln w="6350">
              <a:solidFill>
                <a:srgbClr val="775A48"/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771800" y="2492896"/>
              <a:ext cx="576291" cy="576064"/>
            </a:xfrm>
            <a:prstGeom prst="rect">
              <a:avLst/>
            </a:prstGeom>
            <a:solidFill>
              <a:srgbClr val="775A48"/>
            </a:solidFill>
            <a:ln w="6350">
              <a:solidFill>
                <a:srgbClr val="F4E4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59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314" y="2798960"/>
              <a:ext cx="561550" cy="257648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</p:spPr>
        </p:pic>
        <p:sp>
          <p:nvSpPr>
            <p:cNvPr id="14360" name="TextBox 6"/>
            <p:cNvSpPr txBox="1">
              <a:spLocks noChangeArrowheads="1"/>
            </p:cNvSpPr>
            <p:nvPr/>
          </p:nvSpPr>
          <p:spPr bwMode="auto">
            <a:xfrm>
              <a:off x="2915816" y="2596842"/>
              <a:ext cx="2880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剪纸简体" pitchFamily="65" charset="-122"/>
                  <a:ea typeface="方正剪纸简体" pitchFamily="65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方正剪纸简体" pitchFamily="65" charset="-122"/>
                <a:ea typeface="方正剪纸简体" pitchFamily="65" charset="-122"/>
              </a:endParaRPr>
            </a:p>
          </p:txBody>
        </p:sp>
        <p:sp>
          <p:nvSpPr>
            <p:cNvPr id="14361" name="TextBox 7"/>
            <p:cNvSpPr txBox="1">
              <a:spLocks noChangeArrowheads="1"/>
            </p:cNvSpPr>
            <p:nvPr/>
          </p:nvSpPr>
          <p:spPr bwMode="auto">
            <a:xfrm>
              <a:off x="3635896" y="2596842"/>
              <a:ext cx="2736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Calibri" pitchFamily="34" charset="0"/>
                  <a:ea typeface="微软雅黑" pitchFamily="34" charset="-122"/>
                </a:rPr>
                <a:t>单击此处添加标题</a:t>
              </a:r>
            </a:p>
          </p:txBody>
        </p:sp>
      </p:grpSp>
      <p:grpSp>
        <p:nvGrpSpPr>
          <p:cNvPr id="14339" name="组合 9"/>
          <p:cNvGrpSpPr>
            <a:grpSpLocks/>
          </p:cNvGrpSpPr>
          <p:nvPr/>
        </p:nvGrpSpPr>
        <p:grpSpPr bwMode="auto">
          <a:xfrm>
            <a:off x="2771775" y="3405188"/>
            <a:ext cx="4032250" cy="576262"/>
            <a:chOff x="2771800" y="2492896"/>
            <a:chExt cx="4032448" cy="576064"/>
          </a:xfrm>
        </p:grpSpPr>
        <p:sp>
          <p:nvSpPr>
            <p:cNvPr id="11" name="矩形 10"/>
            <p:cNvSpPr/>
            <p:nvPr/>
          </p:nvSpPr>
          <p:spPr>
            <a:xfrm>
              <a:off x="2771800" y="2529395"/>
              <a:ext cx="4032448" cy="539565"/>
            </a:xfrm>
            <a:prstGeom prst="rect">
              <a:avLst/>
            </a:prstGeom>
            <a:noFill/>
            <a:ln w="6350">
              <a:solidFill>
                <a:srgbClr val="775A48"/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771800" y="2492896"/>
              <a:ext cx="576291" cy="576064"/>
            </a:xfrm>
            <a:prstGeom prst="rect">
              <a:avLst/>
            </a:prstGeom>
            <a:solidFill>
              <a:srgbClr val="775A48"/>
            </a:solidFill>
            <a:ln w="6350">
              <a:solidFill>
                <a:srgbClr val="F4E4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54" name="图片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314" y="2798960"/>
              <a:ext cx="561550" cy="257648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</p:spPr>
        </p:pic>
        <p:sp>
          <p:nvSpPr>
            <p:cNvPr id="14355" name="TextBox 13"/>
            <p:cNvSpPr txBox="1">
              <a:spLocks noChangeArrowheads="1"/>
            </p:cNvSpPr>
            <p:nvPr/>
          </p:nvSpPr>
          <p:spPr bwMode="auto">
            <a:xfrm>
              <a:off x="2915816" y="2596842"/>
              <a:ext cx="2880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剪纸简体" pitchFamily="65" charset="-122"/>
                  <a:ea typeface="方正剪纸简体" pitchFamily="65" charset="-122"/>
                </a:rPr>
                <a:t>2</a:t>
              </a:r>
              <a:endParaRPr lang="zh-CN" altLang="en-US" sz="2000">
                <a:solidFill>
                  <a:schemeClr val="bg1"/>
                </a:solidFill>
                <a:latin typeface="方正剪纸简体" pitchFamily="65" charset="-122"/>
                <a:ea typeface="方正剪纸简体" pitchFamily="65" charset="-122"/>
              </a:endParaRPr>
            </a:p>
          </p:txBody>
        </p:sp>
        <p:sp>
          <p:nvSpPr>
            <p:cNvPr id="14356" name="TextBox 14"/>
            <p:cNvSpPr txBox="1">
              <a:spLocks noChangeArrowheads="1"/>
            </p:cNvSpPr>
            <p:nvPr/>
          </p:nvSpPr>
          <p:spPr bwMode="auto">
            <a:xfrm>
              <a:off x="3635896" y="2596842"/>
              <a:ext cx="2736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Calibri" pitchFamily="34" charset="0"/>
                  <a:ea typeface="微软雅黑" pitchFamily="34" charset="-122"/>
                </a:rPr>
                <a:t>单击此处添加标题</a:t>
              </a:r>
            </a:p>
          </p:txBody>
        </p:sp>
      </p:grpSp>
      <p:grpSp>
        <p:nvGrpSpPr>
          <p:cNvPr id="14340" name="组合 15"/>
          <p:cNvGrpSpPr>
            <a:grpSpLocks/>
          </p:cNvGrpSpPr>
          <p:nvPr/>
        </p:nvGrpSpPr>
        <p:grpSpPr bwMode="auto">
          <a:xfrm>
            <a:off x="2786063" y="4316413"/>
            <a:ext cx="4032250" cy="576262"/>
            <a:chOff x="2771800" y="2492896"/>
            <a:chExt cx="4032448" cy="576064"/>
          </a:xfrm>
        </p:grpSpPr>
        <p:sp>
          <p:nvSpPr>
            <p:cNvPr id="17" name="矩形 16"/>
            <p:cNvSpPr/>
            <p:nvPr/>
          </p:nvSpPr>
          <p:spPr>
            <a:xfrm>
              <a:off x="2771800" y="2529395"/>
              <a:ext cx="4032448" cy="539565"/>
            </a:xfrm>
            <a:prstGeom prst="rect">
              <a:avLst/>
            </a:prstGeom>
            <a:noFill/>
            <a:ln w="6350">
              <a:solidFill>
                <a:srgbClr val="775A48"/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771800" y="2492896"/>
              <a:ext cx="576290" cy="576064"/>
            </a:xfrm>
            <a:prstGeom prst="rect">
              <a:avLst/>
            </a:prstGeom>
            <a:solidFill>
              <a:srgbClr val="775A48"/>
            </a:solidFill>
            <a:ln w="6350">
              <a:solidFill>
                <a:srgbClr val="F4E4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49" name="图片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314" y="2798960"/>
              <a:ext cx="561550" cy="257648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</p:spPr>
        </p:pic>
        <p:sp>
          <p:nvSpPr>
            <p:cNvPr id="14350" name="TextBox 19"/>
            <p:cNvSpPr txBox="1">
              <a:spLocks noChangeArrowheads="1"/>
            </p:cNvSpPr>
            <p:nvPr/>
          </p:nvSpPr>
          <p:spPr bwMode="auto">
            <a:xfrm>
              <a:off x="2915816" y="2596842"/>
              <a:ext cx="2880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剪纸简体" pitchFamily="65" charset="-122"/>
                  <a:ea typeface="方正剪纸简体" pitchFamily="65" charset="-122"/>
                </a:rPr>
                <a:t>3</a:t>
              </a:r>
              <a:endParaRPr lang="zh-CN" altLang="en-US" sz="2000">
                <a:solidFill>
                  <a:schemeClr val="bg1"/>
                </a:solidFill>
                <a:latin typeface="方正剪纸简体" pitchFamily="65" charset="-122"/>
                <a:ea typeface="方正剪纸简体" pitchFamily="65" charset="-122"/>
              </a:endParaRPr>
            </a:p>
          </p:txBody>
        </p:sp>
        <p:sp>
          <p:nvSpPr>
            <p:cNvPr id="14351" name="TextBox 20"/>
            <p:cNvSpPr txBox="1">
              <a:spLocks noChangeArrowheads="1"/>
            </p:cNvSpPr>
            <p:nvPr/>
          </p:nvSpPr>
          <p:spPr bwMode="auto">
            <a:xfrm>
              <a:off x="3635896" y="2596842"/>
              <a:ext cx="2736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Calibri" pitchFamily="34" charset="0"/>
                  <a:ea typeface="微软雅黑" pitchFamily="34" charset="-122"/>
                </a:rPr>
                <a:t>单击此处添加标题</a:t>
              </a:r>
            </a:p>
          </p:txBody>
        </p:sp>
      </p:grpSp>
      <p:grpSp>
        <p:nvGrpSpPr>
          <p:cNvPr id="14341" name="组合 21"/>
          <p:cNvGrpSpPr>
            <a:grpSpLocks/>
          </p:cNvGrpSpPr>
          <p:nvPr/>
        </p:nvGrpSpPr>
        <p:grpSpPr bwMode="auto">
          <a:xfrm>
            <a:off x="2771775" y="5229225"/>
            <a:ext cx="4032250" cy="576263"/>
            <a:chOff x="2771800" y="2492896"/>
            <a:chExt cx="4032448" cy="576064"/>
          </a:xfrm>
        </p:grpSpPr>
        <p:sp>
          <p:nvSpPr>
            <p:cNvPr id="23" name="矩形 22"/>
            <p:cNvSpPr/>
            <p:nvPr/>
          </p:nvSpPr>
          <p:spPr>
            <a:xfrm>
              <a:off x="2771800" y="2529396"/>
              <a:ext cx="4032448" cy="539564"/>
            </a:xfrm>
            <a:prstGeom prst="rect">
              <a:avLst/>
            </a:prstGeom>
            <a:noFill/>
            <a:ln w="6350">
              <a:solidFill>
                <a:srgbClr val="775A48"/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771800" y="2492896"/>
              <a:ext cx="576291" cy="576064"/>
            </a:xfrm>
            <a:prstGeom prst="rect">
              <a:avLst/>
            </a:prstGeom>
            <a:solidFill>
              <a:srgbClr val="775A48"/>
            </a:solidFill>
            <a:ln w="6350">
              <a:solidFill>
                <a:srgbClr val="F4E4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4344" name="图片 2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314" y="2798960"/>
              <a:ext cx="561550" cy="257648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</p:spPr>
        </p:pic>
        <p:sp>
          <p:nvSpPr>
            <p:cNvPr id="14345" name="TextBox 25"/>
            <p:cNvSpPr txBox="1">
              <a:spLocks noChangeArrowheads="1"/>
            </p:cNvSpPr>
            <p:nvPr/>
          </p:nvSpPr>
          <p:spPr bwMode="auto">
            <a:xfrm>
              <a:off x="2915816" y="2596842"/>
              <a:ext cx="2880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方正剪纸简体" pitchFamily="65" charset="-122"/>
                  <a:ea typeface="方正剪纸简体" pitchFamily="65" charset="-122"/>
                </a:rPr>
                <a:t>4</a:t>
              </a:r>
              <a:endParaRPr lang="zh-CN" altLang="en-US" sz="2000">
                <a:solidFill>
                  <a:schemeClr val="bg1"/>
                </a:solidFill>
                <a:latin typeface="方正剪纸简体" pitchFamily="65" charset="-122"/>
                <a:ea typeface="方正剪纸简体" pitchFamily="65" charset="-122"/>
              </a:endParaRPr>
            </a:p>
          </p:txBody>
        </p:sp>
        <p:sp>
          <p:nvSpPr>
            <p:cNvPr id="14346" name="TextBox 26"/>
            <p:cNvSpPr txBox="1">
              <a:spLocks noChangeArrowheads="1"/>
            </p:cNvSpPr>
            <p:nvPr/>
          </p:nvSpPr>
          <p:spPr bwMode="auto">
            <a:xfrm>
              <a:off x="3635896" y="2596842"/>
              <a:ext cx="2736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>
                  <a:latin typeface="Calibri" pitchFamily="34" charset="0"/>
                  <a:ea typeface="微软雅黑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企业宣传产品展示类">
      <a:majorFont>
        <a:latin typeface="Calibri"/>
        <a:ea typeface="方正粗倩简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53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Calibri</vt:lpstr>
      <vt:lpstr>微软雅黑</vt:lpstr>
      <vt:lpstr>宋体</vt:lpstr>
      <vt:lpstr>Arial</vt:lpstr>
      <vt:lpstr>方正粗倩简体</vt:lpstr>
      <vt:lpstr>方正剪纸简体</vt:lpstr>
      <vt:lpstr>Office 主题​​</vt:lpstr>
      <vt:lpstr>Office 主题​​</vt:lpstr>
      <vt:lpstr>Office 主题​​</vt:lpstr>
      <vt:lpstr>PowerPoint模版</vt:lpstr>
      <vt:lpstr>目录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PowerPoint模版</dc:title>
  <dc:creator>王琳</dc:creator>
  <cp:lastModifiedBy>pc</cp:lastModifiedBy>
  <cp:revision>5</cp:revision>
  <dcterms:created xsi:type="dcterms:W3CDTF">2012-04-14T15:29:04Z</dcterms:created>
  <dcterms:modified xsi:type="dcterms:W3CDTF">2012-05-09T12:36:43Z</dcterms:modified>
</cp:coreProperties>
</file>