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2414"/>
    <a:srgbClr val="9DC92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9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9CDF4-CE0C-4D69-AB4F-A2BD8D09A52E}" type="datetimeFigureOut">
              <a:rPr lang="zh-CN" altLang="en-US"/>
              <a:pPr>
                <a:defRPr/>
              </a:pPr>
              <a:t>2012/5/9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777F3-DFEE-4380-89F7-9EC0647ABB6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FE6B9-9E25-4DB9-A981-4DAB874C8A0F}" type="datetimeFigureOut">
              <a:rPr lang="zh-CN" altLang="en-US"/>
              <a:pPr>
                <a:defRPr/>
              </a:pPr>
              <a:t>2012/5/9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3604B-2EA8-432D-B2EA-6DDEEA71CFA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779F8-BC7B-44E5-BAB8-E8490E8338E0}" type="datetimeFigureOut">
              <a:rPr lang="zh-CN" altLang="en-US"/>
              <a:pPr>
                <a:defRPr/>
              </a:pPr>
              <a:t>2012/5/9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948C2-C923-4923-9CBB-2664B76E0B6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B8D08-D55D-4A63-91A1-B2723B64F25E}" type="datetimeFigureOut">
              <a:rPr lang="zh-CN" altLang="en-US"/>
              <a:pPr>
                <a:defRPr/>
              </a:pPr>
              <a:t>2012/5/9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BC66B-7712-4D14-BC93-74C756E89F7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1F652-C3C0-4871-85A5-A3FEE66BFA96}" type="datetimeFigureOut">
              <a:rPr lang="zh-CN" altLang="en-US"/>
              <a:pPr>
                <a:defRPr/>
              </a:pPr>
              <a:t>2012/5/9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219FC-94E5-4782-8243-02D02B6A48B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C02D6-AD03-4111-B9F3-24C48AF660F4}" type="datetimeFigureOut">
              <a:rPr lang="zh-CN" altLang="en-US"/>
              <a:pPr>
                <a:defRPr/>
              </a:pPr>
              <a:t>2012/5/9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B70-CDB0-4B82-99D5-BD8E2B038CE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4E9B2-16E9-45A5-8387-AF8A8E8AF856}" type="datetimeFigureOut">
              <a:rPr lang="zh-CN" altLang="en-US"/>
              <a:pPr>
                <a:defRPr/>
              </a:pPr>
              <a:t>2012/5/9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D8F3B-B43C-4589-BC14-E006E55A825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838EF-08D2-4E1F-9F33-18B6B84E02AD}" type="datetimeFigureOut">
              <a:rPr lang="zh-CN" altLang="en-US"/>
              <a:pPr>
                <a:defRPr/>
              </a:pPr>
              <a:t>2012/5/9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ACA5F-B076-42E3-A7D0-506965B5B25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37DB3-212B-4CC4-BB1D-DC6B0E3EF9B7}" type="datetimeFigureOut">
              <a:rPr lang="zh-CN" altLang="en-US"/>
              <a:pPr>
                <a:defRPr/>
              </a:pPr>
              <a:t>2012/5/9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B4CB3-3A14-4EF3-ADCD-C0CF52082DC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349A2-5F7F-4732-85C5-D0C82894F1EF}" type="datetimeFigureOut">
              <a:rPr lang="zh-CN" altLang="en-US"/>
              <a:pPr>
                <a:defRPr/>
              </a:pPr>
              <a:t>2012/5/9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19E61-64D5-4FFC-81DE-A555F80E3D8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862E1-0537-4EAC-8942-ABFABDB64223}" type="datetimeFigureOut">
              <a:rPr lang="zh-CN" altLang="en-US"/>
              <a:pPr>
                <a:defRPr/>
              </a:pPr>
              <a:t>2012/5/9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5CE55-E523-4D75-9DC9-CC9CB008865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BE653F4-9726-4553-AA07-8141B45E0854}" type="datetimeFigureOut">
              <a:rPr lang="zh-CN" altLang="en-US"/>
              <a:pPr>
                <a:defRPr/>
              </a:pPr>
              <a:t>2012/5/9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0281FE2-2E75-4EF1-8D22-C741914B265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grpSp>
        <p:nvGrpSpPr>
          <p:cNvPr id="1030" name="组合 6"/>
          <p:cNvGrpSpPr>
            <a:grpSpLocks/>
          </p:cNvGrpSpPr>
          <p:nvPr userDrawn="1"/>
        </p:nvGrpSpPr>
        <p:grpSpPr bwMode="auto">
          <a:xfrm>
            <a:off x="-15875" y="0"/>
            <a:ext cx="9161463" cy="981075"/>
            <a:chOff x="-16328" y="0"/>
            <a:chExt cx="9162000" cy="980728"/>
          </a:xfrm>
        </p:grpSpPr>
        <p:sp>
          <p:nvSpPr>
            <p:cNvPr id="8" name="矩形 7"/>
            <p:cNvSpPr/>
            <p:nvPr/>
          </p:nvSpPr>
          <p:spPr>
            <a:xfrm>
              <a:off x="-16328" y="0"/>
              <a:ext cx="9162000" cy="490364"/>
            </a:xfrm>
            <a:prstGeom prst="rect">
              <a:avLst/>
            </a:prstGeom>
            <a:solidFill>
              <a:srgbClr val="122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pic>
          <p:nvPicPr>
            <p:cNvPr id="1033" name="Picture 2" descr="C:\Users\Administrator\Desktop\未标1题-2.png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-16328" y="74510"/>
              <a:ext cx="9162000" cy="831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矩形 9"/>
            <p:cNvSpPr/>
            <p:nvPr/>
          </p:nvSpPr>
          <p:spPr>
            <a:xfrm>
              <a:off x="-16328" y="906142"/>
              <a:ext cx="9162000" cy="74586"/>
            </a:xfrm>
            <a:prstGeom prst="rect">
              <a:avLst/>
            </a:prstGeom>
            <a:solidFill>
              <a:srgbClr val="9DC9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1031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方正综艺简体" pitchFamily="65" charset="-122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方正综艺简体" pitchFamily="65" charset="-122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方正综艺简体" pitchFamily="65" charset="-122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方正综艺简体" pitchFamily="65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方正综艺简体" pitchFamily="65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方正综艺简体" pitchFamily="65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方正综艺简体" pitchFamily="65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方正综艺简体" pitchFamily="65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51pptmoban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C:\Users\Administrator\Desktop\未标题-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938" y="3175"/>
            <a:ext cx="9177338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矩形 3"/>
          <p:cNvSpPr/>
          <p:nvPr/>
        </p:nvSpPr>
        <p:spPr>
          <a:xfrm>
            <a:off x="8243888" y="4365625"/>
            <a:ext cx="925512" cy="157163"/>
          </a:xfrm>
          <a:prstGeom prst="rect">
            <a:avLst/>
          </a:prstGeom>
          <a:solidFill>
            <a:srgbClr val="9DC9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2700338" y="4897438"/>
            <a:ext cx="6048375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b="1" dirty="0">
                <a:latin typeface="+mj-ea"/>
                <a:ea typeface="+mj-ea"/>
              </a:rPr>
              <a:t>PowerPoint</a:t>
            </a:r>
            <a:r>
              <a:rPr lang="zh-CN" altLang="en-US" sz="3600" b="1" dirty="0">
                <a:latin typeface="+mj-ea"/>
                <a:ea typeface="+mj-ea"/>
              </a:rPr>
              <a:t>原创模版</a:t>
            </a:r>
            <a:endParaRPr lang="zh-CN" altLang="en-US" sz="3600" b="1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0425" y="5661025"/>
            <a:ext cx="2808288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600" dirty="0">
                <a:latin typeface="+mn-ea"/>
                <a:ea typeface="+mn-ea"/>
              </a:rPr>
              <a:t>新浪微博</a:t>
            </a:r>
            <a:r>
              <a:rPr lang="en-US" altLang="zh-CN" sz="1600" dirty="0">
                <a:latin typeface="+mn-ea"/>
                <a:ea typeface="+mn-ea"/>
              </a:rPr>
              <a:t>@</a:t>
            </a:r>
            <a:r>
              <a:rPr lang="en-US" altLang="zh-CN" sz="1600" dirty="0" err="1">
                <a:latin typeface="+mn-ea"/>
                <a:ea typeface="+mn-ea"/>
              </a:rPr>
              <a:t>Eric_wanglin</a:t>
            </a:r>
            <a:endParaRPr lang="zh-CN" altLang="en-US" sz="1600" dirty="0">
              <a:latin typeface="+mn-ea"/>
              <a:ea typeface="+mn-ea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808038" y="1216025"/>
            <a:ext cx="493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/>
              <a:t>51PPT</a:t>
            </a:r>
            <a:r>
              <a:rPr lang="zh-CN" altLang="en-US"/>
              <a:t>模板网 </a:t>
            </a:r>
            <a:r>
              <a:rPr lang="en-US" altLang="zh-CN">
                <a:hlinkClick r:id="rId3"/>
              </a:rPr>
              <a:t>www.51pptmoban.com</a:t>
            </a:r>
            <a:r>
              <a:rPr lang="en-US" altLang="zh-CN"/>
              <a:t> </a:t>
            </a:r>
            <a:r>
              <a:rPr lang="zh-CN" altLang="en-US"/>
              <a:t>搜集整理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目 录</a:t>
            </a:r>
            <a:endParaRPr lang="zh-CN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4338" name="组合 3"/>
          <p:cNvGrpSpPr>
            <a:grpSpLocks/>
          </p:cNvGrpSpPr>
          <p:nvPr/>
        </p:nvGrpSpPr>
        <p:grpSpPr bwMode="auto">
          <a:xfrm>
            <a:off x="2366963" y="2492375"/>
            <a:ext cx="4392612" cy="574675"/>
            <a:chOff x="2366808" y="2780928"/>
            <a:chExt cx="4392488" cy="574657"/>
          </a:xfrm>
        </p:grpSpPr>
        <p:sp>
          <p:nvSpPr>
            <p:cNvPr id="5" name="矩形 4"/>
            <p:cNvSpPr/>
            <p:nvPr/>
          </p:nvSpPr>
          <p:spPr>
            <a:xfrm>
              <a:off x="2943054" y="2780928"/>
              <a:ext cx="3816242" cy="541321"/>
            </a:xfrm>
            <a:prstGeom prst="rect">
              <a:avLst/>
            </a:prstGeom>
            <a:solidFill>
              <a:srgbClr val="9DC92A"/>
            </a:solidFill>
            <a:ln w="3175">
              <a:solidFill>
                <a:srgbClr val="12241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pic>
          <p:nvPicPr>
            <p:cNvPr id="14358" name="Picture 2" descr="C:\Users\Administrator\Desktop\未标111题-1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582832" y="2859530"/>
              <a:ext cx="1512168" cy="496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59" name="TextBox 6"/>
            <p:cNvSpPr txBox="1">
              <a:spLocks noChangeArrowheads="1"/>
            </p:cNvSpPr>
            <p:nvPr/>
          </p:nvSpPr>
          <p:spPr bwMode="auto">
            <a:xfrm>
              <a:off x="2366808" y="2780929"/>
              <a:ext cx="518570" cy="541800"/>
            </a:xfrm>
            <a:prstGeom prst="rect">
              <a:avLst/>
            </a:prstGeom>
            <a:solidFill>
              <a:srgbClr val="05395C"/>
            </a:solidFill>
            <a:ln w="9525">
              <a:solidFill>
                <a:srgbClr val="34BCEA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 sz="2400">
                <a:latin typeface="Broadway" pitchFamily="82" charset="0"/>
                <a:ea typeface="微软雅黑" pitchFamily="34" charset="-122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366808" y="2780928"/>
              <a:ext cx="519097" cy="523859"/>
            </a:xfrm>
            <a:prstGeom prst="rect">
              <a:avLst/>
            </a:prstGeom>
            <a:solidFill>
              <a:srgbClr val="122414"/>
            </a:solidFill>
            <a:ln>
              <a:solidFill>
                <a:srgbClr val="9DC92A"/>
              </a:solidFill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roadway" pitchFamily="82" charset="0"/>
                  <a:ea typeface="+mn-ea"/>
                </a:rPr>
                <a:t>1</a:t>
              </a:r>
              <a:endParaRPr lang="zh-CN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itchFamily="82" charset="0"/>
                <a:ea typeface="+mn-ea"/>
              </a:endParaRPr>
            </a:p>
          </p:txBody>
        </p:sp>
        <p:sp>
          <p:nvSpPr>
            <p:cNvPr id="14361" name="TextBox 8"/>
            <p:cNvSpPr txBox="1">
              <a:spLocks noChangeArrowheads="1"/>
            </p:cNvSpPr>
            <p:nvPr/>
          </p:nvSpPr>
          <p:spPr bwMode="auto">
            <a:xfrm>
              <a:off x="3338916" y="2867163"/>
              <a:ext cx="303483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CN" altLang="en-US">
                  <a:latin typeface="Calibri" pitchFamily="34" charset="0"/>
                  <a:ea typeface="微软雅黑" pitchFamily="34" charset="-122"/>
                </a:rPr>
                <a:t>单击此处添加标题</a:t>
              </a:r>
            </a:p>
          </p:txBody>
        </p:sp>
      </p:grpSp>
      <p:grpSp>
        <p:nvGrpSpPr>
          <p:cNvPr id="14339" name="组合 27"/>
          <p:cNvGrpSpPr>
            <a:grpSpLocks/>
          </p:cNvGrpSpPr>
          <p:nvPr/>
        </p:nvGrpSpPr>
        <p:grpSpPr bwMode="auto">
          <a:xfrm>
            <a:off x="2366963" y="3260725"/>
            <a:ext cx="4392612" cy="574675"/>
            <a:chOff x="2366808" y="2780928"/>
            <a:chExt cx="4392488" cy="574657"/>
          </a:xfrm>
        </p:grpSpPr>
        <p:sp>
          <p:nvSpPr>
            <p:cNvPr id="29" name="矩形 28"/>
            <p:cNvSpPr/>
            <p:nvPr/>
          </p:nvSpPr>
          <p:spPr>
            <a:xfrm>
              <a:off x="2943054" y="2780928"/>
              <a:ext cx="3816242" cy="541321"/>
            </a:xfrm>
            <a:prstGeom prst="rect">
              <a:avLst/>
            </a:prstGeom>
            <a:solidFill>
              <a:srgbClr val="9DC92A"/>
            </a:solidFill>
            <a:ln w="3175">
              <a:solidFill>
                <a:srgbClr val="12241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pic>
          <p:nvPicPr>
            <p:cNvPr id="14353" name="Picture 2" descr="C:\Users\Administrator\Desktop\未标111题-1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582832" y="2859530"/>
              <a:ext cx="1512168" cy="496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54" name="TextBox 30"/>
            <p:cNvSpPr txBox="1">
              <a:spLocks noChangeArrowheads="1"/>
            </p:cNvSpPr>
            <p:nvPr/>
          </p:nvSpPr>
          <p:spPr bwMode="auto">
            <a:xfrm>
              <a:off x="2366808" y="2780929"/>
              <a:ext cx="518570" cy="541800"/>
            </a:xfrm>
            <a:prstGeom prst="rect">
              <a:avLst/>
            </a:prstGeom>
            <a:solidFill>
              <a:srgbClr val="05395C"/>
            </a:solidFill>
            <a:ln w="9525">
              <a:solidFill>
                <a:srgbClr val="34BCEA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 sz="2400">
                <a:latin typeface="Broadway" pitchFamily="82" charset="0"/>
                <a:ea typeface="微软雅黑" pitchFamily="34" charset="-122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366808" y="2780928"/>
              <a:ext cx="519097" cy="523859"/>
            </a:xfrm>
            <a:prstGeom prst="rect">
              <a:avLst/>
            </a:prstGeom>
            <a:solidFill>
              <a:srgbClr val="122414"/>
            </a:solidFill>
            <a:ln>
              <a:solidFill>
                <a:srgbClr val="9DC92A"/>
              </a:solidFill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roadway" pitchFamily="82" charset="0"/>
                  <a:ea typeface="+mn-ea"/>
                </a:rPr>
                <a:t>2</a:t>
              </a:r>
              <a:endParaRPr lang="zh-CN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itchFamily="82" charset="0"/>
                <a:ea typeface="+mn-ea"/>
              </a:endParaRPr>
            </a:p>
          </p:txBody>
        </p:sp>
        <p:sp>
          <p:nvSpPr>
            <p:cNvPr id="14356" name="TextBox 32"/>
            <p:cNvSpPr txBox="1">
              <a:spLocks noChangeArrowheads="1"/>
            </p:cNvSpPr>
            <p:nvPr/>
          </p:nvSpPr>
          <p:spPr bwMode="auto">
            <a:xfrm>
              <a:off x="3338916" y="2867163"/>
              <a:ext cx="303483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CN" altLang="en-US">
                  <a:latin typeface="Calibri" pitchFamily="34" charset="0"/>
                  <a:ea typeface="微软雅黑" pitchFamily="34" charset="-122"/>
                </a:rPr>
                <a:t>单击此处添加标题</a:t>
              </a:r>
            </a:p>
          </p:txBody>
        </p:sp>
      </p:grpSp>
      <p:grpSp>
        <p:nvGrpSpPr>
          <p:cNvPr id="14340" name="组合 33"/>
          <p:cNvGrpSpPr>
            <a:grpSpLocks/>
          </p:cNvGrpSpPr>
          <p:nvPr/>
        </p:nvGrpSpPr>
        <p:grpSpPr bwMode="auto">
          <a:xfrm>
            <a:off x="2366963" y="4029075"/>
            <a:ext cx="4392612" cy="574675"/>
            <a:chOff x="2366808" y="2780928"/>
            <a:chExt cx="4392488" cy="574657"/>
          </a:xfrm>
        </p:grpSpPr>
        <p:sp>
          <p:nvSpPr>
            <p:cNvPr id="35" name="矩形 34"/>
            <p:cNvSpPr/>
            <p:nvPr/>
          </p:nvSpPr>
          <p:spPr>
            <a:xfrm>
              <a:off x="2943054" y="2780928"/>
              <a:ext cx="3816242" cy="541321"/>
            </a:xfrm>
            <a:prstGeom prst="rect">
              <a:avLst/>
            </a:prstGeom>
            <a:solidFill>
              <a:srgbClr val="9DC92A"/>
            </a:solidFill>
            <a:ln w="3175">
              <a:solidFill>
                <a:srgbClr val="12241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pic>
          <p:nvPicPr>
            <p:cNvPr id="14348" name="Picture 2" descr="C:\Users\Administrator\Desktop\未标111题-1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582832" y="2859530"/>
              <a:ext cx="1512168" cy="496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9" name="TextBox 36"/>
            <p:cNvSpPr txBox="1">
              <a:spLocks noChangeArrowheads="1"/>
            </p:cNvSpPr>
            <p:nvPr/>
          </p:nvSpPr>
          <p:spPr bwMode="auto">
            <a:xfrm>
              <a:off x="2366808" y="2780929"/>
              <a:ext cx="518570" cy="541800"/>
            </a:xfrm>
            <a:prstGeom prst="rect">
              <a:avLst/>
            </a:prstGeom>
            <a:solidFill>
              <a:srgbClr val="05395C"/>
            </a:solidFill>
            <a:ln w="9525">
              <a:solidFill>
                <a:srgbClr val="34BCEA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 sz="2400">
                <a:latin typeface="Broadway" pitchFamily="82" charset="0"/>
                <a:ea typeface="微软雅黑" pitchFamily="34" charset="-122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366808" y="2780928"/>
              <a:ext cx="519097" cy="523859"/>
            </a:xfrm>
            <a:prstGeom prst="rect">
              <a:avLst/>
            </a:prstGeom>
            <a:solidFill>
              <a:srgbClr val="122414"/>
            </a:solidFill>
            <a:ln>
              <a:solidFill>
                <a:srgbClr val="9DC92A"/>
              </a:solidFill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roadway" pitchFamily="82" charset="0"/>
                  <a:ea typeface="+mn-ea"/>
                </a:rPr>
                <a:t>3</a:t>
              </a:r>
              <a:endParaRPr lang="zh-CN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itchFamily="82" charset="0"/>
                <a:ea typeface="+mn-ea"/>
              </a:endParaRPr>
            </a:p>
          </p:txBody>
        </p:sp>
        <p:sp>
          <p:nvSpPr>
            <p:cNvPr id="14351" name="TextBox 38"/>
            <p:cNvSpPr txBox="1">
              <a:spLocks noChangeArrowheads="1"/>
            </p:cNvSpPr>
            <p:nvPr/>
          </p:nvSpPr>
          <p:spPr bwMode="auto">
            <a:xfrm>
              <a:off x="3338916" y="2867163"/>
              <a:ext cx="303483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CN" altLang="en-US">
                  <a:latin typeface="Calibri" pitchFamily="34" charset="0"/>
                  <a:ea typeface="微软雅黑" pitchFamily="34" charset="-122"/>
                </a:rPr>
                <a:t>单击此处添加标题</a:t>
              </a:r>
            </a:p>
          </p:txBody>
        </p:sp>
      </p:grpSp>
      <p:grpSp>
        <p:nvGrpSpPr>
          <p:cNvPr id="14341" name="组合 39"/>
          <p:cNvGrpSpPr>
            <a:grpSpLocks/>
          </p:cNvGrpSpPr>
          <p:nvPr/>
        </p:nvGrpSpPr>
        <p:grpSpPr bwMode="auto">
          <a:xfrm>
            <a:off x="2366963" y="4797425"/>
            <a:ext cx="4392612" cy="574675"/>
            <a:chOff x="2366808" y="2780928"/>
            <a:chExt cx="4392488" cy="574657"/>
          </a:xfrm>
        </p:grpSpPr>
        <p:sp>
          <p:nvSpPr>
            <p:cNvPr id="41" name="矩形 40"/>
            <p:cNvSpPr/>
            <p:nvPr/>
          </p:nvSpPr>
          <p:spPr>
            <a:xfrm>
              <a:off x="2943054" y="2780928"/>
              <a:ext cx="3816242" cy="541321"/>
            </a:xfrm>
            <a:prstGeom prst="rect">
              <a:avLst/>
            </a:prstGeom>
            <a:solidFill>
              <a:srgbClr val="9DC92A"/>
            </a:solidFill>
            <a:ln w="3175">
              <a:solidFill>
                <a:srgbClr val="12241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pic>
          <p:nvPicPr>
            <p:cNvPr id="14343" name="Picture 2" descr="C:\Users\Administrator\Desktop\未标111题-1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582832" y="2859530"/>
              <a:ext cx="1512168" cy="496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4" name="TextBox 42"/>
            <p:cNvSpPr txBox="1">
              <a:spLocks noChangeArrowheads="1"/>
            </p:cNvSpPr>
            <p:nvPr/>
          </p:nvSpPr>
          <p:spPr bwMode="auto">
            <a:xfrm>
              <a:off x="2366808" y="2780929"/>
              <a:ext cx="518570" cy="541800"/>
            </a:xfrm>
            <a:prstGeom prst="rect">
              <a:avLst/>
            </a:prstGeom>
            <a:solidFill>
              <a:srgbClr val="05395C"/>
            </a:solidFill>
            <a:ln w="9525">
              <a:solidFill>
                <a:srgbClr val="34BCEA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 sz="2400">
                <a:latin typeface="Broadway" pitchFamily="82" charset="0"/>
                <a:ea typeface="微软雅黑" pitchFamily="34" charset="-122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366808" y="2780928"/>
              <a:ext cx="519097" cy="523859"/>
            </a:xfrm>
            <a:prstGeom prst="rect">
              <a:avLst/>
            </a:prstGeom>
            <a:solidFill>
              <a:srgbClr val="122414"/>
            </a:solidFill>
            <a:ln>
              <a:solidFill>
                <a:srgbClr val="9DC92A"/>
              </a:solidFill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roadway" pitchFamily="82" charset="0"/>
                  <a:ea typeface="+mn-ea"/>
                </a:rPr>
                <a:t>4</a:t>
              </a:r>
              <a:endParaRPr lang="zh-CN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itchFamily="82" charset="0"/>
                <a:ea typeface="+mn-ea"/>
              </a:endParaRPr>
            </a:p>
          </p:txBody>
        </p:sp>
        <p:sp>
          <p:nvSpPr>
            <p:cNvPr id="14346" name="TextBox 44"/>
            <p:cNvSpPr txBox="1">
              <a:spLocks noChangeArrowheads="1"/>
            </p:cNvSpPr>
            <p:nvPr/>
          </p:nvSpPr>
          <p:spPr bwMode="auto">
            <a:xfrm>
              <a:off x="3338916" y="2867163"/>
              <a:ext cx="303483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CN" altLang="en-US">
                  <a:latin typeface="Calibri" pitchFamily="34" charset="0"/>
                  <a:ea typeface="微软雅黑" pitchFamily="34" charset="-122"/>
                </a:rPr>
                <a:t>单击此处添加标题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咨询报告等正式场合">
      <a:majorFont>
        <a:latin typeface="Calibri"/>
        <a:ea typeface="方正综艺简体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57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演示文稿设计模板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Calibri</vt:lpstr>
      <vt:lpstr>微软雅黑</vt:lpstr>
      <vt:lpstr>宋体</vt:lpstr>
      <vt:lpstr>Arial</vt:lpstr>
      <vt:lpstr>方正综艺简体</vt:lpstr>
      <vt:lpstr>Broadway</vt:lpstr>
      <vt:lpstr>Office 主题​​</vt:lpstr>
      <vt:lpstr>幻灯片 1</vt:lpstr>
      <vt:lpstr>目 录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王琳</dc:creator>
  <cp:lastModifiedBy>pc</cp:lastModifiedBy>
  <cp:revision>3</cp:revision>
  <dcterms:created xsi:type="dcterms:W3CDTF">2012-04-10T14:50:02Z</dcterms:created>
  <dcterms:modified xsi:type="dcterms:W3CDTF">2012-05-09T10:40:36Z</dcterms:modified>
</cp:coreProperties>
</file>