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4014" r:id="rId2"/>
  </p:sldMasterIdLst>
  <p:notesMasterIdLst>
    <p:notesMasterId r:id="rId18"/>
  </p:notesMasterIdLst>
  <p:sldIdLst>
    <p:sldId id="259" r:id="rId3"/>
    <p:sldId id="344" r:id="rId4"/>
    <p:sldId id="345" r:id="rId5"/>
    <p:sldId id="321" r:id="rId6"/>
    <p:sldId id="346" r:id="rId7"/>
    <p:sldId id="327" r:id="rId8"/>
    <p:sldId id="341" r:id="rId9"/>
    <p:sldId id="342" r:id="rId10"/>
    <p:sldId id="330" r:id="rId11"/>
    <p:sldId id="338" r:id="rId12"/>
    <p:sldId id="322" r:id="rId13"/>
    <p:sldId id="323" r:id="rId14"/>
    <p:sldId id="340" r:id="rId15"/>
    <p:sldId id="277" r:id="rId16"/>
    <p:sldId id="343" r:id="rId1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99CC00"/>
    <a:srgbClr val="FF0066"/>
    <a:srgbClr val="15C2FF"/>
    <a:srgbClr val="FFFFFF"/>
    <a:srgbClr val="A50021"/>
    <a:srgbClr val="00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12" autoAdjust="0"/>
    <p:restoredTop sz="98527" autoAdjust="0"/>
  </p:normalViewPr>
  <p:slideViewPr>
    <p:cSldViewPr>
      <p:cViewPr varScale="1">
        <p:scale>
          <a:sx n="81" d="100"/>
          <a:sy n="81" d="100"/>
        </p:scale>
        <p:origin x="-5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D753EBFF-274D-4D1E-9315-9ED107187177}" type="datetimeFigureOut">
              <a:rPr lang="zh-CN" altLang="en-US"/>
              <a:pPr>
                <a:defRPr/>
              </a:pPr>
              <a:t>2012/5/10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D9E61ED3-217B-4DC8-988E-F244AE315CA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419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BDCFC3-E30B-4E9E-B016-84AB987F9DA1}" type="slidenum">
              <a:rPr lang="zh-CN" altLang="en-US" smtClean="0">
                <a:ea typeface="宋体" charset="-122"/>
              </a:rPr>
              <a:pPr/>
              <a:t>10</a:t>
            </a:fld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4403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37D3E3-96EF-4D26-A339-5387220BDD25}" type="slidenum">
              <a:rPr lang="zh-CN" altLang="en-US" smtClean="0">
                <a:ea typeface="宋体" charset="-122"/>
              </a:rPr>
              <a:pPr/>
              <a:t>11</a:t>
            </a:fld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4710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B39F33-3F8A-4A3F-8FBC-2C13098E8D63}" type="slidenum">
              <a:rPr lang="zh-CN" altLang="en-US" smtClean="0">
                <a:ea typeface="宋体" charset="-122"/>
              </a:rPr>
              <a:pPr/>
              <a:t>13</a:t>
            </a:fld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FF152-7637-47BE-B824-EB56E587AFB6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501332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51B80-42AA-488F-92BC-9A5F1C965325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501332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A0929-3BF2-43DF-BFE8-B01D9AFB9C26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D95B4-BDFD-410D-89F8-AC4EF641CE68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FEFB2-A639-4282-9053-8D520AAB35A0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1D512-1E89-41F7-965D-A01DF037F7A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49901-B83C-42B3-AA92-8DC83CC20EFC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标题，文本与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图表占位符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 rtlCol="0">
            <a:normAutofit/>
          </a:bodyPr>
          <a:lstStyle/>
          <a:p>
            <a:pPr lvl="0"/>
            <a:endParaRPr lang="zh-CN" alt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DD89C-2820-4100-BD97-3AF59B698641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6B914370-5172-415B-A8EE-8ACFF8DEE5A6}" type="datetimeFigureOut">
              <a:rPr lang="zh-CN" altLang="en-US"/>
              <a:pPr>
                <a:defRPr/>
              </a:pPr>
              <a:t>2012/5/10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80AD33E0-D3FD-4581-8D80-4DBCADF2620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8F136607-0CA9-497E-A34B-B82458536192}" type="datetimeFigureOut">
              <a:rPr lang="zh-CN" altLang="en-US"/>
              <a:pPr>
                <a:defRPr/>
              </a:pPr>
              <a:t>2012/5/10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F2AF7BC0-0EFD-4140-BDD9-F224B1D115A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579AA3E6-D008-4FF8-A238-4B776B5AF217}" type="datetimeFigureOut">
              <a:rPr lang="zh-CN" altLang="en-US"/>
              <a:pPr>
                <a:defRPr/>
              </a:pPr>
              <a:t>2012/5/10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3A2CF875-7976-4AA9-912C-912CC5F5D1C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 userDrawn="1"/>
        </p:nvSpPr>
        <p:spPr bwMode="auto">
          <a:xfrm>
            <a:off x="52388" y="452438"/>
            <a:ext cx="9036050" cy="815975"/>
          </a:xfrm>
          <a:prstGeom prst="rect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/>
          </a:extLst>
        </p:spPr>
        <p:txBody>
          <a:bodyPr lIns="288000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微软雅黑" pitchFamily="34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微软雅黑" pitchFamily="34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微软雅黑" pitchFamily="34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微软雅黑" pitchFamily="34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微软雅黑" pitchFamily="34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微软雅黑" pitchFamily="34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微软雅黑" pitchFamily="34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微软雅黑" pitchFamily="34" charset="-122"/>
              </a:defRPr>
            </a:lvl9pPr>
          </a:lstStyle>
          <a:p>
            <a:pPr algn="l" eaLnBrk="1" hangingPunct="1">
              <a:defRPr/>
            </a:pPr>
            <a:endParaRPr kumimoji="1" lang="zh-CN" altLang="en-US" sz="2800" b="1" dirty="0" smtClean="0">
              <a:solidFill>
                <a:schemeClr val="bg1"/>
              </a:solidFill>
              <a:latin typeface="微软雅黑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4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B3E9127-BD56-456E-91D3-3F852A50E91F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36F522FF-808B-477D-9A7C-C4BFD5B87636}" type="datetimeFigureOut">
              <a:rPr lang="zh-CN" altLang="en-US"/>
              <a:pPr>
                <a:defRPr/>
              </a:pPr>
              <a:t>2012/5/10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5B5D303B-2A46-4545-9617-A00C730A249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AB3DFC72-2D0F-4F66-8A9E-56B62EAACE6D}" type="datetimeFigureOut">
              <a:rPr lang="zh-CN" altLang="en-US"/>
              <a:pPr>
                <a:defRPr/>
              </a:pPr>
              <a:t>2012/5/10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E15F1218-B7DB-451F-9EBC-C728A154DA3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E1AE01D8-2D9B-4235-9BEE-08C576AE5CDC}" type="datetimeFigureOut">
              <a:rPr lang="zh-CN" altLang="en-US"/>
              <a:pPr>
                <a:defRPr/>
              </a:pPr>
              <a:t>2012/5/10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BF5E6F5B-6129-4C5F-8C5D-DF77E3401AB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29EA65F1-A229-45AF-8915-10396E4501C9}" type="datetimeFigureOut">
              <a:rPr lang="zh-CN" altLang="en-US"/>
              <a:pPr>
                <a:defRPr/>
              </a:pPr>
              <a:t>2012/5/10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A1B90A40-B151-4092-85AA-43681550C94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82DF62BB-4031-4EB6-9258-F7113E6615B1}" type="datetimeFigureOut">
              <a:rPr lang="zh-CN" altLang="en-US"/>
              <a:pPr>
                <a:defRPr/>
              </a:pPr>
              <a:t>2012/5/10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355FBDFE-394C-44BA-AE50-BEEC21CA795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B67F7D4D-9C67-4DDE-A4EE-F35E54600BE4}" type="datetimeFigureOut">
              <a:rPr lang="zh-CN" altLang="en-US"/>
              <a:pPr>
                <a:defRPr/>
              </a:pPr>
              <a:t>2012/5/10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333D6E68-A858-4D83-B2F2-567AD7240E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1F42DF8C-B18B-4CCE-90C7-18B5BEA92552}" type="datetimeFigureOut">
              <a:rPr lang="zh-CN" altLang="en-US"/>
              <a:pPr>
                <a:defRPr/>
              </a:pPr>
              <a:t>2012/5/10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7385D094-508D-49C8-86D4-61BBE6702D7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/>
          </p:cNvSpPr>
          <p:nvPr/>
        </p:nvSpPr>
        <p:spPr>
          <a:xfrm rot="16200000">
            <a:off x="-2441574" y="2959100"/>
            <a:ext cx="5903912" cy="92233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+mj-ea"/>
                <a:ea typeface="+mj-ea"/>
                <a:cs typeface="+mj-cs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cxnSp>
        <p:nvCxnSpPr>
          <p:cNvPr id="3" name="直接连接符​​ 16"/>
          <p:cNvCxnSpPr/>
          <p:nvPr/>
        </p:nvCxnSpPr>
        <p:spPr>
          <a:xfrm flipV="1">
            <a:off x="1008063" y="476250"/>
            <a:ext cx="34925" cy="6048375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fld id="{9AF641E6-7F6E-49DE-A1C5-7CA8AE33024D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501332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0BF5D-A872-4A1A-A3B5-F74309E72BAF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501332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A2524-340A-487E-99B7-6102B0BFD705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501332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0A9DE-1A75-4C2C-A883-DA8F0E975DEF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501332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4331C-B349-4FFB-A745-14E38E5D81F9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501332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87957-EBE1-47D0-B4A4-B3EB9771774C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501332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61194-47FC-46CF-A9A2-B2A7AA86BE58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2.png"/><Relationship Id="rId18" Type="http://schemas.openxmlformats.org/officeDocument/2006/relationships/image" Target="../media/image7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image" Target="../media/image1.png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21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54927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875463" y="6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70C0"/>
                </a:solidFill>
                <a:latin typeface="+mj-lt"/>
                <a:ea typeface="宋体" pitchFamily="2" charset="-122"/>
              </a:defRPr>
            </a:lvl1pPr>
          </a:lstStyle>
          <a:p>
            <a:pPr>
              <a:defRPr/>
            </a:pPr>
            <a:fld id="{B78770ED-02BC-464E-9433-D0194C7F7D6C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cxnSp>
        <p:nvCxnSpPr>
          <p:cNvPr id="7" name="直接连接符​​ 6"/>
          <p:cNvCxnSpPr/>
          <p:nvPr/>
        </p:nvCxnSpPr>
        <p:spPr>
          <a:xfrm>
            <a:off x="0" y="404813"/>
            <a:ext cx="914400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​​ 7"/>
          <p:cNvCxnSpPr/>
          <p:nvPr/>
        </p:nvCxnSpPr>
        <p:spPr>
          <a:xfrm>
            <a:off x="0" y="6416675"/>
            <a:ext cx="914400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椭圆​​ 8"/>
          <p:cNvSpPr/>
          <p:nvPr/>
        </p:nvSpPr>
        <p:spPr>
          <a:xfrm>
            <a:off x="179388" y="177800"/>
            <a:ext cx="107950" cy="10795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0" name="椭圆​​ 9"/>
          <p:cNvSpPr/>
          <p:nvPr/>
        </p:nvSpPr>
        <p:spPr>
          <a:xfrm>
            <a:off x="496888" y="177800"/>
            <a:ext cx="144462" cy="1444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1" name="椭圆​​ 10"/>
          <p:cNvSpPr/>
          <p:nvPr/>
        </p:nvSpPr>
        <p:spPr>
          <a:xfrm>
            <a:off x="330200" y="177800"/>
            <a:ext cx="125413" cy="12541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2" name="椭圆​​ 11"/>
          <p:cNvSpPr/>
          <p:nvPr/>
        </p:nvSpPr>
        <p:spPr>
          <a:xfrm>
            <a:off x="684213" y="177800"/>
            <a:ext cx="161925" cy="16192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036" name="TextBox 12"/>
          <p:cNvSpPr txBox="1">
            <a:spLocks noChangeArrowheads="1"/>
          </p:cNvSpPr>
          <p:nvPr/>
        </p:nvSpPr>
        <p:spPr bwMode="auto">
          <a:xfrm>
            <a:off x="4133850" y="6464300"/>
            <a:ext cx="876300" cy="24606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 eaLnBrk="1" hangingPunct="1">
              <a:defRPr/>
            </a:pPr>
            <a:r>
              <a:rPr lang="en-US" altLang="zh-CN" sz="1000" dirty="0" smtClean="0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</a:rPr>
              <a:t>BREAD PPT</a:t>
            </a:r>
            <a:endParaRPr lang="zh-CN" altLang="en-US" sz="1000" dirty="0" smtClean="0">
              <a:solidFill>
                <a:srgbClr val="40404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037" name="组合 13"/>
          <p:cNvGrpSpPr>
            <a:grpSpLocks/>
          </p:cNvGrpSpPr>
          <p:nvPr/>
        </p:nvGrpSpPr>
        <p:grpSpPr bwMode="auto">
          <a:xfrm>
            <a:off x="161925" y="6515100"/>
            <a:ext cx="142875" cy="144463"/>
            <a:chOff x="1835696" y="2780928"/>
            <a:chExt cx="288032" cy="288032"/>
          </a:xfrm>
        </p:grpSpPr>
        <p:sp>
          <p:nvSpPr>
            <p:cNvPr id="15" name="椭圆​​ 14"/>
            <p:cNvSpPr/>
            <p:nvPr userDrawn="1"/>
          </p:nvSpPr>
          <p:spPr>
            <a:xfrm>
              <a:off x="1909305" y="2853728"/>
              <a:ext cx="144015" cy="142432"/>
            </a:xfrm>
            <a:prstGeom prst="ellipse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cxnSp>
          <p:nvCxnSpPr>
            <p:cNvPr id="16" name="直接连接符​​ 15"/>
            <p:cNvCxnSpPr/>
            <p:nvPr userDrawn="1"/>
          </p:nvCxnSpPr>
          <p:spPr>
            <a:xfrm>
              <a:off x="1835696" y="2926526"/>
              <a:ext cx="288032" cy="0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​​ 16"/>
            <p:cNvCxnSpPr/>
            <p:nvPr userDrawn="1"/>
          </p:nvCxnSpPr>
          <p:spPr>
            <a:xfrm>
              <a:off x="1979713" y="2780928"/>
              <a:ext cx="0" cy="288032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8" name="组合 17"/>
          <p:cNvGrpSpPr>
            <a:grpSpLocks/>
          </p:cNvGrpSpPr>
          <p:nvPr/>
        </p:nvGrpSpPr>
        <p:grpSpPr bwMode="auto">
          <a:xfrm>
            <a:off x="8893175" y="6532563"/>
            <a:ext cx="142875" cy="144462"/>
            <a:chOff x="1835696" y="2780928"/>
            <a:chExt cx="288032" cy="288032"/>
          </a:xfrm>
        </p:grpSpPr>
        <p:sp>
          <p:nvSpPr>
            <p:cNvPr id="19" name="椭圆​​ 18"/>
            <p:cNvSpPr/>
            <p:nvPr userDrawn="1"/>
          </p:nvSpPr>
          <p:spPr>
            <a:xfrm>
              <a:off x="1909305" y="2853727"/>
              <a:ext cx="144015" cy="142435"/>
            </a:xfrm>
            <a:prstGeom prst="ellipse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cxnSp>
          <p:nvCxnSpPr>
            <p:cNvPr id="20" name="直接连接符​​ 19"/>
            <p:cNvCxnSpPr/>
            <p:nvPr userDrawn="1"/>
          </p:nvCxnSpPr>
          <p:spPr>
            <a:xfrm>
              <a:off x="1835696" y="2926527"/>
              <a:ext cx="288032" cy="0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​​ 20"/>
            <p:cNvCxnSpPr/>
            <p:nvPr userDrawn="1"/>
          </p:nvCxnSpPr>
          <p:spPr>
            <a:xfrm>
              <a:off x="1979713" y="2780928"/>
              <a:ext cx="0" cy="288032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42" r:id="rId2"/>
    <p:sldLayoutId id="2147484043" r:id="rId3"/>
    <p:sldLayoutId id="2147484044" r:id="rId4"/>
    <p:sldLayoutId id="2147484045" r:id="rId5"/>
    <p:sldLayoutId id="2147484046" r:id="rId6"/>
    <p:sldLayoutId id="2147484047" r:id="rId7"/>
    <p:sldLayoutId id="2147484048" r:id="rId8"/>
    <p:sldLayoutId id="2147484049" r:id="rId9"/>
    <p:sldLayoutId id="2147484050" r:id="rId10"/>
    <p:sldLayoutId id="2147484051" r:id="rId11"/>
    <p:sldLayoutId id="2147484052" r:id="rId12"/>
    <p:sldLayoutId id="2147484053" r:id="rId13"/>
    <p:sldLayoutId id="2147484054" r:id="rId14"/>
    <p:sldLayoutId id="2147484055" r:id="rId15"/>
    <p:sldLayoutId id="2147484056" r:id="rId1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" pitchFamily="3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" pitchFamily="34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" pitchFamily="34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" pitchFamily="34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8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5805488"/>
            <a:ext cx="9144000" cy="8636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dirty="0">
              <a:solidFill>
                <a:prstClr val="white"/>
              </a:solidFill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0" y="6669088"/>
            <a:ext cx="9144000" cy="188912"/>
          </a:xfrm>
          <a:prstGeom prst="rect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>
              <a:solidFill>
                <a:prstClr val="white"/>
              </a:solidFill>
            </a:endParaRPr>
          </a:p>
        </p:txBody>
      </p:sp>
      <p:pic>
        <p:nvPicPr>
          <p:cNvPr id="18436" name="Imagen 5" descr="C:\Users\Design\Documents\Edu\Product Launch\shadown.png"/>
          <p:cNvPicPr>
            <a:picLocks noChangeAspect="1" noChangeArrowheads="1"/>
          </p:cNvPicPr>
          <p:nvPr userDrawn="1"/>
        </p:nvPicPr>
        <p:blipFill>
          <a:blip r:embed="rId12"/>
          <a:srcRect/>
          <a:stretch>
            <a:fillRect/>
          </a:stretch>
        </p:blipFill>
        <p:spPr bwMode="auto">
          <a:xfrm>
            <a:off x="1752600" y="5802313"/>
            <a:ext cx="92075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 userDrawn="1"/>
        </p:nvSpPr>
        <p:spPr>
          <a:xfrm>
            <a:off x="174625" y="5753100"/>
            <a:ext cx="181292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dirty="0">
                <a:solidFill>
                  <a:srgbClr val="FF6699"/>
                </a:solidFill>
                <a:latin typeface="Haettenschweiler" pitchFamily="34" charset="0"/>
                <a:ea typeface="宋体"/>
              </a:rPr>
              <a:t>80</a:t>
            </a:r>
            <a:r>
              <a:rPr lang="en-US" altLang="zh-CN" sz="3600" dirty="0">
                <a:solidFill>
                  <a:prstClr val="black"/>
                </a:solidFill>
                <a:latin typeface="Haettenschweiler" pitchFamily="34" charset="0"/>
                <a:ea typeface="宋体"/>
              </a:rPr>
              <a:t> </a:t>
            </a:r>
            <a:r>
              <a:rPr lang="en-US" altLang="zh-CN" sz="3600" dirty="0">
                <a:solidFill>
                  <a:prstClr val="white"/>
                </a:solidFill>
                <a:latin typeface="Haettenschweiler" pitchFamily="34" charset="0"/>
                <a:ea typeface="宋体"/>
              </a:rPr>
              <a:t>PPT.COM</a:t>
            </a:r>
            <a:endParaRPr lang="zh-CN" altLang="en-US" sz="3600" dirty="0">
              <a:solidFill>
                <a:prstClr val="white"/>
              </a:solidFill>
              <a:latin typeface="Haettenschweiler" pitchFamily="34" charset="0"/>
              <a:ea typeface="宋体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79388" y="6300788"/>
            <a:ext cx="1666875" cy="2524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050" dirty="0">
                <a:solidFill>
                  <a:prstClr val="white"/>
                </a:solidFill>
                <a:latin typeface="Mistral" pitchFamily="66" charset="0"/>
                <a:ea typeface="宋体"/>
              </a:rPr>
              <a:t>Make Presentation much more fun</a:t>
            </a:r>
            <a:endParaRPr lang="zh-CN" altLang="en-US" sz="1050" dirty="0">
              <a:solidFill>
                <a:prstClr val="white"/>
              </a:solidFill>
              <a:latin typeface="Mistral" pitchFamily="66" charset="0"/>
              <a:ea typeface="宋体"/>
            </a:endParaRPr>
          </a:p>
        </p:txBody>
      </p:sp>
      <p:pic>
        <p:nvPicPr>
          <p:cNvPr id="18439" name="Imagen 5" descr="C:\Users\Design\Documents\Edu\Product Launch\shadown.pn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3354388" y="5876925"/>
            <a:ext cx="7620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27 Imagen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4167188" y="6081713"/>
            <a:ext cx="363537" cy="30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28 Imagen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4741863" y="6081713"/>
            <a:ext cx="363537" cy="30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30 CuadroTexto"/>
          <p:cNvSpPr txBox="1"/>
          <p:nvPr userDrawn="1"/>
        </p:nvSpPr>
        <p:spPr>
          <a:xfrm>
            <a:off x="4467225" y="6092825"/>
            <a:ext cx="315913" cy="2778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200" b="1" i="1" dirty="0">
                <a:solidFill>
                  <a:prstClr val="white">
                    <a:lumMod val="65000"/>
                  </a:prstClr>
                </a:solidFill>
                <a:latin typeface="Calibri"/>
                <a:ea typeface="+mn-ea"/>
              </a:rPr>
              <a:t>of</a:t>
            </a:r>
            <a:endParaRPr lang="es-ES" sz="1200" b="1" i="1" dirty="0">
              <a:solidFill>
                <a:prstClr val="white">
                  <a:lumMod val="6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16" name="31 CuadroTexto"/>
          <p:cNvSpPr txBox="1"/>
          <p:nvPr userDrawn="1"/>
        </p:nvSpPr>
        <p:spPr>
          <a:xfrm>
            <a:off x="4787900" y="6092825"/>
            <a:ext cx="263525" cy="2778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200" b="1" dirty="0">
                <a:solidFill>
                  <a:prstClr val="white">
                    <a:lumMod val="50000"/>
                  </a:prstClr>
                </a:solidFill>
                <a:latin typeface="Calibri"/>
                <a:ea typeface="+mn-ea"/>
              </a:rPr>
              <a:t>6</a:t>
            </a:r>
            <a:endParaRPr lang="es-ES" sz="1200" b="1" dirty="0">
              <a:solidFill>
                <a:prstClr val="white">
                  <a:lumMod val="50000"/>
                </a:prstClr>
              </a:solidFill>
              <a:latin typeface="Calibri"/>
              <a:ea typeface="+mn-ea"/>
            </a:endParaRPr>
          </a:p>
        </p:txBody>
      </p:sp>
      <p:pic>
        <p:nvPicPr>
          <p:cNvPr id="18444" name="Imagen 5" descr="C:\Users\Design\Documents\Edu\Product Launch\shadown.png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5127625" y="5894388"/>
            <a:ext cx="7635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agen 27">
            <a:hlinkClick r:id="" action="ppaction://hlinkshowjump?jump=nextslide"/>
          </p:cNvPr>
          <p:cNvPicPr>
            <a:picLocks noChangeAspect="1" noChangeArrowheads="1"/>
          </p:cNvPicPr>
          <p:nvPr userDrawn="1"/>
        </p:nvPicPr>
        <p:blipFill>
          <a:blip r:embed="rId1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/>
            </a:extLst>
          </a:blip>
          <a:stretch>
            <a:fillRect/>
          </a:stretch>
        </p:blipFill>
        <p:spPr bwMode="auto">
          <a:xfrm>
            <a:off x="5103019" y="6132860"/>
            <a:ext cx="211137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</p:pic>
      <p:pic>
        <p:nvPicPr>
          <p:cNvPr id="19" name="Imagen 28">
            <a:hlinkClick r:id="" action="ppaction://hlinkshowjump?jump=previousslide"/>
          </p:cNvPr>
          <p:cNvPicPr>
            <a:picLocks noChangeAspect="1" noChangeArrowheads="1"/>
          </p:cNvPicPr>
          <p:nvPr userDrawn="1"/>
        </p:nvPicPr>
        <p:blipFill>
          <a:blip r:embed="rId1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/>
            </a:extLst>
          </a:blip>
          <a:stretch>
            <a:fillRect/>
          </a:stretch>
        </p:blipFill>
        <p:spPr bwMode="auto">
          <a:xfrm flipH="1">
            <a:off x="3926681" y="6132860"/>
            <a:ext cx="211137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</p:pic>
      <p:pic>
        <p:nvPicPr>
          <p:cNvPr id="18447" name="Picture 3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7310438" y="5894388"/>
            <a:ext cx="30321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 userDrawn="1"/>
        </p:nvSpPr>
        <p:spPr>
          <a:xfrm>
            <a:off x="7643813" y="5964238"/>
            <a:ext cx="1173162" cy="2619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FF6699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群：</a:t>
            </a:r>
            <a:r>
              <a:rPr lang="en-US" altLang="zh-CN" sz="1100" dirty="0">
                <a:solidFill>
                  <a:srgbClr val="FF6699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180956885</a:t>
            </a:r>
          </a:p>
        </p:txBody>
      </p:sp>
      <p:pic>
        <p:nvPicPr>
          <p:cNvPr id="18449" name="Picture 4"/>
          <p:cNvPicPr>
            <a:picLocks noChangeAspect="1" noChangeArrowheads="1"/>
          </p:cNvPicPr>
          <p:nvPr userDrawn="1"/>
        </p:nvPicPr>
        <p:blipFill>
          <a:blip r:embed="rId18"/>
          <a:srcRect/>
          <a:stretch>
            <a:fillRect/>
          </a:stretch>
        </p:blipFill>
        <p:spPr bwMode="auto">
          <a:xfrm>
            <a:off x="7321550" y="6246813"/>
            <a:ext cx="2794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 userDrawn="1"/>
        </p:nvSpPr>
        <p:spPr>
          <a:xfrm>
            <a:off x="7643813" y="6288088"/>
            <a:ext cx="865187" cy="2619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100" dirty="0">
                <a:solidFill>
                  <a:srgbClr val="FF6699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  <a:t>@PPT</a:t>
            </a:r>
            <a:r>
              <a:rPr lang="zh-CN" altLang="en-US" sz="1100" dirty="0">
                <a:solidFill>
                  <a:srgbClr val="FF6699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  <a:t>精选</a:t>
            </a:r>
            <a:endParaRPr lang="zh-CN" altLang="en-US" sz="1100" dirty="0">
              <a:solidFill>
                <a:srgbClr val="FF6699"/>
              </a:solidFill>
              <a:latin typeface="微软雅黑" pitchFamily="34" charset="-122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18451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8452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ea typeface="宋体"/>
              </a:defRPr>
            </a:lvl1pPr>
          </a:lstStyle>
          <a:p>
            <a:pPr>
              <a:defRPr/>
            </a:pPr>
            <a:fld id="{5BA8D4E8-4062-484E-909D-CD61DE28D098}" type="datetimeFigureOut">
              <a:rPr lang="zh-CN" altLang="en-US"/>
              <a:pPr>
                <a:defRPr/>
              </a:pPr>
              <a:t>2012/5/10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宋体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ea typeface="宋体"/>
              </a:defRPr>
            </a:lvl1pPr>
          </a:lstStyle>
          <a:p>
            <a:pPr>
              <a:defRPr/>
            </a:pPr>
            <a:fld id="{2B59D673-61CB-4236-B1D1-5ABF26AC1DE9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51pptmoban.com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4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www.iconpng.com/icon/16890" TargetMode="External"/><Relationship Id="rId5" Type="http://schemas.openxmlformats.org/officeDocument/2006/relationships/image" Target="../media/image15.png"/><Relationship Id="rId4" Type="http://schemas.openxmlformats.org/officeDocument/2006/relationships/hyperlink" Target="http://www.iconpng.com/icon/3507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​​ 6"/>
          <p:cNvSpPr/>
          <p:nvPr/>
        </p:nvSpPr>
        <p:spPr>
          <a:xfrm>
            <a:off x="123825" y="4659313"/>
            <a:ext cx="8943975" cy="16795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288000" anchor="b">
            <a:normAutofit/>
          </a:bodyPr>
          <a:lstStyle/>
          <a:p>
            <a:pPr>
              <a:defRPr/>
            </a:pPr>
            <a:endParaRPr lang="zh-CN" altLang="en-US" sz="2800">
              <a:solidFill>
                <a:schemeClr val="bg1"/>
              </a:solidFill>
              <a:latin typeface="+mj-ea"/>
              <a:ea typeface="+mj-ea"/>
              <a:cs typeface="+mj-cs"/>
            </a:endParaRPr>
          </a:p>
        </p:txBody>
      </p:sp>
      <p:sp>
        <p:nvSpPr>
          <p:cNvPr id="4101" name="WordArt 7"/>
          <p:cNvSpPr>
            <a:spLocks noChangeArrowheads="1" noChangeShapeType="1" noTextEdit="1"/>
          </p:cNvSpPr>
          <p:nvPr/>
        </p:nvSpPr>
        <p:spPr bwMode="auto">
          <a:xfrm>
            <a:off x="5638800" y="6013450"/>
            <a:ext cx="3124200" cy="381000"/>
          </a:xfrm>
          <a:prstGeom prst="rect">
            <a:avLst/>
          </a:prstGeom>
          <a:extLst/>
        </p:spPr>
        <p:txBody>
          <a:bodyPr/>
          <a:lstStyle/>
          <a:p>
            <a:pPr algn="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zh-CN" altLang="en-US" sz="1800" dirty="0">
                <a:latin typeface="+mn-lt"/>
                <a:ea typeface="+mn-ea"/>
              </a:rPr>
              <a:t>            </a:t>
            </a:r>
          </a:p>
        </p:txBody>
      </p:sp>
      <p:sp>
        <p:nvSpPr>
          <p:cNvPr id="31747" name="Text Box 8"/>
          <p:cNvSpPr txBox="1">
            <a:spLocks noChangeArrowheads="1"/>
          </p:cNvSpPr>
          <p:nvPr/>
        </p:nvSpPr>
        <p:spPr bwMode="auto">
          <a:xfrm>
            <a:off x="304800" y="4845050"/>
            <a:ext cx="681990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2011</a:t>
            </a:r>
            <a:r>
              <a:rPr lang="zh-CN" altLang="en-US" sz="44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年终总结</a:t>
            </a:r>
            <a:endParaRPr lang="zh-CN" altLang="en-US" sz="24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31748" name="Picture 17" descr="团队精神"/>
          <p:cNvPicPr>
            <a:picLocks noChangeAspect="1" noChangeArrowheads="1"/>
          </p:cNvPicPr>
          <p:nvPr/>
        </p:nvPicPr>
        <p:blipFill>
          <a:blip r:embed="rId2"/>
          <a:srcRect t="23035" b="17181"/>
          <a:stretch>
            <a:fillRect/>
          </a:stretch>
        </p:blipFill>
        <p:spPr bwMode="auto">
          <a:xfrm>
            <a:off x="123825" y="533400"/>
            <a:ext cx="8943975" cy="403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898525" y="5802313"/>
            <a:ext cx="5462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r>
              <a:rPr lang="en-US" altLang="zh-CN"/>
              <a:t>51PPT</a:t>
            </a:r>
            <a:r>
              <a:rPr lang="zh-CN" altLang="en-US"/>
              <a:t>模板网 </a:t>
            </a:r>
            <a:r>
              <a:rPr lang="en-US" altLang="zh-CN">
                <a:hlinkClick r:id="rId3"/>
              </a:rPr>
              <a:t>www.51pptmoban.com</a:t>
            </a:r>
            <a:r>
              <a:rPr lang="en-US" altLang="zh-CN"/>
              <a:t> </a:t>
            </a:r>
            <a:r>
              <a:rPr lang="zh-CN" altLang="en-US"/>
              <a:t>搜集整理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2388" y="452438"/>
            <a:ext cx="9036050" cy="815975"/>
          </a:xfrm>
          <a:solidFill>
            <a:schemeClr val="accent4"/>
          </a:solidFill>
        </p:spPr>
        <p:txBody>
          <a:bodyPr lIns="288000" anchor="b"/>
          <a:lstStyle/>
          <a:p>
            <a:pPr algn="l" eaLnBrk="1" hangingPunct="1">
              <a:defRPr/>
            </a:pPr>
            <a:r>
              <a:rPr kumimoji="1" lang="zh-CN" altLang="en-US" sz="2800" b="1" smtClean="0">
                <a:solidFill>
                  <a:schemeClr val="bg1"/>
                </a:solidFill>
                <a:latin typeface="微软雅黑" pitchFamily="34" charset="-122"/>
              </a:rPr>
              <a:t>二、现有资源配备</a:t>
            </a: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304800" y="1401763"/>
            <a:ext cx="1403350" cy="336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zh-CN" altLang="en-US" sz="1600">
                <a:latin typeface="微软雅黑" pitchFamily="34" charset="-122"/>
                <a:ea typeface="微软雅黑" pitchFamily="34" charset="-122"/>
              </a:rPr>
              <a:t>二、项目优势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直接连接符 23"/>
          <p:cNvCxnSpPr/>
          <p:nvPr/>
        </p:nvCxnSpPr>
        <p:spPr>
          <a:xfrm>
            <a:off x="4738688" y="2514600"/>
            <a:ext cx="0" cy="107473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/>
          <p:cNvCxnSpPr/>
          <p:nvPr/>
        </p:nvCxnSpPr>
        <p:spPr>
          <a:xfrm>
            <a:off x="4738688" y="4044950"/>
            <a:ext cx="0" cy="107473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011" name="Picture 63" descr="http://files.jb51.net/scimg/png/201008/container_forklift_0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163" y="5040313"/>
            <a:ext cx="912812" cy="91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2388" y="452438"/>
            <a:ext cx="9036050" cy="815975"/>
          </a:xfrm>
          <a:solidFill>
            <a:schemeClr val="accent4"/>
          </a:solidFill>
        </p:spPr>
        <p:txBody>
          <a:bodyPr lIns="288000" anchor="b">
            <a:normAutofit/>
          </a:bodyPr>
          <a:lstStyle/>
          <a:p>
            <a:pPr algn="l" eaLnBrk="1" hangingPunct="1">
              <a:defRPr/>
            </a:pPr>
            <a:r>
              <a:rPr kumimoji="1" lang="zh-CN" altLang="en-US" sz="2800" smtClean="0">
                <a:solidFill>
                  <a:schemeClr val="bg1"/>
                </a:solidFill>
                <a:latin typeface="+mn-ea"/>
                <a:ea typeface="+mn-ea"/>
              </a:rPr>
              <a:t>三、运营模式</a:t>
            </a: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304800" y="1477963"/>
            <a:ext cx="8229600" cy="336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zh-CN" altLang="en-US" sz="1600">
                <a:latin typeface="+mn-ea"/>
                <a:ea typeface="+mn-ea"/>
              </a:rPr>
              <a:t>一、承诺每月销售非补贴类终端</a:t>
            </a:r>
            <a:r>
              <a:rPr lang="en-US" altLang="zh-CN" sz="1600">
                <a:latin typeface="+mn-ea"/>
                <a:ea typeface="+mn-ea"/>
              </a:rPr>
              <a:t>6600</a:t>
            </a:r>
            <a:r>
              <a:rPr lang="zh-CN" altLang="en-US" sz="1600">
                <a:latin typeface="+mn-ea"/>
                <a:ea typeface="+mn-ea"/>
              </a:rPr>
              <a:t>台，拉动白云分局移动业务放号。 </a:t>
            </a:r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4724400" y="2362200"/>
            <a:ext cx="1292225" cy="268288"/>
          </a:xfrm>
          <a:prstGeom prst="round2Same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zh-CN" altLang="en-US" sz="1600" dirty="0">
                <a:solidFill>
                  <a:schemeClr val="bg1"/>
                </a:solidFill>
                <a:latin typeface="+mn-ea"/>
              </a:rPr>
              <a:t>直销渠道</a:t>
            </a:r>
          </a:p>
        </p:txBody>
      </p:sp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4957763" y="2765425"/>
            <a:ext cx="1800225" cy="2873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08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zh-CN" altLang="en-US" sz="1600" dirty="0">
                <a:latin typeface="+mn-ea"/>
                <a:ea typeface="+mn-ea"/>
              </a:rPr>
              <a:t>客户经理</a:t>
            </a:r>
          </a:p>
        </p:txBody>
      </p:sp>
      <p:sp>
        <p:nvSpPr>
          <p:cNvPr id="43021" name="Rectangle 13"/>
          <p:cNvSpPr>
            <a:spLocks noChangeArrowheads="1"/>
          </p:cNvSpPr>
          <p:nvPr/>
        </p:nvSpPr>
        <p:spPr bwMode="auto">
          <a:xfrm>
            <a:off x="4957763" y="3078163"/>
            <a:ext cx="1800225" cy="2889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08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zh-CN" altLang="en-US" sz="1600" dirty="0">
                <a:latin typeface="+mn-ea"/>
                <a:ea typeface="+mn-ea"/>
              </a:rPr>
              <a:t>聚类销售经理</a:t>
            </a:r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4957763" y="3436938"/>
            <a:ext cx="1800225" cy="28733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08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zh-CN" altLang="en-US" sz="1600">
                <a:latin typeface="+mn-ea"/>
                <a:ea typeface="+mn-ea"/>
              </a:rPr>
              <a:t>区域销售经理</a:t>
            </a:r>
          </a:p>
        </p:txBody>
      </p:sp>
      <p:sp>
        <p:nvSpPr>
          <p:cNvPr id="43023" name="Rectangle 15"/>
          <p:cNvSpPr>
            <a:spLocks noChangeArrowheads="1"/>
          </p:cNvSpPr>
          <p:nvPr/>
        </p:nvSpPr>
        <p:spPr bwMode="auto">
          <a:xfrm>
            <a:off x="4687888" y="3884613"/>
            <a:ext cx="1293812" cy="268287"/>
          </a:xfrm>
          <a:prstGeom prst="round2Same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zh-CN" altLang="en-US" sz="1600">
                <a:solidFill>
                  <a:schemeClr val="bg1"/>
                </a:solidFill>
                <a:latin typeface="+mn-ea"/>
              </a:rPr>
              <a:t>社会渠道</a:t>
            </a:r>
          </a:p>
        </p:txBody>
      </p:sp>
      <p:sp>
        <p:nvSpPr>
          <p:cNvPr id="43024" name="Rectangle 16"/>
          <p:cNvSpPr>
            <a:spLocks noChangeArrowheads="1"/>
          </p:cNvSpPr>
          <p:nvPr/>
        </p:nvSpPr>
        <p:spPr bwMode="auto">
          <a:xfrm>
            <a:off x="4957763" y="4243388"/>
            <a:ext cx="15113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808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zh-CN" altLang="en-US" sz="1600">
                <a:latin typeface="+mn-ea"/>
                <a:ea typeface="+mn-ea"/>
              </a:rPr>
              <a:t>合作营业厅</a:t>
            </a:r>
          </a:p>
        </p:txBody>
      </p:sp>
      <p:sp>
        <p:nvSpPr>
          <p:cNvPr id="43025" name="Rectangle 17"/>
          <p:cNvSpPr>
            <a:spLocks noChangeArrowheads="1"/>
          </p:cNvSpPr>
          <p:nvPr/>
        </p:nvSpPr>
        <p:spPr bwMode="auto">
          <a:xfrm>
            <a:off x="4957763" y="4600575"/>
            <a:ext cx="15113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808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zh-CN" altLang="en-US" sz="1600">
                <a:latin typeface="+mn-ea"/>
                <a:ea typeface="+mn-ea"/>
              </a:rPr>
              <a:t>专营店</a:t>
            </a:r>
          </a:p>
        </p:txBody>
      </p:sp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4957763" y="4959350"/>
            <a:ext cx="15113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808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zh-CN" altLang="en-US" sz="1600" dirty="0">
                <a:latin typeface="+mn-ea"/>
                <a:ea typeface="+mn-ea"/>
              </a:rPr>
              <a:t>代理点</a:t>
            </a:r>
          </a:p>
        </p:txBody>
      </p:sp>
      <p:sp>
        <p:nvSpPr>
          <p:cNvPr id="43027" name="Rectangle 19"/>
          <p:cNvSpPr>
            <a:spLocks noChangeArrowheads="1"/>
          </p:cNvSpPr>
          <p:nvPr/>
        </p:nvSpPr>
        <p:spPr bwMode="auto">
          <a:xfrm>
            <a:off x="2001838" y="2451100"/>
            <a:ext cx="863600" cy="433388"/>
          </a:xfrm>
          <a:prstGeom prst="round2Same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zh-CN" altLang="en-US" sz="1600" dirty="0">
                <a:solidFill>
                  <a:schemeClr val="bg1"/>
                </a:solidFill>
                <a:latin typeface="+mn-ea"/>
              </a:rPr>
              <a:t>政企仓</a:t>
            </a:r>
            <a:endParaRPr lang="en-US" altLang="zh-CN" sz="16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3050" name="Rectangle 42"/>
          <p:cNvSpPr>
            <a:spLocks noChangeArrowheads="1"/>
          </p:cNvSpPr>
          <p:nvPr/>
        </p:nvSpPr>
        <p:spPr bwMode="auto">
          <a:xfrm>
            <a:off x="2001838" y="2989263"/>
            <a:ext cx="863600" cy="431800"/>
          </a:xfrm>
          <a:prstGeom prst="round2Same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zh-CN" altLang="en-US" sz="1600" dirty="0">
                <a:solidFill>
                  <a:schemeClr val="bg1"/>
                </a:solidFill>
                <a:latin typeface="+mn-ea"/>
              </a:rPr>
              <a:t>广源仓</a:t>
            </a:r>
            <a:endParaRPr lang="en-US" altLang="zh-CN" sz="16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3051" name="Rectangle 43"/>
          <p:cNvSpPr>
            <a:spLocks noChangeArrowheads="1"/>
          </p:cNvSpPr>
          <p:nvPr/>
        </p:nvSpPr>
        <p:spPr bwMode="auto">
          <a:xfrm>
            <a:off x="2001838" y="3525838"/>
            <a:ext cx="863600" cy="431800"/>
          </a:xfrm>
          <a:prstGeom prst="round2Same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zh-CN" altLang="en-US" sz="1600">
                <a:solidFill>
                  <a:schemeClr val="bg1"/>
                </a:solidFill>
                <a:latin typeface="+mn-ea"/>
              </a:rPr>
              <a:t>新市仓</a:t>
            </a:r>
            <a:endParaRPr lang="en-US" altLang="zh-CN" sz="160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3052" name="Rectangle 44"/>
          <p:cNvSpPr>
            <a:spLocks noChangeArrowheads="1"/>
          </p:cNvSpPr>
          <p:nvPr/>
        </p:nvSpPr>
        <p:spPr bwMode="auto">
          <a:xfrm>
            <a:off x="2001838" y="4064000"/>
            <a:ext cx="863600" cy="431800"/>
          </a:xfrm>
          <a:prstGeom prst="round2Same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zh-CN" altLang="en-US" sz="1600">
                <a:solidFill>
                  <a:schemeClr val="bg1"/>
                </a:solidFill>
                <a:latin typeface="+mn-ea"/>
              </a:rPr>
              <a:t>汇侨仓</a:t>
            </a:r>
            <a:endParaRPr lang="en-US" altLang="zh-CN" sz="160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3053" name="Rectangle 45"/>
          <p:cNvSpPr>
            <a:spLocks noChangeArrowheads="1"/>
          </p:cNvSpPr>
          <p:nvPr/>
        </p:nvSpPr>
        <p:spPr bwMode="auto">
          <a:xfrm>
            <a:off x="2001838" y="4600575"/>
            <a:ext cx="863600" cy="431800"/>
          </a:xfrm>
          <a:prstGeom prst="round2Same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zh-CN" altLang="en-US" sz="1600" dirty="0">
                <a:solidFill>
                  <a:schemeClr val="bg1"/>
                </a:solidFill>
                <a:latin typeface="+mn-ea"/>
              </a:rPr>
              <a:t>同德仓</a:t>
            </a:r>
            <a:endParaRPr lang="en-US" altLang="zh-CN" sz="16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3054" name="Rectangle 46"/>
          <p:cNvSpPr>
            <a:spLocks noChangeArrowheads="1"/>
          </p:cNvSpPr>
          <p:nvPr/>
        </p:nvSpPr>
        <p:spPr bwMode="auto">
          <a:xfrm>
            <a:off x="3276600" y="2286000"/>
            <a:ext cx="1262063" cy="2762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1200" dirty="0">
                <a:latin typeface="+mn-ea"/>
                <a:ea typeface="+mn-ea"/>
              </a:rPr>
              <a:t>购销、赊销模式</a:t>
            </a:r>
          </a:p>
        </p:txBody>
      </p:sp>
      <p:sp>
        <p:nvSpPr>
          <p:cNvPr id="43055" name="Rectangle 47"/>
          <p:cNvSpPr>
            <a:spLocks noChangeArrowheads="1"/>
          </p:cNvSpPr>
          <p:nvPr/>
        </p:nvSpPr>
        <p:spPr bwMode="auto">
          <a:xfrm>
            <a:off x="3409950" y="3968750"/>
            <a:ext cx="800100" cy="2762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1200">
                <a:latin typeface="+mn-ea"/>
                <a:ea typeface="+mn-ea"/>
              </a:rPr>
              <a:t>购销模式</a:t>
            </a:r>
          </a:p>
        </p:txBody>
      </p:sp>
      <p:sp>
        <p:nvSpPr>
          <p:cNvPr id="43058" name="Rectangle 50"/>
          <p:cNvSpPr>
            <a:spLocks noChangeArrowheads="1"/>
          </p:cNvSpPr>
          <p:nvPr/>
        </p:nvSpPr>
        <p:spPr bwMode="auto">
          <a:xfrm>
            <a:off x="3457575" y="2992438"/>
            <a:ext cx="800100" cy="2762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1200" dirty="0">
                <a:latin typeface="+mn-ea"/>
                <a:ea typeface="+mn-ea"/>
              </a:rPr>
              <a:t>物流配送</a:t>
            </a:r>
          </a:p>
        </p:txBody>
      </p:sp>
      <p:sp>
        <p:nvSpPr>
          <p:cNvPr id="43060" name="Rectangle 52"/>
          <p:cNvSpPr>
            <a:spLocks noChangeArrowheads="1"/>
          </p:cNvSpPr>
          <p:nvPr/>
        </p:nvSpPr>
        <p:spPr bwMode="auto">
          <a:xfrm>
            <a:off x="3468688" y="4646613"/>
            <a:ext cx="801687" cy="27781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1200">
                <a:latin typeface="+mn-ea"/>
                <a:ea typeface="+mn-ea"/>
              </a:rPr>
              <a:t>物流配送</a:t>
            </a:r>
          </a:p>
        </p:txBody>
      </p:sp>
      <p:sp>
        <p:nvSpPr>
          <p:cNvPr id="43064" name="Rectangle 56"/>
          <p:cNvSpPr>
            <a:spLocks noChangeArrowheads="1"/>
          </p:cNvSpPr>
          <p:nvPr/>
        </p:nvSpPr>
        <p:spPr bwMode="auto">
          <a:xfrm>
            <a:off x="7554913" y="3348038"/>
            <a:ext cx="715962" cy="447675"/>
          </a:xfrm>
          <a:prstGeom prst="round2SameRect">
            <a:avLst/>
          </a:prstGeom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zh-CN" altLang="en-US" sz="1600">
                <a:solidFill>
                  <a:schemeClr val="bg1"/>
                </a:solidFill>
                <a:latin typeface="+mn-ea"/>
              </a:rPr>
              <a:t>用户</a:t>
            </a:r>
          </a:p>
        </p:txBody>
      </p:sp>
      <p:cxnSp>
        <p:nvCxnSpPr>
          <p:cNvPr id="43032" name="AutoShape 59"/>
          <p:cNvCxnSpPr>
            <a:cxnSpLocks noChangeShapeType="1"/>
          </p:cNvCxnSpPr>
          <p:nvPr/>
        </p:nvCxnSpPr>
        <p:spPr bwMode="auto">
          <a:xfrm rot="10800000" flipV="1">
            <a:off x="3165475" y="3795713"/>
            <a:ext cx="4746625" cy="1879600"/>
          </a:xfrm>
          <a:prstGeom prst="bentConnector3">
            <a:avLst>
              <a:gd name="adj1" fmla="val -236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3066" name="Rectangle 58"/>
          <p:cNvSpPr>
            <a:spLocks noChangeArrowheads="1"/>
          </p:cNvSpPr>
          <p:nvPr/>
        </p:nvSpPr>
        <p:spPr bwMode="auto">
          <a:xfrm>
            <a:off x="8002588" y="4332288"/>
            <a:ext cx="646112" cy="27781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1200">
                <a:latin typeface="+mn-ea"/>
                <a:ea typeface="+mn-ea"/>
              </a:rPr>
              <a:t>售后机</a:t>
            </a:r>
          </a:p>
        </p:txBody>
      </p:sp>
      <p:sp>
        <p:nvSpPr>
          <p:cNvPr id="43067" name="Rectangle 59"/>
          <p:cNvSpPr>
            <a:spLocks noChangeArrowheads="1"/>
          </p:cNvSpPr>
          <p:nvPr/>
        </p:nvSpPr>
        <p:spPr bwMode="auto">
          <a:xfrm>
            <a:off x="1912938" y="5495925"/>
            <a:ext cx="1163637" cy="371475"/>
          </a:xfrm>
          <a:prstGeom prst="round2SameRect">
            <a:avLst/>
          </a:prstGeom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zh-CN" altLang="en-US" sz="1600" dirty="0">
                <a:solidFill>
                  <a:schemeClr val="bg1"/>
                </a:solidFill>
                <a:latin typeface="+mn-ea"/>
              </a:rPr>
              <a:t>换机中心</a:t>
            </a:r>
            <a:endParaRPr lang="en-US" altLang="zh-CN" sz="16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3068" name="Rectangle 60"/>
          <p:cNvSpPr>
            <a:spLocks noChangeArrowheads="1"/>
          </p:cNvSpPr>
          <p:nvPr/>
        </p:nvSpPr>
        <p:spPr bwMode="auto">
          <a:xfrm>
            <a:off x="2143125" y="5972175"/>
            <a:ext cx="647700" cy="2762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1200">
                <a:latin typeface="+mn-ea"/>
                <a:ea typeface="+mn-ea"/>
              </a:rPr>
              <a:t>退换机</a:t>
            </a:r>
          </a:p>
        </p:txBody>
      </p:sp>
      <p:sp>
        <p:nvSpPr>
          <p:cNvPr id="43069" name="Rectangle 61"/>
          <p:cNvSpPr>
            <a:spLocks noChangeArrowheads="1"/>
          </p:cNvSpPr>
          <p:nvPr/>
        </p:nvSpPr>
        <p:spPr bwMode="auto">
          <a:xfrm>
            <a:off x="390525" y="3616325"/>
            <a:ext cx="863600" cy="431800"/>
          </a:xfrm>
          <a:prstGeom prst="round2Same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zh-CN" altLang="en-US" sz="1600" dirty="0">
                <a:solidFill>
                  <a:schemeClr val="bg1"/>
                </a:solidFill>
                <a:latin typeface="+mn-ea"/>
              </a:rPr>
              <a:t>总仓</a:t>
            </a:r>
            <a:endParaRPr lang="en-US" altLang="zh-CN" sz="1600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10" name="肘形连接符 9"/>
          <p:cNvCxnSpPr>
            <a:stCxn id="43020" idx="1"/>
            <a:endCxn id="43021" idx="1"/>
          </p:cNvCxnSpPr>
          <p:nvPr/>
        </p:nvCxnSpPr>
        <p:spPr>
          <a:xfrm rot="10800000" flipV="1">
            <a:off x="4957763" y="2909888"/>
            <a:ext cx="12700" cy="312737"/>
          </a:xfrm>
          <a:prstGeom prst="bentConnector3">
            <a:avLst>
              <a:gd name="adj1" fmla="val 180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肘形连接符 15"/>
          <p:cNvCxnSpPr>
            <a:stCxn id="43021" idx="1"/>
            <a:endCxn id="43022" idx="1"/>
          </p:cNvCxnSpPr>
          <p:nvPr/>
        </p:nvCxnSpPr>
        <p:spPr>
          <a:xfrm rot="10800000" flipV="1">
            <a:off x="4957763" y="3222625"/>
            <a:ext cx="12700" cy="358775"/>
          </a:xfrm>
          <a:prstGeom prst="bentConnector3">
            <a:avLst>
              <a:gd name="adj1" fmla="val 180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039" name="Picture 65" descr="大货车图标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35363" y="3268663"/>
            <a:ext cx="665162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肘形连接符 19"/>
          <p:cNvCxnSpPr>
            <a:stCxn id="43024" idx="1"/>
            <a:endCxn id="43025" idx="1"/>
          </p:cNvCxnSpPr>
          <p:nvPr/>
        </p:nvCxnSpPr>
        <p:spPr>
          <a:xfrm rot="10800000" flipV="1">
            <a:off x="4957763" y="4386263"/>
            <a:ext cx="12700" cy="358775"/>
          </a:xfrm>
          <a:prstGeom prst="bentConnector3">
            <a:avLst>
              <a:gd name="adj1" fmla="val 180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肘形连接符 21"/>
          <p:cNvCxnSpPr>
            <a:stCxn id="43025" idx="1"/>
            <a:endCxn id="43026" idx="1"/>
          </p:cNvCxnSpPr>
          <p:nvPr/>
        </p:nvCxnSpPr>
        <p:spPr>
          <a:xfrm rot="10800000" flipV="1">
            <a:off x="4957763" y="4745038"/>
            <a:ext cx="12700" cy="358775"/>
          </a:xfrm>
          <a:prstGeom prst="bentConnector3">
            <a:avLst>
              <a:gd name="adj1" fmla="val 180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042" name="Picture 69" descr="向右的绿箭头图标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303338" y="239395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43" name="Picture 71" descr="向右的绿箭头图标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298575" y="2928938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44" name="Picture 73" descr="向右的绿箭头图标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328738" y="3514725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45" name="Picture 75" descr="向右的绿箭头图标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304925" y="410845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46" name="Picture 77" descr="向右的绿箭头图标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323975" y="465455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47" name="Picture 79" descr="左箭头和右箭头图标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82975" y="2514600"/>
            <a:ext cx="769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48" name="Picture 79" descr="左箭头和右箭头图标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92500" y="4124325"/>
            <a:ext cx="7715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49" name="Picture 69" descr="向右的绿箭头图标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629400" y="327501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57200"/>
            <a:ext cx="9036050" cy="815975"/>
          </a:xfrm>
          <a:solidFill>
            <a:schemeClr val="accent4"/>
          </a:solidFill>
        </p:spPr>
        <p:txBody>
          <a:bodyPr lIns="288000" anchor="b"/>
          <a:lstStyle/>
          <a:p>
            <a:pPr algn="l" eaLnBrk="1" hangingPunct="1">
              <a:defRPr/>
            </a:pPr>
            <a:r>
              <a:rPr kumimoji="1" lang="zh-CN" altLang="en-US" sz="2800" b="1" smtClean="0">
                <a:solidFill>
                  <a:schemeClr val="bg1"/>
                </a:solidFill>
                <a:latin typeface="微软雅黑" pitchFamily="34" charset="-122"/>
              </a:rPr>
              <a:t>四、实施计划</a:t>
            </a:r>
          </a:p>
        </p:txBody>
      </p:sp>
      <p:sp>
        <p:nvSpPr>
          <p:cNvPr id="44048" name="Rectangle 16"/>
          <p:cNvSpPr>
            <a:spLocks noChangeArrowheads="1"/>
          </p:cNvSpPr>
          <p:nvPr/>
        </p:nvSpPr>
        <p:spPr bwMode="auto">
          <a:xfrm>
            <a:off x="3733800" y="2360613"/>
            <a:ext cx="5040313" cy="79216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anchor="ctr"/>
          <a:lstStyle/>
          <a:p>
            <a:pPr eaLnBrk="0" hangingPunct="0">
              <a:defRPr/>
            </a:pP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XXXXXXXXXXXX</a:t>
            </a:r>
            <a:endParaRPr lang="zh-CN" altLang="en-US" sz="1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4056" name="Rectangle 24"/>
          <p:cNvSpPr>
            <a:spLocks noChangeArrowheads="1"/>
          </p:cNvSpPr>
          <p:nvPr/>
        </p:nvSpPr>
        <p:spPr bwMode="auto">
          <a:xfrm>
            <a:off x="3733800" y="3322638"/>
            <a:ext cx="5040313" cy="79216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anchor="ctr"/>
          <a:lstStyle/>
          <a:p>
            <a:pPr eaLnBrk="0" hangingPunct="0">
              <a:defRPr/>
            </a:pP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XXXXXXXXXXXXXXXXX</a:t>
            </a:r>
            <a:endParaRPr lang="zh-CN" altLang="en-US" sz="1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4057" name="Rectangle 25"/>
          <p:cNvSpPr>
            <a:spLocks noChangeArrowheads="1"/>
          </p:cNvSpPr>
          <p:nvPr/>
        </p:nvSpPr>
        <p:spPr bwMode="auto">
          <a:xfrm>
            <a:off x="3733800" y="4313238"/>
            <a:ext cx="5040313" cy="79216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anchor="ctr"/>
          <a:lstStyle/>
          <a:p>
            <a:pPr eaLnBrk="0" hangingPunct="0">
              <a:defRPr/>
            </a:pP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XXXXXXXXXXXXX</a:t>
            </a:r>
            <a:endParaRPr lang="zh-CN" altLang="en-US" sz="1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4059" name="Rectangle 27"/>
          <p:cNvSpPr>
            <a:spLocks noChangeArrowheads="1"/>
          </p:cNvSpPr>
          <p:nvPr/>
        </p:nvSpPr>
        <p:spPr bwMode="auto">
          <a:xfrm>
            <a:off x="3733800" y="5180013"/>
            <a:ext cx="5040313" cy="79216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anchor="ctr"/>
          <a:lstStyle/>
          <a:p>
            <a:pPr eaLnBrk="0" hangingPunct="0">
              <a:defRPr/>
            </a:pP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所</a:t>
            </a: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XXXXXXXXXXX</a:t>
            </a:r>
            <a:endParaRPr lang="zh-CN" altLang="en-US" sz="1400" dirty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28600" y="1442078"/>
            <a:ext cx="3348000" cy="4953000"/>
            <a:chOff x="0" y="1442078"/>
            <a:chExt cx="3348000" cy="4953000"/>
          </a:xfrm>
          <a:scene3d>
            <a:camera prst="perspectiveRight"/>
            <a:lightRig rig="soft" dir="t">
              <a:rot lat="0" lon="0" rev="4800000"/>
            </a:lightRig>
          </a:scene3d>
        </p:grpSpPr>
        <p:sp>
          <p:nvSpPr>
            <p:cNvPr id="3" name="上箭头 2"/>
            <p:cNvSpPr/>
            <p:nvPr/>
          </p:nvSpPr>
          <p:spPr>
            <a:xfrm>
              <a:off x="0" y="1442078"/>
              <a:ext cx="3348000" cy="4953000"/>
            </a:xfrm>
            <a:prstGeom prst="upArrow">
              <a:avLst/>
            </a:prstGeom>
            <a:solidFill>
              <a:schemeClr val="accent4"/>
            </a:solidFill>
            <a:ln>
              <a:noFill/>
            </a:ln>
            <a:sp3d extrusionH="1143000"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00">
                <a:latin typeface="+mn-ea"/>
              </a:endParaRPr>
            </a:p>
          </p:txBody>
        </p:sp>
        <p:sp>
          <p:nvSpPr>
            <p:cNvPr id="44036" name="Rectangle 4"/>
            <p:cNvSpPr>
              <a:spLocks noChangeArrowheads="1"/>
            </p:cNvSpPr>
            <p:nvPr/>
          </p:nvSpPr>
          <p:spPr bwMode="auto">
            <a:xfrm>
              <a:off x="609600" y="2590800"/>
              <a:ext cx="2160000" cy="720000"/>
            </a:xfrm>
            <a:prstGeom prst="roundRect">
              <a:avLst/>
            </a:prstGeom>
            <a:ln>
              <a:solidFill>
                <a:schemeClr val="accent4"/>
              </a:solidFill>
            </a:ln>
            <a:sp3d extrusionH="1143000"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altLang="zh-CN" sz="1600" dirty="0">
                  <a:solidFill>
                    <a:schemeClr val="tx1"/>
                  </a:solidFill>
                  <a:latin typeface="+mn-ea"/>
                </a:rPr>
                <a:t>XXXXXXXX</a:t>
              </a:r>
              <a:endParaRPr lang="zh-CN" altLang="en-US" sz="16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44049" name="Rectangle 17"/>
            <p:cNvSpPr>
              <a:spLocks noChangeArrowheads="1"/>
            </p:cNvSpPr>
            <p:nvPr/>
          </p:nvSpPr>
          <p:spPr bwMode="auto">
            <a:xfrm>
              <a:off x="609600" y="3453547"/>
              <a:ext cx="2160000" cy="889853"/>
            </a:xfrm>
            <a:prstGeom prst="roundRect">
              <a:avLst/>
            </a:prstGeom>
            <a:ln>
              <a:solidFill>
                <a:schemeClr val="accent4"/>
              </a:solidFill>
            </a:ln>
            <a:sp3d extrusionH="1143000"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altLang="zh-CN" sz="1600" dirty="0">
                  <a:solidFill>
                    <a:schemeClr val="tx1"/>
                  </a:solidFill>
                  <a:latin typeface="+mn-ea"/>
                </a:rPr>
                <a:t>XXXXXXXX</a:t>
              </a:r>
              <a:endParaRPr lang="zh-CN" altLang="en-US" sz="16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44051" name="Rectangle 19"/>
            <p:cNvSpPr>
              <a:spLocks noChangeArrowheads="1"/>
            </p:cNvSpPr>
            <p:nvPr/>
          </p:nvSpPr>
          <p:spPr bwMode="auto">
            <a:xfrm>
              <a:off x="609600" y="4461600"/>
              <a:ext cx="2160000" cy="720000"/>
            </a:xfrm>
            <a:prstGeom prst="roundRect">
              <a:avLst/>
            </a:prstGeom>
            <a:ln>
              <a:solidFill>
                <a:schemeClr val="accent4"/>
              </a:solidFill>
            </a:ln>
            <a:sp3d extrusionH="1143000"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altLang="zh-CN" sz="1600" dirty="0">
                  <a:solidFill>
                    <a:schemeClr val="tx1"/>
                  </a:solidFill>
                  <a:latin typeface="+mn-ea"/>
                </a:rPr>
                <a:t>XXXXXXXX</a:t>
              </a:r>
              <a:endParaRPr lang="zh-CN" altLang="en-US" sz="16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44058" name="Rectangle 26"/>
            <p:cNvSpPr>
              <a:spLocks noChangeArrowheads="1"/>
            </p:cNvSpPr>
            <p:nvPr/>
          </p:nvSpPr>
          <p:spPr bwMode="auto">
            <a:xfrm>
              <a:off x="609600" y="5299800"/>
              <a:ext cx="2160000" cy="720000"/>
            </a:xfrm>
            <a:prstGeom prst="roundRect">
              <a:avLst/>
            </a:prstGeom>
            <a:ln>
              <a:solidFill>
                <a:schemeClr val="accent4"/>
              </a:solidFill>
            </a:ln>
            <a:sp3d extrusionH="1143000"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altLang="zh-CN" sz="1600" dirty="0">
                  <a:solidFill>
                    <a:schemeClr val="tx1"/>
                  </a:solidFill>
                  <a:latin typeface="+mn-ea"/>
                </a:rPr>
                <a:t>XXXXXXXX</a:t>
              </a:r>
              <a:endParaRPr lang="zh-CN" altLang="en-US" sz="16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44060" name="Rectangle 28"/>
            <p:cNvSpPr>
              <a:spLocks noChangeArrowheads="1"/>
            </p:cNvSpPr>
            <p:nvPr/>
          </p:nvSpPr>
          <p:spPr bwMode="auto">
            <a:xfrm>
              <a:off x="609600" y="1752600"/>
              <a:ext cx="2160000" cy="720000"/>
            </a:xfrm>
            <a:prstGeom prst="roundRect">
              <a:avLst/>
            </a:prstGeom>
            <a:ln>
              <a:solidFill>
                <a:schemeClr val="accent4"/>
              </a:solidFill>
            </a:ln>
            <a:sp3d extrusionH="1143000"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altLang="zh-CN" sz="1600" dirty="0">
                  <a:solidFill>
                    <a:schemeClr val="tx1"/>
                  </a:solidFill>
                  <a:latin typeface="+mn-ea"/>
                </a:rPr>
                <a:t>XXXXXXXX</a:t>
              </a:r>
              <a:endParaRPr lang="zh-CN" altLang="en-US" sz="1600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44061" name="Rectangle 29"/>
          <p:cNvSpPr>
            <a:spLocks noChangeArrowheads="1"/>
          </p:cNvSpPr>
          <p:nvPr/>
        </p:nvSpPr>
        <p:spPr bwMode="auto">
          <a:xfrm>
            <a:off x="3798888" y="1570038"/>
            <a:ext cx="5040312" cy="79216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anchor="ctr"/>
          <a:lstStyle/>
          <a:p>
            <a:pPr eaLnBrk="0" hangingPunct="0">
              <a:defRPr/>
            </a:pP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XXXXXXXXXXXXXX</a:t>
            </a:r>
            <a:endParaRPr lang="zh-CN" altLang="en-US" sz="1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" name="任意多边形 1"/>
          <p:cNvSpPr/>
          <p:nvPr/>
        </p:nvSpPr>
        <p:spPr>
          <a:xfrm>
            <a:off x="2922588" y="1952625"/>
            <a:ext cx="5992812" cy="515938"/>
          </a:xfrm>
          <a:custGeom>
            <a:avLst/>
            <a:gdLst>
              <a:gd name="connsiteX0" fmla="*/ 0 w 5987845"/>
              <a:gd name="connsiteY0" fmla="*/ 0 h 516194"/>
              <a:gd name="connsiteX1" fmla="*/ 560439 w 5987845"/>
              <a:gd name="connsiteY1" fmla="*/ 516194 h 516194"/>
              <a:gd name="connsiteX2" fmla="*/ 5987845 w 5987845"/>
              <a:gd name="connsiteY2" fmla="*/ 516194 h 516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87845" h="516194">
                <a:moveTo>
                  <a:pt x="0" y="0"/>
                </a:moveTo>
                <a:lnTo>
                  <a:pt x="560439" y="516194"/>
                </a:lnTo>
                <a:lnTo>
                  <a:pt x="5987845" y="516194"/>
                </a:lnTo>
              </a:path>
            </a:pathLst>
          </a:cu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任意多边形 13"/>
          <p:cNvSpPr/>
          <p:nvPr/>
        </p:nvSpPr>
        <p:spPr>
          <a:xfrm>
            <a:off x="2922588" y="2711450"/>
            <a:ext cx="5992812" cy="517525"/>
          </a:xfrm>
          <a:custGeom>
            <a:avLst/>
            <a:gdLst>
              <a:gd name="connsiteX0" fmla="*/ 0 w 5987845"/>
              <a:gd name="connsiteY0" fmla="*/ 0 h 516194"/>
              <a:gd name="connsiteX1" fmla="*/ 560439 w 5987845"/>
              <a:gd name="connsiteY1" fmla="*/ 516194 h 516194"/>
              <a:gd name="connsiteX2" fmla="*/ 5987845 w 5987845"/>
              <a:gd name="connsiteY2" fmla="*/ 516194 h 516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87845" h="516194">
                <a:moveTo>
                  <a:pt x="0" y="0"/>
                </a:moveTo>
                <a:lnTo>
                  <a:pt x="560439" y="516194"/>
                </a:lnTo>
                <a:lnTo>
                  <a:pt x="5987845" y="516194"/>
                </a:lnTo>
              </a:path>
            </a:pathLst>
          </a:cu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任意多边形 14"/>
          <p:cNvSpPr/>
          <p:nvPr/>
        </p:nvSpPr>
        <p:spPr>
          <a:xfrm>
            <a:off x="2922588" y="3671888"/>
            <a:ext cx="5992812" cy="517525"/>
          </a:xfrm>
          <a:custGeom>
            <a:avLst/>
            <a:gdLst>
              <a:gd name="connsiteX0" fmla="*/ 0 w 5987845"/>
              <a:gd name="connsiteY0" fmla="*/ 0 h 516194"/>
              <a:gd name="connsiteX1" fmla="*/ 560439 w 5987845"/>
              <a:gd name="connsiteY1" fmla="*/ 516194 h 516194"/>
              <a:gd name="connsiteX2" fmla="*/ 5987845 w 5987845"/>
              <a:gd name="connsiteY2" fmla="*/ 516194 h 516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87845" h="516194">
                <a:moveTo>
                  <a:pt x="0" y="0"/>
                </a:moveTo>
                <a:lnTo>
                  <a:pt x="560439" y="516194"/>
                </a:lnTo>
                <a:lnTo>
                  <a:pt x="5987845" y="516194"/>
                </a:lnTo>
              </a:path>
            </a:pathLst>
          </a:cu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6" name="任意多边形 15"/>
          <p:cNvSpPr/>
          <p:nvPr/>
        </p:nvSpPr>
        <p:spPr>
          <a:xfrm>
            <a:off x="2922588" y="4586288"/>
            <a:ext cx="5992812" cy="517525"/>
          </a:xfrm>
          <a:custGeom>
            <a:avLst/>
            <a:gdLst>
              <a:gd name="connsiteX0" fmla="*/ 0 w 5987845"/>
              <a:gd name="connsiteY0" fmla="*/ 0 h 516194"/>
              <a:gd name="connsiteX1" fmla="*/ 560439 w 5987845"/>
              <a:gd name="connsiteY1" fmla="*/ 516194 h 516194"/>
              <a:gd name="connsiteX2" fmla="*/ 5987845 w 5987845"/>
              <a:gd name="connsiteY2" fmla="*/ 516194 h 516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87845" h="516194">
                <a:moveTo>
                  <a:pt x="0" y="0"/>
                </a:moveTo>
                <a:lnTo>
                  <a:pt x="560439" y="516194"/>
                </a:lnTo>
                <a:lnTo>
                  <a:pt x="5987845" y="516194"/>
                </a:lnTo>
              </a:path>
            </a:pathLst>
          </a:cu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7" name="任意多边形 16"/>
          <p:cNvSpPr/>
          <p:nvPr/>
        </p:nvSpPr>
        <p:spPr>
          <a:xfrm>
            <a:off x="2922588" y="5365750"/>
            <a:ext cx="5992812" cy="515938"/>
          </a:xfrm>
          <a:custGeom>
            <a:avLst/>
            <a:gdLst>
              <a:gd name="connsiteX0" fmla="*/ 0 w 5987845"/>
              <a:gd name="connsiteY0" fmla="*/ 0 h 516194"/>
              <a:gd name="connsiteX1" fmla="*/ 560439 w 5987845"/>
              <a:gd name="connsiteY1" fmla="*/ 516194 h 516194"/>
              <a:gd name="connsiteX2" fmla="*/ 5987845 w 5987845"/>
              <a:gd name="connsiteY2" fmla="*/ 516194 h 516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87845" h="516194">
                <a:moveTo>
                  <a:pt x="0" y="0"/>
                </a:moveTo>
                <a:lnTo>
                  <a:pt x="560439" y="516194"/>
                </a:lnTo>
                <a:lnTo>
                  <a:pt x="5987845" y="516194"/>
                </a:lnTo>
              </a:path>
            </a:pathLst>
          </a:cu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3259138" y="1762125"/>
            <a:ext cx="381000" cy="3810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22" name="椭圆 21"/>
          <p:cNvSpPr/>
          <p:nvPr/>
        </p:nvSpPr>
        <p:spPr>
          <a:xfrm>
            <a:off x="3259138" y="2682875"/>
            <a:ext cx="381000" cy="3810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23" name="椭圆 22"/>
          <p:cNvSpPr/>
          <p:nvPr/>
        </p:nvSpPr>
        <p:spPr>
          <a:xfrm>
            <a:off x="3259138" y="3557588"/>
            <a:ext cx="381000" cy="3810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24" name="椭圆 23"/>
          <p:cNvSpPr/>
          <p:nvPr/>
        </p:nvSpPr>
        <p:spPr>
          <a:xfrm>
            <a:off x="3259138" y="4464050"/>
            <a:ext cx="381000" cy="3810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4</a:t>
            </a:r>
            <a:endParaRPr lang="zh-CN" altLang="en-US" dirty="0"/>
          </a:p>
        </p:txBody>
      </p:sp>
      <p:sp>
        <p:nvSpPr>
          <p:cNvPr id="25" name="椭圆 24"/>
          <p:cNvSpPr/>
          <p:nvPr/>
        </p:nvSpPr>
        <p:spPr>
          <a:xfrm>
            <a:off x="3259138" y="5226050"/>
            <a:ext cx="381000" cy="3810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5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457200"/>
            <a:ext cx="9036050" cy="815975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lIns="288000" anchor="b"/>
          <a:lstStyle/>
          <a:p>
            <a:pPr>
              <a:defRPr/>
            </a:pPr>
            <a:r>
              <a:rPr kumimoji="1" lang="zh-CN" altLang="en-US" sz="2800" b="1" dirty="0">
                <a:solidFill>
                  <a:schemeClr val="bg1"/>
                </a:solidFill>
                <a:latin typeface="微软雅黑" pitchFamily="34" charset="-122"/>
                <a:ea typeface="+mj-ea"/>
                <a:cs typeface="+mj-cs"/>
              </a:rPr>
              <a:t>五</a:t>
            </a:r>
            <a:r>
              <a:rPr kumimoji="1" lang="zh-CN" altLang="en-US" sz="2800" b="1" dirty="0">
                <a:solidFill>
                  <a:schemeClr val="bg1"/>
                </a:solidFill>
                <a:latin typeface="微软雅黑" pitchFamily="34" charset="-122"/>
                <a:ea typeface="+mj-ea"/>
                <a:cs typeface="+mj-cs"/>
              </a:rPr>
              <a:t>、</a:t>
            </a:r>
            <a:r>
              <a:rPr kumimoji="1" lang="en-US" altLang="zh-CN" sz="2800" b="1" dirty="0">
                <a:solidFill>
                  <a:schemeClr val="bg1"/>
                </a:solidFill>
                <a:latin typeface="微软雅黑" pitchFamily="34" charset="-122"/>
                <a:ea typeface="+mj-ea"/>
                <a:cs typeface="+mj-cs"/>
              </a:rPr>
              <a:t>XXXXXXXX</a:t>
            </a:r>
          </a:p>
        </p:txBody>
      </p:sp>
      <p:sp>
        <p:nvSpPr>
          <p:cNvPr id="13" name="圆角矩形 12"/>
          <p:cNvSpPr/>
          <p:nvPr/>
        </p:nvSpPr>
        <p:spPr>
          <a:xfrm>
            <a:off x="685800" y="3124200"/>
            <a:ext cx="1752600" cy="1219200"/>
          </a:xfrm>
          <a:prstGeom prst="roundRect">
            <a:avLst/>
          </a:prstGeom>
          <a:scene3d>
            <a:camera prst="perspectiveRight"/>
            <a:lightRig rig="threePt" dir="t"/>
          </a:scene3d>
          <a:sp3d extrusionH="11430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800" dirty="0">
                <a:solidFill>
                  <a:schemeClr val="tx1"/>
                </a:solidFill>
                <a:latin typeface="+mn-ea"/>
              </a:rPr>
              <a:t>XXXXXXXX</a:t>
            </a:r>
            <a:endParaRPr lang="zh-CN" altLang="en-US" sz="2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3733800" y="3124200"/>
            <a:ext cx="1752600" cy="1219200"/>
          </a:xfrm>
          <a:prstGeom prst="roundRect">
            <a:avLst/>
          </a:prstGeom>
          <a:scene3d>
            <a:camera prst="perspectiveFront"/>
            <a:lightRig rig="threePt" dir="t"/>
          </a:scene3d>
          <a:sp3d extrusionH="1143000"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800" dirty="0">
                <a:solidFill>
                  <a:schemeClr val="tx1"/>
                </a:solidFill>
                <a:latin typeface="+mn-ea"/>
              </a:rPr>
              <a:t>XXXXXXXX</a:t>
            </a:r>
            <a:endParaRPr lang="zh-CN" altLang="en-US" sz="2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8677" name="TextBox 16"/>
          <p:cNvSpPr txBox="1">
            <a:spLocks noChangeArrowheads="1"/>
          </p:cNvSpPr>
          <p:nvPr/>
        </p:nvSpPr>
        <p:spPr bwMode="auto">
          <a:xfrm>
            <a:off x="4184650" y="1828800"/>
            <a:ext cx="700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defRPr/>
            </a:pPr>
            <a:r>
              <a:rPr lang="zh-CN" altLang="en-US" b="1" smtClean="0">
                <a:latin typeface="+mn-ea"/>
                <a:ea typeface="+mn-ea"/>
              </a:rPr>
              <a:t>监督</a:t>
            </a:r>
          </a:p>
        </p:txBody>
      </p:sp>
      <p:sp>
        <p:nvSpPr>
          <p:cNvPr id="18" name="圆角矩形 17"/>
          <p:cNvSpPr/>
          <p:nvPr/>
        </p:nvSpPr>
        <p:spPr>
          <a:xfrm>
            <a:off x="6629400" y="3124200"/>
            <a:ext cx="1752600" cy="1219200"/>
          </a:xfrm>
          <a:prstGeom prst="roundRect">
            <a:avLst/>
          </a:prstGeom>
          <a:scene3d>
            <a:camera prst="perspectiveLeft"/>
            <a:lightRig rig="soft" dir="t"/>
          </a:scene3d>
          <a:sp3d extrusionH="1143000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800" dirty="0">
                <a:solidFill>
                  <a:schemeClr val="tx1"/>
                </a:solidFill>
                <a:latin typeface="+mn-ea"/>
              </a:rPr>
              <a:t>XXXXXXXX</a:t>
            </a:r>
            <a:endParaRPr lang="zh-CN" altLang="en-US" sz="28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20" name="肘形连接符 19"/>
          <p:cNvCxnSpPr>
            <a:stCxn id="18" idx="0"/>
            <a:endCxn id="13" idx="0"/>
          </p:cNvCxnSpPr>
          <p:nvPr/>
        </p:nvCxnSpPr>
        <p:spPr>
          <a:xfrm rot="16200000" flipV="1">
            <a:off x="4533900" y="152401"/>
            <a:ext cx="3175" cy="5943600"/>
          </a:xfrm>
          <a:prstGeom prst="bentConnector3">
            <a:avLst>
              <a:gd name="adj1" fmla="val 21995465"/>
            </a:avLst>
          </a:prstGeom>
          <a:ln w="28575">
            <a:solidFill>
              <a:schemeClr val="bg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 rot="10800000">
            <a:off x="5540375" y="3517900"/>
            <a:ext cx="936625" cy="1588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 rot="10800000">
            <a:off x="2568575" y="3517900"/>
            <a:ext cx="936625" cy="1588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 rot="10800000">
            <a:off x="2590800" y="4113213"/>
            <a:ext cx="936625" cy="1587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 rot="10800000">
            <a:off x="5562600" y="4113213"/>
            <a:ext cx="936625" cy="1587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4" name="TextBox 29"/>
          <p:cNvSpPr txBox="1">
            <a:spLocks noChangeArrowheads="1"/>
          </p:cNvSpPr>
          <p:nvPr/>
        </p:nvSpPr>
        <p:spPr bwMode="auto">
          <a:xfrm>
            <a:off x="5486400" y="3638550"/>
            <a:ext cx="12112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defRPr/>
            </a:pPr>
            <a:r>
              <a:rPr lang="zh-CN" altLang="en-US" dirty="0" smtClean="0">
                <a:latin typeface="+mn-ea"/>
                <a:ea typeface="+mn-ea"/>
              </a:rPr>
              <a:t>需求信息</a:t>
            </a:r>
          </a:p>
        </p:txBody>
      </p:sp>
      <p:sp>
        <p:nvSpPr>
          <p:cNvPr id="28685" name="TextBox 30"/>
          <p:cNvSpPr txBox="1">
            <a:spLocks noChangeArrowheads="1"/>
          </p:cNvSpPr>
          <p:nvPr/>
        </p:nvSpPr>
        <p:spPr bwMode="auto">
          <a:xfrm>
            <a:off x="2446338" y="3638550"/>
            <a:ext cx="1211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defRPr/>
            </a:pPr>
            <a:r>
              <a:rPr lang="zh-CN" altLang="en-US" dirty="0" smtClean="0">
                <a:latin typeface="+mn-ea"/>
                <a:ea typeface="+mn-ea"/>
              </a:rPr>
              <a:t>需求信息</a:t>
            </a:r>
          </a:p>
        </p:txBody>
      </p:sp>
      <p:cxnSp>
        <p:nvCxnSpPr>
          <p:cNvPr id="34" name="肘形连接符 33"/>
          <p:cNvCxnSpPr>
            <a:stCxn id="13" idx="0"/>
            <a:endCxn id="14" idx="0"/>
          </p:cNvCxnSpPr>
          <p:nvPr/>
        </p:nvCxnSpPr>
        <p:spPr>
          <a:xfrm rot="5400000" flipH="1" flipV="1">
            <a:off x="3086100" y="1600201"/>
            <a:ext cx="3175" cy="3048000"/>
          </a:xfrm>
          <a:prstGeom prst="bentConnector3">
            <a:avLst>
              <a:gd name="adj1" fmla="val 21995465"/>
            </a:avLst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椭圆 16"/>
          <p:cNvSpPr/>
          <p:nvPr/>
        </p:nvSpPr>
        <p:spPr>
          <a:xfrm>
            <a:off x="6553008" y="4830341"/>
            <a:ext cx="2057592" cy="503659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alpha val="75000"/>
                </a:schemeClr>
              </a:gs>
              <a:gs pos="48000">
                <a:srgbClr val="535353">
                  <a:alpha val="52000"/>
                </a:srgbClr>
              </a:gs>
              <a:gs pos="100000">
                <a:schemeClr val="tx1">
                  <a:lumMod val="50000"/>
                  <a:lumOff val="50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533400" y="4830341"/>
            <a:ext cx="2057592" cy="503659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alpha val="75000"/>
                </a:schemeClr>
              </a:gs>
              <a:gs pos="48000">
                <a:srgbClr val="535353">
                  <a:alpha val="52000"/>
                </a:srgbClr>
              </a:gs>
              <a:gs pos="100000">
                <a:schemeClr val="tx1">
                  <a:lumMod val="50000"/>
                  <a:lumOff val="50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3582892" y="4525541"/>
            <a:ext cx="2057592" cy="503659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alpha val="75000"/>
                </a:schemeClr>
              </a:gs>
              <a:gs pos="48000">
                <a:srgbClr val="535353">
                  <a:alpha val="52000"/>
                </a:srgbClr>
              </a:gs>
              <a:gs pos="100000">
                <a:schemeClr val="tx1">
                  <a:lumMod val="50000"/>
                  <a:lumOff val="50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​​ 5"/>
          <p:cNvSpPr/>
          <p:nvPr/>
        </p:nvSpPr>
        <p:spPr>
          <a:xfrm>
            <a:off x="76200" y="549275"/>
            <a:ext cx="8964613" cy="39465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288000" anchor="b">
            <a:normAutofit/>
          </a:bodyPr>
          <a:lstStyle/>
          <a:p>
            <a:pPr>
              <a:defRPr/>
            </a:pPr>
            <a:endParaRPr lang="zh-CN" altLang="en-US" sz="2800">
              <a:solidFill>
                <a:schemeClr val="bg1"/>
              </a:solidFill>
              <a:latin typeface="+mj-ea"/>
              <a:ea typeface="+mj-ea"/>
              <a:cs typeface="+mj-cs"/>
            </a:endParaRPr>
          </a:p>
        </p:txBody>
      </p:sp>
      <p:sp>
        <p:nvSpPr>
          <p:cNvPr id="48130" name="TextBox 3"/>
          <p:cNvSpPr txBox="1">
            <a:spLocks noChangeArrowheads="1"/>
          </p:cNvSpPr>
          <p:nvPr/>
        </p:nvSpPr>
        <p:spPr bwMode="auto">
          <a:xfrm>
            <a:off x="1219200" y="2743200"/>
            <a:ext cx="24701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7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谢谢</a:t>
            </a:r>
            <a:r>
              <a:rPr lang="en-US" altLang="zh-CN" sz="7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!</a:t>
            </a:r>
          </a:p>
        </p:txBody>
      </p:sp>
      <p:pic>
        <p:nvPicPr>
          <p:cNvPr id="48131" name="Picture 10" descr="商业精英"/>
          <p:cNvPicPr>
            <a:picLocks noChangeAspect="1" noChangeArrowheads="1"/>
          </p:cNvPicPr>
          <p:nvPr/>
        </p:nvPicPr>
        <p:blipFill>
          <a:blip r:embed="rId2"/>
          <a:srcRect t="13826" b="7767"/>
          <a:stretch>
            <a:fillRect/>
          </a:stretch>
        </p:blipFill>
        <p:spPr bwMode="auto">
          <a:xfrm>
            <a:off x="3106738" y="4572000"/>
            <a:ext cx="22955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2" name="Picture 12" descr="团队合作精神大图 点击还原"/>
          <p:cNvPicPr>
            <a:picLocks noChangeAspect="1" noChangeArrowheads="1"/>
          </p:cNvPicPr>
          <p:nvPr/>
        </p:nvPicPr>
        <p:blipFill>
          <a:blip r:embed="rId3"/>
          <a:srcRect b="6407"/>
          <a:stretch>
            <a:fillRect/>
          </a:stretch>
        </p:blipFill>
        <p:spPr bwMode="auto">
          <a:xfrm>
            <a:off x="76200" y="4572000"/>
            <a:ext cx="2895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3" name="Picture 14" descr="划艇团队大图 点击还原"/>
          <p:cNvPicPr>
            <a:picLocks noChangeAspect="1" noChangeArrowheads="1"/>
          </p:cNvPicPr>
          <p:nvPr/>
        </p:nvPicPr>
        <p:blipFill>
          <a:blip r:embed="rId4"/>
          <a:srcRect t="7945" b="14252"/>
          <a:stretch>
            <a:fillRect/>
          </a:stretch>
        </p:blipFill>
        <p:spPr bwMode="auto">
          <a:xfrm>
            <a:off x="5535613" y="4572000"/>
            <a:ext cx="35052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3" name="组合 8"/>
          <p:cNvGrpSpPr>
            <a:grpSpLocks/>
          </p:cNvGrpSpPr>
          <p:nvPr/>
        </p:nvGrpSpPr>
        <p:grpSpPr bwMode="auto">
          <a:xfrm>
            <a:off x="2901950" y="2493963"/>
            <a:ext cx="3600450" cy="1295400"/>
            <a:chOff x="2971800" y="2112896"/>
            <a:chExt cx="3600000" cy="1296144"/>
          </a:xfrm>
        </p:grpSpPr>
        <p:sp>
          <p:nvSpPr>
            <p:cNvPr id="2" name="圆角矩形 1"/>
            <p:cNvSpPr/>
            <p:nvPr/>
          </p:nvSpPr>
          <p:spPr>
            <a:xfrm rot="5400000" flipV="1">
              <a:off x="4123728" y="960968"/>
              <a:ext cx="1296144" cy="3600000"/>
            </a:xfrm>
            <a:prstGeom prst="roundRect">
              <a:avLst>
                <a:gd name="adj" fmla="val 23125"/>
              </a:avLst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anchor="ctr"/>
            <a:lstStyle/>
            <a:p>
              <a:pPr marL="285750" indent="-285750" algn="r">
                <a:buFont typeface="Arial" pitchFamily="34" charset="0"/>
                <a:buChar char="•"/>
                <a:defRPr/>
              </a:pPr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367039" y="2209789"/>
              <a:ext cx="1668253" cy="646484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3600" dirty="0">
                  <a:solidFill>
                    <a:schemeClr val="accent4"/>
                  </a:solidFill>
                  <a:latin typeface="Haettenschweiler" pitchFamily="34" charset="0"/>
                </a:rPr>
                <a:t>BREAD PPT</a:t>
              </a:r>
              <a:endParaRPr lang="zh-CN" altLang="en-US" sz="3600" dirty="0">
                <a:solidFill>
                  <a:schemeClr val="accent4"/>
                </a:solidFill>
                <a:latin typeface="Haettenschweiler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403546" y="2760968"/>
              <a:ext cx="1109524" cy="30815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1400" dirty="0">
                  <a:solidFill>
                    <a:schemeClr val="accent4"/>
                  </a:solidFill>
                </a:rPr>
                <a:t>QQ:956545</a:t>
              </a:r>
              <a:endParaRPr lang="zh-CN" altLang="en-US" sz="1400" dirty="0">
                <a:solidFill>
                  <a:schemeClr val="accent4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3389261" y="2976992"/>
              <a:ext cx="2441270" cy="30815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1400" dirty="0">
                  <a:solidFill>
                    <a:schemeClr val="accent4"/>
                  </a:solidFill>
                </a:rPr>
                <a:t>http://t.sina.com.cn/breadppt</a:t>
              </a:r>
              <a:endParaRPr lang="zh-CN" altLang="en-US" sz="1400" dirty="0">
                <a:solidFill>
                  <a:schemeClr val="accent4"/>
                </a:solidFill>
              </a:endParaRPr>
            </a:p>
          </p:txBody>
        </p:sp>
        <p:sp>
          <p:nvSpPr>
            <p:cNvPr id="6" name="同侧圆角矩形 10"/>
            <p:cNvSpPr/>
            <p:nvPr/>
          </p:nvSpPr>
          <p:spPr>
            <a:xfrm>
              <a:off x="5132118" y="2363865"/>
              <a:ext cx="812698" cy="405044"/>
            </a:xfrm>
            <a:custGeom>
              <a:avLst/>
              <a:gdLst/>
              <a:ahLst/>
              <a:cxnLst/>
              <a:rect l="l" t="t" r="r" b="b"/>
              <a:pathLst>
                <a:path w="1008112" h="504056">
                  <a:moveTo>
                    <a:pt x="297916" y="0"/>
                  </a:moveTo>
                  <a:lnTo>
                    <a:pt x="413473" y="0"/>
                  </a:lnTo>
                  <a:cubicBezTo>
                    <a:pt x="395124" y="19992"/>
                    <a:pt x="380823" y="47352"/>
                    <a:pt x="371503" y="78619"/>
                  </a:cubicBezTo>
                  <a:cubicBezTo>
                    <a:pt x="346705" y="161807"/>
                    <a:pt x="366554" y="241155"/>
                    <a:pt x="415835" y="255845"/>
                  </a:cubicBezTo>
                  <a:cubicBezTo>
                    <a:pt x="398348" y="211914"/>
                    <a:pt x="398453" y="151182"/>
                    <a:pt x="416119" y="91918"/>
                  </a:cubicBezTo>
                  <a:cubicBezTo>
                    <a:pt x="426458" y="57231"/>
                    <a:pt x="442107" y="25417"/>
                    <a:pt x="461688" y="0"/>
                  </a:cubicBezTo>
                  <a:lnTo>
                    <a:pt x="551488" y="0"/>
                  </a:lnTo>
                  <a:cubicBezTo>
                    <a:pt x="533139" y="19992"/>
                    <a:pt x="518838" y="47352"/>
                    <a:pt x="509518" y="78619"/>
                  </a:cubicBezTo>
                  <a:cubicBezTo>
                    <a:pt x="484720" y="161807"/>
                    <a:pt x="504569" y="241155"/>
                    <a:pt x="553850" y="255845"/>
                  </a:cubicBezTo>
                  <a:cubicBezTo>
                    <a:pt x="536363" y="211914"/>
                    <a:pt x="536468" y="151182"/>
                    <a:pt x="554134" y="91918"/>
                  </a:cubicBezTo>
                  <a:cubicBezTo>
                    <a:pt x="564473" y="57231"/>
                    <a:pt x="580122" y="25417"/>
                    <a:pt x="599703" y="0"/>
                  </a:cubicBezTo>
                  <a:lnTo>
                    <a:pt x="671045" y="0"/>
                  </a:lnTo>
                  <a:cubicBezTo>
                    <a:pt x="656870" y="18370"/>
                    <a:pt x="645856" y="41413"/>
                    <a:pt x="638202" y="67092"/>
                  </a:cubicBezTo>
                  <a:cubicBezTo>
                    <a:pt x="613404" y="150280"/>
                    <a:pt x="633253" y="229628"/>
                    <a:pt x="682534" y="244318"/>
                  </a:cubicBezTo>
                  <a:cubicBezTo>
                    <a:pt x="665047" y="200387"/>
                    <a:pt x="665152" y="139655"/>
                    <a:pt x="682818" y="80391"/>
                  </a:cubicBezTo>
                  <a:cubicBezTo>
                    <a:pt x="691616" y="50875"/>
                    <a:pt x="704259" y="23438"/>
                    <a:pt x="719555" y="0"/>
                  </a:cubicBezTo>
                  <a:lnTo>
                    <a:pt x="756084" y="0"/>
                  </a:lnTo>
                  <a:cubicBezTo>
                    <a:pt x="780542" y="0"/>
                    <a:pt x="804185" y="3484"/>
                    <a:pt x="826214" y="11123"/>
                  </a:cubicBezTo>
                  <a:lnTo>
                    <a:pt x="801973" y="67092"/>
                  </a:lnTo>
                  <a:cubicBezTo>
                    <a:pt x="777175" y="150280"/>
                    <a:pt x="797024" y="229628"/>
                    <a:pt x="846305" y="244318"/>
                  </a:cubicBezTo>
                  <a:cubicBezTo>
                    <a:pt x="828818" y="200387"/>
                    <a:pt x="828923" y="139655"/>
                    <a:pt x="846589" y="80391"/>
                  </a:cubicBezTo>
                  <a:cubicBezTo>
                    <a:pt x="852169" y="61669"/>
                    <a:pt x="859297" y="43784"/>
                    <a:pt x="870282" y="28543"/>
                  </a:cubicBezTo>
                  <a:cubicBezTo>
                    <a:pt x="952313" y="69297"/>
                    <a:pt x="1008112" y="154146"/>
                    <a:pt x="1008112" y="252028"/>
                  </a:cubicBezTo>
                  <a:lnTo>
                    <a:pt x="1008112" y="504056"/>
                  </a:lnTo>
                  <a:lnTo>
                    <a:pt x="0" y="504056"/>
                  </a:lnTo>
                  <a:lnTo>
                    <a:pt x="0" y="252028"/>
                  </a:lnTo>
                  <a:cubicBezTo>
                    <a:pt x="0" y="113682"/>
                    <a:pt x="111472" y="1371"/>
                    <a:pt x="249499" y="255"/>
                  </a:cubicBezTo>
                  <a:cubicBezTo>
                    <a:pt x="231237" y="20213"/>
                    <a:pt x="217014" y="47478"/>
                    <a:pt x="207731" y="78619"/>
                  </a:cubicBezTo>
                  <a:cubicBezTo>
                    <a:pt x="182934" y="161807"/>
                    <a:pt x="202782" y="241155"/>
                    <a:pt x="252063" y="255845"/>
                  </a:cubicBezTo>
                  <a:cubicBezTo>
                    <a:pt x="234576" y="211914"/>
                    <a:pt x="234681" y="151182"/>
                    <a:pt x="252347" y="91918"/>
                  </a:cubicBezTo>
                  <a:cubicBezTo>
                    <a:pt x="262687" y="57231"/>
                    <a:pt x="278336" y="25417"/>
                    <a:pt x="2979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accent4"/>
                </a:solidFill>
              </a:endParaRPr>
            </a:p>
          </p:txBody>
        </p:sp>
        <p:sp>
          <p:nvSpPr>
            <p:cNvPr id="49160" name="TextBox 6"/>
            <p:cNvSpPr txBox="1">
              <a:spLocks noChangeArrowheads="1"/>
            </p:cNvSpPr>
            <p:nvPr/>
          </p:nvSpPr>
          <p:spPr bwMode="auto">
            <a:xfrm>
              <a:off x="5871397" y="2232811"/>
              <a:ext cx="39145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200">
                  <a:solidFill>
                    <a:schemeClr val="bg1"/>
                  </a:solidFill>
                </a:rPr>
                <a:t>TM</a:t>
              </a:r>
              <a:endParaRPr lang="zh-CN" altLang="en-US" sz="1200">
                <a:solidFill>
                  <a:schemeClr val="bg1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317750" y="4048125"/>
            <a:ext cx="47688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800" dirty="0">
                <a:solidFill>
                  <a:schemeClr val="accent4"/>
                </a:solidFill>
                <a:latin typeface="造字工房悦黑体验版常规体" pitchFamily="50" charset="-122"/>
                <a:ea typeface="造字工房悦黑体验版常规体" pitchFamily="50" charset="-122"/>
              </a:rPr>
              <a:t>更多精彩，关注</a:t>
            </a:r>
            <a:r>
              <a:rPr lang="en-US" altLang="zh-CN" sz="2800" dirty="0">
                <a:solidFill>
                  <a:schemeClr val="accent4"/>
                </a:solidFill>
                <a:latin typeface="造字工房悦黑体验版常规体" pitchFamily="50" charset="-122"/>
                <a:ea typeface="造字工房悦黑体验版常规体" pitchFamily="50" charset="-122"/>
              </a:rPr>
              <a:t>@</a:t>
            </a:r>
            <a:r>
              <a:rPr lang="zh-CN" altLang="en-US" sz="2800" dirty="0">
                <a:solidFill>
                  <a:schemeClr val="accent4"/>
                </a:solidFill>
                <a:latin typeface="造字工房悦黑体验版常规体" pitchFamily="50" charset="-122"/>
                <a:ea typeface="造字工房悦黑体验版常规体" pitchFamily="50" charset="-122"/>
              </a:rPr>
              <a:t>无敌的面包</a:t>
            </a:r>
            <a:endParaRPr lang="zh-CN" altLang="en-US" sz="2800" dirty="0">
              <a:solidFill>
                <a:schemeClr val="accent4"/>
              </a:solidFill>
              <a:latin typeface="造字工房悦黑体验版常规体" pitchFamily="50" charset="-122"/>
              <a:ea typeface="造字工房悦黑体验版常规体" pitchFamily="50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本模版快速换色方法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295400"/>
            <a:ext cx="1990725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392488" y="2581275"/>
            <a:ext cx="40020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b="1" dirty="0">
                <a:latin typeface="+mn-ea"/>
                <a:ea typeface="+mn-ea"/>
              </a:rPr>
              <a:t>基于</a:t>
            </a:r>
            <a:r>
              <a:rPr lang="en-US" altLang="zh-CN" b="1" dirty="0">
                <a:latin typeface="+mn-ea"/>
                <a:ea typeface="+mn-ea"/>
              </a:rPr>
              <a:t>2007</a:t>
            </a:r>
            <a:r>
              <a:rPr lang="zh-CN" altLang="en-US" b="1" dirty="0">
                <a:latin typeface="+mn-ea"/>
                <a:ea typeface="+mn-ea"/>
              </a:rPr>
              <a:t>、</a:t>
            </a:r>
            <a:r>
              <a:rPr lang="en-US" altLang="zh-CN" b="1" dirty="0">
                <a:latin typeface="+mn-ea"/>
                <a:ea typeface="+mn-ea"/>
              </a:rPr>
              <a:t>2010PPT</a:t>
            </a:r>
            <a:r>
              <a:rPr lang="zh-CN" altLang="en-US" b="1" dirty="0">
                <a:latin typeface="+mn-ea"/>
                <a:ea typeface="+mn-ea"/>
              </a:rPr>
              <a:t>的颜色修改</a:t>
            </a:r>
            <a:endParaRPr lang="zh-CN" altLang="en-US" b="1" dirty="0">
              <a:latin typeface="+mn-ea"/>
              <a:ea typeface="+mn-ea"/>
            </a:endParaRPr>
          </a:p>
        </p:txBody>
      </p:sp>
      <p:pic>
        <p:nvPicPr>
          <p:cNvPr id="3277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92488" y="3209925"/>
            <a:ext cx="16954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6"/>
          <p:cNvSpPr/>
          <p:nvPr/>
        </p:nvSpPr>
        <p:spPr>
          <a:xfrm>
            <a:off x="4495800" y="3286125"/>
            <a:ext cx="304800" cy="2000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3392488" y="4410075"/>
            <a:ext cx="5524500" cy="1322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b="1" dirty="0"/>
              <a:t>方法：</a:t>
            </a:r>
            <a:endParaRPr lang="en-US" altLang="zh-CN" b="1" dirty="0"/>
          </a:p>
          <a:p>
            <a:pPr>
              <a:defRPr/>
            </a:pPr>
            <a:r>
              <a:rPr lang="zh-CN" altLang="en-US" b="1" dirty="0"/>
              <a:t>设计</a:t>
            </a:r>
            <a:r>
              <a:rPr lang="en-US" altLang="zh-CN" b="1" dirty="0"/>
              <a:t>——</a:t>
            </a:r>
            <a:r>
              <a:rPr lang="zh-CN" altLang="en-US" b="1" dirty="0"/>
              <a:t>颜色</a:t>
            </a:r>
            <a:endParaRPr lang="en-US" altLang="zh-CN" b="1" dirty="0"/>
          </a:p>
          <a:p>
            <a:pPr>
              <a:defRPr/>
            </a:pPr>
            <a:r>
              <a:rPr lang="zh-CN" altLang="en-US" b="1" dirty="0"/>
              <a:t>修改右边第三个的颜色</a:t>
            </a:r>
            <a:endParaRPr lang="en-US" altLang="zh-CN" b="1" dirty="0"/>
          </a:p>
          <a:p>
            <a:pPr>
              <a:defRPr/>
            </a:pPr>
            <a:r>
              <a:rPr lang="zh-CN" altLang="en-US" b="1" dirty="0">
                <a:solidFill>
                  <a:schemeClr val="accent4"/>
                </a:solidFill>
              </a:rPr>
              <a:t>就可以轻松变色！快试试吧</a:t>
            </a:r>
            <a:r>
              <a:rPr lang="zh-CN" altLang="en-US" b="1" dirty="0"/>
              <a:t>！</a:t>
            </a:r>
            <a:endParaRPr lang="zh-CN" alt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392488" y="1752600"/>
            <a:ext cx="2397125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800" b="1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Setp1:</a:t>
            </a:r>
            <a:r>
              <a:rPr lang="zh-CN" altLang="en-US" sz="2800" b="1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换颜色</a:t>
            </a:r>
            <a:endParaRPr lang="zh-CN" altLang="en-US" sz="2800" b="1" dirty="0">
              <a:solidFill>
                <a:schemeClr val="accent4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修改图片，打造属于自己的年终总结</a:t>
            </a: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76400"/>
            <a:ext cx="532765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TextBox 2"/>
          <p:cNvSpPr txBox="1">
            <a:spLocks noChangeArrowheads="1"/>
          </p:cNvSpPr>
          <p:nvPr/>
        </p:nvSpPr>
        <p:spPr bwMode="auto">
          <a:xfrm>
            <a:off x="5715000" y="2398713"/>
            <a:ext cx="30067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找到合适的图片</a:t>
            </a:r>
            <a:endParaRPr lang="en-US" altLang="zh-CN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替换它！打造自己的模版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5000" y="1676400"/>
            <a:ext cx="2398713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800" b="1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Setp2:</a:t>
            </a:r>
            <a:r>
              <a:rPr lang="zh-CN" altLang="en-US" sz="2800" b="1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换图片</a:t>
            </a:r>
            <a:endParaRPr lang="zh-CN" altLang="en-US" sz="2800" b="1" dirty="0">
              <a:solidFill>
                <a:schemeClr val="accent4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模版快速运用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209800"/>
            <a:ext cx="5391150" cy="2809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  <p:sp>
        <p:nvSpPr>
          <p:cNvPr id="3" name="TextBox 2"/>
          <p:cNvSpPr txBox="1"/>
          <p:nvPr/>
        </p:nvSpPr>
        <p:spPr>
          <a:xfrm>
            <a:off x="3962400" y="5461000"/>
            <a:ext cx="3519488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b="1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选中，可以快速引用模版格式</a:t>
            </a:r>
            <a:endParaRPr lang="zh-CN" altLang="en-US" b="1" dirty="0">
              <a:solidFill>
                <a:schemeClr val="accent4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1457325"/>
            <a:ext cx="4194175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800" b="1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Setp3:</a:t>
            </a:r>
            <a:r>
              <a:rPr lang="zh-CN" altLang="en-US" sz="2800" b="1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快速切换模版样式</a:t>
            </a:r>
            <a:endParaRPr lang="zh-CN" altLang="en-US" sz="2800" b="1" dirty="0">
              <a:solidFill>
                <a:schemeClr val="accent4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3" name="TextBox 2"/>
          <p:cNvSpPr txBox="1"/>
          <p:nvPr/>
        </p:nvSpPr>
        <p:spPr>
          <a:xfrm>
            <a:off x="2743200" y="2754313"/>
            <a:ext cx="3878263" cy="5857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3200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是的！就这么简单！</a:t>
            </a:r>
            <a:endParaRPr lang="en-US" altLang="zh-CN" sz="3200" dirty="0">
              <a:solidFill>
                <a:schemeClr val="accent4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圆角矩形 3">
            <a:hlinkClick r:id="rId2" action="ppaction://hlinksldjump"/>
          </p:cNvPr>
          <p:cNvSpPr/>
          <p:nvPr/>
        </p:nvSpPr>
        <p:spPr>
          <a:xfrm rot="5400000" flipV="1">
            <a:off x="1452563" y="3351213"/>
            <a:ext cx="1079500" cy="2159000"/>
          </a:xfrm>
          <a:prstGeom prst="roundRect">
            <a:avLst>
              <a:gd name="adj" fmla="val 23125"/>
            </a:avLst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zh-CN" altLang="en-US" b="1" dirty="0">
                <a:solidFill>
                  <a:schemeClr val="accent4"/>
                </a:solidFill>
                <a:latin typeface="微软雅黑" pitchFamily="34" charset="-122"/>
              </a:rPr>
              <a:t>再看一</a:t>
            </a:r>
            <a:r>
              <a:rPr lang="zh-CN" altLang="en-US" b="1" dirty="0">
                <a:solidFill>
                  <a:schemeClr val="accent4"/>
                </a:solidFill>
                <a:latin typeface="微软雅黑" pitchFamily="34" charset="-122"/>
              </a:rPr>
              <a:t>次</a:t>
            </a:r>
            <a:endParaRPr lang="zh-CN" altLang="en-US" b="1" dirty="0">
              <a:solidFill>
                <a:schemeClr val="accent4"/>
              </a:solidFill>
              <a:latin typeface="微软雅黑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87475" y="4208463"/>
            <a:ext cx="1841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zh-CN" altLang="en-US" b="1" dirty="0">
              <a:solidFill>
                <a:schemeClr val="accent4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圆角矩形 4">
            <a:hlinkClick r:id="rId3" action="ppaction://hlinksldjump"/>
          </p:cNvPr>
          <p:cNvSpPr/>
          <p:nvPr/>
        </p:nvSpPr>
        <p:spPr>
          <a:xfrm rot="5400000" flipV="1">
            <a:off x="4107657" y="3350419"/>
            <a:ext cx="1079500" cy="2160587"/>
          </a:xfrm>
          <a:prstGeom prst="roundRect">
            <a:avLst>
              <a:gd name="adj" fmla="val 23125"/>
            </a:avLst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zh-CN" altLang="en-US" b="1" dirty="0">
                <a:solidFill>
                  <a:schemeClr val="accent4"/>
                </a:solidFill>
                <a:latin typeface="微软雅黑" pitchFamily="34" charset="-122"/>
              </a:rPr>
              <a:t>可以开始</a:t>
            </a:r>
            <a:r>
              <a:rPr lang="zh-CN" altLang="en-US" b="1" dirty="0">
                <a:solidFill>
                  <a:schemeClr val="accent4"/>
                </a:solidFill>
                <a:latin typeface="微软雅黑" pitchFamily="34" charset="-122"/>
              </a:rPr>
              <a:t>了</a:t>
            </a:r>
            <a:endParaRPr lang="zh-CN" altLang="en-US" b="1" dirty="0">
              <a:solidFill>
                <a:schemeClr val="accent4"/>
              </a:solidFill>
              <a:latin typeface="微软雅黑" pitchFamily="34" charset="-122"/>
            </a:endParaRPr>
          </a:p>
        </p:txBody>
      </p:sp>
      <p:sp>
        <p:nvSpPr>
          <p:cNvPr id="11" name="圆角矩形 10">
            <a:hlinkClick r:id="rId4" action="ppaction://hlinksldjump"/>
          </p:cNvPr>
          <p:cNvSpPr/>
          <p:nvPr/>
        </p:nvSpPr>
        <p:spPr>
          <a:xfrm rot="5400000" flipV="1">
            <a:off x="6761957" y="3350419"/>
            <a:ext cx="1079500" cy="2160587"/>
          </a:xfrm>
          <a:prstGeom prst="roundRect">
            <a:avLst>
              <a:gd name="adj" fmla="val 23125"/>
            </a:avLst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zh-CN" altLang="en-US" b="1" dirty="0">
                <a:solidFill>
                  <a:schemeClr val="accent4"/>
                </a:solidFill>
                <a:latin typeface="微软雅黑" pitchFamily="34" charset="-122"/>
              </a:rPr>
              <a:t>联系</a:t>
            </a:r>
            <a:r>
              <a:rPr lang="zh-CN" altLang="en-US" b="1" dirty="0">
                <a:solidFill>
                  <a:schemeClr val="accent4"/>
                </a:solidFill>
                <a:latin typeface="微软雅黑" pitchFamily="34" charset="-122"/>
              </a:rPr>
              <a:t>面包</a:t>
            </a:r>
            <a:endParaRPr lang="zh-CN" altLang="en-US" b="1" dirty="0">
              <a:solidFill>
                <a:schemeClr val="accent4"/>
              </a:solidFill>
              <a:latin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标题 1"/>
          <p:cNvSpPr txBox="1">
            <a:spLocks/>
          </p:cNvSpPr>
          <p:nvPr/>
        </p:nvSpPr>
        <p:spPr bwMode="auto">
          <a:xfrm>
            <a:off x="206375" y="596900"/>
            <a:ext cx="8542338" cy="81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zh-CN" altLang="en-US" sz="4400">
                <a:ea typeface="微软雅黑" pitchFamily="34" charset="-122"/>
              </a:rPr>
              <a:t>目录</a:t>
            </a:r>
            <a:r>
              <a:rPr lang="en-US" altLang="zh-CN" sz="1600">
                <a:ea typeface="微软雅黑" pitchFamily="34" charset="-122"/>
              </a:rPr>
              <a:t>CONTENTS</a:t>
            </a:r>
            <a:endParaRPr lang="zh-CN" altLang="en-US" sz="1600">
              <a:ea typeface="微软雅黑" pitchFamily="34" charset="-122"/>
            </a:endParaRPr>
          </a:p>
        </p:txBody>
      </p:sp>
      <p:sp>
        <p:nvSpPr>
          <p:cNvPr id="15" name="矩形​​ 6"/>
          <p:cNvSpPr/>
          <p:nvPr/>
        </p:nvSpPr>
        <p:spPr>
          <a:xfrm>
            <a:off x="3636963" y="1543050"/>
            <a:ext cx="5430837" cy="466248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288000" anchor="b">
            <a:normAutofit/>
          </a:bodyPr>
          <a:lstStyle/>
          <a:p>
            <a:pPr>
              <a:defRPr/>
            </a:pPr>
            <a:endParaRPr lang="zh-CN" altLang="en-US" sz="2800">
              <a:solidFill>
                <a:schemeClr val="bg1"/>
              </a:solidFill>
              <a:latin typeface="+mj-ea"/>
              <a:ea typeface="+mj-ea"/>
              <a:cs typeface="+mj-cs"/>
            </a:endParaRPr>
          </a:p>
        </p:txBody>
      </p:sp>
      <p:pic>
        <p:nvPicPr>
          <p:cNvPr id="36867" name="Picture 10" descr="商务团队造型"/>
          <p:cNvPicPr>
            <a:picLocks noChangeAspect="1" noChangeArrowheads="1"/>
          </p:cNvPicPr>
          <p:nvPr/>
        </p:nvPicPr>
        <p:blipFill>
          <a:blip r:embed="rId2"/>
          <a:srcRect t="1823" b="4520"/>
          <a:stretch>
            <a:fillRect/>
          </a:stretch>
        </p:blipFill>
        <p:spPr bwMode="auto">
          <a:xfrm>
            <a:off x="200025" y="1543050"/>
            <a:ext cx="3305175" cy="466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矩形 1"/>
          <p:cNvSpPr/>
          <p:nvPr/>
        </p:nvSpPr>
        <p:spPr>
          <a:xfrm>
            <a:off x="3962400" y="2209800"/>
            <a:ext cx="3775075" cy="1016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zh-CN" b="1" dirty="0">
                <a:solidFill>
                  <a:schemeClr val="bg1"/>
                </a:solidFill>
                <a:latin typeface="+mn-ea"/>
                <a:ea typeface="+mn-ea"/>
              </a:rPr>
              <a:t>团队相关概念</a:t>
            </a:r>
            <a:r>
              <a:rPr lang="zh-CN" altLang="zh-CN" b="1" dirty="0">
                <a:solidFill>
                  <a:schemeClr val="bg1"/>
                </a:solidFill>
                <a:latin typeface="+mn-ea"/>
                <a:ea typeface="+mn-ea"/>
              </a:rPr>
              <a:t>综述</a:t>
            </a:r>
            <a:endParaRPr lang="en-US" altLang="zh-CN" b="1" dirty="0">
              <a:solidFill>
                <a:schemeClr val="bg1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b="1" dirty="0">
                <a:solidFill>
                  <a:schemeClr val="bg1"/>
                </a:solidFill>
                <a:latin typeface="+mn-ea"/>
                <a:ea typeface="+mn-ea"/>
              </a:rPr>
              <a:t>企业团队建设的现状及问题分析</a:t>
            </a:r>
            <a:endParaRPr lang="zh-CN" altLang="zh-CN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737475" y="2209800"/>
            <a:ext cx="769938" cy="962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en-US" altLang="zh-CN" b="1" dirty="0">
                <a:solidFill>
                  <a:schemeClr val="bg1"/>
                </a:solidFill>
                <a:latin typeface="+mj-lt"/>
                <a:ea typeface="+mn-ea"/>
              </a:rPr>
              <a:t>1</a:t>
            </a:r>
          </a:p>
          <a:p>
            <a:pPr algn="r">
              <a:lnSpc>
                <a:spcPct val="150000"/>
              </a:lnSpc>
              <a:defRPr/>
            </a:pPr>
            <a:r>
              <a:rPr lang="en-US" altLang="zh-CN" b="1" dirty="0">
                <a:solidFill>
                  <a:schemeClr val="bg1"/>
                </a:solidFill>
                <a:latin typeface="+mj-lt"/>
                <a:ea typeface="+mn-ea"/>
              </a:rPr>
              <a:t>3</a:t>
            </a:r>
            <a:endParaRPr lang="zh-CN" altLang="zh-CN" b="1" dirty="0">
              <a:solidFill>
                <a:schemeClr val="bg1"/>
              </a:solidFill>
              <a:latin typeface="+mj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990600" y="452438"/>
            <a:ext cx="76962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288000" anchor="b"/>
          <a:lstStyle/>
          <a:p>
            <a:pPr>
              <a:defRPr/>
            </a:pPr>
            <a:r>
              <a:rPr kumimoji="1" lang="zh-CN" altLang="en-US" sz="2800" b="1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供货能力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295400" y="1506538"/>
            <a:ext cx="7543800" cy="21240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zh-CN" altLang="en-US" b="1" dirty="0">
                <a:latin typeface="+mn-ea"/>
                <a:ea typeface="+mn-ea"/>
              </a:rPr>
              <a:t>拥有良好的产品资源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1600" dirty="0">
                <a:latin typeface="+mn-ea"/>
                <a:ea typeface="+mn-ea"/>
              </a:rPr>
              <a:t>XXXXXXXX</a:t>
            </a:r>
            <a:endParaRPr lang="zh-CN" altLang="en-US" sz="1600" dirty="0">
              <a:latin typeface="+mn-ea"/>
              <a:ea typeface="+mn-ea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 startAt="2"/>
              <a:defRPr/>
            </a:pPr>
            <a:r>
              <a:rPr lang="zh-CN" altLang="en-US" b="1" dirty="0">
                <a:latin typeface="+mn-ea"/>
                <a:ea typeface="+mn-ea"/>
              </a:rPr>
              <a:t>良好的运作经验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zh-CN" sz="1600" dirty="0">
                <a:latin typeface="+mn-ea"/>
                <a:ea typeface="+mn-ea"/>
              </a:rPr>
              <a:t>XXXXXXX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zh-CN" sz="1600" dirty="0">
                <a:latin typeface="+mn-ea"/>
                <a:ea typeface="+mn-ea"/>
              </a:rPr>
              <a:t>XXXXXXX</a:t>
            </a:r>
            <a:endParaRPr lang="zh-CN" altLang="en-US" sz="1600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标题 1"/>
          <p:cNvSpPr txBox="1">
            <a:spLocks/>
          </p:cNvSpPr>
          <p:nvPr/>
        </p:nvSpPr>
        <p:spPr bwMode="auto">
          <a:xfrm>
            <a:off x="206375" y="596900"/>
            <a:ext cx="8542338" cy="81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zh-CN" altLang="en-US" sz="4400">
                <a:ea typeface="微软雅黑" pitchFamily="34" charset="-122"/>
              </a:rPr>
              <a:t>目录</a:t>
            </a:r>
            <a:r>
              <a:rPr lang="en-US" altLang="zh-CN" sz="1600">
                <a:ea typeface="微软雅黑" pitchFamily="34" charset="-122"/>
              </a:rPr>
              <a:t>CONTENTS</a:t>
            </a:r>
            <a:endParaRPr lang="zh-CN" altLang="en-US" sz="1600">
              <a:ea typeface="微软雅黑" pitchFamily="34" charset="-122"/>
            </a:endParaRPr>
          </a:p>
        </p:txBody>
      </p:sp>
      <p:sp>
        <p:nvSpPr>
          <p:cNvPr id="15" name="矩形​​ 6"/>
          <p:cNvSpPr/>
          <p:nvPr/>
        </p:nvSpPr>
        <p:spPr>
          <a:xfrm>
            <a:off x="3636963" y="1543050"/>
            <a:ext cx="5430837" cy="466248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288000" anchor="b">
            <a:normAutofit/>
          </a:bodyPr>
          <a:lstStyle/>
          <a:p>
            <a:pPr>
              <a:defRPr/>
            </a:pPr>
            <a:endParaRPr lang="zh-CN" altLang="en-US" sz="2800">
              <a:solidFill>
                <a:schemeClr val="bg1"/>
              </a:solidFill>
              <a:latin typeface="+mj-ea"/>
              <a:ea typeface="+mj-ea"/>
              <a:cs typeface="+mj-cs"/>
            </a:endParaRPr>
          </a:p>
        </p:txBody>
      </p:sp>
      <p:pic>
        <p:nvPicPr>
          <p:cNvPr id="38915" name="Picture 10" descr="商务团队造型"/>
          <p:cNvPicPr>
            <a:picLocks noChangeAspect="1" noChangeArrowheads="1"/>
          </p:cNvPicPr>
          <p:nvPr/>
        </p:nvPicPr>
        <p:blipFill>
          <a:blip r:embed="rId2"/>
          <a:srcRect t="1823" b="4520"/>
          <a:stretch>
            <a:fillRect/>
          </a:stretch>
        </p:blipFill>
        <p:spPr bwMode="auto">
          <a:xfrm>
            <a:off x="200025" y="1543050"/>
            <a:ext cx="3305175" cy="466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矩形 1"/>
          <p:cNvSpPr/>
          <p:nvPr/>
        </p:nvSpPr>
        <p:spPr>
          <a:xfrm>
            <a:off x="3962400" y="2209800"/>
            <a:ext cx="3775075" cy="1016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zh-CN" b="1" dirty="0">
                <a:solidFill>
                  <a:schemeClr val="bg1"/>
                </a:solidFill>
                <a:latin typeface="+mn-ea"/>
                <a:ea typeface="+mn-ea"/>
              </a:rPr>
              <a:t>团队相关概念</a:t>
            </a:r>
            <a:r>
              <a:rPr lang="zh-CN" altLang="zh-CN" b="1" dirty="0">
                <a:solidFill>
                  <a:schemeClr val="bg1"/>
                </a:solidFill>
                <a:latin typeface="+mn-ea"/>
                <a:ea typeface="+mn-ea"/>
              </a:rPr>
              <a:t>综述</a:t>
            </a:r>
            <a:endParaRPr lang="en-US" altLang="zh-CN" b="1" dirty="0">
              <a:solidFill>
                <a:schemeClr val="bg1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b="1" dirty="0">
                <a:solidFill>
                  <a:schemeClr val="bg1"/>
                </a:solidFill>
                <a:latin typeface="+mn-ea"/>
                <a:ea typeface="+mn-ea"/>
              </a:rPr>
              <a:t>企业团队建设的现状及问题分析</a:t>
            </a:r>
            <a:endParaRPr lang="zh-CN" altLang="zh-CN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737475" y="2209800"/>
            <a:ext cx="769938" cy="962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en-US" altLang="zh-CN" b="1" dirty="0">
                <a:solidFill>
                  <a:schemeClr val="bg1"/>
                </a:solidFill>
                <a:latin typeface="+mj-lt"/>
                <a:ea typeface="+mn-ea"/>
              </a:rPr>
              <a:t>1</a:t>
            </a:r>
          </a:p>
          <a:p>
            <a:pPr algn="r">
              <a:lnSpc>
                <a:spcPct val="150000"/>
              </a:lnSpc>
              <a:defRPr/>
            </a:pPr>
            <a:r>
              <a:rPr lang="en-US" altLang="zh-CN" b="1" dirty="0">
                <a:solidFill>
                  <a:schemeClr val="bg1"/>
                </a:solidFill>
                <a:latin typeface="+mj-lt"/>
                <a:ea typeface="+mn-ea"/>
              </a:rPr>
              <a:t>3</a:t>
            </a:r>
            <a:endParaRPr lang="zh-CN" altLang="zh-CN" b="1" dirty="0">
              <a:solidFill>
                <a:schemeClr val="bg1"/>
              </a:solidFill>
              <a:latin typeface="+mj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同侧圆角矩形 2"/>
          <p:cNvSpPr/>
          <p:nvPr/>
        </p:nvSpPr>
        <p:spPr>
          <a:xfrm>
            <a:off x="2501900" y="2095500"/>
            <a:ext cx="1403350" cy="517525"/>
          </a:xfrm>
          <a:prstGeom prst="round2Same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70" name="同侧圆角矩形 69"/>
          <p:cNvSpPr/>
          <p:nvPr/>
        </p:nvSpPr>
        <p:spPr>
          <a:xfrm>
            <a:off x="3908425" y="2095500"/>
            <a:ext cx="1439863" cy="517525"/>
          </a:xfrm>
          <a:prstGeom prst="round2Same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71" name="同侧圆角矩形 70"/>
          <p:cNvSpPr/>
          <p:nvPr/>
        </p:nvSpPr>
        <p:spPr>
          <a:xfrm>
            <a:off x="5351463" y="2095500"/>
            <a:ext cx="1655762" cy="517525"/>
          </a:xfrm>
          <a:prstGeom prst="round2Same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72" name="同侧圆角矩形 71"/>
          <p:cNvSpPr/>
          <p:nvPr/>
        </p:nvSpPr>
        <p:spPr>
          <a:xfrm>
            <a:off x="7010400" y="2095500"/>
            <a:ext cx="1447800" cy="517525"/>
          </a:xfrm>
          <a:prstGeom prst="round2Same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2388" y="452438"/>
            <a:ext cx="9036050" cy="815975"/>
          </a:xfrm>
          <a:solidFill>
            <a:schemeClr val="accent4"/>
          </a:solidFill>
        </p:spPr>
        <p:txBody>
          <a:bodyPr lIns="288000" anchor="b"/>
          <a:lstStyle/>
          <a:p>
            <a:pPr algn="l" eaLnBrk="1" hangingPunct="1">
              <a:defRPr/>
            </a:pPr>
            <a:r>
              <a:rPr kumimoji="1" lang="zh-CN" altLang="en-US" sz="2800" b="1" dirty="0" smtClean="0">
                <a:solidFill>
                  <a:schemeClr val="bg1"/>
                </a:solidFill>
                <a:latin typeface="微软雅黑" pitchFamily="34" charset="-122"/>
              </a:rPr>
              <a:t>二、</a:t>
            </a:r>
            <a:r>
              <a:rPr kumimoji="1" lang="en-US" altLang="zh-CN" sz="2800" b="1" dirty="0" smtClean="0">
                <a:solidFill>
                  <a:schemeClr val="bg1"/>
                </a:solidFill>
                <a:latin typeface="微软雅黑" pitchFamily="34" charset="-122"/>
              </a:rPr>
              <a:t>XXXXXX</a:t>
            </a:r>
            <a:endParaRPr kumimoji="1" lang="zh-CN" altLang="en-US" sz="2800" b="1" dirty="0" smtClean="0">
              <a:solidFill>
                <a:schemeClr val="bg1"/>
              </a:solidFill>
              <a:latin typeface="微软雅黑" pitchFamily="34" charset="-122"/>
            </a:endParaRPr>
          </a:p>
        </p:txBody>
      </p:sp>
      <p:sp>
        <p:nvSpPr>
          <p:cNvPr id="52522" name="Rectangle 298"/>
          <p:cNvSpPr>
            <a:spLocks noChangeArrowheads="1"/>
          </p:cNvSpPr>
          <p:nvPr/>
        </p:nvSpPr>
        <p:spPr bwMode="auto">
          <a:xfrm>
            <a:off x="304800" y="1370013"/>
            <a:ext cx="963613" cy="4000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en-US" altLang="zh-CN" dirty="0" err="1">
                <a:latin typeface="微软雅黑" pitchFamily="34" charset="-122"/>
                <a:ea typeface="微软雅黑" pitchFamily="34" charset="-122"/>
              </a:rPr>
              <a:t>xxxxxx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53101" name="Group 877"/>
          <p:cNvGraphicFramePr>
            <a:graphicFrameLocks noGrp="1"/>
          </p:cNvGraphicFramePr>
          <p:nvPr/>
        </p:nvGraphicFramePr>
        <p:xfrm>
          <a:off x="1190625" y="2209800"/>
          <a:ext cx="7267575" cy="2990850"/>
        </p:xfrm>
        <a:graphic>
          <a:graphicData uri="http://schemas.openxmlformats.org/drawingml/2006/table">
            <a:tbl>
              <a:tblPr/>
              <a:tblGrid>
                <a:gridCol w="1293813"/>
                <a:gridCol w="1436687"/>
                <a:gridCol w="1435100"/>
                <a:gridCol w="1665288"/>
                <a:gridCol w="1436687"/>
              </a:tblGrid>
              <a:tr h="411117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91444" marR="91444"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网点数量</a:t>
                      </a:r>
                    </a:p>
                  </a:txBody>
                  <a:tcPr marL="91444" marR="91444"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人员</a:t>
                      </a:r>
                    </a:p>
                  </a:txBody>
                  <a:tcPr marL="91444" marR="91444"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月均移动放号量</a:t>
                      </a:r>
                    </a:p>
                  </a:txBody>
                  <a:tcPr marL="91444" marR="91444"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月均终端销售</a:t>
                      </a:r>
                    </a:p>
                  </a:txBody>
                  <a:tcPr marL="91444" marR="91444"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39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部门</a:t>
                      </a:r>
                    </a:p>
                  </a:txBody>
                  <a:tcPr marL="91444" marR="91444" marT="45725" marB="45725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FCA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7B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C4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A661"/>
                    </a:solidFill>
                  </a:tcPr>
                </a:tc>
              </a:tr>
              <a:tr h="320639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部门</a:t>
                      </a:r>
                    </a:p>
                  </a:txBody>
                  <a:tcPr marL="91444" marR="91444" marT="45725" marB="45725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E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E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E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E5F9"/>
                    </a:solidFill>
                  </a:tcPr>
                </a:tc>
              </a:tr>
              <a:tr h="320639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部门</a:t>
                      </a:r>
                    </a:p>
                  </a:txBody>
                  <a:tcPr marL="91444" marR="91444" marT="45725" marB="45725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FCA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7B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C4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A661"/>
                    </a:solidFill>
                  </a:tcPr>
                </a:tc>
              </a:tr>
              <a:tr h="320639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部门</a:t>
                      </a:r>
                      <a:endParaRPr kumimoji="0" lang="zh-CN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E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E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E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E5F9"/>
                    </a:solidFill>
                  </a:tcPr>
                </a:tc>
              </a:tr>
              <a:tr h="320639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部门</a:t>
                      </a:r>
                      <a:endParaRPr kumimoji="0" lang="zh-CN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FCA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7B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C4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A661"/>
                    </a:solidFill>
                  </a:tcPr>
                </a:tc>
              </a:tr>
              <a:tr h="320639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部门</a:t>
                      </a:r>
                      <a:endParaRPr kumimoji="0" lang="zh-CN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E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E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E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E5F9"/>
                    </a:solidFill>
                  </a:tcPr>
                </a:tc>
              </a:tr>
              <a:tr h="320639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部门</a:t>
                      </a:r>
                    </a:p>
                  </a:txBody>
                  <a:tcPr marL="91444" marR="91444" marT="45725" marB="45725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FCA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7B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C4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A661"/>
                    </a:solidFill>
                  </a:tcPr>
                </a:tc>
              </a:tr>
              <a:tr h="335262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合计</a:t>
                      </a:r>
                    </a:p>
                  </a:txBody>
                  <a:tcPr marL="91444" marR="91444" marT="45725" marB="45725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E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E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E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微软雅黑" pitchFamily="34" charset="-122"/>
                      </a:endParaRPr>
                    </a:p>
                  </a:txBody>
                  <a:tcPr marL="91444" marR="91444"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E5F9"/>
                    </a:solidFill>
                  </a:tcPr>
                </a:tc>
              </a:tr>
            </a:tbl>
          </a:graphicData>
        </a:graphic>
      </p:graphicFrame>
      <p:sp>
        <p:nvSpPr>
          <p:cNvPr id="53102" name="Rectangle 878"/>
          <p:cNvSpPr>
            <a:spLocks noChangeArrowheads="1"/>
          </p:cNvSpPr>
          <p:nvPr/>
        </p:nvSpPr>
        <p:spPr bwMode="auto">
          <a:xfrm>
            <a:off x="1171575" y="5257800"/>
            <a:ext cx="4038600" cy="6461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[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</a:rPr>
              <a:t>注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]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</a:rPr>
              <a:t> 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 marL="228600" indent="-228600" eaLnBrk="0" hangingPunct="0">
              <a:buFont typeface="+mj-lt"/>
              <a:buAutoNum type="arabicPeriod"/>
              <a:defRPr/>
            </a:pP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﹡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</a:rPr>
              <a:t>为不涉及的业务范围；</a:t>
            </a:r>
          </a:p>
          <a:p>
            <a:pPr marL="228600" indent="-228600" eaLnBrk="0" hangingPunct="0">
              <a:buFont typeface="+mj-lt"/>
              <a:buAutoNum type="arabicPeriod"/>
              <a:defRPr/>
            </a:pPr>
            <a:r>
              <a:rPr lang="zh-CN" altLang="en-US" sz="1200" dirty="0">
                <a:latin typeface="微软雅黑" pitchFamily="34" charset="-122"/>
                <a:ea typeface="微软雅黑" pitchFamily="34" charset="-122"/>
              </a:rPr>
              <a:t> 另后台管理人员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20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</a:rPr>
              <a:t>人，车辆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</a:rPr>
              <a:t>台。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G产品促销策略专题">
  <a:themeElements>
    <a:clrScheme name="穿越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自定义 3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自定义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FF66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2846</TotalTime>
  <Words>461</Words>
  <Application>Microsoft Office PowerPoint</Application>
  <PresentationFormat>On-screen Show (4:3)</PresentationFormat>
  <Paragraphs>104</Paragraphs>
  <Slides>15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演示文稿设计模板</vt:lpstr>
      </vt:variant>
      <vt:variant>
        <vt:i4>27</vt:i4>
      </vt:variant>
      <vt:variant>
        <vt:lpstr>幻灯片标题</vt:lpstr>
      </vt:variant>
      <vt:variant>
        <vt:i4>15</vt:i4>
      </vt:variant>
    </vt:vector>
  </HeadingPairs>
  <TitlesOfParts>
    <vt:vector size="50" baseType="lpstr">
      <vt:lpstr>Arial</vt:lpstr>
      <vt:lpstr>宋体</vt:lpstr>
      <vt:lpstr>微软雅黑</vt:lpstr>
      <vt:lpstr>Calibri</vt:lpstr>
      <vt:lpstr>Haettenschweiler</vt:lpstr>
      <vt:lpstr>Mistral</vt:lpstr>
      <vt:lpstr>Arial Unicode MS</vt:lpstr>
      <vt:lpstr>造字工房悦黑体验版常规体</vt:lpstr>
      <vt:lpstr>3G产品促销策略专题</vt:lpstr>
      <vt:lpstr>Office 主题​​</vt:lpstr>
      <vt:lpstr>3G产品促销策略专题</vt:lpstr>
      <vt:lpstr>3G产品促销策略专题</vt:lpstr>
      <vt:lpstr>3G产品促销策略专题</vt:lpstr>
      <vt:lpstr>3G产品促销策略专题</vt:lpstr>
      <vt:lpstr>3G产品促销策略专题</vt:lpstr>
      <vt:lpstr>3G产品促销策略专题</vt:lpstr>
      <vt:lpstr>3G产品促销策略专题</vt:lpstr>
      <vt:lpstr>3G产品促销策略专题</vt:lpstr>
      <vt:lpstr>3G产品促销策略专题</vt:lpstr>
      <vt:lpstr>3G产品促销策略专题</vt:lpstr>
      <vt:lpstr>3G产品促销策略专题</vt:lpstr>
      <vt:lpstr>3G产品促销策略专题</vt:lpstr>
      <vt:lpstr>3G产品促销策略专题</vt:lpstr>
      <vt:lpstr>3G产品促销策略专题</vt:lpstr>
      <vt:lpstr>3G产品促销策略专题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幻灯片 1</vt:lpstr>
      <vt:lpstr>本模版快速换色方法</vt:lpstr>
      <vt:lpstr>修改图片，打造属于自己的年终总结</vt:lpstr>
      <vt:lpstr>模版快速运用</vt:lpstr>
      <vt:lpstr>幻灯片 5</vt:lpstr>
      <vt:lpstr>幻灯片 6</vt:lpstr>
      <vt:lpstr>幻灯片 7</vt:lpstr>
      <vt:lpstr>幻灯片 8</vt:lpstr>
      <vt:lpstr>二、XXXXXX</vt:lpstr>
      <vt:lpstr>二、现有资源配备</vt:lpstr>
      <vt:lpstr>三、运营模式</vt:lpstr>
      <vt:lpstr>四、实施计划</vt:lpstr>
      <vt:lpstr>幻灯片 13</vt:lpstr>
      <vt:lpstr>幻灯片 14</vt:lpstr>
      <vt:lpstr>幻灯片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</dc:creator>
  <cp:lastModifiedBy>pc</cp:lastModifiedBy>
  <cp:revision>207</cp:revision>
  <cp:lastPrinted>1601-01-01T00:00:00Z</cp:lastPrinted>
  <dcterms:created xsi:type="dcterms:W3CDTF">1601-01-01T00:00:00Z</dcterms:created>
  <dcterms:modified xsi:type="dcterms:W3CDTF">2012-05-10T14:08:07Z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