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PMingLiU" pitchFamily="18" charset="-120"/>
      <p:regular r:id="rId7"/>
    </p:embeddedFont>
  </p:embeddedFontLst>
  <p:custDataLst>
    <p:tags r:id="rId8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hai Schwartz\Work\VisualBee\Public\Photos\caf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995936" y="332656"/>
            <a:ext cx="4608512" cy="2016224"/>
          </a:xfrm>
          <a:prstGeom prst="rect">
            <a:avLst/>
          </a:prstGeom>
        </p:spPr>
        <p:txBody>
          <a:bodyPr anchor="b" anchorCtr="0"/>
          <a:lstStyle>
            <a:lvl1pPr algn="r">
              <a:defRPr sz="4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995936" y="2492896"/>
            <a:ext cx="4608512" cy="144016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267E65-C6CE-467F-919A-E4AE67DB4B4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hai Schwartz\Work\VisualBee\Public\Photos\cafe2.jpg"/>
          <p:cNvPicPr>
            <a:picLocks noChangeAspect="1" noChangeArrowheads="1"/>
          </p:cNvPicPr>
          <p:nvPr/>
        </p:nvPicPr>
        <p:blipFill>
          <a:blip r:embed="rId2"/>
          <a:srcRect t="50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667526" y="3933056"/>
            <a:ext cx="7488000" cy="1573164"/>
          </a:xfrm>
          <a:prstGeom prst="rect">
            <a:avLst/>
          </a:prstGeom>
        </p:spPr>
        <p:txBody>
          <a:bodyPr lIns="324000" anchor="ctr" anchorCtr="0"/>
          <a:lstStyle>
            <a:lvl1pPr algn="l">
              <a:defRPr sz="3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67526" y="5517232"/>
            <a:ext cx="7488237" cy="644400"/>
          </a:xfrm>
          <a:prstGeom prst="rect">
            <a:avLst/>
          </a:prstGeom>
        </p:spPr>
        <p:txBody>
          <a:bodyPr lIns="324000" anchor="ctr" anchorCtr="0"/>
          <a:lstStyle>
            <a:lvl1pPr>
              <a:buNone/>
              <a:defRPr lang="en-US" sz="2400" b="0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  <a:prstGeom prst="rect">
            <a:avLst/>
          </a:prstGeom>
        </p:spPr>
        <p:txBody>
          <a:bodyPr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392488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18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A65CCF-DD88-4F89-9DD0-F8E7B5A0F1F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  <a:prstGeom prst="rect">
            <a:avLst/>
          </a:prstGeom>
        </p:spPr>
        <p:txBody>
          <a:bodyPr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08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i Schwartz\Work\VisualBee\Public\Photos\cafe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itchFamily="34" charset="0"/>
                <a:ea typeface="PMingLiU" pitchFamily="18" charset="-120"/>
              </a:defRPr>
            </a:lvl1pPr>
          </a:lstStyle>
          <a:p>
            <a:fld id="{1E07BF0A-0392-4E48-A3A9-2E5ADB067AE3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5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字方塊 1"/>
          <p:cNvSpPr txBox="1">
            <a:spLocks noChangeArrowheads="1"/>
          </p:cNvSpPr>
          <p:nvPr/>
        </p:nvSpPr>
        <p:spPr bwMode="auto">
          <a:xfrm>
            <a:off x="12700" y="12700"/>
            <a:ext cx="12700" cy="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 bwMode="auto">
          <a:xfrm>
            <a:off x="3995738" y="333375"/>
            <a:ext cx="4608512" cy="2016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zh-CN" smtClean="0">
                <a:ln>
                  <a:noFill/>
                </a:ln>
                <a:effectLst>
                  <a:outerShdw blurRad="38100" dist="38100" dir="2700000" algn="tl">
                    <a:srgbClr val="002060"/>
                  </a:outerShdw>
                </a:effectLst>
              </a:rPr>
              <a:t>51PPT</a:t>
            </a:r>
            <a:r>
              <a:rPr lang="zh-CN" altLang="en-US" smtClean="0">
                <a:ln>
                  <a:noFill/>
                </a:ln>
                <a:effectLst>
                  <a:outerShdw blurRad="38100" dist="38100" dir="2700000" algn="tl">
                    <a:srgbClr val="002060"/>
                  </a:outerShdw>
                </a:effectLst>
              </a:rPr>
              <a:t>模板网</a:t>
            </a:r>
            <a:endParaRPr lang="zh-TW" altLang="en-US" smtClean="0">
              <a:ln>
                <a:noFill/>
              </a:ln>
              <a:effectLst>
                <a:outerShdw blurRad="38100" dist="38100" dir="2700000" algn="tl">
                  <a:srgbClr val="002060"/>
                </a:outerShdw>
              </a:effectLst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 bwMode="auto">
          <a:xfrm>
            <a:off x="3995738" y="2492375"/>
            <a:ext cx="4608512" cy="1441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mtClean="0">
                <a:ln>
                  <a:noFill/>
                </a:ln>
                <a:effectLst>
                  <a:outerShdw blurRad="38100" dist="38100" dir="2700000" algn="tl">
                    <a:srgbClr val="002060"/>
                  </a:outerShdw>
                </a:effectLst>
                <a:hlinkClick r:id="rId3"/>
              </a:rPr>
              <a:t>www.51pptmoban.com</a:t>
            </a:r>
            <a:r>
              <a:rPr lang="en-US" altLang="zh-CN" smtClean="0">
                <a:ln>
                  <a:noFill/>
                </a:ln>
                <a:effectLst>
                  <a:outerShdw blurRad="38100" dist="38100" dir="2700000" algn="tl">
                    <a:srgbClr val="002060"/>
                  </a:outerShdw>
                </a:effectLst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SCHEMEID" val="10010033"/>
  <p:tag name="VBSTYLEID" val="10010002"/>
  <p:tag name="VBKEEPTEMPLATE" val="0"/>
  <p:tag name="VBMOOD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2015"/>
  <p:tag name="VBANIMATE" val="1"/>
</p:tagLst>
</file>

<file path=ppt/theme/theme1.xml><?xml version="1.0" encoding="utf-8"?>
<a:theme xmlns:a="http://schemas.openxmlformats.org/drawingml/2006/main" name="T213">
  <a:themeElements>
    <a:clrScheme name="T007">
      <a:dk1>
        <a:sysClr val="windowText" lastClr="000000"/>
      </a:dk1>
      <a:lt1>
        <a:sysClr val="window" lastClr="FFFFFF"/>
      </a:lt1>
      <a:dk2>
        <a:srgbClr val="002060"/>
      </a:dk2>
      <a:lt2>
        <a:srgbClr val="D4D2D0"/>
      </a:lt2>
      <a:accent1>
        <a:srgbClr val="66625E"/>
      </a:accent1>
      <a:accent2>
        <a:srgbClr val="5B638B"/>
      </a:accent2>
      <a:accent3>
        <a:srgbClr val="7399D8"/>
      </a:accent3>
      <a:accent4>
        <a:srgbClr val="6FA1B1"/>
      </a:accent4>
      <a:accent5>
        <a:srgbClr val="5F95D7"/>
      </a:accent5>
      <a:accent6>
        <a:srgbClr val="A19EB4"/>
      </a:accent6>
      <a:hlink>
        <a:srgbClr val="900000"/>
      </a:hlink>
      <a:folHlink>
        <a:srgbClr val="7F6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5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Calibri</vt:lpstr>
      <vt:lpstr>PMingLiU</vt:lpstr>
      <vt:lpstr>Arial</vt:lpstr>
      <vt:lpstr>宋体</vt:lpstr>
      <vt:lpstr>T213</vt:lpstr>
      <vt:lpstr>T213</vt:lpstr>
      <vt:lpstr>T213</vt:lpstr>
      <vt:lpstr>T213</vt:lpstr>
      <vt:lpstr>T213</vt:lpstr>
      <vt:lpstr>51PPT模板网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pc</cp:lastModifiedBy>
  <cp:revision>4</cp:revision>
  <dcterms:created xsi:type="dcterms:W3CDTF">2012-01-04T07:12:57Z</dcterms:created>
  <dcterms:modified xsi:type="dcterms:W3CDTF">2012-05-12T04:52:35Z</dcterms:modified>
</cp:coreProperties>
</file>