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59" r:id="rId4"/>
    <p:sldId id="262" r:id="rId5"/>
    <p:sldId id="261" r:id="rId6"/>
    <p:sldId id="260" r:id="rId7"/>
    <p:sldId id="257" r:id="rId8"/>
    <p:sldId id="265" r:id="rId9"/>
    <p:sldId id="288" r:id="rId10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-30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C43719-E3F1-4ACC-8DFF-BDC247E7D551}" type="datetimeFigureOut">
              <a:rPr lang="zh-CN" altLang="en-US" smtClean="0"/>
              <a:t>2012/5/16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0C66EF-1894-4E50-AD76-C7766F51D2A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8103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2012/5/16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2012/5/16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2012/5/16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2012/5/16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2012/5/16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2012/5/16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2012/5/16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3" y="-2625232"/>
            <a:ext cx="9146637" cy="516401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593581"/>
            <a:ext cx="9146637" cy="5164013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-2124744" y="2139702"/>
            <a:ext cx="11449272" cy="3210536"/>
            <a:chOff x="-2124744" y="2139702"/>
            <a:chExt cx="11449272" cy="3210536"/>
          </a:xfrm>
        </p:grpSpPr>
        <p:sp>
          <p:nvSpPr>
            <p:cNvPr id="4" name="矩形 3"/>
            <p:cNvSpPr/>
            <p:nvPr/>
          </p:nvSpPr>
          <p:spPr>
            <a:xfrm>
              <a:off x="-1836712" y="2139702"/>
              <a:ext cx="11161240" cy="792087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2124744" y="2425205"/>
              <a:ext cx="2376264" cy="29250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65468066"/>
      </p:ext>
    </p:extLst>
  </p:cSld>
  <p:clrMapOvr>
    <a:masterClrMapping/>
  </p:clrMapOvr>
  <p:transition spd="slow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4.19753E-6 L 1.44497 0.0101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240" y="4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836335" y="3579862"/>
            <a:ext cx="3759362" cy="92333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zh-CN" altLang="en-US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方正舒体" pitchFamily="2" charset="-122"/>
                <a:ea typeface="方正舒体" pitchFamily="2" charset="-122"/>
              </a:rPr>
              <a:t>中国共青团</a:t>
            </a:r>
            <a:endParaRPr lang="zh-CN" altLang="en-US" sz="5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方正舒体" pitchFamily="2" charset="-122"/>
              <a:ea typeface="方正舒体" pitchFamily="2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744870"/>
            <a:ext cx="2736304" cy="2687050"/>
          </a:xfrm>
          <a:prstGeom prst="rect">
            <a:avLst/>
          </a:prstGeom>
          <a:effectLst>
            <a:glow rad="1905000">
              <a:srgbClr val="FFFF00">
                <a:alpha val="40000"/>
              </a:srgbClr>
            </a:glow>
            <a:softEdge rad="0"/>
          </a:effectLst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723367"/>
            <a:ext cx="2787749" cy="343154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58634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836335" y="3579862"/>
            <a:ext cx="3759362" cy="92333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zh-CN" altLang="en-US" sz="54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方正舒体" pitchFamily="2" charset="-122"/>
                <a:ea typeface="方正舒体" pitchFamily="2" charset="-122"/>
              </a:rPr>
              <a:t>中国共青团</a:t>
            </a:r>
            <a:endParaRPr lang="zh-CN" altLang="en-US" sz="54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方正舒体" pitchFamily="2" charset="-122"/>
              <a:ea typeface="方正舒体" pitchFamily="2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744870"/>
            <a:ext cx="2736304" cy="2687050"/>
          </a:xfrm>
          <a:prstGeom prst="rect">
            <a:avLst/>
          </a:prstGeom>
          <a:effectLst>
            <a:glow rad="1905000">
              <a:srgbClr val="FFFF00">
                <a:alpha val="40000"/>
              </a:srgbClr>
            </a:glow>
            <a:softEdge rad="0"/>
          </a:effectLst>
        </p:spPr>
      </p:pic>
      <p:sp>
        <p:nvSpPr>
          <p:cNvPr id="9" name="五角星 8"/>
          <p:cNvSpPr/>
          <p:nvPr/>
        </p:nvSpPr>
        <p:spPr>
          <a:xfrm>
            <a:off x="2699792" y="641797"/>
            <a:ext cx="3744416" cy="351413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1" y="3592636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方正舒体" pitchFamily="2" charset="-122"/>
                <a:ea typeface="方正舒体" pitchFamily="2" charset="-122"/>
              </a:rPr>
              <a:t>相聚团旗下，永远跟党走</a:t>
            </a:r>
            <a:endParaRPr lang="zh-CN" altLang="en-US" sz="5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方正舒体" pitchFamily="2" charset="-122"/>
              <a:ea typeface="方正舒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3723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 animBg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同心圆 7"/>
          <p:cNvSpPr/>
          <p:nvPr/>
        </p:nvSpPr>
        <p:spPr>
          <a:xfrm>
            <a:off x="2051720" y="7987"/>
            <a:ext cx="5040000" cy="5040000"/>
          </a:xfrm>
          <a:prstGeom prst="donut">
            <a:avLst>
              <a:gd name="adj" fmla="val 10789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五角星 8"/>
          <p:cNvSpPr/>
          <p:nvPr/>
        </p:nvSpPr>
        <p:spPr>
          <a:xfrm>
            <a:off x="2699792" y="641797"/>
            <a:ext cx="3744416" cy="351413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/>
          <p:cNvSpPr txBox="1"/>
          <p:nvPr/>
        </p:nvSpPr>
        <p:spPr>
          <a:xfrm>
            <a:off x="1" y="3592636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方正舒体" pitchFamily="2" charset="-122"/>
                <a:ea typeface="方正舒体" pitchFamily="2" charset="-122"/>
              </a:rPr>
              <a:t>相聚团旗下，永远跟党走</a:t>
            </a:r>
            <a:endParaRPr lang="zh-CN" altLang="en-US" sz="5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方正舒体" pitchFamily="2" charset="-122"/>
              <a:ea typeface="方正舒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0679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051720" y="7987"/>
            <a:ext cx="5040000" cy="5040000"/>
            <a:chOff x="2051720" y="7987"/>
            <a:chExt cx="5040000" cy="5040000"/>
          </a:xfrm>
        </p:grpSpPr>
        <p:sp>
          <p:nvSpPr>
            <p:cNvPr id="2" name="同心圆 1"/>
            <p:cNvSpPr/>
            <p:nvPr/>
          </p:nvSpPr>
          <p:spPr>
            <a:xfrm>
              <a:off x="2051720" y="7987"/>
              <a:ext cx="5040000" cy="5040000"/>
            </a:xfrm>
            <a:prstGeom prst="donut">
              <a:avLst>
                <a:gd name="adj" fmla="val 10789"/>
              </a:avLst>
            </a:prstGeom>
            <a:solidFill>
              <a:srgbClr val="FFFF00">
                <a:alpha val="48000"/>
              </a:srgbClr>
            </a:solidFill>
            <a:ln>
              <a:solidFill>
                <a:srgbClr val="FFFF00">
                  <a:alpha val="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3" name="五角星 2"/>
            <p:cNvSpPr/>
            <p:nvPr/>
          </p:nvSpPr>
          <p:spPr>
            <a:xfrm>
              <a:off x="2699792" y="641797"/>
              <a:ext cx="3744416" cy="3514130"/>
            </a:xfrm>
            <a:prstGeom prst="star5">
              <a:avLst/>
            </a:prstGeom>
            <a:solidFill>
              <a:srgbClr val="FFFF00">
                <a:alpha val="48000"/>
              </a:srgbClr>
            </a:solidFill>
            <a:ln>
              <a:solidFill>
                <a:srgbClr val="FFFF00">
                  <a:alpha val="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1" y="3579862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方正舒体" pitchFamily="2" charset="-122"/>
                <a:ea typeface="方正舒体" pitchFamily="2" charset="-122"/>
              </a:rPr>
              <a:t>相聚团旗下，永远跟党走</a:t>
            </a:r>
            <a:endParaRPr lang="zh-CN" alt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方正舒体" pitchFamily="2" charset="-122"/>
              <a:ea typeface="方正舒体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" y="1288380"/>
            <a:ext cx="91439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方正魏碑简体" pitchFamily="2" charset="-122"/>
                <a:ea typeface="方正魏碑简体" pitchFamily="2" charset="-122"/>
              </a:rPr>
              <a:t>生物医学工程学院</a:t>
            </a:r>
            <a:endParaRPr lang="zh-CN" alt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方正魏碑简体" pitchFamily="2" charset="-122"/>
              <a:ea typeface="方正魏碑简体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80" y="3118197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方正舒体" pitchFamily="2" charset="-122"/>
                <a:ea typeface="方正舒体" pitchFamily="2" charset="-122"/>
              </a:rPr>
              <a:t>诗歌朗诵大赛</a:t>
            </a:r>
            <a:endParaRPr lang="zh-CN" alt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方正舒体" pitchFamily="2" charset="-122"/>
              <a:ea typeface="方正舒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52728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-0.25 E" pathEditMode="relative" ptsTypes="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2051720" y="7987"/>
            <a:ext cx="5040000" cy="5040000"/>
            <a:chOff x="2051720" y="7987"/>
            <a:chExt cx="5040000" cy="5040000"/>
          </a:xfrm>
        </p:grpSpPr>
        <p:sp>
          <p:nvSpPr>
            <p:cNvPr id="5" name="同心圆 4"/>
            <p:cNvSpPr/>
            <p:nvPr/>
          </p:nvSpPr>
          <p:spPr>
            <a:xfrm>
              <a:off x="2051720" y="7987"/>
              <a:ext cx="5040000" cy="5040000"/>
            </a:xfrm>
            <a:prstGeom prst="donut">
              <a:avLst>
                <a:gd name="adj" fmla="val 10789"/>
              </a:avLst>
            </a:prstGeom>
            <a:solidFill>
              <a:srgbClr val="FFFF00">
                <a:alpha val="48000"/>
              </a:srgbClr>
            </a:solidFill>
            <a:ln>
              <a:solidFill>
                <a:srgbClr val="FFFF00">
                  <a:alpha val="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6" name="五角星 5"/>
            <p:cNvSpPr/>
            <p:nvPr/>
          </p:nvSpPr>
          <p:spPr>
            <a:xfrm>
              <a:off x="2699792" y="641797"/>
              <a:ext cx="3744416" cy="3514130"/>
            </a:xfrm>
            <a:prstGeom prst="star5">
              <a:avLst/>
            </a:prstGeom>
            <a:solidFill>
              <a:srgbClr val="FFFF00">
                <a:alpha val="48000"/>
              </a:srgbClr>
            </a:solidFill>
            <a:ln>
              <a:solidFill>
                <a:srgbClr val="FFFF00">
                  <a:alpha val="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11" name="图片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195" y="2398862"/>
            <a:ext cx="2983425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8459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08642E-6 L -0.28056 -0.0784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028" y="-3920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97531E-6 L -0.27552 -0.1034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785" y="-5185"/>
                                    </p:animMotion>
                                  </p:childTnLst>
                                </p:cTn>
                              </p:par>
                              <p:par>
                                <p:cTn id="14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755856" y="709836"/>
            <a:ext cx="2520000" cy="2520000"/>
            <a:chOff x="2051720" y="7987"/>
            <a:chExt cx="5040000" cy="5040000"/>
          </a:xfrm>
          <a:solidFill>
            <a:srgbClr val="FFFF00"/>
          </a:solidFill>
        </p:grpSpPr>
        <p:sp>
          <p:nvSpPr>
            <p:cNvPr id="3" name="同心圆 2"/>
            <p:cNvSpPr/>
            <p:nvPr/>
          </p:nvSpPr>
          <p:spPr>
            <a:xfrm>
              <a:off x="2051720" y="7987"/>
              <a:ext cx="5040000" cy="5040000"/>
            </a:xfrm>
            <a:prstGeom prst="donut">
              <a:avLst>
                <a:gd name="adj" fmla="val 10789"/>
              </a:avLst>
            </a:prstGeom>
            <a:grpFill/>
            <a:ln>
              <a:solidFill>
                <a:srgbClr val="FFFF00">
                  <a:alpha val="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4" name="五角星 3"/>
            <p:cNvSpPr/>
            <p:nvPr/>
          </p:nvSpPr>
          <p:spPr>
            <a:xfrm>
              <a:off x="2699792" y="641797"/>
              <a:ext cx="3744416" cy="3514130"/>
            </a:xfrm>
            <a:prstGeom prst="star5">
              <a:avLst/>
            </a:prstGeom>
            <a:grpFill/>
            <a:ln>
              <a:solidFill>
                <a:srgbClr val="FFFF00">
                  <a:alpha val="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3705369" cy="7494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00905" y="82336"/>
            <a:ext cx="34676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方正魏碑简体" pitchFamily="2" charset="-122"/>
                <a:ea typeface="方正魏碑简体" pitchFamily="2" charset="-122"/>
              </a:rPr>
              <a:t>生物医学工程学院</a:t>
            </a:r>
            <a:endParaRPr lang="zh-CN" altLang="en-US" sz="32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方正魏碑简体" pitchFamily="2" charset="-122"/>
              <a:ea typeface="方正魏碑简体" pitchFamily="2" charset="-122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7756" y="1905273"/>
            <a:ext cx="2983425" cy="3672408"/>
          </a:xfrm>
          <a:prstGeom prst="rect">
            <a:avLst/>
          </a:prstGeom>
        </p:spPr>
      </p:pic>
      <p:sp>
        <p:nvSpPr>
          <p:cNvPr id="8" name="圆角矩形 7"/>
          <p:cNvSpPr/>
          <p:nvPr/>
        </p:nvSpPr>
        <p:spPr>
          <a:xfrm>
            <a:off x="3923928" y="965746"/>
            <a:ext cx="6336704" cy="3550219"/>
          </a:xfrm>
          <a:prstGeom prst="roundRect">
            <a:avLst/>
          </a:prstGeom>
          <a:solidFill>
            <a:schemeClr val="bg1">
              <a:alpha val="56000"/>
            </a:schemeClr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779" y="1419622"/>
            <a:ext cx="3219798" cy="3963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471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755856" y="709836"/>
            <a:ext cx="2520000" cy="2520000"/>
            <a:chOff x="2051720" y="7987"/>
            <a:chExt cx="5040000" cy="5040000"/>
          </a:xfrm>
          <a:solidFill>
            <a:srgbClr val="FFFF00"/>
          </a:solidFill>
        </p:grpSpPr>
        <p:sp>
          <p:nvSpPr>
            <p:cNvPr id="3" name="同心圆 2"/>
            <p:cNvSpPr/>
            <p:nvPr/>
          </p:nvSpPr>
          <p:spPr>
            <a:xfrm>
              <a:off x="2051720" y="7987"/>
              <a:ext cx="5040000" cy="5040000"/>
            </a:xfrm>
            <a:prstGeom prst="donut">
              <a:avLst>
                <a:gd name="adj" fmla="val 10789"/>
              </a:avLst>
            </a:prstGeom>
            <a:grpFill/>
            <a:ln>
              <a:solidFill>
                <a:srgbClr val="FFFF00">
                  <a:alpha val="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4" name="五角星 3"/>
            <p:cNvSpPr/>
            <p:nvPr/>
          </p:nvSpPr>
          <p:spPr>
            <a:xfrm>
              <a:off x="2699792" y="641797"/>
              <a:ext cx="3744416" cy="3514130"/>
            </a:xfrm>
            <a:prstGeom prst="star5">
              <a:avLst/>
            </a:prstGeom>
            <a:grpFill/>
            <a:ln>
              <a:solidFill>
                <a:srgbClr val="FFFF00">
                  <a:alpha val="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3705369" cy="7494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100905" y="82336"/>
            <a:ext cx="34676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方正魏碑简体" pitchFamily="2" charset="-122"/>
                <a:ea typeface="方正魏碑简体" pitchFamily="2" charset="-122"/>
              </a:rPr>
              <a:t>生物医学工程学院</a:t>
            </a:r>
            <a:endParaRPr lang="zh-CN" altLang="en-US" sz="32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方正魏碑简体" pitchFamily="2" charset="-122"/>
              <a:ea typeface="方正魏碑简体" pitchFamily="2" charset="-122"/>
            </a:endParaRPr>
          </a:p>
        </p:txBody>
      </p:sp>
      <p:sp>
        <p:nvSpPr>
          <p:cNvPr id="8" name="圆角矩形 7"/>
          <p:cNvSpPr/>
          <p:nvPr/>
        </p:nvSpPr>
        <p:spPr>
          <a:xfrm>
            <a:off x="3923928" y="965746"/>
            <a:ext cx="6336704" cy="3550219"/>
          </a:xfrm>
          <a:prstGeom prst="roundRect">
            <a:avLst/>
          </a:prstGeom>
          <a:solidFill>
            <a:schemeClr val="bg1">
              <a:alpha val="56000"/>
            </a:schemeClr>
          </a:solidFill>
          <a:ln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5504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0"/>
            <a:ext cx="3705369" cy="7494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" y="1288380"/>
            <a:ext cx="91439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方正魏碑简体" pitchFamily="2" charset="-122"/>
                <a:ea typeface="方正魏碑简体" pitchFamily="2" charset="-122"/>
              </a:rPr>
              <a:t>生物医学工程学院</a:t>
            </a:r>
            <a:endParaRPr lang="zh-CN" alt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方正魏碑简体" pitchFamily="2" charset="-122"/>
              <a:ea typeface="方正魏碑简体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" y="221171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方正舒体" pitchFamily="2" charset="-122"/>
                <a:ea typeface="方正舒体" pitchFamily="2" charset="-122"/>
              </a:rPr>
              <a:t>相聚团旗下，永远跟党走</a:t>
            </a:r>
            <a:endParaRPr lang="zh-CN" alt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方正舒体" pitchFamily="2" charset="-122"/>
              <a:ea typeface="方正舒体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" y="3154437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方正舒体" pitchFamily="2" charset="-122"/>
                <a:ea typeface="方正舒体" pitchFamily="2" charset="-122"/>
              </a:rPr>
              <a:t>诗歌朗诵大赛</a:t>
            </a:r>
            <a:endParaRPr lang="zh-CN" alt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方正舒体" pitchFamily="2" charset="-122"/>
              <a:ea typeface="方正舒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8746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54</Words>
  <Application>Microsoft Office PowerPoint</Application>
  <PresentationFormat>全屏显示(16:9)</PresentationFormat>
  <Paragraphs>12</Paragraphs>
  <Slides>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Tsin</dc:creator>
  <cp:lastModifiedBy>Tsin</cp:lastModifiedBy>
  <cp:revision>20</cp:revision>
  <dcterms:created xsi:type="dcterms:W3CDTF">2012-05-12T12:24:00Z</dcterms:created>
  <dcterms:modified xsi:type="dcterms:W3CDTF">2012-05-15T16:32:43Z</dcterms:modified>
</cp:coreProperties>
</file>