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Default Extension="fntdata" ContentType="application/x-fontdata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embeddedFontLst>
    <p:embeddedFont>
      <p:font typeface="Candara" pitchFamily="34" charset="0"/>
      <p:regular r:id="rId3"/>
      <p:bold r:id="rId4"/>
      <p:italic r:id="rId5"/>
      <p:boldItalic r:id="rId6"/>
    </p:embeddedFont>
    <p:embeddedFont>
      <p:font typeface="Calibri" pitchFamily="34" charset="0"/>
      <p:regular r:id="rId7"/>
      <p:bold r:id="rId8"/>
      <p:italic r:id="rId9"/>
      <p:boldItalic r:id="rId10"/>
    </p:embeddedFont>
    <p:embeddedFont>
      <p:font typeface="PMingLiU" pitchFamily="18" charset="-120"/>
      <p:regular r:id="rId11"/>
    </p:embeddedFont>
    <p:embeddedFont>
      <p:font typeface="Chiller" pitchFamily="82" charset="0"/>
      <p:regular r:id="rId12"/>
    </p:embeddedFont>
  </p:embeddedFontLst>
  <p:custDataLst>
    <p:tags r:id="rId13"/>
  </p:custDataLst>
  <p:defaultTextStyle>
    <a:defPPr>
      <a:defRPr lang="zh-TW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99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tags" Target="tags/tag1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font" Target="fonts/font10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viewProps" Target="viewProp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:\Users\Shai Schwartz\Work\VisualBee\Public\Photos\woman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148064" y="2132856"/>
            <a:ext cx="3024336" cy="2016224"/>
          </a:xfrm>
        </p:spPr>
        <p:txBody>
          <a:bodyPr/>
          <a:lstStyle>
            <a:lvl1pPr algn="l">
              <a:defRPr sz="3200">
                <a:solidFill>
                  <a:schemeClr val="bg2"/>
                </a:solidFill>
                <a:latin typeface="Chiller" pitchFamily="82" charset="0"/>
              </a:defRPr>
            </a:lvl1pPr>
          </a:lstStyle>
          <a:p>
            <a:pPr lvl="0"/>
            <a:r>
              <a:rPr lang="zh-TW" altLang="en-US" noProof="0" smtClean="0"/>
              <a:t>按一下以編輯母片標題樣式</a:t>
            </a:r>
            <a:endParaRPr lang="en-US" noProof="0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148064" y="4293096"/>
            <a:ext cx="2808312" cy="1296144"/>
          </a:xfrm>
        </p:spPr>
        <p:txBody>
          <a:bodyPr/>
          <a:lstStyle>
            <a:lvl1pPr marL="0" indent="0" algn="l">
              <a:buFontTx/>
              <a:buNone/>
              <a:defRPr sz="1800">
                <a:solidFill>
                  <a:schemeClr val="tx2">
                    <a:lumMod val="50000"/>
                  </a:schemeClr>
                </a:solidFill>
              </a:defRPr>
            </a:lvl1pPr>
          </a:lstStyle>
          <a:p>
            <a:pPr lvl="0"/>
            <a:r>
              <a:rPr lang="zh-TW" altLang="en-US" noProof="0" smtClean="0"/>
              <a:t>按一下以編輯母片副標題樣式</a:t>
            </a:r>
            <a:endParaRPr lang="en-US" noProof="0" dirty="0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47638" y="6402388"/>
            <a:ext cx="2133600" cy="304800"/>
          </a:xfrm>
          <a:prstGeom prst="rect">
            <a:avLst/>
          </a:prstGeom>
          <a:extLst>
            <a:ext uri="{909E8E84-426E-40DD-AFC4-6F175D3DCCD1}"/>
          </a:extLst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solidFill>
                  <a:srgbClr val="FFFFFF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CC05A1D-1197-4AF8-9096-A790015C3206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2388"/>
            <a:ext cx="2895600" cy="30480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72275" y="6402388"/>
            <a:ext cx="2133600" cy="304800"/>
          </a:xfrm>
        </p:spPr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CEF7D955-7018-4303-B9F9-7741DD46B70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4E2E7DA-24E0-4A4E-A33A-7005C40CC929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C3E4B21-4B41-4CA4-AEE1-9767E7C58FE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870BB415-74E2-47C9-99CF-44EAC2999506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860027-F438-4465-BC5B-1ADA1FCC36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97F9062-0C2B-4891-8F8F-FBEB9FB2C846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4F9F6ED-2819-4EB6-90EA-409E36AECA7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32401FD8-492A-4102-A25F-BD4CB3608CF6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F3DACA-96BA-4AD4-B932-ACC9FF7F061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6200" y="6553200"/>
            <a:ext cx="2133600" cy="30480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A7314872-B2F1-4C87-8AC5-BC5B6F3B23F7}" type="datetimeFigureOut">
              <a:rPr lang="zh-TW" altLang="en-US"/>
              <a:pPr>
                <a:defRPr/>
              </a:pPr>
              <a:t>2012/5/16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5F60BE-73C2-4860-992E-42851773C44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 descr="C:\Users\Shai Schwartz\Work\VisualBee\Public\Photos\woman3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5888"/>
            <a:ext cx="60039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412875"/>
            <a:ext cx="8640762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smtClean="0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 smtClean="0">
                <a:solidFill>
                  <a:srgbClr val="000000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A0859F8-846B-47F3-87CA-D4811157836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3200" b="1">
          <a:ln w="9525">
            <a:noFill/>
          </a:ln>
          <a:solidFill>
            <a:srgbClr val="DAE6FE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DAE6FE"/>
          </a:solidFill>
          <a:latin typeface="Candar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DAE6FE"/>
          </a:solidFill>
          <a:latin typeface="Candar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DAE6FE"/>
          </a:solidFill>
          <a:latin typeface="Candar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DAE6FE"/>
          </a:solidFill>
          <a:latin typeface="Candar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400">
          <a:solidFill>
            <a:srgbClr val="D9D9D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>
          <a:solidFill>
            <a:srgbClr val="D9D9D9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>
          <a:solidFill>
            <a:srgbClr val="D9D9D9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rgbClr val="D9D9D9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1600">
          <a:solidFill>
            <a:srgbClr val="D9D9D9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51pptmoban.com/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文字方塊 1"/>
          <p:cNvSpPr txBox="1">
            <a:spLocks noChangeArrowheads="1"/>
          </p:cNvSpPr>
          <p:nvPr/>
        </p:nvSpPr>
        <p:spPr bwMode="auto">
          <a:xfrm>
            <a:off x="12700" y="12700"/>
            <a:ext cx="12700" cy="1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zh-TW" altLang="en-US">
              <a:latin typeface="Candara" pitchFamily="34" charset="0"/>
            </a:endParaRPr>
          </a:p>
        </p:txBody>
      </p:sp>
      <p:sp>
        <p:nvSpPr>
          <p:cNvPr id="8194" name="標題 2"/>
          <p:cNvSpPr>
            <a:spLocks noGrp="1"/>
          </p:cNvSpPr>
          <p:nvPr>
            <p:ph type="ctrTitle"/>
          </p:nvPr>
        </p:nvSpPr>
        <p:spPr>
          <a:xfrm>
            <a:off x="5148263" y="2133600"/>
            <a:ext cx="3024187" cy="2016125"/>
          </a:xfrm>
        </p:spPr>
        <p:txBody>
          <a:bodyPr/>
          <a:lstStyle/>
          <a:p>
            <a:endParaRPr lang="zh-TW" altLang="en-US" smtClean="0">
              <a:ln>
                <a:noFill/>
              </a:ln>
              <a:ea typeface="PMingLiU" pitchFamily="18" charset="-120"/>
            </a:endParaRPr>
          </a:p>
        </p:txBody>
      </p:sp>
      <p:sp>
        <p:nvSpPr>
          <p:cNvPr id="4" name="副標題 3"/>
          <p:cNvSpPr>
            <a:spLocks noGrp="1"/>
          </p:cNvSpPr>
          <p:nvPr>
            <p:ph type="subTitle" idx="1"/>
          </p:nvPr>
        </p:nvSpPr>
        <p:spPr>
          <a:xfrm>
            <a:off x="5148263" y="4292600"/>
            <a:ext cx="2808287" cy="1296988"/>
          </a:xfrm>
        </p:spPr>
        <p:txBody>
          <a:bodyPr/>
          <a:lstStyle/>
          <a:p>
            <a:endParaRPr lang="zh-TW" altLang="en-US" smtClean="0">
              <a:solidFill>
                <a:srgbClr val="074ED8"/>
              </a:solidFill>
              <a:ea typeface="PMingLiU" pitchFamily="18" charset="-12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63575" y="352425"/>
            <a:ext cx="4933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/>
              <a:t>51PPT</a:t>
            </a:r>
            <a:r>
              <a:rPr lang="zh-CN" altLang="en-US"/>
              <a:t>模板网 </a:t>
            </a:r>
            <a:r>
              <a:rPr lang="en-US" altLang="zh-CN">
                <a:hlinkClick r:id="rId3"/>
              </a:rPr>
              <a:t>www.51pptmoban.com</a:t>
            </a:r>
            <a:r>
              <a:rPr lang="en-US" altLang="zh-CN"/>
              <a:t> </a:t>
            </a:r>
            <a:r>
              <a:rPr lang="zh-CN" altLang="en-US"/>
              <a:t>搜集整理</a:t>
            </a:r>
          </a:p>
        </p:txBody>
      </p:sp>
    </p:spTree>
    <p:custDataLst>
      <p:tags r:id="rId1"/>
    </p:custDataLst>
  </p:cSld>
  <p:clrMapOvr>
    <a:masterClrMapping/>
  </p:clrMapOvr>
  <p:transition spd="slow">
    <p:cover dir="u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SCHEMEID" val="10010155"/>
  <p:tag name="VBSTYLEID" val="10010006"/>
  <p:tag name="VBKEEPTEMPLATE" val="0"/>
  <p:tag name="VBMOOD" val="6"/>
  <p:tag name="VBPRESENTATIONTRANSITION" val="ppEffectCoverUp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BLAYOUTID" val="106017"/>
  <p:tag name="VBANIMATE" val="1"/>
</p:tagLst>
</file>

<file path=ppt/theme/theme1.xml><?xml version="1.0" encoding="utf-8"?>
<a:theme xmlns:a="http://schemas.openxmlformats.org/drawingml/2006/main" name="Teenage">
  <a:themeElements>
    <a:clrScheme name="Deep Blue">
      <a:dk1>
        <a:sysClr val="windowText" lastClr="000000"/>
      </a:dk1>
      <a:lt1>
        <a:sysClr val="window" lastClr="FFFFFF"/>
      </a:lt1>
      <a:dk2>
        <a:srgbClr val="0442BF"/>
      </a:dk2>
      <a:lt2>
        <a:srgbClr val="C2D6FD"/>
      </a:lt2>
      <a:accent1>
        <a:srgbClr val="4581FB"/>
      </a:accent1>
      <a:accent2>
        <a:srgbClr val="40AFFF"/>
      </a:accent2>
      <a:accent3>
        <a:srgbClr val="55A603"/>
      </a:accent3>
      <a:accent4>
        <a:srgbClr val="467302"/>
      </a:accent4>
      <a:accent5>
        <a:srgbClr val="3E5902"/>
      </a:accent5>
      <a:accent6>
        <a:srgbClr val="0070C0"/>
      </a:accent6>
      <a:hlink>
        <a:srgbClr val="CC4028"/>
      </a:hlink>
      <a:folHlink>
        <a:srgbClr val="D95E20"/>
      </a:folHlink>
    </a:clrScheme>
    <a:fontScheme name="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SBUSI_TXT_The_Bos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I_TXT_The_Bos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I_TXT_The_Bos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I_TXT_The_Bos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I_TXT_The_Bos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SBUSI_TXT_The_Bos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SBUSI_TXT_The_Bos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9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演示文稿设计模板</vt:lpstr>
      </vt:variant>
      <vt:variant>
        <vt:i4>7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Candara</vt:lpstr>
      <vt:lpstr>宋体</vt:lpstr>
      <vt:lpstr>Arial</vt:lpstr>
      <vt:lpstr>Calibri</vt:lpstr>
      <vt:lpstr>PMingLiU</vt:lpstr>
      <vt:lpstr>Chiller</vt:lpstr>
      <vt:lpstr>Teenage</vt:lpstr>
      <vt:lpstr>Teenage</vt:lpstr>
      <vt:lpstr>Teenage</vt:lpstr>
      <vt:lpstr>Teenage</vt:lpstr>
      <vt:lpstr>Teenage</vt:lpstr>
      <vt:lpstr>Teenage</vt:lpstr>
      <vt:lpstr>Teenage</vt:lpstr>
      <vt:lpstr>幻灯片 1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Your User Name</dc:creator>
  <cp:lastModifiedBy>pc</cp:lastModifiedBy>
  <cp:revision>4</cp:revision>
  <dcterms:created xsi:type="dcterms:W3CDTF">2012-01-04T07:48:49Z</dcterms:created>
  <dcterms:modified xsi:type="dcterms:W3CDTF">2012-05-16T05:37:31Z</dcterms:modified>
</cp:coreProperties>
</file>