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53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F4238-B5FC-40E6-9BD9-F25E63AC8AFB}" type="datetimeFigureOut">
              <a:rPr lang="zh-CN" altLang="en-US" smtClean="0"/>
              <a:pPr/>
              <a:t>2012-5-16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8E63D-E590-417E-9B06-A165E2F34D7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2400300"/>
            <a:ext cx="6172200" cy="6743700"/>
          </a:xfrm>
        </p:spPr>
        <p:txBody>
          <a:bodyPr>
            <a:noAutofit/>
          </a:bodyPr>
          <a:lstStyle/>
          <a:p>
            <a:r>
              <a:rPr lang="en-US" sz="1400" b="1" kern="1200" dirty="0" smtClean="0">
                <a:solidFill>
                  <a:schemeClr val="tx1"/>
                </a:solidFill>
                <a:latin typeface="+mn-lt"/>
                <a:ea typeface="+mn-ea"/>
                <a:cs typeface="+mn-cs"/>
              </a:rPr>
              <a:t>Custom animation effects: open book </a:t>
            </a:r>
          </a:p>
          <a:p>
            <a:r>
              <a:rPr lang="en-US" sz="1400" kern="1200" dirty="0" smtClean="0">
                <a:solidFill>
                  <a:schemeClr val="tx1"/>
                </a:solidFill>
                <a:latin typeface="+mn-lt"/>
                <a:ea typeface="+mn-ea"/>
                <a:cs typeface="+mn-cs"/>
              </a:rPr>
              <a:t>(Difficult)</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Tip: </a:t>
            </a:r>
            <a:r>
              <a:rPr lang="en-US" sz="1200" baseline="0" dirty="0" smtClean="0"/>
              <a:t>Y</a:t>
            </a:r>
            <a:r>
              <a:rPr lang="en-US" sz="1200" b="0" baseline="0" dirty="0" smtClean="0"/>
              <a:t>ou will need to use drawing guides and the ruler to position the objects on this slide.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dirty="0" smtClean="0"/>
              <a:t>To display the drawing guides and the ruler,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r>
              <a:rPr lang="en-US" sz="1200" baseline="0" dirty="0" smtClean="0"/>
              <a:t> The spine of the book will be aligned to the vertical drawing guide.</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View</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Show/Hide</a:t>
            </a:r>
            <a:r>
              <a:rPr lang="en-US" sz="1200" kern="1200" dirty="0" smtClean="0">
                <a:solidFill>
                  <a:schemeClr val="tx1"/>
                </a:solidFill>
                <a:latin typeface="+mn-lt"/>
                <a:ea typeface="+mn-ea"/>
                <a:cs typeface="+mn-cs"/>
              </a:rPr>
              <a:t> group, select </a:t>
            </a:r>
            <a:r>
              <a:rPr lang="en-US" sz="1200" b="1" kern="1200" dirty="0" smtClean="0">
                <a:solidFill>
                  <a:schemeClr val="tx1"/>
                </a:solidFill>
                <a:latin typeface="+mn-lt"/>
                <a:ea typeface="+mn-ea"/>
                <a:cs typeface="+mn-cs"/>
              </a:rPr>
              <a:t>Ruler</a:t>
            </a:r>
            <a:r>
              <a:rPr lang="en-US" sz="1200" kern="1200" dirty="0" smtClean="0">
                <a:solidFill>
                  <a:schemeClr val="tx1"/>
                </a:solidFill>
                <a:latin typeface="+mn-lt"/>
                <a:ea typeface="+mn-ea"/>
                <a:cs typeface="+mn-cs"/>
              </a:rPr>
              <a:t>. </a:t>
            </a:r>
            <a:endParaRPr lang="en-US" sz="1200" dirty="0" smtClean="0"/>
          </a:p>
          <a:p>
            <a:pPr marL="228600" lvl="0" indent="-228600">
              <a:buFont typeface="Arial" pitchFamily="34" charset="0"/>
              <a:buNone/>
            </a:pPr>
            <a:endParaRPr lang="en-US" sz="1200" b="1" kern="1200" dirty="0" smtClean="0">
              <a:solidFill>
                <a:schemeClr val="tx1"/>
              </a:solidFill>
              <a:latin typeface="+mn-lt"/>
              <a:ea typeface="+mn-ea"/>
              <a:cs typeface="+mn-cs"/>
            </a:endParaRPr>
          </a:p>
          <a:p>
            <a:pPr marL="228600" lvl="0" indent="-228600">
              <a:buFont typeface="Arial" pitchFamily="34" charset="0"/>
              <a:buNone/>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first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Select the rounded rectangle.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b="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rounded rectangle, d</a:t>
            </a:r>
            <a:r>
              <a:rPr lang="en-US" sz="1200" kern="1200" dirty="0" smtClean="0">
                <a:solidFill>
                  <a:schemeClr val="tx1"/>
                </a:solidFill>
                <a:latin typeface="+mn-lt"/>
                <a:ea typeface="+mn-ea"/>
                <a:cs typeface="+mn-cs"/>
              </a:rPr>
              <a:t>rag the yellow diamond adjustment handle to the left to decrease the amount of rounding on the corners.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Right </a:t>
            </a:r>
            <a:r>
              <a:rPr lang="en-US" sz="1200" kern="1200" dirty="0" smtClean="0">
                <a:solidFill>
                  <a:schemeClr val="tx1"/>
                </a:solidFill>
                <a:latin typeface="+mn-lt"/>
                <a:ea typeface="+mn-ea"/>
                <a:cs typeface="+mn-cs"/>
              </a:rPr>
              <a:t>(first row, fourth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 </a:t>
            </a:r>
            <a:r>
              <a:rPr lang="en-US" sz="1200" b="0" kern="1200" dirty="0" smtClean="0">
                <a:solidFill>
                  <a:schemeClr val="tx1"/>
                </a:solidFill>
                <a:latin typeface="+mn-lt"/>
                <a:ea typeface="+mn-ea"/>
                <a:cs typeface="+mn-cs"/>
              </a:rPr>
              <a:t>(sixth row, sixth option from the left).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sixth option from the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Circle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 and 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Material</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Standard</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Warm</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Matte </a:t>
            </a:r>
            <a:r>
              <a:rPr lang="en-US" sz="1200" b="0" kern="1200" dirty="0" smtClean="0">
                <a:solidFill>
                  <a:schemeClr val="tx1"/>
                </a:solidFill>
                <a:latin typeface="+mn-lt"/>
                <a:ea typeface="+mn-ea"/>
                <a:cs typeface="+mn-cs"/>
              </a:rPr>
              <a:t>(second option from the left)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Three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Point </a:t>
            </a:r>
            <a:r>
              <a:rPr lang="en-US" sz="1200" b="0" kern="1200" dirty="0" smtClean="0">
                <a:solidFill>
                  <a:schemeClr val="tx1"/>
                </a:solidFill>
                <a:latin typeface="+mn-lt"/>
                <a:ea typeface="+mn-ea"/>
                <a:cs typeface="+mn-cs"/>
              </a:rPr>
              <a:t>(first row, first option from the 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rounded rectangle until the left edge is against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b="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second shape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duplicate rectangle until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a:t>
            </a:r>
            <a:r>
              <a:rPr lang="en-US" sz="1200" b="1" kern="1200" dirty="0" smtClean="0">
                <a:solidFill>
                  <a:schemeClr val="tx1"/>
                </a:solidFill>
                <a:latin typeface="+mn-lt"/>
                <a:ea typeface="+mn-ea"/>
                <a:cs typeface="+mn-cs"/>
              </a:rPr>
              <a:t> 50%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Black, Text 1 </a:t>
            </a:r>
            <a:r>
              <a:rPr lang="en-US" sz="1200" b="0" kern="1200" baseline="0" dirty="0" smtClean="0">
                <a:solidFill>
                  <a:schemeClr val="tx1"/>
                </a:solidFill>
                <a:latin typeface="+mn-lt"/>
                <a:ea typeface="+mn-ea"/>
                <a:cs typeface="+mn-cs"/>
              </a:rPr>
              <a:t>(first row, second option from the left).</a:t>
            </a:r>
            <a:endParaRPr lang="en-US" sz="1200" kern="1200" dirty="0" smtClean="0">
              <a:solidFill>
                <a:schemeClr val="tx1"/>
              </a:solidFill>
              <a:latin typeface="+mn-lt"/>
              <a:ea typeface="+mn-ea"/>
              <a:cs typeface="+mn-cs"/>
            </a:endParaRP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the button next</a:t>
            </a:r>
            <a:r>
              <a:rPr lang="en-US" sz="1200" kern="1200" baseline="0" dirty="0" smtClean="0">
                <a:solidFill>
                  <a:schemeClr val="tx1"/>
                </a:solidFill>
                <a:latin typeface="+mn-lt"/>
                <a:ea typeface="+mn-ea"/>
                <a:cs typeface="+mn-cs"/>
              </a:rPr>
              <a: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None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third shape (first small rectangle</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first, larger rectangle on the slide.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Select the third, duplicate rectangle.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tools,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0.08”</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0.73”</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Diagonal </a:t>
            </a:r>
            <a:r>
              <a:rPr lang="en-US" sz="1200" kern="1200" dirty="0" smtClean="0">
                <a:solidFill>
                  <a:schemeClr val="tx1"/>
                </a:solidFill>
                <a:latin typeface="+mn-lt"/>
                <a:ea typeface="+mn-ea"/>
                <a:cs typeface="+mn-cs"/>
              </a:rPr>
              <a:t>(first row, 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3-D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in the left pane, and then in the </a:t>
            </a:r>
            <a:r>
              <a:rPr lang="en-US" sz="1200" b="1" kern="1200" dirty="0" smtClean="0">
                <a:solidFill>
                  <a:schemeClr val="tx1"/>
                </a:solidFill>
                <a:latin typeface="+mn-lt"/>
                <a:ea typeface="+mn-ea"/>
                <a:cs typeface="+mn-cs"/>
              </a:rPr>
              <a:t>3-D Format</a:t>
            </a:r>
            <a:r>
              <a:rPr lang="en-US" sz="1200" kern="1200" dirty="0" smtClean="0">
                <a:solidFill>
                  <a:schemeClr val="tx1"/>
                </a:solidFill>
                <a:latin typeface="+mn-lt"/>
                <a:ea typeface="+mn-ea"/>
                <a:cs typeface="+mn-cs"/>
              </a:rPr>
              <a:t> pane, do the following:</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Bevel</a:t>
            </a:r>
            <a:r>
              <a:rPr lang="en-US" sz="1200" kern="1200" dirty="0" smtClean="0">
                <a:solidFill>
                  <a:schemeClr val="tx1"/>
                </a:solidFill>
                <a:latin typeface="+mn-lt"/>
                <a:ea typeface="+mn-ea"/>
                <a:cs typeface="+mn-cs"/>
              </a:rPr>
              <a:t>, next to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kern="120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Lighting</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Neutral</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Soft </a:t>
            </a:r>
            <a:r>
              <a:rPr lang="en-US" sz="1200" b="0" kern="1200" dirty="0" smtClean="0">
                <a:solidFill>
                  <a:schemeClr val="tx1"/>
                </a:solidFill>
                <a:latin typeface="+mn-lt"/>
                <a:ea typeface="+mn-ea"/>
                <a:cs typeface="+mn-cs"/>
              </a:rPr>
              <a:t>(first row, third option from the left)</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rest of the shapes (other small rectangles</a:t>
            </a:r>
            <a:r>
              <a:rPr lang="en-US" sz="1200" kern="1200" baseline="0" dirty="0" smtClean="0">
                <a:solidFill>
                  <a:schemeClr val="tx1"/>
                </a:solidFill>
                <a:latin typeface="+mn-lt"/>
                <a:ea typeface="+mn-ea"/>
                <a:cs typeface="+mn-cs"/>
              </a:rPr>
              <a:t> on the book spine)</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Book cover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Select the third, smaller rectangle.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 Repeat this process for a total of four thin, rounded rectangles. </a:t>
            </a:r>
          </a:p>
          <a:p>
            <a:pPr marL="228600" lvl="0" indent="-228600">
              <a:buFont typeface="+mj-lt"/>
              <a:buAutoNum type="arabicPeriod"/>
            </a:pPr>
            <a:r>
              <a:rPr lang="en-US" sz="1200" kern="1200" dirty="0" smtClean="0">
                <a:solidFill>
                  <a:schemeClr val="tx1"/>
                </a:solidFill>
                <a:latin typeface="+mn-lt"/>
                <a:ea typeface="+mn-ea"/>
                <a:cs typeface="+mn-cs"/>
              </a:rPr>
              <a:t>To position the four thin, rounded rectangles on the book spine, do the following:</a:t>
            </a:r>
          </a:p>
          <a:p>
            <a:pPr marL="685800" lvl="1" indent="-228600">
              <a:buFont typeface="Arial" pitchFamily="34" charset="0"/>
              <a:buChar char="•"/>
            </a:pPr>
            <a:r>
              <a:rPr lang="en-US" sz="1200" kern="1200" dirty="0" smtClean="0">
                <a:solidFill>
                  <a:schemeClr val="tx1"/>
                </a:solidFill>
                <a:latin typeface="+mn-lt"/>
                <a:ea typeface="+mn-ea"/>
                <a:cs typeface="+mn-cs"/>
              </a:rPr>
              <a:t>Drag the first rectangle 1.75”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second rectangle 0.75” above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third rectangle 0.75” below the horizontal drawing guide, with the left edge touching the vertical drawing guide.</a:t>
            </a:r>
          </a:p>
          <a:p>
            <a:pPr marL="685800" lvl="1" indent="-228600">
              <a:buFont typeface="Arial" pitchFamily="34" charset="0"/>
              <a:buChar char="•"/>
            </a:pPr>
            <a:r>
              <a:rPr lang="en-US" sz="1200" kern="1200" dirty="0" smtClean="0">
                <a:solidFill>
                  <a:schemeClr val="tx1"/>
                </a:solidFill>
                <a:latin typeface="+mn-lt"/>
                <a:ea typeface="+mn-ea"/>
                <a:cs typeface="+mn-cs"/>
              </a:rPr>
              <a:t>Drag the fourth rectangle 1.75” below the horizontal drawing guide, with the left edge touching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 </a:t>
            </a:r>
            <a:r>
              <a:rPr lang="en-US" sz="1200" kern="1200" dirty="0" smtClean="0">
                <a:solidFill>
                  <a:schemeClr val="tx1"/>
                </a:solidFill>
                <a:latin typeface="+mn-lt"/>
                <a:ea typeface="+mn-ea"/>
                <a:cs typeface="+mn-cs"/>
              </a:rPr>
              <a:t>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Selection Pane</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pane, double-click the group to edit the name, and then enter </a:t>
            </a:r>
            <a:r>
              <a:rPr lang="en-US" sz="1200" b="1" kern="1200" dirty="0" smtClean="0">
                <a:solidFill>
                  <a:schemeClr val="tx1"/>
                </a:solidFill>
                <a:latin typeface="+mn-lt"/>
                <a:ea typeface="+mn-ea"/>
                <a:cs typeface="+mn-cs"/>
              </a:rPr>
              <a:t>Book cover</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reproduce the first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rounded rectangle, drag the yellow diamond adjustment handle to the left to decrease</a:t>
            </a:r>
            <a:r>
              <a:rPr lang="en-US" sz="1200" kern="1200" baseline="0" dirty="0" smtClean="0">
                <a:solidFill>
                  <a:schemeClr val="tx1"/>
                </a:solidFill>
                <a:latin typeface="+mn-lt"/>
                <a:ea typeface="+mn-ea"/>
                <a:cs typeface="+mn-cs"/>
              </a:rPr>
              <a:t> the amount of rounding on the corners.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a:t>
            </a:r>
            <a:r>
              <a:rPr lang="en-US" sz="1200" kern="1200" dirty="0" smtClean="0">
                <a:solidFill>
                  <a:schemeClr val="tx1"/>
                </a:solidFill>
                <a:latin typeface="+mn-lt"/>
                <a:ea typeface="+mn-ea"/>
                <a:cs typeface="+mn-cs"/>
              </a:rPr>
              <a:t> (sixth row, sixth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 row, sixth option from the</a:t>
            </a:r>
            <a:r>
              <a:rPr lang="en-US" sz="1200" kern="1200" baseline="0" dirty="0" smtClean="0">
                <a:solidFill>
                  <a:schemeClr val="tx1"/>
                </a:solidFill>
                <a:latin typeface="+mn-lt"/>
                <a:ea typeface="+mn-ea"/>
                <a:cs typeface="+mn-cs"/>
              </a:rPr>
              <a:t> left).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 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guideline.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 </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second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pages</a:t>
            </a:r>
            <a:r>
              <a:rPr lang="en-US" sz="1200" kern="1200" baseline="0" dirty="0" smtClean="0">
                <a:solidFill>
                  <a:schemeClr val="tx1"/>
                </a:solidFill>
                <a:latin typeface="+mn-lt"/>
                <a:ea typeface="+mn-ea"/>
                <a:cs typeface="+mn-cs"/>
              </a:rPr>
              <a:t> 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Rectangle </a:t>
            </a:r>
            <a:r>
              <a:rPr lang="en-US" sz="1200" kern="1200" dirty="0" smtClean="0">
                <a:solidFill>
                  <a:schemeClr val="tx1"/>
                </a:solidFill>
                <a:latin typeface="+mn-lt"/>
                <a:ea typeface="+mn-ea"/>
                <a:cs typeface="+mn-cs"/>
              </a:rPr>
              <a:t>(first option from the left). On the slide, drag to draw a rectangle. </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4.33”</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five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35%</a:t>
            </a:r>
            <a:r>
              <a:rPr lang="en-US" sz="1200" kern="1200" dirty="0" smtClean="0">
                <a:solidFill>
                  <a:schemeClr val="tx1"/>
                </a:solidFill>
                <a:latin typeface="+mn-lt"/>
                <a:ea typeface="+mn-ea"/>
                <a:cs typeface="+mn-cs"/>
              </a:rPr>
              <a:t> (fifth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5% </a:t>
            </a:r>
            <a:r>
              <a:rPr lang="en-US" sz="1200" kern="1200" dirty="0" smtClean="0">
                <a:solidFill>
                  <a:schemeClr val="tx1"/>
                </a:solidFill>
                <a:latin typeface="+mn-lt"/>
                <a:ea typeface="+mn-ea"/>
                <a:cs typeface="+mn-cs"/>
              </a:rPr>
              <a:t>(second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5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in the left pane.</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pane, click the button next to </a:t>
            </a:r>
            <a:r>
              <a:rPr lang="en-US" sz="1200" b="1" kern="1200" dirty="0" smtClean="0">
                <a:solidFill>
                  <a:schemeClr val="tx1"/>
                </a:solidFill>
                <a:latin typeface="+mn-lt"/>
                <a:ea typeface="+mn-ea"/>
                <a:cs typeface="+mn-cs"/>
              </a:rPr>
              <a:t>Presets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Outer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(second row, first option from the left),</a:t>
            </a:r>
            <a:r>
              <a:rPr lang="en-US" sz="1200" kern="1200" baseline="0" dirty="0" smtClean="0">
                <a:solidFill>
                  <a:schemeClr val="tx1"/>
                </a:solidFill>
                <a:latin typeface="+mn-lt"/>
                <a:ea typeface="+mn-ea"/>
                <a:cs typeface="+mn-cs"/>
              </a:rPr>
              <a:t> and then</a:t>
            </a:r>
            <a:r>
              <a:rPr lang="en-US" sz="1200" kern="1200" dirty="0" smtClean="0">
                <a:solidFill>
                  <a:schemeClr val="tx1"/>
                </a:solidFill>
                <a:latin typeface="+mn-lt"/>
                <a:ea typeface="+mn-ea"/>
                <a:cs typeface="+mn-cs"/>
              </a:rPr>
              <a:t>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60%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touches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a:t>
            </a:r>
            <a:r>
              <a:rPr lang="en-US" sz="1200" b="1" kern="1200" dirty="0" smtClean="0">
                <a:solidFill>
                  <a:schemeClr val="tx1"/>
                </a:solidFill>
                <a:latin typeface="+mn-lt"/>
                <a:ea typeface="+mn-ea"/>
                <a:cs typeface="+mn-cs"/>
              </a:rPr>
              <a:t>e Home</a:t>
            </a:r>
            <a:r>
              <a:rPr lang="en-US" sz="1200" kern="1200" dirty="0" smtClean="0">
                <a:solidFill>
                  <a:schemeClr val="tx1"/>
                </a:solidFill>
                <a:latin typeface="+mn-lt"/>
                <a:ea typeface="+mn-ea"/>
                <a:cs typeface="+mn-cs"/>
              </a:rPr>
              <a:t> tab, in th</a:t>
            </a:r>
            <a:r>
              <a:rPr lang="en-US" sz="1200" b="1" kern="1200" dirty="0" smtClean="0">
                <a:solidFill>
                  <a:schemeClr val="tx1"/>
                </a:solidFill>
                <a:latin typeface="+mn-lt"/>
                <a:ea typeface="+mn-ea"/>
                <a:cs typeface="+mn-cs"/>
              </a:rPr>
              <a:t>e 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a:t>
            </a:r>
            <a:r>
              <a:rPr lang="en-US" sz="1200" b="1" kern="1200" dirty="0" smtClean="0">
                <a:solidFill>
                  <a:schemeClr val="tx1"/>
                </a:solidFill>
                <a:latin typeface="+mn-lt"/>
                <a:ea typeface="+mn-ea"/>
                <a:cs typeface="+mn-cs"/>
              </a:rPr>
              <a:t> 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a:t>
            </a:r>
            <a:r>
              <a:rPr lang="en-US" sz="1200" b="1" i="0" kern="1200" baseline="0" dirty="0" smtClean="0">
                <a:solidFill>
                  <a:schemeClr val="tx1"/>
                </a:solidFill>
                <a:latin typeface="+mn-lt"/>
                <a:ea typeface="+mn-ea"/>
                <a:cs typeface="+mn-cs"/>
              </a:rPr>
              <a:t> Slide</a:t>
            </a:r>
            <a:r>
              <a:rPr lang="en-US" sz="1200" b="0" i="0" kern="1200" baseline="0" dirty="0" smtClean="0">
                <a:solidFill>
                  <a:schemeClr val="tx1"/>
                </a:solidFill>
                <a:latin typeface="+mn-lt"/>
                <a:ea typeface="+mn-ea"/>
                <a:cs typeface="+mn-cs"/>
              </a:rPr>
              <a:t>.</a:t>
            </a:r>
            <a:endParaRPr lang="en-US" sz="1200" b="1" i="0" kern="1200" dirty="0" smtClean="0">
              <a:solidFill>
                <a:schemeClr val="tx1"/>
              </a:solidFill>
              <a:latin typeface="+mn-lt"/>
              <a:ea typeface="+mn-ea"/>
              <a:cs typeface="+mn-cs"/>
            </a:endParaRP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Press and hold CTRL, and then 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select the rectangle and the rounded rectangle </a:t>
            </a:r>
            <a:r>
              <a:rPr lang="en-US" sz="1200" i="0" kern="1200" dirty="0" smtClean="0">
                <a:solidFill>
                  <a:schemeClr val="tx1"/>
                </a:solidFill>
                <a:latin typeface="+mn-lt"/>
                <a:ea typeface="+mn-ea"/>
                <a:cs typeface="+mn-cs"/>
              </a:rPr>
              <a:t>to the left of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double-click the new group to edit the name, and then enter </a:t>
            </a:r>
            <a:r>
              <a:rPr lang="en-US" sz="1200" b="1" kern="1200" dirty="0" smtClean="0">
                <a:solidFill>
                  <a:schemeClr val="tx1"/>
                </a:solidFill>
                <a:latin typeface="+mn-lt"/>
                <a:ea typeface="+mn-ea"/>
                <a:cs typeface="+mn-cs"/>
              </a:rPr>
              <a:t>Inside-left pages</a:t>
            </a:r>
            <a:r>
              <a:rPr lang="en-US" sz="1200" kern="1200" dirty="0" smtClean="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pane, select the </a:t>
            </a:r>
            <a:r>
              <a:rPr lang="en-US" sz="1200" b="1" kern="1200" dirty="0" smtClean="0">
                <a:solidFill>
                  <a:schemeClr val="tx1"/>
                </a:solidFill>
                <a:latin typeface="+mn-lt"/>
                <a:ea typeface="+mn-ea"/>
                <a:cs typeface="+mn-cs"/>
              </a:rPr>
              <a:t>Inside-left pages </a:t>
            </a:r>
            <a:r>
              <a:rPr lang="en-US" sz="1200" b="0" kern="1200" dirty="0" smtClean="0">
                <a:solidFill>
                  <a:schemeClr val="tx1"/>
                </a:solidFill>
                <a:latin typeface="+mn-lt"/>
                <a:ea typeface="+mn-ea"/>
                <a:cs typeface="+mn-cs"/>
              </a:rPr>
              <a:t>group. </a:t>
            </a:r>
            <a:endParaRPr lang="en-US" sz="1200" b="1"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 and 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b="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double-click the new group to edit the name, and then enter </a:t>
            </a:r>
            <a:r>
              <a:rPr lang="en-US" sz="1200" b="1" kern="1200" dirty="0" smtClean="0">
                <a:solidFill>
                  <a:schemeClr val="tx1"/>
                </a:solidFill>
                <a:latin typeface="+mn-lt"/>
                <a:ea typeface="+mn-ea"/>
                <a:cs typeface="+mn-cs"/>
              </a:rPr>
              <a:t>Inside-right pages</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to Slide</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mj-lt"/>
              <a:buAutoNum type="arabicPeriod"/>
            </a:pPr>
            <a:r>
              <a:rPr lang="en-US" sz="1200" b="0" i="0" kern="1200" dirty="0" smtClean="0">
                <a:solidFill>
                  <a:schemeClr val="tx1"/>
                </a:solidFill>
                <a:latin typeface="+mn-lt"/>
                <a:ea typeface="+mn-ea"/>
                <a:cs typeface="+mn-cs"/>
              </a:rPr>
              <a:t>Click</a:t>
            </a:r>
            <a:r>
              <a:rPr lang="en-US" sz="1200" b="0" i="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None/>
            </a:pPr>
            <a:r>
              <a:rPr lang="en-US" sz="1200" kern="1200" dirty="0" smtClean="0">
                <a:solidFill>
                  <a:schemeClr val="tx1"/>
                </a:solidFill>
                <a:latin typeface="+mn-lt"/>
                <a:ea typeface="+mn-ea"/>
                <a:cs typeface="+mn-cs"/>
              </a:rPr>
              <a:t> </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effects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kern="1200" dirty="0" smtClean="0">
                <a:solidFill>
                  <a:schemeClr val="tx1"/>
                </a:solidFill>
                <a:latin typeface="+mn-lt"/>
                <a:ea typeface="+mn-ea"/>
                <a:cs typeface="+mn-cs"/>
              </a:rPr>
              <a:t>, and then on the slide, drag to draw a text box. </a:t>
            </a:r>
          </a:p>
          <a:p>
            <a:pPr marL="228600" lvl="0" indent="-228600">
              <a:buFont typeface="+mj-lt"/>
              <a:buAutoNum type="arabicPeriod"/>
            </a:pPr>
            <a:r>
              <a:rPr lang="en-US" sz="1200" kern="1200" dirty="0" smtClean="0">
                <a:solidFill>
                  <a:schemeClr val="tx1"/>
                </a:solidFill>
                <a:latin typeface="+mn-lt"/>
                <a:ea typeface="+mn-ea"/>
                <a:cs typeface="+mn-cs"/>
              </a:rPr>
              <a:t>Enter text in the text box, </a:t>
            </a:r>
            <a:r>
              <a:rPr lang="en-US" sz="1200" kern="1200" baseline="0" dirty="0" smtClean="0">
                <a:solidFill>
                  <a:schemeClr val="tx1"/>
                </a:solidFill>
                <a:latin typeface="+mn-lt"/>
                <a:ea typeface="+mn-ea"/>
                <a:cs typeface="+mn-cs"/>
              </a:rPr>
              <a:t>and then</a:t>
            </a:r>
            <a:r>
              <a:rPr lang="en-US" sz="1200" kern="1200" dirty="0" smtClean="0">
                <a:solidFill>
                  <a:schemeClr val="tx1"/>
                </a:solidFill>
                <a:latin typeface="+mn-lt"/>
                <a:ea typeface="+mn-ea"/>
                <a:cs typeface="+mn-cs"/>
              </a:rPr>
              <a:t> select the text. (</a:t>
            </a: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To</a:t>
            </a:r>
            <a:r>
              <a:rPr lang="en-US" sz="1200" kern="1200" baseline="0" dirty="0" smtClean="0">
                <a:solidFill>
                  <a:schemeClr val="tx1"/>
                </a:solidFill>
                <a:latin typeface="+mn-lt"/>
                <a:ea typeface="+mn-ea"/>
                <a:cs typeface="+mn-cs"/>
              </a:rPr>
              <a:t> reproduce the example above, enter </a:t>
            </a:r>
            <a:r>
              <a:rPr lang="en-US" sz="1200" b="1" kern="1200" baseline="0" dirty="0" smtClean="0">
                <a:solidFill>
                  <a:schemeClr val="tx1"/>
                </a:solidFill>
                <a:latin typeface="+mn-lt"/>
                <a:ea typeface="+mn-ea"/>
                <a:cs typeface="+mn-cs"/>
              </a:rPr>
              <a:t>Introduction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Vivaldi</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Paragraph</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Center </a:t>
            </a:r>
            <a:r>
              <a:rPr lang="en-US" sz="1200" kern="1200" dirty="0" smtClean="0">
                <a:solidFill>
                  <a:schemeClr val="tx1"/>
                </a:solidFill>
                <a:latin typeface="+mn-lt"/>
                <a:ea typeface="+mn-ea"/>
                <a:cs typeface="+mn-cs"/>
              </a:rPr>
              <a:t>to center the text in the text box.</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 the left edge of the text is 1” to the right of the vertical drawing guide and the bottom edge of the text is 0.5” above the horizontal drawing guide. </a:t>
            </a:r>
            <a:endParaRPr lang="en-US" sz="1200" i="1"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 group,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Lines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 </a:t>
            </a:r>
            <a:r>
              <a:rPr lang="en-US" sz="1200" b="0" kern="1200" dirty="0" smtClean="0">
                <a:solidFill>
                  <a:schemeClr val="tx1"/>
                </a:solidFill>
                <a:latin typeface="+mn-lt"/>
                <a:ea typeface="+mn-ea"/>
                <a:cs typeface="+mn-cs"/>
              </a:rPr>
              <a:t>(first</a:t>
            </a:r>
            <a:r>
              <a:rPr lang="en-US" sz="1200" b="0" kern="1200" baseline="0" dirty="0" smtClean="0">
                <a:solidFill>
                  <a:schemeClr val="tx1"/>
                </a:solidFill>
                <a:latin typeface="+mn-lt"/>
                <a:ea typeface="+mn-ea"/>
                <a:cs typeface="+mn-cs"/>
              </a:rPr>
              <a:t> option from the left)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press and hold SHIFT, and then drag to draw a straight, vertical line.</a:t>
            </a:r>
          </a:p>
          <a:p>
            <a:pPr marL="228600" lvl="0" indent="-228600">
              <a:buFont typeface="+mj-lt"/>
              <a:buAutoNum type="arabicPeriod"/>
            </a:pPr>
            <a:r>
              <a:rPr lang="en-US" sz="1200" kern="1200" dirty="0" smtClean="0">
                <a:solidFill>
                  <a:schemeClr val="tx1"/>
                </a:solidFill>
                <a:latin typeface="+mn-lt"/>
                <a:ea typeface="+mn-ea"/>
                <a:cs typeface="+mn-cs"/>
              </a:rPr>
              <a:t>Select the line.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 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Outline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(third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 Repeat this process for a total of six lines.</a:t>
            </a:r>
          </a:p>
          <a:p>
            <a:pPr marL="228600" lvl="0" indent="-228600">
              <a:buFont typeface="+mj-lt"/>
              <a:buAutoNum type="arabicPeriod"/>
            </a:pPr>
            <a:r>
              <a:rPr lang="en-US" sz="1200" kern="1200" dirty="0" smtClean="0">
                <a:solidFill>
                  <a:schemeClr val="tx1"/>
                </a:solidFill>
                <a:latin typeface="+mn-lt"/>
                <a:ea typeface="+mn-ea"/>
                <a:cs typeface="+mn-cs"/>
              </a:rPr>
              <a:t>On the slide, drag the six lines until they are bunched together in a dense group, no wider than 0.5”.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b="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all six straight connectors (lines).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Align</a:t>
            </a:r>
            <a:r>
              <a:rPr lang="en-US" sz="1200" b="1" i="0" kern="1200" baseline="0" dirty="0" smtClean="0">
                <a:solidFill>
                  <a:schemeClr val="tx1"/>
                </a:solidFill>
                <a:latin typeface="+mn-lt"/>
                <a:ea typeface="+mn-ea"/>
                <a:cs typeface="+mn-cs"/>
              </a:rPr>
              <a:t> Selected Objects</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Distribute Horizontally</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c</a:t>
            </a:r>
            <a:r>
              <a:rPr lang="en-US" sz="1200" i="0" kern="1200" dirty="0" smtClean="0">
                <a:solidFill>
                  <a:schemeClr val="tx1"/>
                </a:solidFill>
                <a:latin typeface="+mn-lt"/>
                <a:ea typeface="+mn-ea"/>
                <a:cs typeface="+mn-cs"/>
              </a:rPr>
              <a:t>lick</a:t>
            </a:r>
            <a:r>
              <a:rPr lang="en-US" sz="1200" b="1" kern="1200" dirty="0" smtClean="0">
                <a:solidFill>
                  <a:schemeClr val="tx1"/>
                </a:solidFill>
                <a:latin typeface="+mn-lt"/>
                <a:ea typeface="+mn-ea"/>
                <a:cs typeface="+mn-cs"/>
              </a:rPr>
              <a:t> Align Middle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the</a:t>
            </a:r>
            <a:r>
              <a:rPr lang="en-US" sz="1200" kern="1200" dirty="0" smtClean="0">
                <a:solidFill>
                  <a:schemeClr val="tx1"/>
                </a:solidFill>
                <a:latin typeface="+mn-lt"/>
                <a:ea typeface="+mn-ea"/>
                <a:cs typeface="+mn-cs"/>
              </a:rPr>
              <a:t> group of lines until the right edge of the group of lines is touching the right edge of the white rectangle </a:t>
            </a:r>
            <a:r>
              <a:rPr lang="en-US" sz="1200" i="0" kern="1200" dirty="0" smtClean="0">
                <a:solidFill>
                  <a:schemeClr val="tx1"/>
                </a:solidFill>
                <a:latin typeface="+mn-lt"/>
                <a:ea typeface="+mn-ea"/>
                <a:cs typeface="+mn-cs"/>
              </a:rPr>
              <a:t>to the right</a:t>
            </a:r>
            <a:r>
              <a:rPr lang="en-US" sz="1200" i="0" kern="1200" baseline="0" dirty="0" smtClean="0">
                <a:solidFill>
                  <a:schemeClr val="tx1"/>
                </a:solidFill>
                <a:latin typeface="+mn-lt"/>
                <a:ea typeface="+mn-ea"/>
                <a:cs typeface="+mn-cs"/>
              </a:rPr>
              <a:t> of the vertical drawing guide</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a:t>
            </a:r>
            <a:r>
              <a:rPr lang="en-US" sz="1200" kern="1200" baseline="0" dirty="0" smtClean="0">
                <a:solidFill>
                  <a:schemeClr val="tx1"/>
                </a:solidFill>
                <a:latin typeface="+mn-lt"/>
                <a:ea typeface="+mn-ea"/>
                <a:cs typeface="+mn-cs"/>
              </a:rPr>
              <a:t>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the group of lines, the text box, and the </a:t>
            </a:r>
            <a:r>
              <a:rPr lang="en-US" sz="1200" b="1" kern="1200" dirty="0" smtClean="0">
                <a:solidFill>
                  <a:schemeClr val="tx1"/>
                </a:solidFill>
                <a:latin typeface="+mn-lt"/>
                <a:ea typeface="+mn-ea"/>
                <a:cs typeface="+mn-cs"/>
              </a:rPr>
              <a:t>Inside-right pages </a:t>
            </a:r>
            <a:r>
              <a:rPr lang="en-US" sz="1200" kern="1200" dirty="0" smtClean="0">
                <a:solidFill>
                  <a:schemeClr val="tx1"/>
                </a:solidFill>
                <a:latin typeface="+mn-lt"/>
                <a:ea typeface="+mn-ea"/>
                <a:cs typeface="+mn-cs"/>
              </a:rPr>
              <a:t>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b="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 pages with text</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i="0" baseline="0" dirty="0" smtClean="0"/>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1" i="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 to Front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a:t>
            </a:r>
            <a:r>
              <a:rPr lang="en-US" sz="1200" baseline="0" dirty="0" smtClean="0">
                <a:solidFill>
                  <a:schemeClr val="accent6"/>
                </a:solidFill>
              </a:rPr>
              <a:t> </a:t>
            </a:r>
            <a:r>
              <a:rPr lang="en-US" sz="1200" b="1" baseline="0" dirty="0" smtClean="0">
                <a:solidFill>
                  <a:schemeClr val="accent6"/>
                </a:solidFill>
              </a:rPr>
              <a:t>Forward</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Animations</a:t>
            </a:r>
            <a:r>
              <a:rPr lang="en-US" sz="1200" baseline="0" dirty="0" smtClean="0">
                <a:solidFill>
                  <a:schemeClr val="accent6"/>
                </a:solidFill>
              </a:rPr>
              <a:t> group, click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Book cover </a:t>
            </a:r>
            <a:r>
              <a:rPr lang="en-US" sz="1200" baseline="0" dirty="0" smtClean="0">
                <a:solidFill>
                  <a:schemeClr val="accent6"/>
                </a:solidFill>
              </a:rPr>
              <a:t>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lvl="1" indent="-228600">
              <a:buFont typeface="+mj-lt"/>
              <a:buAutoNum type="arabicPeriod"/>
            </a:pPr>
            <a:r>
              <a:rPr lang="en-US" sz="1200" baseline="0" dirty="0" smtClean="0">
                <a:solidFill>
                  <a:schemeClr val="accent6"/>
                </a:solidFill>
              </a:rPr>
              <a:t>Click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point to </a:t>
            </a:r>
            <a:r>
              <a:rPr lang="en-US" sz="1200" b="1" baseline="0" dirty="0" smtClean="0">
                <a:solidFill>
                  <a:schemeClr val="accent6"/>
                </a:solidFill>
              </a:rPr>
              <a:t>Exit</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Collapse</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animation effect, and then under </a:t>
            </a:r>
            <a:r>
              <a:rPr lang="en-US" sz="1200" b="1" baseline="0" dirty="0" smtClean="0">
                <a:solidFill>
                  <a:schemeClr val="accent6"/>
                </a:solidFill>
              </a:rPr>
              <a:t>Modify: Collapse</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With</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To</a:t>
            </a:r>
            <a:r>
              <a:rPr lang="en-US" sz="1200" baseline="0" dirty="0" smtClean="0">
                <a:solidFill>
                  <a:schemeClr val="accent6"/>
                </a:solidFill>
              </a:rPr>
              <a:t> </a:t>
            </a:r>
            <a:r>
              <a:rPr lang="en-US" sz="1200" b="1" baseline="0" dirty="0" smtClean="0">
                <a:solidFill>
                  <a:schemeClr val="accent6"/>
                </a:solidFill>
              </a:rPr>
              <a:t>Left</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pages </a:t>
            </a:r>
            <a:r>
              <a:rPr lang="en-US" sz="1200" baseline="0" dirty="0" smtClean="0">
                <a:solidFill>
                  <a:schemeClr val="accent6"/>
                </a:solidFill>
              </a:rPr>
              <a:t>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lvl="1" indent="-228600">
              <a:buFont typeface="+mj-lt"/>
              <a:buAutoNum type="arabicPeriod"/>
            </a:pPr>
            <a:r>
              <a:rPr lang="en-US" sz="1200" baseline="0" dirty="0" smtClean="0">
                <a:solidFill>
                  <a:schemeClr val="accent6"/>
                </a:solidFill>
              </a:rPr>
              <a:t>Click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point to </a:t>
            </a:r>
            <a:r>
              <a:rPr lang="en-US" sz="1200" b="1" baseline="0" dirty="0" smtClean="0">
                <a:solidFill>
                  <a:schemeClr val="accent6"/>
                </a:solidFill>
              </a:rPr>
              <a:t>Entrance</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Entrance</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Stretch</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second animation effect, and then under </a:t>
            </a:r>
            <a:r>
              <a:rPr lang="en-US" sz="1200" b="1" baseline="0" dirty="0" smtClean="0">
                <a:solidFill>
                  <a:schemeClr val="accent6"/>
                </a:solidFill>
              </a:rPr>
              <a:t>Modify: Stretch</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After</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From</a:t>
            </a:r>
            <a:r>
              <a:rPr lang="en-US" sz="1200" baseline="0" dirty="0" smtClean="0">
                <a:solidFill>
                  <a:schemeClr val="accent6"/>
                </a:solidFill>
              </a:rPr>
              <a:t> </a:t>
            </a:r>
            <a:r>
              <a:rPr lang="en-US" sz="1200" b="1" baseline="0" dirty="0" smtClean="0">
                <a:solidFill>
                  <a:schemeClr val="accent6"/>
                </a:solidFill>
              </a:rPr>
              <a:t>Right</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 </a:t>
            </a:r>
          </a:p>
          <a:p>
            <a:pPr marL="685800" lvl="1" indent="-228600">
              <a:buFont typeface="+mj-lt"/>
              <a:buNone/>
            </a:pPr>
            <a:endParaRPr lang="en-US" sz="1200" baseline="0" dirty="0" smtClean="0">
              <a:solidFill>
                <a:schemeClr val="accent6"/>
              </a:solidFill>
            </a:endParaRPr>
          </a:p>
          <a:p>
            <a:pPr marL="685800" lvl="1" indent="-228600">
              <a:buFont typeface="+mj-lt"/>
              <a:buNone/>
            </a:pPr>
            <a:endParaRPr lang="en-US" sz="1200" baseline="0" dirty="0" smtClean="0"/>
          </a:p>
          <a:p>
            <a:r>
              <a:rPr lang="en-US" sz="1200" b="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ea typeface="+mn-ea"/>
                <a:cs typeface="+mn-cs"/>
              </a:rPr>
              <a:t>Right-click the slide background area, and then click </a:t>
            </a:r>
            <a:r>
              <a:rPr lang="en-US" sz="1200" b="1" kern="1200" dirty="0" smtClean="0">
                <a:solidFill>
                  <a:schemeClr val="tx1"/>
                </a:solidFill>
                <a:ea typeface="+mn-ea"/>
                <a:cs typeface="+mn-cs"/>
              </a:rPr>
              <a:t>Format Background</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Format Background </a:t>
            </a:r>
            <a:r>
              <a:rPr lang="en-US" sz="1200" kern="1200" dirty="0" smtClean="0">
                <a:solidFill>
                  <a:schemeClr val="tx1"/>
                </a:solidFill>
                <a:ea typeface="+mn-ea"/>
                <a:cs typeface="+mn-cs"/>
              </a:rPr>
              <a:t>dialog box, click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in the left pane, select </a:t>
            </a:r>
            <a:r>
              <a:rPr lang="en-US" sz="1200" b="1" kern="1200" dirty="0" smtClean="0">
                <a:solidFill>
                  <a:schemeClr val="tx1"/>
                </a:solidFill>
                <a:ea typeface="+mn-ea"/>
                <a:cs typeface="+mn-cs"/>
              </a:rPr>
              <a:t>Gradient fill</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pane, and then do the following:</a:t>
            </a:r>
          </a:p>
          <a:p>
            <a:pPr marL="685800" lvl="1"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Type</a:t>
            </a:r>
            <a:r>
              <a:rPr lang="en-US" sz="1200" kern="1200" dirty="0" smtClean="0">
                <a:solidFill>
                  <a:schemeClr val="tx1"/>
                </a:solidFill>
                <a:ea typeface="+mn-ea"/>
                <a:cs typeface="+mn-cs"/>
              </a:rPr>
              <a:t> list, select </a:t>
            </a:r>
            <a:r>
              <a:rPr lang="en-US" sz="1200" b="1" kern="1200" dirty="0" smtClean="0">
                <a:solidFill>
                  <a:schemeClr val="tx1"/>
                </a:solidFill>
                <a:ea typeface="+mn-ea"/>
                <a:cs typeface="+mn-cs"/>
              </a:rPr>
              <a:t>Linear</a:t>
            </a:r>
            <a:r>
              <a:rPr lang="en-US" sz="1200" kern="1200" dirty="0" smtClean="0">
                <a:solidFill>
                  <a:schemeClr val="tx1"/>
                </a:solidFill>
                <a:ea typeface="+mn-ea"/>
                <a:cs typeface="+mn-cs"/>
              </a:rPr>
              <a:t>.</a:t>
            </a:r>
          </a:p>
          <a:p>
            <a:pPr marL="685800" lvl="1"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Direction</a:t>
            </a:r>
            <a:r>
              <a:rPr lang="en-US" sz="1200" kern="1200" dirty="0" smtClean="0">
                <a:solidFill>
                  <a:schemeClr val="tx1"/>
                </a:solidFill>
                <a:ea typeface="+mn-ea"/>
                <a:cs typeface="+mn-cs"/>
              </a:rPr>
              <a:t>, and then click </a:t>
            </a:r>
            <a:r>
              <a:rPr lang="en-US" sz="1200" b="1" kern="1200" dirty="0" smtClean="0">
                <a:solidFill>
                  <a:schemeClr val="tx1"/>
                </a:solidFill>
                <a:ea typeface="+mn-ea"/>
                <a:cs typeface="+mn-cs"/>
              </a:rPr>
              <a:t>Linear Down </a:t>
            </a:r>
            <a:r>
              <a:rPr lang="en-US" sz="1200" kern="1200" dirty="0" smtClean="0">
                <a:solidFill>
                  <a:schemeClr val="tx1"/>
                </a:solidFill>
                <a:ea typeface="+mn-ea"/>
                <a:cs typeface="+mn-cs"/>
              </a:rPr>
              <a:t>(first </a:t>
            </a:r>
            <a:r>
              <a:rPr lang="en-US" sz="1200" kern="1200" baseline="0" dirty="0" smtClean="0">
                <a:solidFill>
                  <a:schemeClr val="tx1"/>
                </a:solidFill>
                <a:ea typeface="+mn-ea"/>
                <a:cs typeface="+mn-cs"/>
              </a:rPr>
              <a:t>row, </a:t>
            </a:r>
            <a:r>
              <a:rPr lang="en-US" sz="1200" kern="1200" dirty="0" smtClean="0">
                <a:solidFill>
                  <a:schemeClr val="tx1"/>
                </a:solidFill>
                <a:ea typeface="+mn-ea"/>
                <a:cs typeface="+mn-cs"/>
              </a:rPr>
              <a:t>second option from the left).</a:t>
            </a:r>
          </a:p>
          <a:p>
            <a:pPr marL="685800" lvl="1" indent="-228600">
              <a:buFont typeface="Arial" pitchFamily="34" charset="0"/>
              <a:buChar char="•"/>
            </a:pPr>
            <a:r>
              <a:rPr lang="en-US" sz="1200" kern="1200" dirty="0" smtClean="0">
                <a:solidFill>
                  <a:schemeClr val="tx1"/>
                </a:solidFill>
                <a:ea typeface="+mn-ea"/>
                <a:cs typeface="+mn-cs"/>
              </a:rPr>
              <a:t>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click </a:t>
            </a:r>
            <a:r>
              <a:rPr lang="en-US" sz="1200" b="1" kern="1200" dirty="0" smtClean="0">
                <a:solidFill>
                  <a:schemeClr val="tx1"/>
                </a:solidFill>
                <a:ea typeface="+mn-ea"/>
                <a:cs typeface="+mn-cs"/>
              </a:rPr>
              <a:t>Add</a:t>
            </a:r>
            <a:r>
              <a:rPr lang="en-US" sz="1200" b="0" kern="1200" dirty="0" smtClean="0">
                <a:solidFill>
                  <a:schemeClr val="tx1"/>
                </a:solidFill>
                <a:ea typeface="+mn-ea"/>
                <a:cs typeface="+mn-cs"/>
              </a:rPr>
              <a:t> or </a:t>
            </a:r>
            <a:r>
              <a:rPr lang="en-US" sz="1200" b="1" kern="1200" dirty="0" smtClean="0">
                <a:solidFill>
                  <a:schemeClr val="tx1"/>
                </a:solidFill>
                <a:ea typeface="+mn-ea"/>
                <a:cs typeface="+mn-cs"/>
              </a:rPr>
              <a:t>Remove</a:t>
            </a:r>
            <a:r>
              <a:rPr lang="en-US" sz="1200" kern="1200" dirty="0" smtClean="0">
                <a:solidFill>
                  <a:schemeClr val="tx1"/>
                </a:solidFill>
                <a:ea typeface="+mn-ea"/>
                <a:cs typeface="+mn-cs"/>
              </a:rPr>
              <a:t> until two stops appear in the drop-down list.</a:t>
            </a:r>
          </a:p>
          <a:p>
            <a:pPr marL="228600" lvl="0" indent="-228600">
              <a:buFont typeface="+mj-lt"/>
              <a:buAutoNum type="arabicPeriod"/>
            </a:pPr>
            <a:r>
              <a:rPr lang="en-US" sz="1200" kern="1200" dirty="0" smtClean="0">
                <a:solidFill>
                  <a:schemeClr val="tx1"/>
                </a:solidFill>
                <a:ea typeface="+mn-ea"/>
                <a:cs typeface="+mn-cs"/>
              </a:rPr>
              <a:t>Also 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ea typeface="+mn-ea"/>
                <a:cs typeface="+mn-cs"/>
              </a:rPr>
              <a:t>Select </a:t>
            </a:r>
            <a:r>
              <a:rPr lang="en-US" sz="1200" b="1" kern="1200" dirty="0" smtClean="0">
                <a:solidFill>
                  <a:schemeClr val="tx1"/>
                </a:solidFill>
                <a:ea typeface="+mn-ea"/>
                <a:cs typeface="+mn-cs"/>
              </a:rPr>
              <a:t>Stop 1 </a:t>
            </a:r>
            <a:r>
              <a:rPr lang="en-US" sz="1200" kern="1200" dirty="0" smtClean="0">
                <a:solidFill>
                  <a:schemeClr val="tx1"/>
                </a:solidFill>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Stop 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63%</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kern="1200" dirty="0" smtClean="0">
                <a:solidFill>
                  <a:schemeClr val="tx1"/>
                </a:solidFill>
                <a:ea typeface="+mn-ea"/>
                <a:cs typeface="+mn-cs"/>
              </a:rPr>
              <a:t>, and then under </a:t>
            </a:r>
            <a:r>
              <a:rPr lang="en-US" sz="1200" b="1" kern="1200" dirty="0" smtClean="0">
                <a:solidFill>
                  <a:schemeClr val="tx1"/>
                </a:solidFill>
                <a:ea typeface="+mn-ea"/>
                <a:cs typeface="+mn-cs"/>
              </a:rPr>
              <a:t>Theme Colors </a:t>
            </a:r>
            <a:r>
              <a:rPr lang="en-US" sz="1200" kern="1200" dirty="0" smtClean="0">
                <a:solidFill>
                  <a:schemeClr val="tx1"/>
                </a:solidFill>
                <a:ea typeface="+mn-ea"/>
                <a:cs typeface="+mn-cs"/>
              </a:rPr>
              <a:t>click </a:t>
            </a:r>
            <a:r>
              <a:rPr lang="en-US" sz="1200" b="1" kern="1200" dirty="0" smtClean="0">
                <a:solidFill>
                  <a:schemeClr val="tx1"/>
                </a:solidFill>
                <a:ea typeface="+mn-ea"/>
                <a:cs typeface="+mn-cs"/>
              </a:rPr>
              <a:t>Black, Text </a:t>
            </a:r>
            <a:r>
              <a:rPr lang="en-US" sz="1200" b="1" kern="1200" baseline="0" dirty="0" smtClean="0">
                <a:solidFill>
                  <a:schemeClr val="tx1"/>
                </a:solidFill>
                <a:ea typeface="+mn-ea"/>
                <a:cs typeface="+mn-cs"/>
              </a:rPr>
              <a:t>1 </a:t>
            </a:r>
            <a:r>
              <a:rPr lang="en-US" sz="1200" b="0" kern="1200" dirty="0" smtClean="0">
                <a:solidFill>
                  <a:schemeClr val="tx1"/>
                </a:solidFill>
                <a:ea typeface="+mn-ea"/>
                <a:cs typeface="+mn-cs"/>
              </a:rPr>
              <a:t>(first row, second option from the left).</a:t>
            </a:r>
            <a:endParaRPr lang="en-US" sz="1200" kern="1200" dirty="0" smtClean="0">
              <a:solidFill>
                <a:schemeClr val="tx1"/>
              </a:solidFill>
              <a:ea typeface="+mn-ea"/>
              <a:cs typeface="+mn-cs"/>
            </a:endParaRPr>
          </a:p>
          <a:p>
            <a:pPr marL="685800" lvl="1" indent="-228600">
              <a:buFont typeface="Arial" pitchFamily="34" charset="0"/>
              <a:buChar char="•"/>
            </a:pPr>
            <a:r>
              <a:rPr lang="en-US" sz="1200" kern="1200" dirty="0" smtClean="0">
                <a:solidFill>
                  <a:schemeClr val="tx1"/>
                </a:solidFill>
                <a:ea typeface="+mn-ea"/>
                <a:cs typeface="+mn-cs"/>
              </a:rPr>
              <a:t>Select </a:t>
            </a:r>
            <a:r>
              <a:rPr lang="en-US" sz="1200" b="1" kern="1200" dirty="0" smtClean="0">
                <a:solidFill>
                  <a:schemeClr val="tx1"/>
                </a:solidFill>
                <a:ea typeface="+mn-ea"/>
                <a:cs typeface="+mn-cs"/>
              </a:rPr>
              <a:t>Stop 2 </a:t>
            </a:r>
            <a:r>
              <a:rPr lang="en-US" sz="1200" kern="1200" dirty="0" smtClean="0">
                <a:solidFill>
                  <a:schemeClr val="tx1"/>
                </a:solidFill>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Stop 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100%</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b="0" kern="1200" baseline="0" dirty="0" smtClean="0">
                <a:solidFill>
                  <a:schemeClr val="tx1"/>
                </a:solidFill>
                <a:ea typeface="+mn-ea"/>
                <a:cs typeface="+mn-cs"/>
              </a:rPr>
              <a:t> list, </a:t>
            </a:r>
            <a:r>
              <a:rPr lang="en-US" sz="1200" kern="1200" dirty="0" smtClean="0">
                <a:solidFill>
                  <a:schemeClr val="tx1"/>
                </a:solidFill>
                <a:ea typeface="+mn-ea"/>
                <a:cs typeface="+mn-cs"/>
              </a:rPr>
              <a:t>and then under </a:t>
            </a:r>
            <a:r>
              <a:rPr lang="en-US" sz="1200" b="1" kern="1200" dirty="0" smtClean="0">
                <a:solidFill>
                  <a:schemeClr val="tx1"/>
                </a:solidFill>
                <a:ea typeface="+mn-ea"/>
                <a:cs typeface="+mn-cs"/>
              </a:rPr>
              <a:t>Theme Colors </a:t>
            </a:r>
            <a:r>
              <a:rPr lang="en-US" sz="1200" kern="1200" dirty="0" smtClean="0">
                <a:solidFill>
                  <a:schemeClr val="tx1"/>
                </a:solidFill>
                <a:ea typeface="+mn-ea"/>
                <a:cs typeface="+mn-cs"/>
              </a:rPr>
              <a:t>click</a:t>
            </a:r>
            <a:r>
              <a:rPr lang="en-US" sz="1200" b="0" kern="1200" baseline="0" dirty="0" smtClean="0">
                <a:solidFill>
                  <a:schemeClr val="tx1"/>
                </a:solidFill>
                <a:ea typeface="+mn-ea"/>
                <a:cs typeface="+mn-cs"/>
              </a:rPr>
              <a:t> </a:t>
            </a:r>
            <a:r>
              <a:rPr lang="en-US" sz="1200" b="1" baseline="0" dirty="0" smtClean="0"/>
              <a:t>Black, Text 1, Lighter 50% </a:t>
            </a:r>
            <a:r>
              <a:rPr lang="en-US" sz="1200" b="0" baseline="0" dirty="0" smtClean="0"/>
              <a:t>(second row, second option from the left</a:t>
            </a:r>
            <a:r>
              <a:rPr lang="en-US" sz="1200" b="0" dirty="0" smtClean="0"/>
              <a:t>).</a:t>
            </a:r>
            <a:endParaRPr lang="en-US" sz="1200" b="0" kern="1200" dirty="0" smtClean="0">
              <a:solidFill>
                <a:schemeClr val="tx1"/>
              </a:solidFill>
              <a:ea typeface="+mn-ea"/>
              <a:cs typeface="+mn-cs"/>
            </a:endParaRPr>
          </a:p>
          <a:p>
            <a:endParaRPr lang="en-US" sz="1200" b="0" baseline="0" dirty="0" smtClean="0"/>
          </a:p>
        </p:txBody>
      </p:sp>
      <p:sp>
        <p:nvSpPr>
          <p:cNvPr id="6" name="Slide Image Placeholder 5"/>
          <p:cNvSpPr>
            <a:spLocks noGrp="1" noRot="1" noChangeAspect="1"/>
          </p:cNvSpPr>
          <p:nvPr>
            <p:ph type="sldImg"/>
          </p:nvPr>
        </p:nvSpPr>
        <p:spPr>
          <a:xfrm>
            <a:off x="533400" y="460375"/>
            <a:ext cx="2433638" cy="18256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Custom animation effects: page turns in open book</a:t>
            </a:r>
          </a:p>
          <a:p>
            <a:r>
              <a:rPr lang="en-US" sz="1400" kern="1200" dirty="0" smtClean="0">
                <a:solidFill>
                  <a:schemeClr val="tx1"/>
                </a:solidFill>
                <a:latin typeface="+mn-lt"/>
                <a:ea typeface="+mn-ea"/>
                <a:cs typeface="+mn-cs"/>
              </a:rPr>
              <a:t>(Difficult)</a:t>
            </a:r>
          </a:p>
          <a:p>
            <a:endParaRPr lang="en-US" sz="1200" dirty="0" smtClean="0"/>
          </a:p>
          <a:p>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Tip: </a:t>
            </a:r>
            <a:r>
              <a:rPr lang="en-US" sz="1200" baseline="0" dirty="0" smtClean="0"/>
              <a:t>Y</a:t>
            </a:r>
            <a:r>
              <a:rPr lang="en-US" sz="1200" b="0" baseline="0" dirty="0" smtClean="0"/>
              <a:t>ou will need to use drawing guides and the ruler to position the objects on this slide. </a:t>
            </a:r>
            <a:r>
              <a:rPr lang="en-US" sz="1200" b="0" kern="1200" dirty="0" smtClean="0">
                <a:solidFill>
                  <a:schemeClr val="tx1"/>
                </a:solidFill>
                <a:latin typeface="+mn-lt"/>
                <a:ea typeface="+mn-ea"/>
                <a:cs typeface="+mn-cs"/>
              </a:rPr>
              <a:t>For</a:t>
            </a:r>
            <a:r>
              <a:rPr lang="en-US" sz="1200" b="0" kern="1200" baseline="0" dirty="0" smtClean="0">
                <a:solidFill>
                  <a:schemeClr val="tx1"/>
                </a:solidFill>
                <a:latin typeface="+mn-lt"/>
                <a:ea typeface="+mn-ea"/>
                <a:cs typeface="+mn-cs"/>
              </a:rPr>
              <a:t> instructions on animating an opening book cover, refer to the previous slide (</a:t>
            </a:r>
            <a:r>
              <a:rPr lang="en-US" sz="1200" b="1" kern="1200" baseline="0" dirty="0" smtClean="0">
                <a:solidFill>
                  <a:schemeClr val="tx1"/>
                </a:solidFill>
                <a:latin typeface="+mn-lt"/>
                <a:ea typeface="+mn-ea"/>
                <a:cs typeface="+mn-cs"/>
              </a:rPr>
              <a:t>Custom animation effects: open book</a:t>
            </a:r>
            <a:r>
              <a:rPr lang="en-US" sz="1200" b="0" kern="1200" baseline="0" dirty="0" smtClean="0">
                <a:solidFill>
                  <a:schemeClr val="tx1"/>
                </a:solidFill>
                <a:latin typeface="+mn-lt"/>
                <a:ea typeface="+mn-ea"/>
                <a:cs typeface="+mn-cs"/>
              </a:rPr>
              <a:t>) for instructions.</a:t>
            </a:r>
            <a:endParaRPr lang="en-US"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dirty="0" smtClean="0"/>
              <a:t>To display the drawing guides and the ruler, do the following:</a:t>
            </a:r>
            <a:endParaRPr lang="en-US" sz="1200" b="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a:t>
            </a:r>
            <a:r>
              <a:rPr lang="en-US" sz="1200" b="0" dirty="0" smtClean="0">
                <a:solidFill>
                  <a:schemeClr val="accent6"/>
                </a:solidFill>
              </a:rPr>
              <a:t>ight-click the slide background area, </a:t>
            </a:r>
            <a:r>
              <a:rPr lang="en-US" sz="1200" b="0" baseline="0" dirty="0" smtClean="0">
                <a:solidFill>
                  <a:schemeClr val="accent6"/>
                </a:solidFill>
              </a:rPr>
              <a:t>and then </a:t>
            </a:r>
            <a:r>
              <a:rPr lang="en-US" sz="1200" b="0" dirty="0" smtClean="0">
                <a:solidFill>
                  <a:schemeClr val="accent6"/>
                </a:solidFill>
              </a:rPr>
              <a:t>click </a:t>
            </a:r>
            <a:r>
              <a:rPr lang="en-US" sz="1200" b="1" dirty="0" smtClean="0">
                <a:solidFill>
                  <a:schemeClr val="accent6"/>
                </a:solidFill>
              </a:rPr>
              <a:t>Grid and Guides</a:t>
            </a:r>
            <a:r>
              <a:rPr lang="en-US" sz="1200" b="0" dirty="0" smtClean="0">
                <a:solidFill>
                  <a:schemeClr val="accent6"/>
                </a:solidFill>
              </a:rPr>
              <a:t>.</a:t>
            </a:r>
            <a:r>
              <a:rPr lang="en-US" sz="1200" b="1" baseline="0" dirty="0" smtClean="0">
                <a:solidFill>
                  <a:schemeClr val="accent6"/>
                </a:solidFill>
              </a:rPr>
              <a:t> </a:t>
            </a:r>
            <a:r>
              <a:rPr lang="en-US" sz="1200" b="0" dirty="0" smtClean="0">
                <a:solidFill>
                  <a:schemeClr val="accent6"/>
                </a:solidFill>
              </a:rPr>
              <a:t>In the </a:t>
            </a:r>
            <a:r>
              <a:rPr lang="en-US" sz="1200" b="1" dirty="0" smtClean="0">
                <a:solidFill>
                  <a:schemeClr val="accent6"/>
                </a:solidFill>
              </a:rPr>
              <a:t>Grid and Guides </a:t>
            </a:r>
            <a:r>
              <a:rPr lang="en-US" sz="1200" b="0" dirty="0" smtClean="0">
                <a:solidFill>
                  <a:schemeClr val="accent6"/>
                </a:solidFill>
              </a:rPr>
              <a:t>dialog box, under</a:t>
            </a:r>
            <a:r>
              <a:rPr lang="en-US" sz="1200" b="0" baseline="0" dirty="0" smtClean="0">
                <a:solidFill>
                  <a:schemeClr val="accent6"/>
                </a:solidFill>
              </a:rPr>
              <a:t> </a:t>
            </a:r>
            <a:r>
              <a:rPr lang="en-US" sz="1200" b="1" dirty="0" smtClean="0">
                <a:solidFill>
                  <a:schemeClr val="accent6"/>
                </a:solidFill>
              </a:rPr>
              <a:t>Guide</a:t>
            </a:r>
            <a:r>
              <a:rPr lang="en-US" sz="1200" b="0" dirty="0" smtClean="0">
                <a:solidFill>
                  <a:schemeClr val="accent6"/>
                </a:solidFill>
              </a:rPr>
              <a:t> </a:t>
            </a:r>
            <a:r>
              <a:rPr lang="en-US" sz="1200" b="1" dirty="0" smtClean="0">
                <a:solidFill>
                  <a:schemeClr val="accent6"/>
                </a:solidFill>
              </a:rPr>
              <a:t>settings</a:t>
            </a:r>
            <a:r>
              <a:rPr lang="en-US" sz="1200" b="0" dirty="0" smtClean="0">
                <a:solidFill>
                  <a:schemeClr val="accent6"/>
                </a:solidFill>
              </a:rPr>
              <a:t>, select </a:t>
            </a:r>
            <a:r>
              <a:rPr lang="en-US" sz="1200" b="1" dirty="0" smtClean="0">
                <a:solidFill>
                  <a:schemeClr val="accent6"/>
                </a:solidFill>
              </a:rPr>
              <a:t>Display drawing guides on screen</a:t>
            </a:r>
            <a:r>
              <a:rPr lang="en-US" sz="1200" b="0" dirty="0" smtClean="0">
                <a:solidFill>
                  <a:schemeClr val="accent6"/>
                </a:solidFill>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r>
              <a:rPr lang="en-US" sz="1200" baseline="0" dirty="0" smtClean="0"/>
              <a:t> The spine of the book will be aligned to the vertical drawing guide.</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View</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Show/Hide</a:t>
            </a:r>
            <a:r>
              <a:rPr lang="en-US" sz="1200" kern="1200" dirty="0" smtClean="0">
                <a:solidFill>
                  <a:schemeClr val="tx1"/>
                </a:solidFill>
                <a:latin typeface="+mn-lt"/>
                <a:ea typeface="+mn-ea"/>
                <a:cs typeface="+mn-cs"/>
              </a:rPr>
              <a:t> group, select </a:t>
            </a:r>
            <a:r>
              <a:rPr lang="en-US" sz="1200" b="1" kern="1200" dirty="0" smtClean="0">
                <a:solidFill>
                  <a:schemeClr val="tx1"/>
                </a:solidFill>
                <a:latin typeface="+mn-lt"/>
                <a:ea typeface="+mn-ea"/>
                <a:cs typeface="+mn-cs"/>
              </a:rPr>
              <a:t>Ruler</a:t>
            </a:r>
            <a:r>
              <a:rPr lang="en-US" sz="1200" kern="1200" dirty="0" smtClean="0">
                <a:solidFill>
                  <a:schemeClr val="tx1"/>
                </a:solidFill>
                <a:latin typeface="+mn-lt"/>
                <a:ea typeface="+mn-ea"/>
                <a:cs typeface="+mn-cs"/>
              </a:rPr>
              <a:t>. </a:t>
            </a:r>
            <a:endParaRPr lang="en-US" sz="1200" dirty="0" smtClean="0"/>
          </a:p>
          <a:p>
            <a:endParaRPr lang="en-US" sz="1200" baseline="0" dirty="0" smtClean="0"/>
          </a:p>
          <a:p>
            <a:endParaRPr lang="en-US" sz="1200" baseline="0" dirty="0" smtClean="0"/>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Inside-left page 1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Rounded Rectangle </a:t>
            </a:r>
            <a:r>
              <a:rPr lang="en-US" sz="1200" kern="1200" dirty="0" smtClean="0">
                <a:solidFill>
                  <a:schemeClr val="tx1"/>
                </a:solidFill>
                <a:latin typeface="+mn-lt"/>
                <a:ea typeface="+mn-ea"/>
                <a:cs typeface="+mn-cs"/>
              </a:rPr>
              <a:t>(second option from the left). On the slide, drag to draw a rounded rectangle.</a:t>
            </a:r>
          </a:p>
          <a:p>
            <a:pPr marL="228600" lvl="0" indent="-228600">
              <a:buFont typeface="+mj-lt"/>
              <a:buAutoNum type="arabicPeriod"/>
            </a:pPr>
            <a:r>
              <a:rPr lang="en-US" sz="1200" kern="1200" dirty="0" smtClean="0">
                <a:solidFill>
                  <a:schemeClr val="tx1"/>
                </a:solidFill>
                <a:latin typeface="+mn-lt"/>
                <a:ea typeface="+mn-ea"/>
                <a:cs typeface="+mn-cs"/>
              </a:rPr>
              <a:t>Select the rounded</a:t>
            </a:r>
            <a:r>
              <a:rPr lang="en-US" sz="1200" kern="1200" baseline="0" dirty="0" smtClean="0">
                <a:solidFill>
                  <a:schemeClr val="tx1"/>
                </a:solidFill>
                <a:latin typeface="+mn-lt"/>
                <a:ea typeface="+mn-ea"/>
                <a:cs typeface="+mn-cs"/>
              </a:rPr>
              <a:t> rectangle.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4.5”</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3.33”</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rounded rectangle, drag the yellow diamond adjustment handle to the left to reduce the amount of rounding on the corners.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a:t>
            </a:r>
            <a:r>
              <a:rPr lang="en-US" sz="1200" kern="1200" baseline="0" dirty="0" smtClean="0">
                <a:solidFill>
                  <a:schemeClr val="tx1"/>
                </a:solidFill>
                <a:latin typeface="+mn-lt"/>
                <a:ea typeface="+mn-ea"/>
                <a:cs typeface="+mn-cs"/>
              </a:rPr>
              <a:t> corner of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 </a:t>
            </a:r>
            <a:r>
              <a:rPr lang="en-US" sz="1200" kern="1200" baseline="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Red, Accent 2, Darker 50%</a:t>
            </a:r>
            <a:r>
              <a:rPr lang="en-US" sz="1200" kern="1200" dirty="0" smtClean="0">
                <a:solidFill>
                  <a:schemeClr val="tx1"/>
                </a:solidFill>
                <a:latin typeface="+mn-lt"/>
                <a:ea typeface="+mn-ea"/>
                <a:cs typeface="+mn-cs"/>
              </a:rPr>
              <a:t> (sixth row, sixth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b="1" kern="1200" baseline="0" dirty="0" smtClean="0">
                <a:solidFill>
                  <a:schemeClr val="tx1"/>
                </a:solidFill>
                <a:latin typeface="+mn-lt"/>
                <a:ea typeface="+mn-ea"/>
                <a:cs typeface="+mn-cs"/>
              </a:rPr>
              <a:t>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Red Accent 2, Darker 25%</a:t>
            </a:r>
            <a:r>
              <a:rPr lang="en-US" sz="1200" kern="1200" dirty="0" smtClean="0">
                <a:solidFill>
                  <a:schemeClr val="tx1"/>
                </a:solidFill>
                <a:latin typeface="+mn-lt"/>
                <a:ea typeface="+mn-ea"/>
                <a:cs typeface="+mn-cs"/>
              </a:rPr>
              <a:t> (fifth row, sixth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second shape in the </a:t>
            </a:r>
            <a:r>
              <a:rPr lang="en-US" sz="1200" b="1" kern="1200" dirty="0" smtClean="0">
                <a:solidFill>
                  <a:schemeClr val="tx1"/>
                </a:solidFill>
                <a:latin typeface="+mn-lt"/>
                <a:ea typeface="+mn-ea"/>
                <a:cs typeface="+mn-cs"/>
              </a:rPr>
              <a:t>Inside-left page 1 </a:t>
            </a:r>
            <a:r>
              <a:rPr lang="en-US" sz="1200" kern="1200" dirty="0" smtClean="0">
                <a:solidFill>
                  <a:schemeClr val="tx1"/>
                </a:solidFill>
                <a:latin typeface="+mn-lt"/>
                <a:ea typeface="+mn-ea"/>
                <a:cs typeface="+mn-cs"/>
              </a:rPr>
              <a:t>group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Rectangle</a:t>
            </a:r>
            <a:r>
              <a:rPr lang="en-US" sz="1200" kern="1200" dirty="0" smtClean="0">
                <a:solidFill>
                  <a:schemeClr val="tx1"/>
                </a:solidFill>
                <a:latin typeface="+mn-lt"/>
                <a:ea typeface="+mn-ea"/>
                <a:cs typeface="+mn-cs"/>
              </a:rPr>
              <a:t> (first option from the left).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slide, drag to draw a rectangle.</a:t>
            </a:r>
          </a:p>
          <a:p>
            <a:pPr marL="228600" lvl="0" indent="-228600">
              <a:buFont typeface="+mj-lt"/>
              <a:buAutoNum type="arabicPeriod"/>
            </a:pPr>
            <a:r>
              <a:rPr lang="en-US" sz="1200" kern="1200" dirty="0" smtClean="0">
                <a:solidFill>
                  <a:schemeClr val="tx1"/>
                </a:solidFill>
                <a:latin typeface="+mn-lt"/>
                <a:ea typeface="+mn-ea"/>
                <a:cs typeface="+mn-cs"/>
              </a:rPr>
              <a:t>Select the rectangle. 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4.33”</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a:t>
            </a:r>
            <a:r>
              <a:rPr lang="en-US" sz="1200" kern="1200" baseline="0" dirty="0" smtClean="0">
                <a:solidFill>
                  <a:schemeClr val="tx1"/>
                </a:solidFill>
                <a:latin typeface="+mn-lt"/>
                <a:ea typeface="+mn-ea"/>
                <a:cs typeface="+mn-cs"/>
              </a:rPr>
              <a:t> corner of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five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a:t>
            </a:r>
            <a:r>
              <a:rPr lang="en-US" sz="1200" kern="1200" dirty="0" smtClean="0">
                <a:solidFill>
                  <a:schemeClr val="tx1"/>
                </a:solidFill>
                <a:latin typeface="+mn-lt"/>
                <a:ea typeface="+mn-ea"/>
                <a:cs typeface="+mn-cs"/>
              </a:rPr>
              <a:t> (fifth row, the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5%</a:t>
            </a:r>
            <a:r>
              <a:rPr lang="en-US" sz="1200" kern="1200" dirty="0" smtClean="0">
                <a:solidFill>
                  <a:schemeClr val="tx1"/>
                </a:solidFill>
                <a:latin typeface="+mn-lt"/>
                <a:ea typeface="+mn-ea"/>
                <a:cs typeface="+mn-cs"/>
              </a:rPr>
              <a:t> (second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5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pane, click</a:t>
            </a:r>
            <a:r>
              <a:rPr lang="en-US" sz="1200" kern="1200" baseline="0" dirty="0" smtClean="0">
                <a:solidFill>
                  <a:schemeClr val="tx1"/>
                </a:solidFill>
                <a:latin typeface="+mn-lt"/>
                <a:ea typeface="+mn-ea"/>
                <a:cs typeface="+mn-cs"/>
              </a:rPr>
              <a:t> the button next to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Presets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Outer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(second row, first option from the left),</a:t>
            </a:r>
            <a:r>
              <a:rPr lang="en-US" sz="1200" kern="1200" baseline="0" dirty="0" smtClean="0">
                <a:solidFill>
                  <a:schemeClr val="tx1"/>
                </a:solidFill>
                <a:latin typeface="+mn-lt"/>
                <a:ea typeface="+mn-ea"/>
                <a:cs typeface="+mn-cs"/>
              </a:rPr>
              <a:t> and then </a:t>
            </a:r>
            <a:r>
              <a:rPr lang="en-US" sz="1200" kern="1200" dirty="0" smtClean="0">
                <a:solidFill>
                  <a:schemeClr val="tx1"/>
                </a:solidFill>
                <a:latin typeface="+mn-lt"/>
                <a:ea typeface="+mn-ea"/>
                <a:cs typeface="+mn-cs"/>
              </a:rPr>
              <a:t>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60%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i="0" kern="1200" dirty="0" smtClean="0">
                <a:solidFill>
                  <a:schemeClr val="tx1"/>
                </a:solidFill>
                <a:latin typeface="+mn-lt"/>
                <a:ea typeface="+mn-ea"/>
                <a:cs typeface="+mn-cs"/>
              </a:rPr>
              <a:t>On the slide, drag the rectangle until the right edge is against the vertical drawing</a:t>
            </a:r>
            <a:r>
              <a:rPr lang="en-US" sz="1200" i="0" kern="1200" baseline="0" dirty="0" smtClean="0">
                <a:solidFill>
                  <a:schemeClr val="tx1"/>
                </a:solidFill>
                <a:latin typeface="+mn-lt"/>
                <a:ea typeface="+mn-ea"/>
                <a:cs typeface="+mn-cs"/>
              </a:rPr>
              <a:t> guide. </a:t>
            </a:r>
            <a:endParaRPr lang="en-US" sz="1200" i="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a:t>
            </a:r>
            <a:r>
              <a:rPr lang="en-US" sz="1200" b="1" kern="1200" dirty="0" smtClean="0">
                <a:solidFill>
                  <a:schemeClr val="tx1"/>
                </a:solidFill>
                <a:latin typeface="+mn-lt"/>
                <a:ea typeface="+mn-ea"/>
                <a:cs typeface="+mn-cs"/>
              </a:rPr>
              <a:t>e Home</a:t>
            </a:r>
            <a:r>
              <a:rPr lang="en-US" sz="1200" kern="1200" dirty="0" smtClean="0">
                <a:solidFill>
                  <a:schemeClr val="tx1"/>
                </a:solidFill>
                <a:latin typeface="+mn-lt"/>
                <a:ea typeface="+mn-ea"/>
                <a:cs typeface="+mn-cs"/>
              </a:rPr>
              <a:t> tab, in th</a:t>
            </a:r>
            <a:r>
              <a:rPr lang="en-US" sz="1200" b="1" kern="1200" dirty="0" smtClean="0">
                <a:solidFill>
                  <a:schemeClr val="tx1"/>
                </a:solidFill>
                <a:latin typeface="+mn-lt"/>
                <a:ea typeface="+mn-ea"/>
                <a:cs typeface="+mn-cs"/>
              </a:rPr>
              <a:t>e 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a:t>
            </a:r>
            <a:r>
              <a:rPr lang="en-US" sz="1200" b="1" kern="1200" dirty="0" smtClean="0">
                <a:solidFill>
                  <a:schemeClr val="tx1"/>
                </a:solidFill>
                <a:latin typeface="+mn-lt"/>
                <a:ea typeface="+mn-ea"/>
                <a:cs typeface="+mn-cs"/>
              </a:rPr>
              <a:t>o 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b="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b="0" i="0" kern="1200" dirty="0" smtClean="0">
                <a:solidFill>
                  <a:schemeClr val="tx1"/>
                </a:solidFill>
                <a:latin typeface="+mn-lt"/>
                <a:ea typeface="+mn-ea"/>
                <a:cs typeface="+mn-cs"/>
              </a:rPr>
              <a:t>.</a:t>
            </a:r>
            <a:r>
              <a:rPr lang="en-US" sz="1200" b="1" i="0" kern="1200" dirty="0" smtClean="0">
                <a:solidFill>
                  <a:schemeClr val="tx1"/>
                </a:solidFill>
                <a:latin typeface="+mn-lt"/>
                <a:ea typeface="+mn-ea"/>
                <a:cs typeface="+mn-cs"/>
              </a:rPr>
              <a:t> </a:t>
            </a:r>
          </a:p>
          <a:p>
            <a:pPr marL="685800" lvl="1" indent="-228600">
              <a:buFont typeface="+mj-lt"/>
              <a:buAutoNum type="arabicPeriod"/>
            </a:pPr>
            <a:r>
              <a:rPr lang="en-US" sz="1200" b="0" i="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All</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Editing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Select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Selection Pane</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double-click the group to edit the name, and then enter </a:t>
            </a:r>
            <a:r>
              <a:rPr lang="en-US" sz="1200" b="1" kern="1200" dirty="0" smtClean="0">
                <a:solidFill>
                  <a:schemeClr val="tx1"/>
                </a:solidFill>
                <a:latin typeface="+mn-lt"/>
                <a:ea typeface="+mn-ea"/>
                <a:cs typeface="+mn-cs"/>
              </a:rPr>
              <a:t>Inside-left page 1</a:t>
            </a:r>
            <a:r>
              <a:rPr lang="en-US" sz="1200" kern="1200" dirty="0" smtClean="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accent6">
                  <a:lumMod val="75000"/>
                </a:schemeClr>
              </a:solidFill>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 3</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Selection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Visibility</a:t>
            </a:r>
            <a:r>
              <a:rPr lang="en-US" sz="1200" kern="1200" dirty="0" smtClean="0">
                <a:solidFill>
                  <a:schemeClr val="tx1"/>
                </a:solidFill>
                <a:latin typeface="+mn-lt"/>
                <a:ea typeface="+mn-ea"/>
                <a:cs typeface="+mn-cs"/>
              </a:rPr>
              <a:t> pane, select the </a:t>
            </a:r>
            <a:r>
              <a:rPr lang="en-US" sz="1200" b="1" kern="1200" dirty="0" smtClean="0">
                <a:solidFill>
                  <a:schemeClr val="tx1"/>
                </a:solidFill>
                <a:latin typeface="+mn-lt"/>
                <a:ea typeface="+mn-ea"/>
                <a:cs typeface="+mn-cs"/>
              </a:rPr>
              <a:t>Inside-left page 1</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double-click the duplicate group to edit the name, and then enter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Inside-right</a:t>
            </a:r>
            <a:r>
              <a:rPr lang="en-US" sz="1200" kern="1200" baseline="0" dirty="0" smtClean="0">
                <a:solidFill>
                  <a:schemeClr val="tx1"/>
                </a:solidFill>
                <a:latin typeface="+mn-lt"/>
                <a:ea typeface="+mn-ea"/>
                <a:cs typeface="+mn-cs"/>
              </a:rPr>
              <a:t> group until the </a:t>
            </a:r>
            <a:r>
              <a:rPr lang="en-US" sz="1200" kern="1200" dirty="0" smtClean="0">
                <a:solidFill>
                  <a:schemeClr val="tx1"/>
                </a:solidFill>
                <a:latin typeface="+mn-lt"/>
                <a:ea typeface="+mn-ea"/>
                <a:cs typeface="+mn-cs"/>
              </a:rPr>
              <a:t>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a:t>
            </a:r>
            <a:r>
              <a:rPr lang="en-US" sz="1200" b="1" i="0" kern="1200" baseline="0" dirty="0" smtClean="0">
                <a:solidFill>
                  <a:schemeClr val="tx1"/>
                </a:solidFill>
                <a:latin typeface="+mn-lt"/>
                <a:ea typeface="+mn-ea"/>
                <a:cs typeface="+mn-cs"/>
              </a:rPr>
              <a:t> Slide</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mj-lt"/>
              <a:buAutoNum type="arabicPeriod"/>
            </a:pPr>
            <a:r>
              <a:rPr lang="en-US" sz="1200" b="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box in the </a:t>
            </a:r>
            <a:r>
              <a:rPr lang="en-US" sz="1200" b="1" kern="1200" dirty="0" smtClean="0">
                <a:solidFill>
                  <a:schemeClr val="tx1"/>
                </a:solidFill>
                <a:latin typeface="+mn-lt"/>
                <a:ea typeface="+mn-ea"/>
                <a:cs typeface="+mn-cs"/>
              </a:rPr>
              <a:t>Inside-right page 3</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On the slide, drag to draw the text box. </a:t>
            </a:r>
          </a:p>
          <a:p>
            <a:pPr marL="228600" lvl="0" indent="-228600">
              <a:buFont typeface="+mj-lt"/>
              <a:buAutoNum type="arabicPeriod"/>
            </a:pPr>
            <a:r>
              <a:rPr lang="en-US" sz="1200" kern="1200" dirty="0" smtClean="0">
                <a:solidFill>
                  <a:schemeClr val="tx1"/>
                </a:solidFill>
                <a:latin typeface="+mn-lt"/>
                <a:ea typeface="+mn-ea"/>
                <a:cs typeface="+mn-cs"/>
              </a:rPr>
              <a:t>Enter text </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text box, and then select the text.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err="1" smtClean="0">
                <a:solidFill>
                  <a:schemeClr val="tx1"/>
                </a:solidFill>
                <a:latin typeface="+mn-lt"/>
                <a:ea typeface="+mn-ea"/>
                <a:cs typeface="+mn-cs"/>
              </a:rPr>
              <a:t>Bodoni</a:t>
            </a:r>
            <a:r>
              <a:rPr lang="en-US" sz="1200" b="1" kern="1200" dirty="0" smtClean="0">
                <a:solidFill>
                  <a:schemeClr val="tx1"/>
                </a:solidFill>
                <a:latin typeface="+mn-lt"/>
                <a:ea typeface="+mn-ea"/>
                <a:cs typeface="+mn-cs"/>
              </a:rPr>
              <a:t> MT Condensed</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16</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Drag</a:t>
            </a:r>
            <a:r>
              <a:rPr lang="en-US" sz="1200" kern="1200" baseline="0" dirty="0" smtClean="0">
                <a:solidFill>
                  <a:schemeClr val="tx1"/>
                </a:solidFill>
                <a:latin typeface="+mn-lt"/>
                <a:ea typeface="+mn-ea"/>
                <a:cs typeface="+mn-cs"/>
              </a:rPr>
              <a:t> the text box onto the right-side page to the right of the </a:t>
            </a:r>
            <a:r>
              <a:rPr lang="en-US" sz="1200" kern="1200" dirty="0" smtClean="0">
                <a:solidFill>
                  <a:schemeClr val="tx1"/>
                </a:solidFill>
                <a:latin typeface="+mn-lt"/>
                <a:ea typeface="+mn-ea"/>
                <a:cs typeface="+mn-cs"/>
              </a:rPr>
              <a:t>vertical drawing guide. </a:t>
            </a:r>
          </a:p>
          <a:p>
            <a:pPr marL="228600" lvl="0" indent="-228600">
              <a:buFont typeface="+mj-lt"/>
              <a:buAutoNum type="arabicPeriod"/>
            </a:pPr>
            <a:r>
              <a:rPr lang="en-US" sz="1200" i="0" kern="1200" dirty="0" smtClean="0">
                <a:solidFill>
                  <a:schemeClr val="tx1"/>
                </a:solidFill>
                <a:latin typeface="+mn-lt"/>
                <a:ea typeface="+mn-ea"/>
                <a:cs typeface="+mn-cs"/>
              </a:rPr>
              <a:t>If the text is wider than</a:t>
            </a:r>
            <a:r>
              <a:rPr lang="en-US" sz="1200" i="0" kern="1200" baseline="0" dirty="0" smtClean="0">
                <a:solidFill>
                  <a:schemeClr val="tx1"/>
                </a:solidFill>
                <a:latin typeface="+mn-lt"/>
                <a:ea typeface="+mn-ea"/>
                <a:cs typeface="+mn-cs"/>
              </a:rPr>
              <a:t> the page, drag the adjustment handles on the text box to decrease the width</a:t>
            </a:r>
            <a:r>
              <a:rPr lang="en-US" sz="1200" i="0" kern="1200" dirty="0" smtClean="0">
                <a:solidFill>
                  <a:schemeClr val="tx1"/>
                </a:solidFill>
                <a:latin typeface="+mn-lt"/>
                <a:ea typeface="+mn-ea"/>
                <a:cs typeface="+mn-cs"/>
              </a:rPr>
              <a:t>,</a:t>
            </a:r>
            <a:r>
              <a:rPr lang="en-US" sz="1200" i="0" kern="1200" baseline="0" dirty="0" smtClean="0">
                <a:solidFill>
                  <a:schemeClr val="tx1"/>
                </a:solidFill>
                <a:latin typeface="+mn-lt"/>
                <a:ea typeface="+mn-ea"/>
                <a:cs typeface="+mn-cs"/>
              </a:rPr>
              <a:t> and then repeat the previous step to reposition. </a:t>
            </a:r>
            <a:endParaRPr lang="en-US" sz="1200" i="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Inside-right page 3</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Lines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 </a:t>
            </a:r>
            <a:r>
              <a:rPr lang="en-US" sz="1200" b="0" kern="1200" dirty="0" smtClean="0">
                <a:solidFill>
                  <a:schemeClr val="tx1"/>
                </a:solidFill>
                <a:latin typeface="+mn-lt"/>
                <a:ea typeface="+mn-ea"/>
                <a:cs typeface="+mn-cs"/>
              </a:rPr>
              <a:t>(first option from the left)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press and hold SHIFT, and then drag to draw a straight, vertical line.</a:t>
            </a:r>
          </a:p>
          <a:p>
            <a:pPr marL="228600" lvl="0" indent="-228600">
              <a:buFont typeface="+mj-lt"/>
              <a:buAutoNum type="arabicPeriod"/>
            </a:pPr>
            <a:r>
              <a:rPr lang="en-US" sz="1200" kern="1200" dirty="0" smtClean="0">
                <a:solidFill>
                  <a:schemeClr val="tx1"/>
                </a:solidFill>
                <a:latin typeface="+mn-lt"/>
                <a:ea typeface="+mn-ea"/>
                <a:cs typeface="+mn-cs"/>
              </a:rPr>
              <a:t>Select the vertical line.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 Styles</a:t>
            </a:r>
            <a:r>
              <a:rPr lang="en-US" sz="1200" kern="1200" dirty="0" smtClean="0">
                <a:solidFill>
                  <a:schemeClr val="tx1"/>
                </a:solidFill>
                <a:latin typeface="+mn-lt"/>
                <a:ea typeface="+mn-ea"/>
                <a:cs typeface="+mn-cs"/>
              </a:rPr>
              <a:t> group, click the arrow to the right of </a:t>
            </a:r>
            <a:r>
              <a:rPr lang="en-US" sz="1200" b="1" kern="1200" dirty="0" smtClean="0">
                <a:solidFill>
                  <a:schemeClr val="tx1"/>
                </a:solidFill>
                <a:latin typeface="+mn-lt"/>
                <a:ea typeface="+mn-ea"/>
                <a:cs typeface="+mn-cs"/>
              </a:rPr>
              <a:t>Shape Outline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(third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 Repeat this process until there is a total of six lines.</a:t>
            </a:r>
          </a:p>
          <a:p>
            <a:pPr marL="228600" lvl="0" indent="-228600">
              <a:buFont typeface="+mj-lt"/>
              <a:buAutoNum type="arabicPeriod"/>
            </a:pPr>
            <a:r>
              <a:rPr lang="en-US" sz="1200" kern="1200" dirty="0" smtClean="0">
                <a:solidFill>
                  <a:schemeClr val="tx1"/>
                </a:solidFill>
                <a:latin typeface="+mn-lt"/>
                <a:ea typeface="+mn-ea"/>
                <a:cs typeface="+mn-cs"/>
              </a:rPr>
              <a:t>On the slide, drag the lines until they are bunched</a:t>
            </a:r>
            <a:r>
              <a:rPr lang="en-US" sz="1200" kern="1200" baseline="0" dirty="0" smtClean="0">
                <a:solidFill>
                  <a:schemeClr val="tx1"/>
                </a:solidFill>
                <a:latin typeface="+mn-lt"/>
                <a:ea typeface="+mn-ea"/>
                <a:cs typeface="+mn-cs"/>
              </a:rPr>
              <a:t> together in </a:t>
            </a:r>
            <a:r>
              <a:rPr lang="en-US" sz="1200" kern="1200" dirty="0" smtClean="0">
                <a:solidFill>
                  <a:schemeClr val="tx1"/>
                </a:solidFill>
                <a:latin typeface="+mn-lt"/>
                <a:ea typeface="+mn-ea"/>
                <a:cs typeface="+mn-cs"/>
              </a:rPr>
              <a:t>a dense group, no wider than 0.5”.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a:t>
            </a:r>
            <a:r>
              <a:rPr lang="en-US" sz="1200" kern="1200" dirty="0" smtClean="0">
                <a:solidFill>
                  <a:schemeClr val="tx1"/>
                </a:solidFill>
                <a:latin typeface="+mn-lt"/>
                <a:ea typeface="+mn-ea"/>
                <a:cs typeface="+mn-cs"/>
              </a:rPr>
              <a:t> select the six straight connectors (lines).</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then do the following:</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a:t>
            </a:r>
            <a:r>
              <a:rPr lang="en-US" sz="1200" kern="1200" dirty="0" smtClean="0">
                <a:solidFill>
                  <a:schemeClr val="tx1"/>
                </a:solidFill>
                <a:latin typeface="+mn-lt"/>
                <a:ea typeface="+mn-ea"/>
                <a:cs typeface="+mn-cs"/>
              </a:rPr>
              <a:t>lick </a:t>
            </a:r>
            <a:r>
              <a:rPr lang="en-US" sz="1200" b="1" i="0" kern="1200" dirty="0" smtClean="0">
                <a:solidFill>
                  <a:schemeClr val="tx1"/>
                </a:solidFill>
                <a:latin typeface="+mn-lt"/>
                <a:ea typeface="+mn-ea"/>
                <a:cs typeface="+mn-cs"/>
              </a:rPr>
              <a:t>Align Selected</a:t>
            </a:r>
            <a:r>
              <a:rPr lang="en-US" sz="1200" b="1" i="0" kern="1200" baseline="0" dirty="0" smtClean="0">
                <a:solidFill>
                  <a:schemeClr val="tx1"/>
                </a:solidFill>
                <a:latin typeface="+mn-lt"/>
                <a:ea typeface="+mn-ea"/>
                <a:cs typeface="+mn-cs"/>
              </a:rPr>
              <a:t> Objects</a:t>
            </a:r>
            <a:r>
              <a:rPr lang="en-US" sz="1200" i="0" kern="1200" baseline="0" dirty="0" smtClean="0">
                <a:solidFill>
                  <a:schemeClr val="tx1"/>
                </a:solidFill>
                <a:latin typeface="+mn-lt"/>
                <a:ea typeface="+mn-ea"/>
                <a:cs typeface="+mn-cs"/>
              </a:rPr>
              <a:t>. </a:t>
            </a: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a:t>
            </a:r>
            <a:r>
              <a:rPr lang="en-US" sz="1200" kern="1200" dirty="0" smtClean="0">
                <a:solidFill>
                  <a:schemeClr val="tx1"/>
                </a:solidFill>
                <a:latin typeface="+mn-lt"/>
                <a:ea typeface="+mn-ea"/>
                <a:cs typeface="+mn-cs"/>
              </a:rPr>
              <a:t>lick </a:t>
            </a:r>
            <a:r>
              <a:rPr lang="en-US" sz="1200" b="1" i="0" kern="1200" baseline="0" dirty="0" smtClean="0">
                <a:solidFill>
                  <a:schemeClr val="tx1"/>
                </a:solidFill>
                <a:latin typeface="+mn-lt"/>
                <a:ea typeface="+mn-ea"/>
                <a:cs typeface="+mn-cs"/>
              </a:rPr>
              <a:t>Distribute Horizontally</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mj-lt"/>
              <a:buAutoNum type="arabicPeriod"/>
            </a:pPr>
            <a:r>
              <a:rPr lang="en-US" sz="1200" kern="1200" dirty="0" smtClean="0">
                <a:solidFill>
                  <a:schemeClr val="tx1"/>
                </a:solidFill>
                <a:latin typeface="+mn-lt"/>
                <a:ea typeface="+mn-ea"/>
                <a:cs typeface="+mn-cs"/>
              </a:rPr>
              <a:t>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Align Middle</a:t>
            </a:r>
            <a:r>
              <a:rPr lang="en-US" sz="1200" b="0" kern="1200" dirty="0" smtClean="0">
                <a:solidFill>
                  <a:schemeClr val="tx1"/>
                </a:solidFill>
                <a:latin typeface="+mn-lt"/>
                <a:ea typeface="+mn-ea"/>
                <a:cs typeface="+mn-cs"/>
              </a:rPr>
              <a:t>.</a:t>
            </a:r>
          </a:p>
          <a:p>
            <a:pPr marL="685800" lvl="1" indent="-228600">
              <a:buFont typeface="+mj-lt"/>
              <a:buAutoNum type="arabicPeriod"/>
            </a:pPr>
            <a:r>
              <a:rPr lang="en-US" sz="1200" b="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Group</a:t>
            </a:r>
            <a:r>
              <a:rPr lang="en-US" sz="1200" b="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the group of lines until the </a:t>
            </a:r>
            <a:r>
              <a:rPr lang="en-US" sz="1200" kern="1200" dirty="0" smtClean="0">
                <a:solidFill>
                  <a:schemeClr val="tx1"/>
                </a:solidFill>
                <a:latin typeface="+mn-lt"/>
                <a:ea typeface="+mn-ea"/>
                <a:cs typeface="+mn-cs"/>
              </a:rPr>
              <a:t>right edge is touching the right edge of the white rectangle </a:t>
            </a:r>
            <a:r>
              <a:rPr lang="en-US" sz="1200" i="0" kern="1200" dirty="0" smtClean="0">
                <a:solidFill>
                  <a:schemeClr val="tx1"/>
                </a:solidFill>
                <a:latin typeface="+mn-lt"/>
                <a:ea typeface="+mn-ea"/>
                <a:cs typeface="+mn-cs"/>
              </a:rPr>
              <a:t>to the right of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b="0" kern="1200" dirty="0" smtClean="0">
                <a:solidFill>
                  <a:schemeClr val="tx1"/>
                </a:solidFill>
                <a:latin typeface="+mn-lt"/>
                <a:ea typeface="+mn-ea"/>
                <a:cs typeface="+mn-cs"/>
              </a:rPr>
              <a:t>Click</a:t>
            </a:r>
            <a:r>
              <a:rPr lang="en-US" sz="1200" b="1" kern="1200" dirty="0" smtClean="0">
                <a:solidFill>
                  <a:schemeClr val="tx1"/>
                </a:solidFill>
                <a:latin typeface="+mn-lt"/>
                <a:ea typeface="+mn-ea"/>
                <a:cs typeface="+mn-cs"/>
              </a:rPr>
              <a:t> Align Middle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 then select the group of lines, the text box, and the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 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 page 3</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r>
              <a:rPr lang="en-US" sz="1200" kern="1200" dirty="0" smtClean="0">
                <a:solidFill>
                  <a:schemeClr val="tx1"/>
                </a:solidFill>
                <a:latin typeface="+mn-lt"/>
                <a:ea typeface="+mn-ea"/>
                <a:cs typeface="+mn-cs"/>
              </a:rPr>
              <a:t>To reproduce the first shape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 2</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Rectangles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Rectangle</a:t>
            </a:r>
            <a:r>
              <a:rPr lang="en-US" sz="1200" kern="1200" dirty="0" smtClean="0">
                <a:solidFill>
                  <a:schemeClr val="tx1"/>
                </a:solidFill>
                <a:latin typeface="+mn-lt"/>
                <a:ea typeface="+mn-ea"/>
                <a:cs typeface="+mn-cs"/>
              </a:rPr>
              <a:t> (first option from the left).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slide, drag to draw a rectangle.</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Height</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4.33”</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bottom right</a:t>
            </a:r>
            <a:r>
              <a:rPr lang="en-US" sz="1200" kern="1200" baseline="0" dirty="0" smtClean="0">
                <a:solidFill>
                  <a:schemeClr val="tx1"/>
                </a:solidFill>
                <a:latin typeface="+mn-lt"/>
                <a:ea typeface="+mn-ea"/>
                <a:cs typeface="+mn-cs"/>
              </a:rPr>
              <a:t> corner of the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Format Shape </a:t>
            </a:r>
            <a:r>
              <a:rPr lang="en-US" sz="1200" kern="1200" dirty="0" smtClean="0">
                <a:solidFill>
                  <a:schemeClr val="tx1"/>
                </a:solidFill>
                <a:latin typeface="+mn-lt"/>
                <a:ea typeface="+mn-ea"/>
                <a:cs typeface="+mn-cs"/>
              </a:rPr>
              <a:t>dialog box launcher.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Left </a:t>
            </a:r>
            <a:r>
              <a:rPr lang="en-US" sz="1200" kern="1200" dirty="0" smtClean="0">
                <a:solidFill>
                  <a:schemeClr val="tx1"/>
                </a:solidFill>
                <a:latin typeface="+mn-lt"/>
                <a:ea typeface="+mn-ea"/>
                <a:cs typeface="+mn-cs"/>
              </a:rPr>
              <a:t>(first row, fifth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five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White, Background 1, Darker 35%</a:t>
            </a:r>
            <a:r>
              <a:rPr lang="en-US" sz="1200" kern="1200" dirty="0" smtClean="0">
                <a:solidFill>
                  <a:schemeClr val="tx1"/>
                </a:solidFill>
                <a:latin typeface="+mn-lt"/>
                <a:ea typeface="+mn-ea"/>
                <a:cs typeface="+mn-cs"/>
              </a:rPr>
              <a:t> (fifth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White, Background 1, Darker 5%</a:t>
            </a:r>
            <a:r>
              <a:rPr lang="en-US" sz="1200" kern="1200" dirty="0" smtClean="0">
                <a:solidFill>
                  <a:schemeClr val="tx1"/>
                </a:solidFill>
                <a:latin typeface="+mn-lt"/>
                <a:ea typeface="+mn-ea"/>
                <a:cs typeface="+mn-cs"/>
              </a:rPr>
              <a:t> (second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38%</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5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Theme Colors </a:t>
            </a:r>
            <a:r>
              <a:rPr lang="en-US" sz="1200" kern="1200" baseline="0" dirty="0" smtClean="0">
                <a:solidFill>
                  <a:schemeClr val="tx1"/>
                </a:solidFill>
                <a:latin typeface="+mn-lt"/>
                <a:ea typeface="+mn-ea"/>
                <a:cs typeface="+mn-cs"/>
              </a:rPr>
              <a:t>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White, Background 1</a:t>
            </a:r>
            <a:r>
              <a:rPr lang="en-US" sz="1200" kern="1200" dirty="0" smtClean="0">
                <a:solidFill>
                  <a:schemeClr val="tx1"/>
                </a:solidFill>
                <a:latin typeface="+mn-lt"/>
                <a:ea typeface="+mn-ea"/>
                <a:cs typeface="+mn-cs"/>
              </a:rPr>
              <a:t> (first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pane, select </a:t>
            </a:r>
            <a:r>
              <a:rPr lang="en-US" sz="1200" b="1" kern="1200" dirty="0" smtClean="0">
                <a:solidFill>
                  <a:schemeClr val="tx1"/>
                </a:solidFill>
                <a:latin typeface="+mn-lt"/>
                <a:ea typeface="+mn-ea"/>
                <a:cs typeface="+mn-cs"/>
              </a:rPr>
              <a:t>No</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line</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Also in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Shape</a:t>
            </a:r>
            <a:r>
              <a:rPr lang="en-US" sz="1200" kern="1200" dirty="0" smtClean="0">
                <a:solidFill>
                  <a:schemeClr val="tx1"/>
                </a:solidFill>
                <a:latin typeface="+mn-lt"/>
                <a:ea typeface="+mn-ea"/>
                <a:cs typeface="+mn-cs"/>
              </a:rPr>
              <a:t> dialog box, click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in the left pane. In the </a:t>
            </a:r>
            <a:r>
              <a:rPr lang="en-US" sz="1200" b="1" kern="1200" dirty="0" smtClean="0">
                <a:solidFill>
                  <a:schemeClr val="tx1"/>
                </a:solidFill>
                <a:latin typeface="+mn-lt"/>
                <a:ea typeface="+mn-ea"/>
                <a:cs typeface="+mn-cs"/>
              </a:rPr>
              <a:t>Shadow</a:t>
            </a:r>
            <a:r>
              <a:rPr lang="en-US" sz="1200" kern="1200" dirty="0" smtClean="0">
                <a:solidFill>
                  <a:schemeClr val="tx1"/>
                </a:solidFill>
                <a:latin typeface="+mn-lt"/>
                <a:ea typeface="+mn-ea"/>
                <a:cs typeface="+mn-cs"/>
              </a:rPr>
              <a:t> pane, click the button next to </a:t>
            </a:r>
            <a:r>
              <a:rPr lang="en-US" sz="1200" b="1" kern="1200" dirty="0" smtClean="0">
                <a:solidFill>
                  <a:schemeClr val="tx1"/>
                </a:solidFill>
                <a:latin typeface="+mn-lt"/>
                <a:ea typeface="+mn-ea"/>
                <a:cs typeface="+mn-cs"/>
              </a:rPr>
              <a:t>Presets</a:t>
            </a:r>
            <a:r>
              <a:rPr lang="en-US" sz="1200" kern="1200" dirty="0" smtClean="0">
                <a:solidFill>
                  <a:schemeClr val="tx1"/>
                </a:solidFill>
                <a:latin typeface="+mn-lt"/>
                <a:ea typeface="+mn-ea"/>
                <a:cs typeface="+mn-cs"/>
              </a:rPr>
              <a:t>, under </a:t>
            </a:r>
            <a:r>
              <a:rPr lang="en-US" sz="1200" b="1" kern="1200" dirty="0" smtClean="0">
                <a:solidFill>
                  <a:schemeClr val="tx1"/>
                </a:solidFill>
                <a:latin typeface="+mn-lt"/>
                <a:ea typeface="+mn-ea"/>
                <a:cs typeface="+mn-cs"/>
              </a:rPr>
              <a:t>Outer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(second row, first option from the left),</a:t>
            </a:r>
            <a:r>
              <a:rPr lang="en-US" sz="1200" kern="1200" baseline="0" dirty="0" smtClean="0">
                <a:solidFill>
                  <a:schemeClr val="tx1"/>
                </a:solidFill>
                <a:latin typeface="+mn-lt"/>
                <a:ea typeface="+mn-ea"/>
                <a:cs typeface="+mn-cs"/>
              </a:rPr>
              <a:t> and then </a:t>
            </a:r>
            <a:r>
              <a:rPr lang="en-US" sz="1200" kern="1200" dirty="0" smtClean="0">
                <a:solidFill>
                  <a:schemeClr val="tx1"/>
                </a:solidFill>
                <a:latin typeface="+mn-lt"/>
                <a:ea typeface="+mn-ea"/>
                <a:cs typeface="+mn-cs"/>
              </a:rPr>
              <a:t>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60%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 pt</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 pt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page edge in</a:t>
            </a:r>
            <a:r>
              <a:rPr lang="en-US" sz="1200" kern="1200" baseline="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Inside-left page 2</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Shapes</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Lines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Line </a:t>
            </a:r>
            <a:r>
              <a:rPr lang="en-US" sz="1200" b="0" kern="1200" dirty="0" smtClean="0">
                <a:solidFill>
                  <a:schemeClr val="tx1"/>
                </a:solidFill>
                <a:latin typeface="+mn-lt"/>
                <a:ea typeface="+mn-ea"/>
                <a:cs typeface="+mn-cs"/>
              </a:rPr>
              <a:t>(first option from the left)</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On the slide, press and hold SHIFT, and then drag to draw a straight, vertical line.</a:t>
            </a:r>
          </a:p>
          <a:p>
            <a:pPr marL="228600" lvl="0" indent="-228600">
              <a:buFont typeface="+mj-lt"/>
              <a:buAutoNum type="arabicPeriod"/>
            </a:pPr>
            <a:r>
              <a:rPr lang="en-US" sz="1200" kern="1200" dirty="0" smtClean="0">
                <a:solidFill>
                  <a:schemeClr val="tx1"/>
                </a:solidFill>
                <a:latin typeface="+mn-lt"/>
                <a:ea typeface="+mn-ea"/>
                <a:cs typeface="+mn-cs"/>
              </a:rPr>
              <a:t>Select the vertical line.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in the </a:t>
            </a:r>
            <a:r>
              <a:rPr lang="en-US" sz="1200" b="1" kern="1200" dirty="0" smtClean="0">
                <a:solidFill>
                  <a:schemeClr val="tx1"/>
                </a:solidFill>
                <a:latin typeface="+mn-lt"/>
                <a:ea typeface="+mn-ea"/>
                <a:cs typeface="+mn-cs"/>
              </a:rPr>
              <a:t>Shape Width</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4.32”</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Drawing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Shape Styles</a:t>
            </a:r>
            <a:r>
              <a:rPr lang="en-US" sz="1200" kern="1200" dirty="0" smtClean="0">
                <a:solidFill>
                  <a:schemeClr val="tx1"/>
                </a:solidFill>
                <a:latin typeface="+mn-lt"/>
                <a:ea typeface="+mn-ea"/>
                <a:cs typeface="+mn-cs"/>
              </a:rPr>
              <a:t> group, click the arrow next to </a:t>
            </a:r>
            <a:r>
              <a:rPr lang="en-US" sz="1200" b="1" kern="1200" dirty="0" smtClean="0">
                <a:solidFill>
                  <a:schemeClr val="tx1"/>
                </a:solidFill>
                <a:latin typeface="+mn-lt"/>
                <a:ea typeface="+mn-ea"/>
                <a:cs typeface="+mn-cs"/>
              </a:rPr>
              <a:t>Shape Outline</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15%</a:t>
            </a:r>
            <a:r>
              <a:rPr lang="en-US" sz="1200" kern="1200" dirty="0" smtClean="0">
                <a:solidFill>
                  <a:schemeClr val="tx1"/>
                </a:solidFill>
                <a:latin typeface="+mn-lt"/>
                <a:ea typeface="+mn-ea"/>
                <a:cs typeface="+mn-cs"/>
              </a:rPr>
              <a:t> (third row, first option from the left).</a:t>
            </a:r>
          </a:p>
          <a:p>
            <a:pPr marL="228600" lvl="0" indent="-228600">
              <a:buFont typeface="+mj-lt"/>
              <a:buAutoNum type="arabicPeriod"/>
            </a:pPr>
            <a:r>
              <a:rPr lang="en-US" sz="1200" kern="1200" dirty="0" smtClean="0">
                <a:solidFill>
                  <a:schemeClr val="tx1"/>
                </a:solidFill>
                <a:latin typeface="+mn-lt"/>
                <a:ea typeface="+mn-ea"/>
                <a:cs typeface="+mn-cs"/>
              </a:rPr>
              <a:t>On the slide, drag the line near</a:t>
            </a:r>
            <a:r>
              <a:rPr lang="en-US" sz="1200" kern="1200" baseline="0" dirty="0" smtClean="0">
                <a:solidFill>
                  <a:schemeClr val="tx1"/>
                </a:solidFill>
                <a:latin typeface="+mn-lt"/>
                <a:ea typeface="+mn-ea"/>
                <a:cs typeface="+mn-cs"/>
              </a:rPr>
              <a:t> the edge of the left-side page (white rectangle to the left of the vertical drawing guide). </a:t>
            </a:r>
            <a:endParaRPr lang="en-US" sz="1200" i="1" kern="1200" dirty="0" smtClean="0">
              <a:solidFill>
                <a:schemeClr val="tx1"/>
              </a:solidFill>
              <a:latin typeface="+mn-lt"/>
              <a:ea typeface="+mn-ea"/>
              <a:cs typeface="+mn-cs"/>
            </a:endParaRPr>
          </a:p>
          <a:p>
            <a:pPr marL="228600" lvl="0" indent="-228600">
              <a:buFont typeface="+mj-lt"/>
              <a:buAutoNum type="arabicPeriod"/>
            </a:pP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point to </a:t>
            </a:r>
            <a:r>
              <a:rPr lang="en-US" sz="1200" b="1" i="0" kern="1200" dirty="0" smtClean="0">
                <a:solidFill>
                  <a:schemeClr val="tx1"/>
                </a:solidFill>
                <a:latin typeface="+mn-lt"/>
                <a:ea typeface="+mn-ea"/>
                <a:cs typeface="+mn-cs"/>
              </a:rPr>
              <a:t>Align</a:t>
            </a:r>
            <a:r>
              <a:rPr lang="en-US" sz="1200" i="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baseline="0" dirty="0" smtClean="0">
                <a:solidFill>
                  <a:schemeClr val="tx1"/>
                </a:solidFill>
                <a:latin typeface="+mn-lt"/>
                <a:ea typeface="+mn-ea"/>
                <a:cs typeface="+mn-cs"/>
              </a:rPr>
              <a:t>Click </a:t>
            </a:r>
            <a:r>
              <a:rPr lang="en-US" sz="1200" b="1" i="0" kern="1200" baseline="0" dirty="0" smtClean="0">
                <a:solidFill>
                  <a:schemeClr val="tx1"/>
                </a:solidFill>
                <a:latin typeface="+mn-lt"/>
                <a:ea typeface="+mn-ea"/>
                <a:cs typeface="+mn-cs"/>
              </a:rPr>
              <a:t>Align Middle</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 then select the rectangle and the straight connector (line).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double-click the new group to edit the name, and then</a:t>
            </a:r>
            <a:r>
              <a:rPr lang="en-US" sz="1200" kern="1200" baseline="0" dirty="0" smtClean="0">
                <a:solidFill>
                  <a:schemeClr val="tx1"/>
                </a:solidFill>
                <a:latin typeface="+mn-lt"/>
                <a:ea typeface="+mn-ea"/>
                <a:cs typeface="+mn-cs"/>
              </a:rPr>
              <a:t> enter </a:t>
            </a:r>
            <a:r>
              <a:rPr lang="en-US" sz="1200" b="1" kern="1200" dirty="0" smtClean="0">
                <a:solidFill>
                  <a:schemeClr val="tx1"/>
                </a:solidFill>
                <a:latin typeface="+mn-lt"/>
                <a:ea typeface="+mn-ea"/>
                <a:cs typeface="+mn-cs"/>
              </a:rPr>
              <a:t>Inside-left page 2</a:t>
            </a:r>
            <a:r>
              <a:rPr lang="en-US" sz="1200" kern="1200" dirty="0" smtClean="0">
                <a:solidFill>
                  <a:schemeClr val="tx1"/>
                </a:solidFill>
                <a:latin typeface="+mn-lt"/>
                <a:ea typeface="+mn-ea"/>
                <a:cs typeface="+mn-cs"/>
              </a:rPr>
              <a:t>.</a:t>
            </a:r>
          </a:p>
          <a:p>
            <a:pPr marL="228600" indent="-228600">
              <a:buFont typeface="+mj-lt"/>
              <a:buNone/>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 2</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select the </a:t>
            </a:r>
            <a:r>
              <a:rPr lang="en-US" sz="1200" b="1" kern="1200" dirty="0" smtClean="0">
                <a:solidFill>
                  <a:schemeClr val="tx1"/>
                </a:solidFill>
                <a:latin typeface="+mn-lt"/>
                <a:ea typeface="+mn-ea"/>
                <a:cs typeface="+mn-cs"/>
              </a:rPr>
              <a:t>Inside-left page 2</a:t>
            </a:r>
            <a:r>
              <a:rPr lang="en-US" sz="1200" kern="1200" baseline="0" dirty="0" smtClean="0">
                <a:solidFill>
                  <a:schemeClr val="tx1"/>
                </a:solidFill>
                <a:latin typeface="+mn-lt"/>
                <a:ea typeface="+mn-ea"/>
                <a:cs typeface="+mn-cs"/>
              </a:rPr>
              <a:t> 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a:t>
            </a:r>
            <a:r>
              <a:rPr lang="en-US" sz="1200" kern="1200" baseline="0" dirty="0" smtClean="0">
                <a:solidFill>
                  <a:schemeClr val="tx1"/>
                </a:solidFill>
                <a:latin typeface="+mn-lt"/>
                <a:ea typeface="+mn-ea"/>
                <a:cs typeface="+mn-cs"/>
              </a:rPr>
              <a:t>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With the duplicate group still selected,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 Rotation 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 and 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double-click the duplicate group to edit the name, and then enter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select the new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 group. On the slide, drag the selected group until the left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to Slide</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Align Middle</a:t>
            </a:r>
            <a:r>
              <a:rPr lang="en-US"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Illustrations </a:t>
            </a:r>
            <a:r>
              <a:rPr lang="en-US" sz="1200" kern="1200" dirty="0" smtClean="0">
                <a:solidFill>
                  <a:schemeClr val="tx1"/>
                </a:solidFill>
                <a:latin typeface="+mn-lt"/>
                <a:ea typeface="+mn-ea"/>
                <a:cs typeface="+mn-cs"/>
              </a:rPr>
              <a:t>group, click </a:t>
            </a:r>
            <a:r>
              <a:rPr lang="en-US" sz="1200" b="1" kern="1200" dirty="0" smtClean="0">
                <a:solidFill>
                  <a:schemeClr val="tx1"/>
                </a:solidFill>
                <a:latin typeface="+mn-lt"/>
                <a:ea typeface="+mn-ea"/>
                <a:cs typeface="+mn-cs"/>
              </a:rPr>
              <a:t>Picture</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Picture</a:t>
            </a:r>
            <a:r>
              <a:rPr lang="en-US" sz="1200" kern="1200" dirty="0" smtClean="0">
                <a:solidFill>
                  <a:schemeClr val="tx1"/>
                </a:solidFill>
                <a:latin typeface="+mn-lt"/>
                <a:ea typeface="+mn-ea"/>
                <a:cs typeface="+mn-cs"/>
              </a:rPr>
              <a:t> dialog box, select a picture, and then click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s</a:t>
            </a:r>
            <a:r>
              <a:rPr lang="en-US" sz="1200" kern="1200" dirty="0" smtClean="0">
                <a:solidFill>
                  <a:schemeClr val="tx1"/>
                </a:solidFill>
                <a:latin typeface="+mn-lt"/>
                <a:ea typeface="+mn-ea"/>
                <a:cs typeface="+mn-cs"/>
              </a:rPr>
              <a:t>elect the picture. Under </a:t>
            </a:r>
            <a:r>
              <a:rPr lang="en-US" sz="1200" b="1" kern="1200" dirty="0" smtClean="0">
                <a:solidFill>
                  <a:schemeClr val="tx1"/>
                </a:solidFill>
                <a:latin typeface="+mn-lt"/>
                <a:ea typeface="+mn-ea"/>
                <a:cs typeface="+mn-cs"/>
              </a:rPr>
              <a:t>Picture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 Position</a:t>
            </a:r>
            <a:r>
              <a:rPr lang="en-US" sz="1200" kern="1200" dirty="0" smtClean="0">
                <a:solidFill>
                  <a:schemeClr val="tx1"/>
                </a:solidFill>
                <a:latin typeface="+mn-lt"/>
                <a:ea typeface="+mn-ea"/>
                <a:cs typeface="+mn-cs"/>
              </a:rPr>
              <a:t> dialog box launcher. Select the picture. Under </a:t>
            </a:r>
            <a:r>
              <a:rPr lang="en-US" sz="1200" b="1" kern="1200" dirty="0" smtClean="0">
                <a:solidFill>
                  <a:schemeClr val="tx1"/>
                </a:solidFill>
                <a:latin typeface="+mn-lt"/>
                <a:ea typeface="+mn-ea"/>
                <a:cs typeface="+mn-cs"/>
              </a:rPr>
              <a:t>Picture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In the </a:t>
            </a:r>
            <a:r>
              <a:rPr lang="en-US" sz="1200" b="1" kern="1200" dirty="0" smtClean="0">
                <a:solidFill>
                  <a:schemeClr val="tx1"/>
                </a:solidFill>
                <a:latin typeface="+mn-lt"/>
                <a:ea typeface="+mn-ea"/>
                <a:cs typeface="+mn-cs"/>
              </a:rPr>
              <a:t>Size and Position </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resize or crop the picture as needed so that under </a:t>
            </a:r>
            <a:r>
              <a:rPr lang="en-US" sz="1200" b="1" kern="1200" dirty="0" smtClean="0">
                <a:solidFill>
                  <a:schemeClr val="tx1"/>
                </a:solidFill>
                <a:latin typeface="+mn-lt"/>
                <a:ea typeface="+mn-ea"/>
                <a:cs typeface="+mn-cs"/>
              </a:rPr>
              <a:t>Size and rotate</a:t>
            </a:r>
            <a:r>
              <a:rPr lang="en-US" sz="1200" kern="120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is set to </a:t>
            </a:r>
            <a:r>
              <a:rPr lang="en-US" sz="1200" b="1" kern="1200" dirty="0" smtClean="0">
                <a:solidFill>
                  <a:schemeClr val="tx1"/>
                </a:solidFill>
                <a:latin typeface="+mn-lt"/>
                <a:ea typeface="+mn-ea"/>
                <a:cs typeface="+mn-cs"/>
              </a:rPr>
              <a:t>1.4”</a:t>
            </a:r>
            <a:r>
              <a:rPr lang="en-US" sz="1200" kern="1200" dirty="0" smtClean="0">
                <a:solidFill>
                  <a:schemeClr val="tx1"/>
                </a:solidFill>
                <a:latin typeface="+mn-lt"/>
                <a:ea typeface="+mn-ea"/>
                <a:cs typeface="+mn-cs"/>
              </a:rPr>
              <a:t>  and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is set to </a:t>
            </a:r>
            <a:r>
              <a:rPr lang="en-US" sz="1200" b="1" kern="1200" dirty="0" smtClean="0">
                <a:solidFill>
                  <a:schemeClr val="tx1"/>
                </a:solidFill>
                <a:latin typeface="+mn-lt"/>
                <a:ea typeface="+mn-ea"/>
                <a:cs typeface="+mn-cs"/>
              </a:rPr>
              <a:t>2.1”</a:t>
            </a:r>
            <a:r>
              <a:rPr lang="en-US" sz="1200" kern="1200" dirty="0" smtClean="0">
                <a:solidFill>
                  <a:schemeClr val="tx1"/>
                </a:solidFill>
                <a:latin typeface="+mn-lt"/>
                <a:ea typeface="+mn-ea"/>
                <a:cs typeface="+mn-cs"/>
              </a:rPr>
              <a:t>. Resize the picture under </a:t>
            </a:r>
            <a:r>
              <a:rPr lang="en-US" sz="1200" b="1" kern="1200" dirty="0" smtClean="0">
                <a:solidFill>
                  <a:schemeClr val="tx1"/>
                </a:solidFill>
                <a:latin typeface="+mn-lt"/>
                <a:ea typeface="+mn-ea"/>
                <a:cs typeface="+mn-cs"/>
              </a:rPr>
              <a:t>Size and rotate </a:t>
            </a:r>
            <a:r>
              <a:rPr lang="en-US" sz="1200" kern="1200" dirty="0" smtClean="0">
                <a:solidFill>
                  <a:schemeClr val="tx1"/>
                </a:solidFill>
                <a:latin typeface="+mn-lt"/>
                <a:ea typeface="+mn-ea"/>
                <a:cs typeface="+mn-cs"/>
              </a:rPr>
              <a:t>by entering values into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boxes. Crop the picture under </a:t>
            </a:r>
            <a:r>
              <a:rPr lang="en-US" sz="1200" b="1" kern="1200" dirty="0" smtClean="0">
                <a:solidFill>
                  <a:schemeClr val="tx1"/>
                </a:solidFill>
                <a:latin typeface="+mn-lt"/>
                <a:ea typeface="+mn-ea"/>
                <a:cs typeface="+mn-cs"/>
              </a:rPr>
              <a:t>Crop from </a:t>
            </a:r>
            <a:r>
              <a:rPr lang="en-US" sz="1200" kern="1200" dirty="0" smtClean="0">
                <a:solidFill>
                  <a:schemeClr val="tx1"/>
                </a:solidFill>
                <a:latin typeface="+mn-lt"/>
                <a:ea typeface="+mn-ea"/>
                <a:cs typeface="+mn-cs"/>
              </a:rPr>
              <a:t>by entering values into the </a:t>
            </a:r>
            <a:r>
              <a:rPr lang="en-US" sz="1200" b="1" kern="1200" dirty="0" smtClean="0">
                <a:solidFill>
                  <a:schemeClr val="tx1"/>
                </a:solidFill>
                <a:latin typeface="+mn-lt"/>
                <a:ea typeface="+mn-ea"/>
                <a:cs typeface="+mn-cs"/>
              </a:rPr>
              <a:t>Left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Bottom</a:t>
            </a:r>
            <a:r>
              <a:rPr lang="en-US" sz="1200" kern="1200" dirty="0" smtClean="0">
                <a:solidFill>
                  <a:schemeClr val="tx1"/>
                </a:solidFill>
                <a:latin typeface="+mn-lt"/>
                <a:ea typeface="+mn-ea"/>
                <a:cs typeface="+mn-cs"/>
              </a:rPr>
              <a:t> boxes. </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the picture until</a:t>
            </a:r>
            <a:r>
              <a:rPr lang="en-US" sz="1200" kern="1200" dirty="0" smtClean="0">
                <a:solidFill>
                  <a:schemeClr val="tx1"/>
                </a:solidFill>
                <a:latin typeface="+mn-lt"/>
                <a:ea typeface="+mn-ea"/>
                <a:cs typeface="+mn-cs"/>
              </a:rPr>
              <a:t> the left edge is 0.5” to the right of the vertical drawing guide and the bottom edge is 0.5” above the horizontal drawing guide.</a:t>
            </a:r>
          </a:p>
          <a:p>
            <a:pPr marL="228600" indent="-228600">
              <a:buFont typeface="+mj-lt"/>
              <a:buAutoNum type="arabicPeriod"/>
            </a:pPr>
            <a:endParaRPr lang="en-US" sz="1200" kern="1200" dirty="0" smtClean="0">
              <a:solidFill>
                <a:schemeClr val="tx1"/>
              </a:solidFill>
              <a:latin typeface="+mn-lt"/>
              <a:ea typeface="+mn-ea"/>
              <a:cs typeface="+mn-cs"/>
            </a:endParaRPr>
          </a:p>
          <a:p>
            <a:pPr marL="228600" indent="-228600">
              <a:buFont typeface="+mj-lt"/>
              <a:buAutoNum type="arabicPeriod"/>
            </a:pP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box</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Inside-right page 2</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On the slide, drag to draw the text box. </a:t>
            </a:r>
          </a:p>
          <a:p>
            <a:pPr marL="228600" lvl="0" indent="-228600">
              <a:buFont typeface="+mj-lt"/>
              <a:buAutoNum type="arabicPeriod"/>
            </a:pPr>
            <a:r>
              <a:rPr lang="en-US" sz="1200" kern="1200" dirty="0" smtClean="0">
                <a:solidFill>
                  <a:schemeClr val="tx1"/>
                </a:solidFill>
                <a:latin typeface="+mn-lt"/>
                <a:ea typeface="+mn-ea"/>
                <a:cs typeface="+mn-cs"/>
              </a:rPr>
              <a:t>Enter text in the text box, and then select the text.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err="1" smtClean="0">
                <a:solidFill>
                  <a:schemeClr val="tx1"/>
                </a:solidFill>
                <a:latin typeface="+mn-lt"/>
                <a:ea typeface="+mn-ea"/>
                <a:cs typeface="+mn-cs"/>
              </a:rPr>
              <a:t>Bodoni</a:t>
            </a:r>
            <a:r>
              <a:rPr lang="en-US" sz="1200" b="1" kern="1200" dirty="0" smtClean="0">
                <a:solidFill>
                  <a:schemeClr val="tx1"/>
                </a:solidFill>
                <a:latin typeface="+mn-lt"/>
                <a:ea typeface="+mn-ea"/>
                <a:cs typeface="+mn-cs"/>
              </a:rPr>
              <a:t> MT Condensed</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16</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left edge </a:t>
            </a:r>
            <a:r>
              <a:rPr lang="en-US" sz="1200" i="0" kern="1200" dirty="0" smtClean="0">
                <a:solidFill>
                  <a:schemeClr val="tx1"/>
                </a:solidFill>
                <a:latin typeface="+mn-lt"/>
                <a:ea typeface="+mn-ea"/>
                <a:cs typeface="+mn-cs"/>
              </a:rPr>
              <a:t>of the text</a:t>
            </a:r>
            <a:r>
              <a:rPr lang="en-US" sz="1200" i="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 0.5” to the right of the vertical drawing guide and the top edge of the text is against the horizontal drawing guide.</a:t>
            </a:r>
          </a:p>
          <a:p>
            <a:pPr marL="228600" lvl="0" indent="-228600">
              <a:buFont typeface="+mj-lt"/>
              <a:buAutoNum type="arabicPeriod"/>
            </a:pPr>
            <a:r>
              <a:rPr lang="en-US" sz="1200" i="0" kern="1200" dirty="0" smtClean="0">
                <a:solidFill>
                  <a:schemeClr val="tx1"/>
                </a:solidFill>
                <a:latin typeface="+mn-lt"/>
                <a:ea typeface="+mn-ea"/>
                <a:cs typeface="+mn-cs"/>
              </a:rPr>
              <a:t>If the text is too wide for the page, drag the adjustment handles on the</a:t>
            </a:r>
            <a:r>
              <a:rPr lang="en-US" sz="1200" i="0" kern="1200" baseline="0" dirty="0" smtClean="0">
                <a:solidFill>
                  <a:schemeClr val="tx1"/>
                </a:solidFill>
                <a:latin typeface="+mn-lt"/>
                <a:ea typeface="+mn-ea"/>
                <a:cs typeface="+mn-cs"/>
              </a:rPr>
              <a:t> text box to adjust the width</a:t>
            </a:r>
            <a:r>
              <a:rPr lang="en-US" sz="1200" i="0" kern="1200" dirty="0" smtClean="0">
                <a:solidFill>
                  <a:schemeClr val="tx1"/>
                </a:solidFill>
                <a:latin typeface="+mn-lt"/>
                <a:ea typeface="+mn-ea"/>
                <a:cs typeface="+mn-cs"/>
              </a:rPr>
              <a:t>,</a:t>
            </a:r>
            <a:r>
              <a:rPr lang="en-US" sz="1200" i="0" kern="1200" baseline="0" dirty="0" smtClean="0">
                <a:solidFill>
                  <a:schemeClr val="tx1"/>
                </a:solidFill>
                <a:latin typeface="+mn-lt"/>
                <a:ea typeface="+mn-ea"/>
                <a:cs typeface="+mn-cs"/>
              </a:rPr>
              <a:t> and then repeat the previous step to reposition. </a:t>
            </a:r>
            <a:endParaRPr lang="en-US" sz="1200" i="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Inside-right page 2</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select the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 group you just created.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Ungroup</a:t>
            </a:r>
            <a:r>
              <a:rPr lang="en-US" sz="1200" b="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select the straight connector (line) that you just ungrouped from the page.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 Repeat this process for a total of six lines. </a:t>
            </a:r>
            <a:endParaRPr lang="en-US" sz="1200" i="1"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slide, drag the six lines until they are bunched together in a dense group, no wider than 0.5”.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a:t>
            </a:r>
            <a:r>
              <a:rPr lang="en-US" sz="1200" kern="1200" baseline="0" dirty="0" smtClean="0">
                <a:solidFill>
                  <a:schemeClr val="tx1"/>
                </a:solidFill>
                <a:latin typeface="+mn-lt"/>
                <a:ea typeface="+mn-ea"/>
                <a:cs typeface="+mn-cs"/>
              </a:rPr>
              <a:t> then </a:t>
            </a:r>
            <a:r>
              <a:rPr lang="en-US" sz="1200" kern="1200" dirty="0" smtClean="0">
                <a:solidFill>
                  <a:schemeClr val="tx1"/>
                </a:solidFill>
                <a:latin typeface="+mn-lt"/>
                <a:ea typeface="+mn-ea"/>
                <a:cs typeface="+mn-cs"/>
              </a:rPr>
              <a:t>select the six straight connectors (lines).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Selected Objects</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Distribute Horizontally</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With</a:t>
            </a:r>
            <a:r>
              <a:rPr lang="en-US" sz="1200" kern="1200" baseline="0" dirty="0" smtClean="0">
                <a:solidFill>
                  <a:schemeClr val="tx1"/>
                </a:solidFill>
                <a:latin typeface="+mn-lt"/>
                <a:ea typeface="+mn-ea"/>
                <a:cs typeface="+mn-cs"/>
              </a:rPr>
              <a:t> the group of lines still selected, o</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group until the right edge of the group of lines is touching the right edge of the page.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to Slide</a:t>
            </a:r>
            <a:r>
              <a:rPr lang="en-US" sz="1200" kern="1200" dirty="0" smtClean="0">
                <a:solidFill>
                  <a:schemeClr val="tx1"/>
                </a:solidFill>
                <a:latin typeface="+mn-lt"/>
                <a:ea typeface="+mn-ea"/>
                <a:cs typeface="+mn-cs"/>
              </a:rPr>
              <a:t>.</a:t>
            </a:r>
          </a:p>
          <a:p>
            <a:pPr marL="685800" lvl="1" indent="-228600">
              <a:buFont typeface="+mj-lt"/>
              <a:buAutoNum type="arabicPeriod"/>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 then select the new group of lines and the rectangle.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the arrow under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press and hold CTRL, and then select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Inside-right</a:t>
            </a:r>
            <a:r>
              <a:rPr lang="en-US" sz="1200" kern="1200" dirty="0" smtClean="0">
                <a:solidFill>
                  <a:schemeClr val="tx1"/>
                </a:solidFill>
                <a:latin typeface="+mn-lt"/>
                <a:ea typeface="+mn-ea"/>
                <a:cs typeface="+mn-cs"/>
              </a:rPr>
              <a:t> group, the text box, and the picture.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 </a:t>
            </a:r>
            <a:r>
              <a:rPr lang="en-US" sz="1200" kern="1200" dirty="0" smtClean="0">
                <a:solidFill>
                  <a:schemeClr val="tx1"/>
                </a:solidFill>
                <a:latin typeface="+mn-lt"/>
                <a:ea typeface="+mn-ea"/>
                <a:cs typeface="+mn-cs"/>
              </a:rPr>
              <a:t>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Group</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double-click the new group to edit the name, and then enter </a:t>
            </a:r>
            <a:r>
              <a:rPr lang="en-US" sz="1200" b="1" kern="1200" dirty="0" smtClean="0">
                <a:solidFill>
                  <a:schemeClr val="tx1"/>
                </a:solidFill>
                <a:latin typeface="+mn-lt"/>
                <a:ea typeface="+mn-ea"/>
                <a:cs typeface="+mn-cs"/>
              </a:rPr>
              <a:t>Inside-right page 2</a:t>
            </a:r>
            <a:r>
              <a:rPr lang="en-US"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Inside-left page 3</a:t>
            </a:r>
            <a:r>
              <a:rPr lang="en-US" sz="1200" kern="1200" baseline="0" dirty="0" smtClean="0">
                <a:solidFill>
                  <a:schemeClr val="tx1"/>
                </a:solidFill>
                <a:latin typeface="+mn-lt"/>
                <a:ea typeface="+mn-ea"/>
                <a:cs typeface="+mn-cs"/>
              </a:rPr>
              <a:t> group</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select the </a:t>
            </a:r>
            <a:r>
              <a:rPr lang="en-US" sz="1200" b="1" kern="1200" dirty="0" smtClean="0">
                <a:solidFill>
                  <a:schemeClr val="tx1"/>
                </a:solidFill>
                <a:latin typeface="+mn-lt"/>
                <a:ea typeface="+mn-ea"/>
                <a:cs typeface="+mn-cs"/>
              </a:rPr>
              <a:t>Inside-left page 2</a:t>
            </a:r>
            <a:r>
              <a:rPr lang="en-US" sz="1200" kern="1200" dirty="0" smtClean="0">
                <a:solidFill>
                  <a:schemeClr val="tx1"/>
                </a:solidFill>
                <a:latin typeface="+mn-lt"/>
                <a:ea typeface="+mn-ea"/>
                <a:cs typeface="+mn-cs"/>
              </a:rPr>
              <a:t> 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 </a:t>
            </a:r>
          </a:p>
          <a:p>
            <a:pPr marL="228600" lvl="0" indent="-228600">
              <a:buFont typeface="+mj-lt"/>
              <a:buAutoNum type="arabicPeriod"/>
            </a:pPr>
            <a:r>
              <a:rPr lang="en-US" sz="1200" kern="1200" dirty="0" smtClean="0">
                <a:solidFill>
                  <a:schemeClr val="tx1"/>
                </a:solidFill>
                <a:latin typeface="+mn-lt"/>
                <a:ea typeface="+mn-ea"/>
                <a:cs typeface="+mn-cs"/>
              </a:rPr>
              <a:t>In the</a:t>
            </a:r>
            <a:r>
              <a:rPr lang="en-US" sz="1200" b="1" kern="1200" dirty="0" smtClean="0">
                <a:solidFill>
                  <a:schemeClr val="tx1"/>
                </a:solidFill>
                <a:latin typeface="+mn-lt"/>
                <a:ea typeface="+mn-ea"/>
                <a:cs typeface="+mn-cs"/>
              </a:rPr>
              <a:t> Selection and Visibility </a:t>
            </a:r>
            <a:r>
              <a:rPr lang="en-US" sz="1200" kern="1200" dirty="0" smtClean="0">
                <a:solidFill>
                  <a:schemeClr val="tx1"/>
                </a:solidFill>
                <a:latin typeface="+mn-lt"/>
                <a:ea typeface="+mn-ea"/>
                <a:cs typeface="+mn-cs"/>
              </a:rPr>
              <a:t>pane, double-click the duplicate group to edit the name, and then enter </a:t>
            </a:r>
            <a:r>
              <a:rPr lang="en-US" sz="1200" b="1" kern="1200" dirty="0" smtClean="0">
                <a:solidFill>
                  <a:schemeClr val="tx1"/>
                </a:solidFill>
                <a:latin typeface="+mn-lt"/>
                <a:ea typeface="+mn-ea"/>
                <a:cs typeface="+mn-cs"/>
              </a:rPr>
              <a:t>Inside-left</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rectangle until the right edge is against the vertical drawing guide.</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lvl="1" indent="-228600">
              <a:buFont typeface="+mj-lt"/>
              <a:buAutoNum type="arabicPeriod"/>
            </a:pPr>
            <a:r>
              <a:rPr lang="en-US" sz="1200" kern="1200" dirty="0" smtClean="0">
                <a:solidFill>
                  <a:schemeClr val="tx1"/>
                </a:solidFill>
                <a:latin typeface="+mn-lt"/>
                <a:ea typeface="+mn-ea"/>
                <a:cs typeface="+mn-cs"/>
              </a:rPr>
              <a:t>Click</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Align to Slide</a:t>
            </a:r>
            <a:r>
              <a:rPr lang="en-US" sz="1200" kern="1200" baseline="0" dirty="0" smtClean="0">
                <a:solidFill>
                  <a:schemeClr val="tx1"/>
                </a:solidFill>
                <a:latin typeface="+mn-lt"/>
                <a:ea typeface="+mn-ea"/>
                <a:cs typeface="+mn-cs"/>
              </a:rPr>
              <a:t>.</a:t>
            </a:r>
          </a:p>
          <a:p>
            <a:pPr marL="685800" lvl="1" indent="-228600">
              <a:buFont typeface="+mj-lt"/>
              <a:buAutoNum type="arabicPeriod"/>
            </a:pPr>
            <a:r>
              <a:rPr lang="en-US" sz="1200" kern="1200" baseline="0" dirty="0" smtClean="0">
                <a:solidFill>
                  <a:schemeClr val="tx1"/>
                </a:solidFill>
                <a:latin typeface="+mn-lt"/>
                <a:ea typeface="+mn-ea"/>
                <a:cs typeface="+mn-cs"/>
              </a:rPr>
              <a:t>Click </a:t>
            </a:r>
            <a:r>
              <a:rPr lang="en-US" sz="1200" b="1" kern="1200" baseline="0" dirty="0" smtClean="0">
                <a:solidFill>
                  <a:schemeClr val="tx1"/>
                </a:solidFill>
                <a:latin typeface="+mn-lt"/>
                <a:ea typeface="+mn-ea"/>
                <a:cs typeface="+mn-cs"/>
              </a:rPr>
              <a:t>Align Middle</a:t>
            </a:r>
            <a:r>
              <a:rPr lang="en-US"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picture in the </a:t>
            </a:r>
            <a:r>
              <a:rPr lang="en-US" sz="1200" b="1" kern="1200" dirty="0" smtClean="0">
                <a:solidFill>
                  <a:schemeClr val="tx1"/>
                </a:solidFill>
                <a:latin typeface="+mn-lt"/>
                <a:ea typeface="+mn-ea"/>
                <a:cs typeface="+mn-cs"/>
              </a:rPr>
              <a:t>Inside-left page 3</a:t>
            </a:r>
            <a:r>
              <a:rPr lang="en-US" sz="1200" kern="1200" baseline="0" dirty="0" smtClean="0">
                <a:solidFill>
                  <a:schemeClr val="tx1"/>
                </a:solidFill>
                <a:latin typeface="+mn-lt"/>
                <a:ea typeface="+mn-ea"/>
                <a:cs typeface="+mn-cs"/>
              </a:rPr>
              <a:t> group</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Illustrations </a:t>
            </a:r>
            <a:r>
              <a:rPr lang="en-US" sz="1200" kern="1200" dirty="0" smtClean="0">
                <a:solidFill>
                  <a:schemeClr val="tx1"/>
                </a:solidFill>
                <a:latin typeface="+mn-lt"/>
                <a:ea typeface="+mn-ea"/>
                <a:cs typeface="+mn-cs"/>
              </a:rPr>
              <a:t>group, click </a:t>
            </a:r>
            <a:r>
              <a:rPr lang="en-US" sz="1200" b="1" kern="1200" dirty="0" smtClean="0">
                <a:solidFill>
                  <a:schemeClr val="tx1"/>
                </a:solidFill>
                <a:latin typeface="+mn-lt"/>
                <a:ea typeface="+mn-ea"/>
                <a:cs typeface="+mn-cs"/>
              </a:rPr>
              <a:t>Picture</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Picture</a:t>
            </a:r>
            <a:r>
              <a:rPr lang="en-US" sz="1200" kern="1200" dirty="0" smtClean="0">
                <a:solidFill>
                  <a:schemeClr val="tx1"/>
                </a:solidFill>
                <a:latin typeface="+mn-lt"/>
                <a:ea typeface="+mn-ea"/>
                <a:cs typeface="+mn-cs"/>
              </a:rPr>
              <a:t> dialog box, select a picture, and then click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slide, select the picture. Under </a:t>
            </a:r>
            <a:r>
              <a:rPr lang="en-US" sz="1200" b="1" kern="1200" dirty="0" smtClean="0">
                <a:solidFill>
                  <a:schemeClr val="tx1"/>
                </a:solidFill>
                <a:latin typeface="+mn-lt"/>
                <a:ea typeface="+mn-ea"/>
                <a:cs typeface="+mn-cs"/>
              </a:rPr>
              <a:t>Picture Tools</a:t>
            </a:r>
            <a:r>
              <a:rPr lang="en-US" sz="1200" kern="1200" dirty="0" smtClean="0">
                <a:solidFill>
                  <a:schemeClr val="tx1"/>
                </a:solidFill>
                <a:latin typeface="+mn-lt"/>
                <a:ea typeface="+mn-ea"/>
                <a:cs typeface="+mn-cs"/>
              </a:rPr>
              <a:t>, on the </a:t>
            </a:r>
            <a:r>
              <a:rPr lang="en-US" sz="1200" b="1" kern="1200" dirty="0" smtClean="0">
                <a:solidFill>
                  <a:schemeClr val="tx1"/>
                </a:solidFill>
                <a:latin typeface="+mn-lt"/>
                <a:ea typeface="+mn-ea"/>
                <a:cs typeface="+mn-cs"/>
              </a:rPr>
              <a:t>Format</a:t>
            </a:r>
            <a:r>
              <a:rPr lang="en-US" sz="1200" kern="1200" dirty="0" smtClean="0">
                <a:solidFill>
                  <a:schemeClr val="tx1"/>
                </a:solidFill>
                <a:latin typeface="+mn-lt"/>
                <a:ea typeface="+mn-ea"/>
                <a:cs typeface="+mn-cs"/>
              </a:rPr>
              <a:t> tab, in the bottom right corner of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group, click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launcher.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resize or crop the picture as needed so that under </a:t>
            </a:r>
            <a:r>
              <a:rPr lang="en-US" sz="1200" b="1" kern="1200" dirty="0" smtClean="0">
                <a:solidFill>
                  <a:schemeClr val="tx1"/>
                </a:solidFill>
                <a:latin typeface="+mn-lt"/>
                <a:ea typeface="+mn-ea"/>
                <a:cs typeface="+mn-cs"/>
              </a:rPr>
              <a:t>Size and rotate</a:t>
            </a:r>
            <a:r>
              <a:rPr lang="en-US" sz="1200" kern="1200" dirty="0" smtClean="0">
                <a:solidFill>
                  <a:schemeClr val="tx1"/>
                </a:solidFill>
                <a:latin typeface="+mn-lt"/>
                <a:ea typeface="+mn-ea"/>
                <a:cs typeface="+mn-cs"/>
              </a:rPr>
              <a:t>,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box is set to </a:t>
            </a:r>
            <a:r>
              <a:rPr lang="en-US" sz="1200" b="1" kern="1200" dirty="0" smtClean="0">
                <a:solidFill>
                  <a:schemeClr val="tx1"/>
                </a:solidFill>
                <a:latin typeface="+mn-lt"/>
                <a:ea typeface="+mn-ea"/>
                <a:cs typeface="+mn-cs"/>
              </a:rPr>
              <a:t>1.4”</a:t>
            </a:r>
            <a:r>
              <a:rPr lang="en-US" sz="1200" kern="1200" dirty="0" smtClean="0">
                <a:solidFill>
                  <a:schemeClr val="tx1"/>
                </a:solidFill>
                <a:latin typeface="+mn-lt"/>
                <a:ea typeface="+mn-ea"/>
                <a:cs typeface="+mn-cs"/>
              </a:rPr>
              <a:t> and the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 is set to </a:t>
            </a:r>
            <a:r>
              <a:rPr lang="en-US" sz="1200" b="1" kern="1200" dirty="0" smtClean="0">
                <a:solidFill>
                  <a:schemeClr val="tx1"/>
                </a:solidFill>
                <a:latin typeface="+mn-lt"/>
                <a:ea typeface="+mn-ea"/>
                <a:cs typeface="+mn-cs"/>
              </a:rPr>
              <a:t>2.1”</a:t>
            </a:r>
            <a:r>
              <a:rPr lang="en-US" sz="1200" kern="1200" dirty="0" smtClean="0">
                <a:solidFill>
                  <a:schemeClr val="tx1"/>
                </a:solidFill>
                <a:latin typeface="+mn-lt"/>
                <a:ea typeface="+mn-ea"/>
                <a:cs typeface="+mn-cs"/>
              </a:rPr>
              <a:t>. Resize the picture under </a:t>
            </a:r>
            <a:r>
              <a:rPr lang="en-US" sz="1200" b="1" kern="1200" dirty="0" smtClean="0">
                <a:solidFill>
                  <a:schemeClr val="tx1"/>
                </a:solidFill>
                <a:latin typeface="+mn-lt"/>
                <a:ea typeface="+mn-ea"/>
                <a:cs typeface="+mn-cs"/>
              </a:rPr>
              <a:t>Size and rotate </a:t>
            </a:r>
            <a:r>
              <a:rPr lang="en-US" sz="1200" kern="1200" dirty="0" smtClean="0">
                <a:solidFill>
                  <a:schemeClr val="tx1"/>
                </a:solidFill>
                <a:latin typeface="+mn-lt"/>
                <a:ea typeface="+mn-ea"/>
                <a:cs typeface="+mn-cs"/>
              </a:rPr>
              <a:t>by entering values into the </a:t>
            </a:r>
            <a:r>
              <a:rPr lang="en-US" sz="1200" b="1" kern="1200" dirty="0" smtClean="0">
                <a:solidFill>
                  <a:schemeClr val="tx1"/>
                </a:solidFill>
                <a:latin typeface="+mn-lt"/>
                <a:ea typeface="+mn-ea"/>
                <a:cs typeface="+mn-cs"/>
              </a:rPr>
              <a:t>Height</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Width</a:t>
            </a:r>
            <a:r>
              <a:rPr lang="en-US" sz="1200" kern="1200" dirty="0" smtClean="0">
                <a:solidFill>
                  <a:schemeClr val="tx1"/>
                </a:solidFill>
                <a:latin typeface="+mn-lt"/>
                <a:ea typeface="+mn-ea"/>
                <a:cs typeface="+mn-cs"/>
              </a:rPr>
              <a:t> boxes. Crop the picture under </a:t>
            </a:r>
            <a:r>
              <a:rPr lang="en-US" sz="1200" b="1" kern="1200" dirty="0" smtClean="0">
                <a:solidFill>
                  <a:schemeClr val="tx1"/>
                </a:solidFill>
                <a:latin typeface="+mn-lt"/>
                <a:ea typeface="+mn-ea"/>
                <a:cs typeface="+mn-cs"/>
              </a:rPr>
              <a:t>Crop from </a:t>
            </a:r>
            <a:r>
              <a:rPr lang="en-US" sz="1200" kern="1200" dirty="0" smtClean="0">
                <a:solidFill>
                  <a:schemeClr val="tx1"/>
                </a:solidFill>
                <a:latin typeface="+mn-lt"/>
                <a:ea typeface="+mn-ea"/>
                <a:cs typeface="+mn-cs"/>
              </a:rPr>
              <a:t>by entering values into the </a:t>
            </a:r>
            <a:r>
              <a:rPr lang="en-US" sz="1200" b="1" kern="1200" dirty="0" smtClean="0">
                <a:solidFill>
                  <a:schemeClr val="tx1"/>
                </a:solidFill>
                <a:latin typeface="+mn-lt"/>
                <a:ea typeface="+mn-ea"/>
                <a:cs typeface="+mn-cs"/>
              </a:rPr>
              <a:t>Left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Right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Top</a:t>
            </a:r>
            <a:r>
              <a:rPr lang="en-US" sz="1200" kern="1200" dirty="0" smtClean="0">
                <a:solidFill>
                  <a:schemeClr val="tx1"/>
                </a:solidFill>
                <a:latin typeface="+mn-lt"/>
                <a:ea typeface="+mn-ea"/>
                <a:cs typeface="+mn-cs"/>
              </a:rPr>
              <a:t>, and </a:t>
            </a:r>
            <a:r>
              <a:rPr lang="en-US" sz="1200" b="1" kern="1200" dirty="0" smtClean="0">
                <a:solidFill>
                  <a:schemeClr val="tx1"/>
                </a:solidFill>
                <a:latin typeface="+mn-lt"/>
                <a:ea typeface="+mn-ea"/>
                <a:cs typeface="+mn-cs"/>
              </a:rPr>
              <a:t>Bottom</a:t>
            </a:r>
            <a:r>
              <a:rPr lang="en-US" sz="1200" kern="1200" dirty="0" smtClean="0">
                <a:solidFill>
                  <a:schemeClr val="tx1"/>
                </a:solidFill>
                <a:latin typeface="+mn-lt"/>
                <a:ea typeface="+mn-ea"/>
                <a:cs typeface="+mn-cs"/>
              </a:rPr>
              <a:t> boxes. </a:t>
            </a:r>
          </a:p>
          <a:p>
            <a:pPr marL="228600" lvl="0" indent="-228600">
              <a:buFont typeface="+mj-lt"/>
              <a:buAutoNum type="arabicPeriod"/>
            </a:pPr>
            <a:r>
              <a:rPr lang="en-US" sz="1200" kern="1200" dirty="0" smtClean="0">
                <a:solidFill>
                  <a:schemeClr val="tx1"/>
                </a:solidFill>
                <a:latin typeface="+mn-lt"/>
                <a:ea typeface="+mn-ea"/>
                <a:cs typeface="+mn-cs"/>
              </a:rPr>
              <a:t>On</a:t>
            </a:r>
            <a:r>
              <a:rPr lang="en-US" sz="1200" kern="1200" baseline="0" dirty="0" smtClean="0">
                <a:solidFill>
                  <a:schemeClr val="tx1"/>
                </a:solidFill>
                <a:latin typeface="+mn-lt"/>
                <a:ea typeface="+mn-ea"/>
                <a:cs typeface="+mn-cs"/>
              </a:rPr>
              <a:t> the slide, drag </a:t>
            </a:r>
            <a:r>
              <a:rPr lang="en-US" sz="1200" kern="1200" dirty="0" smtClean="0">
                <a:solidFill>
                  <a:schemeClr val="tx1"/>
                </a:solidFill>
                <a:latin typeface="+mn-lt"/>
                <a:ea typeface="+mn-ea"/>
                <a:cs typeface="+mn-cs"/>
              </a:rPr>
              <a:t>the picture until the left edge is 0.5” to the right of the vertical drawing guide and the top edge is 0.25” below the horizontal drawing guide.</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box in the </a:t>
            </a:r>
            <a:r>
              <a:rPr lang="en-US" sz="1200" b="1" kern="1200" dirty="0" smtClean="0">
                <a:solidFill>
                  <a:schemeClr val="tx1"/>
                </a:solidFill>
                <a:latin typeface="+mn-lt"/>
                <a:ea typeface="+mn-ea"/>
                <a:cs typeface="+mn-cs"/>
              </a:rPr>
              <a:t>Inside-left page 3</a:t>
            </a:r>
            <a:r>
              <a:rPr lang="en-US" sz="1200" kern="1200" baseline="0" dirty="0" smtClean="0">
                <a:solidFill>
                  <a:schemeClr val="tx1"/>
                </a:solidFill>
                <a:latin typeface="+mn-lt"/>
                <a:ea typeface="+mn-ea"/>
                <a:cs typeface="+mn-cs"/>
              </a:rPr>
              <a:t> group</a:t>
            </a:r>
            <a:r>
              <a:rPr lang="en-US" sz="1200" kern="1200" dirty="0" smtClean="0">
                <a:solidFill>
                  <a:schemeClr val="tx1"/>
                </a:solidFill>
                <a:latin typeface="+mn-lt"/>
                <a:ea typeface="+mn-ea"/>
                <a:cs typeface="+mn-cs"/>
              </a:rPr>
              <a:t>, do the following: </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 Box</a:t>
            </a:r>
            <a:r>
              <a:rPr lang="en-US" sz="1200" kern="1200" dirty="0" smtClean="0">
                <a:solidFill>
                  <a:schemeClr val="tx1"/>
                </a:solidFill>
                <a:latin typeface="+mn-lt"/>
                <a:ea typeface="+mn-ea"/>
                <a:cs typeface="+mn-cs"/>
              </a:rPr>
              <a:t>, and then on the slide, drag to draw the text box. </a:t>
            </a:r>
          </a:p>
          <a:p>
            <a:pPr marL="228600" lvl="0" indent="-228600">
              <a:buFont typeface="+mj-lt"/>
              <a:buAutoNum type="arabicPeriod"/>
            </a:pPr>
            <a:r>
              <a:rPr lang="en-US" sz="1200" kern="1200" dirty="0" smtClean="0">
                <a:solidFill>
                  <a:schemeClr val="tx1"/>
                </a:solidFill>
                <a:latin typeface="+mn-lt"/>
                <a:ea typeface="+mn-ea"/>
                <a:cs typeface="+mn-cs"/>
              </a:rPr>
              <a:t>Enter text in the text box, and then select the text.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err="1" smtClean="0">
                <a:solidFill>
                  <a:schemeClr val="tx1"/>
                </a:solidFill>
                <a:latin typeface="+mn-lt"/>
                <a:ea typeface="+mn-ea"/>
                <a:cs typeface="+mn-cs"/>
              </a:rPr>
              <a:t>Bodoni</a:t>
            </a:r>
            <a:r>
              <a:rPr lang="en-US" sz="1200" b="1" kern="1200" dirty="0" smtClean="0">
                <a:solidFill>
                  <a:schemeClr val="tx1"/>
                </a:solidFill>
                <a:latin typeface="+mn-lt"/>
                <a:ea typeface="+mn-ea"/>
                <a:cs typeface="+mn-cs"/>
              </a:rPr>
              <a:t> MT Condensed</a:t>
            </a:r>
            <a:r>
              <a:rPr lang="en-US" sz="1200" b="0" kern="1200" dirty="0" smtClean="0">
                <a:solidFill>
                  <a:schemeClr val="tx1"/>
                </a:solidFill>
                <a:latin typeface="+mn-lt"/>
                <a:ea typeface="+mn-ea"/>
                <a:cs typeface="+mn-cs"/>
              </a:rPr>
              <a:t>.</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16</a:t>
            </a:r>
            <a:r>
              <a:rPr lang="en-US" sz="1200" kern="1200" dirty="0" smtClean="0">
                <a:solidFill>
                  <a:schemeClr val="tx1"/>
                </a:solidFill>
                <a:latin typeface="+mn-lt"/>
                <a:ea typeface="+mn-ea"/>
                <a:cs typeface="+mn-cs"/>
              </a:rPr>
              <a:t>.</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 the right edge</a:t>
            </a:r>
            <a:r>
              <a:rPr lang="en-US" sz="120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of the text</a:t>
            </a:r>
            <a:r>
              <a:rPr lang="en-US" sz="1200" kern="1200" dirty="0" smtClean="0">
                <a:solidFill>
                  <a:schemeClr val="tx1"/>
                </a:solidFill>
                <a:latin typeface="+mn-lt"/>
                <a:ea typeface="+mn-ea"/>
                <a:cs typeface="+mn-cs"/>
              </a:rPr>
              <a:t> is 0.5” to the left of the vertical drawing guide and the bottom edge of the text is 0.25” above the horizontal drawing guide.</a:t>
            </a:r>
          </a:p>
          <a:p>
            <a:pPr marL="228600" lvl="0" indent="-228600">
              <a:buFont typeface="+mj-lt"/>
              <a:buAutoNum type="arabicPeriod"/>
            </a:pPr>
            <a:r>
              <a:rPr lang="en-US" sz="1200" i="0" kern="1200" dirty="0" smtClean="0">
                <a:solidFill>
                  <a:schemeClr val="tx1"/>
                </a:solidFill>
                <a:latin typeface="+mn-lt"/>
                <a:ea typeface="+mn-ea"/>
                <a:cs typeface="+mn-cs"/>
              </a:rPr>
              <a:t>If the text is too wide for the page,</a:t>
            </a:r>
            <a:r>
              <a:rPr lang="en-US" sz="1200" i="0" kern="1200" baseline="0" dirty="0" smtClean="0">
                <a:solidFill>
                  <a:schemeClr val="tx1"/>
                </a:solidFill>
                <a:latin typeface="+mn-lt"/>
                <a:ea typeface="+mn-ea"/>
                <a:cs typeface="+mn-cs"/>
              </a:rPr>
              <a:t> drag the adjustment handles on the text box to decrease the width</a:t>
            </a:r>
            <a:r>
              <a:rPr lang="en-US" sz="1200" i="0" kern="1200" dirty="0" smtClean="0">
                <a:solidFill>
                  <a:schemeClr val="tx1"/>
                </a:solidFill>
                <a:latin typeface="+mn-lt"/>
                <a:ea typeface="+mn-ea"/>
                <a:cs typeface="+mn-cs"/>
              </a:rPr>
              <a:t>,</a:t>
            </a:r>
            <a:r>
              <a:rPr lang="en-US" sz="1200" i="0" kern="1200" baseline="0" dirty="0" smtClean="0">
                <a:solidFill>
                  <a:schemeClr val="tx1"/>
                </a:solidFill>
                <a:latin typeface="+mn-lt"/>
                <a:ea typeface="+mn-ea"/>
                <a:cs typeface="+mn-cs"/>
              </a:rPr>
              <a:t> and then repeat the previous step to reposition. </a:t>
            </a:r>
            <a:endParaRPr lang="en-US" sz="1200" i="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Inside-left page 3</a:t>
            </a:r>
            <a:r>
              <a:rPr lang="en-US" sz="1200" kern="1200" baseline="0" dirty="0" smtClean="0">
                <a:solidFill>
                  <a:schemeClr val="tx1"/>
                </a:solidFill>
                <a:latin typeface="+mn-lt"/>
                <a:ea typeface="+mn-ea"/>
                <a:cs typeface="+mn-cs"/>
              </a:rPr>
              <a:t> group</a:t>
            </a:r>
            <a:r>
              <a:rPr lang="en-US" sz="1200" kern="1200" dirty="0" smtClean="0">
                <a:solidFill>
                  <a:schemeClr val="tx1"/>
                </a:solidFill>
                <a:latin typeface="+mn-lt"/>
                <a:ea typeface="+mn-ea"/>
                <a:cs typeface="+mn-cs"/>
              </a:rPr>
              <a:t>, do the following: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 </a:t>
            </a:r>
            <a:r>
              <a:rPr lang="en-US" sz="1200" kern="1200" dirty="0" smtClean="0">
                <a:solidFill>
                  <a:schemeClr val="tx1"/>
                </a:solidFill>
                <a:latin typeface="+mn-lt"/>
                <a:ea typeface="+mn-ea"/>
                <a:cs typeface="+mn-cs"/>
              </a:rPr>
              <a:t>pane, select the </a:t>
            </a:r>
            <a:r>
              <a:rPr lang="en-US" sz="1200" b="1" kern="1200" dirty="0" smtClean="0">
                <a:solidFill>
                  <a:schemeClr val="tx1"/>
                </a:solidFill>
                <a:latin typeface="+mn-lt"/>
                <a:ea typeface="+mn-ea"/>
                <a:cs typeface="+mn-cs"/>
              </a:rPr>
              <a:t>Inside-left</a:t>
            </a:r>
            <a:r>
              <a:rPr lang="en-US" sz="1200" kern="1200" dirty="0" smtClean="0">
                <a:solidFill>
                  <a:schemeClr val="tx1"/>
                </a:solidFill>
                <a:latin typeface="+mn-lt"/>
                <a:ea typeface="+mn-ea"/>
                <a:cs typeface="+mn-cs"/>
              </a:rPr>
              <a:t> group you just created. </a:t>
            </a: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Ungroup</a:t>
            </a:r>
            <a:r>
              <a:rPr lang="en-US" sz="1200" b="0" i="0" kern="1200" dirty="0" smtClean="0">
                <a:solidFill>
                  <a:schemeClr val="tx1"/>
                </a:solidFill>
                <a:latin typeface="+mn-lt"/>
                <a:ea typeface="+mn-ea"/>
                <a:cs typeface="+mn-cs"/>
              </a:rPr>
              <a:t>.</a:t>
            </a:r>
          </a:p>
          <a:p>
            <a:pPr marL="228600" lvl="0" indent="-228600">
              <a:buFont typeface="+mj-lt"/>
              <a:buAutoNum type="arabicPeriod"/>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select the straight connector (line) that you just ungrouped from the page.</a:t>
            </a:r>
            <a:r>
              <a:rPr lang="en-US" sz="1200" i="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Clipboard</a:t>
            </a:r>
            <a:r>
              <a:rPr lang="en-US" sz="1200" i="0" kern="1200" dirty="0" smtClean="0">
                <a:solidFill>
                  <a:schemeClr val="tx1"/>
                </a:solidFill>
                <a:latin typeface="+mn-lt"/>
                <a:ea typeface="+mn-ea"/>
                <a:cs typeface="+mn-cs"/>
              </a:rPr>
              <a:t> group, click the arrow under </a:t>
            </a:r>
            <a:r>
              <a:rPr lang="en-US" sz="1200" b="1" i="0" kern="1200" dirty="0" smtClean="0">
                <a:solidFill>
                  <a:schemeClr val="tx1"/>
                </a:solidFill>
                <a:latin typeface="+mn-lt"/>
                <a:ea typeface="+mn-ea"/>
                <a:cs typeface="+mn-cs"/>
              </a:rPr>
              <a:t>Paste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Duplicate</a:t>
            </a:r>
            <a:r>
              <a:rPr lang="en-US" sz="1200" i="0" kern="1200" dirty="0" smtClean="0">
                <a:solidFill>
                  <a:schemeClr val="tx1"/>
                </a:solidFill>
                <a:latin typeface="+mn-lt"/>
                <a:ea typeface="+mn-ea"/>
                <a:cs typeface="+mn-cs"/>
              </a:rPr>
              <a:t>. </a:t>
            </a:r>
          </a:p>
          <a:p>
            <a:pPr marL="228600" lvl="0" indent="-228600">
              <a:buFont typeface="+mj-lt"/>
              <a:buAutoNum type="arabicPeriod"/>
            </a:pPr>
            <a:r>
              <a:rPr lang="en-US" sz="1200" i="0" kern="1200" dirty="0" smtClean="0">
                <a:solidFill>
                  <a:schemeClr val="tx1"/>
                </a:solidFill>
                <a:latin typeface="+mn-lt"/>
                <a:ea typeface="+mn-ea"/>
                <a:cs typeface="+mn-cs"/>
              </a:rPr>
              <a:t>On the slide, drag the duplicate line until it is very close to the original</a:t>
            </a:r>
            <a:r>
              <a:rPr lang="en-US" sz="1200" i="0" kern="1200" baseline="0" dirty="0" smtClean="0">
                <a:solidFill>
                  <a:schemeClr val="tx1"/>
                </a:solidFill>
                <a:latin typeface="+mn-lt"/>
                <a:ea typeface="+mn-ea"/>
                <a:cs typeface="+mn-cs"/>
              </a:rPr>
              <a:t> line. </a:t>
            </a:r>
            <a:endParaRPr lang="en-US" sz="1200" i="0" kern="1200" dirty="0" smtClean="0">
              <a:solidFill>
                <a:schemeClr val="tx1"/>
              </a:solidFill>
              <a:latin typeface="+mn-lt"/>
              <a:ea typeface="+mn-ea"/>
              <a:cs typeface="+mn-cs"/>
            </a:endParaRPr>
          </a:p>
          <a:p>
            <a:pPr marL="228600" lvl="0" indent="-228600">
              <a:buFont typeface="+mj-lt"/>
              <a:buAutoNum type="arabicPeriod"/>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press and hold CTRL, and</a:t>
            </a:r>
            <a:r>
              <a:rPr lang="en-US" sz="1200" i="0" kern="1200" baseline="0" dirty="0" smtClean="0">
                <a:solidFill>
                  <a:schemeClr val="tx1"/>
                </a:solidFill>
                <a:latin typeface="+mn-lt"/>
                <a:ea typeface="+mn-ea"/>
                <a:cs typeface="+mn-cs"/>
              </a:rPr>
              <a:t> then </a:t>
            </a:r>
            <a:r>
              <a:rPr lang="en-US" sz="1200" i="0" kern="1200" dirty="0" smtClean="0">
                <a:solidFill>
                  <a:schemeClr val="tx1"/>
                </a:solidFill>
                <a:latin typeface="+mn-lt"/>
                <a:ea typeface="+mn-ea"/>
                <a:cs typeface="+mn-cs"/>
              </a:rPr>
              <a:t>select the two straight connectors (lines). 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point to </a:t>
            </a:r>
            <a:r>
              <a:rPr lang="en-US" sz="1200" b="1" i="0" kern="1200" dirty="0" smtClean="0">
                <a:solidFill>
                  <a:schemeClr val="tx1"/>
                </a:solidFill>
                <a:latin typeface="+mn-lt"/>
                <a:ea typeface="+mn-ea"/>
                <a:cs typeface="+mn-cs"/>
              </a:rPr>
              <a:t>Align</a:t>
            </a:r>
            <a:r>
              <a:rPr lang="en-US" sz="1200" i="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Selected Objects</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Middle</a:t>
            </a:r>
            <a:r>
              <a:rPr lang="en-US" sz="1200" i="0" kern="1200" dirty="0" smtClean="0">
                <a:solidFill>
                  <a:schemeClr val="tx1"/>
                </a:solidFill>
                <a:latin typeface="+mn-lt"/>
                <a:ea typeface="+mn-ea"/>
                <a:cs typeface="+mn-cs"/>
              </a:rPr>
              <a:t>. </a:t>
            </a:r>
          </a:p>
          <a:p>
            <a:pPr marL="228600" lvl="0" indent="-228600">
              <a:buFont typeface="+mj-lt"/>
              <a:buAutoNum type="arabicPeriod"/>
            </a:pPr>
            <a:r>
              <a:rPr lang="en-US" sz="1200" i="0" kern="1200" dirty="0" smtClean="0">
                <a:solidFill>
                  <a:schemeClr val="tx1"/>
                </a:solidFill>
                <a:latin typeface="+mn-lt"/>
                <a:ea typeface="+mn-ea"/>
                <a:cs typeface="+mn-cs"/>
              </a:rPr>
              <a:t>With</a:t>
            </a:r>
            <a:r>
              <a:rPr lang="en-US" sz="1200" i="0" kern="1200" baseline="0" dirty="0" smtClean="0">
                <a:solidFill>
                  <a:schemeClr val="tx1"/>
                </a:solidFill>
                <a:latin typeface="+mn-lt"/>
                <a:ea typeface="+mn-ea"/>
                <a:cs typeface="+mn-cs"/>
              </a:rPr>
              <a:t> the group of lines still selected, o</a:t>
            </a:r>
            <a:r>
              <a:rPr lang="en-US" sz="1200" i="0" kern="1200" dirty="0" smtClean="0">
                <a:solidFill>
                  <a:schemeClr val="tx1"/>
                </a:solidFill>
                <a:latin typeface="+mn-lt"/>
                <a:ea typeface="+mn-ea"/>
                <a:cs typeface="+mn-cs"/>
              </a:rPr>
              <a:t>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 </a:t>
            </a:r>
            <a:r>
              <a:rPr lang="en-US" sz="1200" i="0" kern="1200" dirty="0" smtClean="0">
                <a:solidFill>
                  <a:schemeClr val="tx1"/>
                </a:solidFill>
                <a:latin typeface="+mn-lt"/>
                <a:ea typeface="+mn-ea"/>
                <a:cs typeface="+mn-cs"/>
              </a:rPr>
              <a:t>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a:t>
            </a:r>
            <a:r>
              <a:rPr lang="en-US" sz="1200" i="0" kern="1200" baseline="0" dirty="0" smtClean="0">
                <a:solidFill>
                  <a:schemeClr val="tx1"/>
                </a:solidFill>
                <a:latin typeface="+mn-lt"/>
                <a:ea typeface="+mn-ea"/>
                <a:cs typeface="+mn-cs"/>
              </a:rPr>
              <a:t> then click</a:t>
            </a:r>
            <a:r>
              <a:rPr lang="en-US" sz="120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Group</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i="0" kern="1200" dirty="0" smtClean="0">
                <a:solidFill>
                  <a:schemeClr val="tx1"/>
                </a:solidFill>
                <a:latin typeface="+mn-lt"/>
                <a:ea typeface="+mn-ea"/>
                <a:cs typeface="+mn-cs"/>
              </a:rPr>
              <a:t>On the slide, drag the group until the left</a:t>
            </a:r>
            <a:r>
              <a:rPr lang="en-US" sz="1200" i="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edge of the group of lines is touching the left edge of the rectangle.</a:t>
            </a:r>
          </a:p>
          <a:p>
            <a:pPr marL="228600" lvl="0" indent="-228600">
              <a:buFont typeface="+mj-lt"/>
              <a:buAutoNum type="arabicPeriod"/>
            </a:pP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point to </a:t>
            </a:r>
            <a:r>
              <a:rPr lang="en-US" sz="1200" b="1" i="0" kern="1200" dirty="0" smtClean="0">
                <a:solidFill>
                  <a:schemeClr val="tx1"/>
                </a:solidFill>
                <a:latin typeface="+mn-lt"/>
                <a:ea typeface="+mn-ea"/>
                <a:cs typeface="+mn-cs"/>
              </a:rPr>
              <a:t>Align</a:t>
            </a:r>
            <a:r>
              <a:rPr lang="en-US" sz="1200" i="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Middle</a:t>
            </a:r>
            <a:r>
              <a:rPr lang="en-US" sz="1200" i="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press and hold CTRL, and then select the new group of lines, the rectangle, the text box, and the picture. 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 </a:t>
            </a:r>
            <a:r>
              <a:rPr lang="en-US" sz="1200" i="0" kern="1200" dirty="0" smtClean="0">
                <a:solidFill>
                  <a:schemeClr val="tx1"/>
                </a:solidFill>
                <a:latin typeface="+mn-lt"/>
                <a:ea typeface="+mn-ea"/>
                <a:cs typeface="+mn-cs"/>
              </a:rPr>
              <a:t>group, click the arrow under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Group</a:t>
            </a:r>
            <a:r>
              <a:rPr lang="en-US" sz="1200" i="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Also</a:t>
            </a:r>
            <a:r>
              <a:rPr lang="en-US" sz="1200" i="0" kern="1200" baseline="0" dirty="0" smtClean="0">
                <a:solidFill>
                  <a:schemeClr val="tx1"/>
                </a:solidFill>
                <a:latin typeface="+mn-lt"/>
                <a:ea typeface="+mn-ea"/>
                <a:cs typeface="+mn-cs"/>
              </a:rPr>
              <a:t> i</a:t>
            </a:r>
            <a:r>
              <a:rPr lang="en-US" sz="1200" i="0" kern="1200" dirty="0" smtClean="0">
                <a:solidFill>
                  <a:schemeClr val="tx1"/>
                </a:solidFill>
                <a:latin typeface="+mn-lt"/>
                <a:ea typeface="+mn-ea"/>
                <a:cs typeface="+mn-cs"/>
              </a:rPr>
              <a:t>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double-click the new group to edit the name, and then enter </a:t>
            </a:r>
            <a:r>
              <a:rPr lang="en-US" sz="1200" b="1" i="0" kern="1200" dirty="0" smtClean="0">
                <a:solidFill>
                  <a:schemeClr val="tx1"/>
                </a:solidFill>
                <a:latin typeface="+mn-lt"/>
                <a:ea typeface="+mn-ea"/>
                <a:cs typeface="+mn-cs"/>
              </a:rPr>
              <a:t>Inside-left page 3</a:t>
            </a:r>
            <a:r>
              <a:rPr lang="en-US" sz="1200" i="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a:p>
            <a:r>
              <a:rPr lang="en-US" sz="1200" kern="1200" dirty="0" smtClean="0">
                <a:solidFill>
                  <a:schemeClr val="tx1"/>
                </a:solidFill>
                <a:latin typeface="+mn-lt"/>
                <a:ea typeface="+mn-ea"/>
                <a:cs typeface="+mn-cs"/>
              </a:rPr>
              <a:t>To reproduce the first shape in the </a:t>
            </a:r>
            <a:r>
              <a:rPr lang="en-US" sz="1200" b="1" kern="1200" dirty="0" smtClean="0">
                <a:solidFill>
                  <a:schemeClr val="tx1"/>
                </a:solidFill>
                <a:latin typeface="+mn-lt"/>
                <a:ea typeface="+mn-ea"/>
                <a:cs typeface="+mn-cs"/>
              </a:rPr>
              <a:t>Inside-right page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Selection and Visibility</a:t>
            </a:r>
            <a:r>
              <a:rPr lang="en-US" sz="1200" kern="1200" dirty="0" smtClean="0">
                <a:solidFill>
                  <a:schemeClr val="tx1"/>
                </a:solidFill>
                <a:latin typeface="+mn-lt"/>
                <a:ea typeface="+mn-ea"/>
                <a:cs typeface="+mn-cs"/>
              </a:rPr>
              <a:t> pane, select the </a:t>
            </a:r>
            <a:r>
              <a:rPr lang="en-US" sz="1200" b="1" kern="1200" dirty="0" smtClean="0">
                <a:solidFill>
                  <a:schemeClr val="tx1"/>
                </a:solidFill>
                <a:latin typeface="+mn-lt"/>
                <a:ea typeface="+mn-ea"/>
                <a:cs typeface="+mn-cs"/>
              </a:rPr>
              <a:t>Inside-left page 2 </a:t>
            </a:r>
            <a:r>
              <a:rPr lang="en-US" sz="1200" kern="1200" dirty="0" smtClean="0">
                <a:solidFill>
                  <a:schemeClr val="tx1"/>
                </a:solidFill>
                <a:latin typeface="+mn-lt"/>
                <a:ea typeface="+mn-ea"/>
                <a:cs typeface="+mn-cs"/>
              </a:rPr>
              <a:t>group.</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kern="1200" dirty="0" smtClean="0">
                <a:solidFill>
                  <a:schemeClr val="tx1"/>
                </a:solidFill>
                <a:latin typeface="+mn-lt"/>
                <a:ea typeface="+mn-ea"/>
                <a:cs typeface="+mn-cs"/>
              </a:rPr>
              <a:t> group, click the arrow under </a:t>
            </a:r>
            <a:r>
              <a:rPr lang="en-US" sz="1200" b="1" kern="1200" dirty="0" smtClean="0">
                <a:solidFill>
                  <a:schemeClr val="tx1"/>
                </a:solidFill>
                <a:latin typeface="+mn-lt"/>
                <a:ea typeface="+mn-ea"/>
                <a:cs typeface="+mn-cs"/>
              </a:rPr>
              <a:t>Paste</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Duplicate</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double-click the new group to edit the name, and then enter </a:t>
            </a:r>
            <a:r>
              <a:rPr lang="en-US" sz="1200" b="1" i="0" kern="1200" dirty="0" smtClean="0">
                <a:solidFill>
                  <a:schemeClr val="tx1"/>
                </a:solidFill>
                <a:latin typeface="+mn-lt"/>
                <a:ea typeface="+mn-ea"/>
                <a:cs typeface="+mn-cs"/>
              </a:rPr>
              <a:t>Inside-right</a:t>
            </a:r>
            <a:r>
              <a:rPr lang="en-US" sz="1200" i="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the </a:t>
            </a:r>
            <a:r>
              <a:rPr lang="en-US" sz="1200" b="1" kern="1200" baseline="0" dirty="0" smtClean="0">
                <a:solidFill>
                  <a:schemeClr val="tx1"/>
                </a:solidFill>
                <a:latin typeface="+mn-lt"/>
                <a:ea typeface="+mn-ea"/>
                <a:cs typeface="+mn-cs"/>
              </a:rPr>
              <a:t>Selection and Visibility </a:t>
            </a:r>
            <a:r>
              <a:rPr lang="en-US" sz="1200" kern="1200" baseline="0" dirty="0" smtClean="0">
                <a:solidFill>
                  <a:schemeClr val="tx1"/>
                </a:solidFill>
                <a:latin typeface="+mn-lt"/>
                <a:ea typeface="+mn-ea"/>
                <a:cs typeface="+mn-cs"/>
              </a:rPr>
              <a:t>pane, select the </a:t>
            </a:r>
            <a:r>
              <a:rPr lang="en-US" sz="1200" b="1" kern="1200" baseline="0" dirty="0" smtClean="0">
                <a:solidFill>
                  <a:schemeClr val="tx1"/>
                </a:solidFill>
                <a:latin typeface="+mn-lt"/>
                <a:ea typeface="+mn-ea"/>
                <a:cs typeface="+mn-cs"/>
              </a:rPr>
              <a:t>Inside-right</a:t>
            </a:r>
            <a:r>
              <a:rPr lang="en-US" sz="1200" kern="1200" baseline="0" dirty="0" smtClean="0">
                <a:solidFill>
                  <a:schemeClr val="tx1"/>
                </a:solidFill>
                <a:latin typeface="+mn-lt"/>
                <a:ea typeface="+mn-ea"/>
                <a:cs typeface="+mn-cs"/>
              </a:rPr>
              <a:t> group. </a:t>
            </a: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Rotate</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More Rotation Options</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Size and Position</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Size</a:t>
            </a:r>
            <a:r>
              <a:rPr lang="en-US" sz="1200" kern="1200" dirty="0" smtClean="0">
                <a:solidFill>
                  <a:schemeClr val="tx1"/>
                </a:solidFill>
                <a:latin typeface="+mn-lt"/>
                <a:ea typeface="+mn-ea"/>
                <a:cs typeface="+mn-cs"/>
              </a:rPr>
              <a:t> tab, under </a:t>
            </a:r>
            <a:r>
              <a:rPr lang="en-US" sz="1200" b="1" kern="1200" dirty="0" smtClean="0">
                <a:solidFill>
                  <a:schemeClr val="tx1"/>
                </a:solidFill>
                <a:latin typeface="+mn-lt"/>
                <a:ea typeface="+mn-ea"/>
                <a:cs typeface="+mn-cs"/>
              </a:rPr>
              <a:t>Size and rotation</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Rotation</a:t>
            </a:r>
            <a:r>
              <a:rPr lang="en-US" sz="120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180°</a:t>
            </a:r>
            <a:r>
              <a:rPr lang="en-US" sz="120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slide, drag the group until the left edge is against the vertical drawing guide.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Drawing</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Arrange</a:t>
            </a:r>
            <a:r>
              <a:rPr lang="en-US" sz="1200" kern="1200" dirty="0" smtClean="0">
                <a:solidFill>
                  <a:schemeClr val="tx1"/>
                </a:solidFill>
                <a:latin typeface="+mn-lt"/>
                <a:ea typeface="+mn-ea"/>
                <a:cs typeface="+mn-cs"/>
              </a:rPr>
              <a:t>, point to </a:t>
            </a:r>
            <a:r>
              <a:rPr lang="en-US" sz="1200" b="1" kern="1200" dirty="0" smtClean="0">
                <a:solidFill>
                  <a:schemeClr val="tx1"/>
                </a:solidFill>
                <a:latin typeface="+mn-lt"/>
                <a:ea typeface="+mn-ea"/>
                <a:cs typeface="+mn-cs"/>
              </a:rPr>
              <a:t>Align</a:t>
            </a:r>
            <a:r>
              <a:rPr lang="en-US" sz="1200" kern="1200" dirty="0" smtClean="0">
                <a:solidFill>
                  <a:schemeClr val="tx1"/>
                </a:solidFill>
                <a:latin typeface="+mn-lt"/>
                <a:ea typeface="+mn-ea"/>
                <a:cs typeface="+mn-cs"/>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to Slide</a:t>
            </a:r>
            <a:r>
              <a:rPr lang="en-US" sz="1200" kern="1200" dirty="0" smtClean="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Align Middle</a:t>
            </a:r>
            <a:r>
              <a:rPr lang="en-US" sz="1200" kern="1200" dirty="0" smtClean="0">
                <a:solidFill>
                  <a:schemeClr val="tx1"/>
                </a:solidFill>
                <a:latin typeface="+mn-lt"/>
                <a:ea typeface="+mn-ea"/>
                <a:cs typeface="+mn-cs"/>
              </a:rPr>
              <a:t>. </a:t>
            </a: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None/>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text box in the </a:t>
            </a:r>
            <a:r>
              <a:rPr lang="en-US" sz="1200" b="1" kern="1200" dirty="0" smtClean="0">
                <a:solidFill>
                  <a:schemeClr val="tx1"/>
                </a:solidFill>
                <a:latin typeface="+mn-lt"/>
                <a:ea typeface="+mn-ea"/>
                <a:cs typeface="+mn-cs"/>
              </a:rPr>
              <a:t>Inside-right page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Insert</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Text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Box</a:t>
            </a:r>
            <a:r>
              <a:rPr lang="en-US" sz="1200" kern="1200" dirty="0" smtClean="0">
                <a:solidFill>
                  <a:schemeClr val="tx1"/>
                </a:solidFill>
                <a:latin typeface="+mn-lt"/>
                <a:ea typeface="+mn-ea"/>
                <a:cs typeface="+mn-cs"/>
              </a:rPr>
              <a:t>. Drag to draw a text box on the slide.</a:t>
            </a:r>
          </a:p>
          <a:p>
            <a:pPr marL="228600" lvl="0" indent="-228600">
              <a:buFont typeface="+mj-lt"/>
              <a:buAutoNum type="arabicPeriod"/>
            </a:pPr>
            <a:r>
              <a:rPr lang="en-US" sz="1200" kern="1200" dirty="0" smtClean="0">
                <a:solidFill>
                  <a:schemeClr val="tx1"/>
                </a:solidFill>
                <a:latin typeface="+mn-lt"/>
                <a:ea typeface="+mn-ea"/>
                <a:cs typeface="+mn-cs"/>
              </a:rPr>
              <a:t>Enter text in the text box </a:t>
            </a:r>
            <a:r>
              <a:rPr lang="en-US" sz="1200" i="0" kern="1200" dirty="0" smtClean="0">
                <a:solidFill>
                  <a:schemeClr val="tx1"/>
                </a:solidFill>
                <a:latin typeface="+mn-lt"/>
                <a:ea typeface="+mn-ea"/>
                <a:cs typeface="+mn-cs"/>
              </a:rPr>
              <a:t>(to</a:t>
            </a:r>
            <a:r>
              <a:rPr lang="en-US" sz="1200" i="0" kern="1200" baseline="0" dirty="0" smtClean="0">
                <a:solidFill>
                  <a:schemeClr val="tx1"/>
                </a:solidFill>
                <a:latin typeface="+mn-lt"/>
                <a:ea typeface="+mn-ea"/>
                <a:cs typeface="+mn-cs"/>
              </a:rPr>
              <a:t> match the example above, enter </a:t>
            </a:r>
            <a:r>
              <a:rPr lang="en-US" sz="1200" b="1" i="0" kern="1200" dirty="0" smtClean="0">
                <a:solidFill>
                  <a:schemeClr val="tx1"/>
                </a:solidFill>
                <a:latin typeface="+mn-lt"/>
                <a:ea typeface="+mn-ea"/>
                <a:cs typeface="+mn-cs"/>
              </a:rPr>
              <a:t>Introduction</a:t>
            </a:r>
            <a:r>
              <a:rPr lang="en-US" sz="1200" i="0" kern="1200" dirty="0" smtClean="0">
                <a:solidFill>
                  <a:schemeClr val="tx1"/>
                </a:solidFill>
                <a:latin typeface="+mn-lt"/>
                <a:ea typeface="+mn-ea"/>
                <a:cs typeface="+mn-cs"/>
              </a:rPr>
              <a:t>), and then </a:t>
            </a:r>
            <a:r>
              <a:rPr lang="en-US" sz="1200" kern="1200" dirty="0" smtClean="0">
                <a:solidFill>
                  <a:schemeClr val="tx1"/>
                </a:solidFill>
                <a:latin typeface="+mn-lt"/>
                <a:ea typeface="+mn-ea"/>
                <a:cs typeface="+mn-cs"/>
              </a:rPr>
              <a:t>select the text. 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group,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Vivaldi</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Font Size </a:t>
            </a:r>
            <a:r>
              <a:rPr lang="en-US" sz="1200" kern="1200" dirty="0" smtClean="0">
                <a:solidFill>
                  <a:schemeClr val="tx1"/>
                </a:solidFill>
                <a:latin typeface="+mn-lt"/>
                <a:ea typeface="+mn-ea"/>
                <a:cs typeface="+mn-cs"/>
              </a:rPr>
              <a:t>list, select </a:t>
            </a:r>
            <a:r>
              <a:rPr lang="en-US" sz="1200" b="1" kern="1200" dirty="0" smtClean="0">
                <a:solidFill>
                  <a:schemeClr val="tx1"/>
                </a:solidFill>
                <a:latin typeface="+mn-lt"/>
                <a:ea typeface="+mn-ea"/>
                <a:cs typeface="+mn-cs"/>
              </a:rPr>
              <a:t>18</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Paragraph</a:t>
            </a:r>
            <a:r>
              <a:rPr lang="en-US" sz="1200" kern="1200" dirty="0" smtClean="0">
                <a:solidFill>
                  <a:schemeClr val="tx1"/>
                </a:solidFill>
                <a:latin typeface="+mn-lt"/>
                <a:ea typeface="+mn-ea"/>
                <a:cs typeface="+mn-cs"/>
              </a:rPr>
              <a:t> group, click </a:t>
            </a:r>
            <a:r>
              <a:rPr lang="en-US" sz="1200" b="1" kern="1200" dirty="0" smtClean="0">
                <a:solidFill>
                  <a:schemeClr val="tx1"/>
                </a:solidFill>
                <a:latin typeface="+mn-lt"/>
                <a:ea typeface="+mn-ea"/>
                <a:cs typeface="+mn-cs"/>
              </a:rPr>
              <a:t>Center </a:t>
            </a:r>
            <a:r>
              <a:rPr lang="en-US" sz="1200" kern="1200" dirty="0" smtClean="0">
                <a:solidFill>
                  <a:schemeClr val="tx1"/>
                </a:solidFill>
                <a:latin typeface="+mn-lt"/>
                <a:ea typeface="+mn-ea"/>
                <a:cs typeface="+mn-cs"/>
              </a:rPr>
              <a:t>to center the text in the text box.</a:t>
            </a:r>
          </a:p>
          <a:p>
            <a:pPr marL="228600" lvl="0" indent="-228600">
              <a:buFont typeface="+mj-lt"/>
              <a:buAutoNum type="arabicPeriod"/>
            </a:pPr>
            <a:r>
              <a:rPr lang="en-US" sz="1200" kern="1200" dirty="0" smtClean="0">
                <a:solidFill>
                  <a:schemeClr val="tx1"/>
                </a:solidFill>
                <a:latin typeface="+mn-lt"/>
                <a:ea typeface="+mn-ea"/>
                <a:cs typeface="+mn-cs"/>
              </a:rPr>
              <a:t>On the slide, drag the text box until the left edge </a:t>
            </a:r>
            <a:r>
              <a:rPr lang="en-US" sz="1200" i="0" kern="1200" dirty="0" smtClean="0">
                <a:solidFill>
                  <a:schemeClr val="tx1"/>
                </a:solidFill>
                <a:latin typeface="+mn-lt"/>
                <a:ea typeface="+mn-ea"/>
                <a:cs typeface="+mn-cs"/>
              </a:rPr>
              <a:t>of the text </a:t>
            </a:r>
            <a:r>
              <a:rPr lang="en-US" sz="1200" kern="1200" dirty="0" smtClean="0">
                <a:solidFill>
                  <a:schemeClr val="tx1"/>
                </a:solidFill>
                <a:latin typeface="+mn-lt"/>
                <a:ea typeface="+mn-ea"/>
                <a:cs typeface="+mn-cs"/>
              </a:rPr>
              <a:t>is 0.75” to the right of the vertical drawing guide and the bottom edge of the text is 0.5” above the horizontal drawing guide.</a:t>
            </a:r>
          </a:p>
          <a:p>
            <a:pPr marL="228600" lvl="0" indent="-228600">
              <a:buFont typeface="+mj-lt"/>
              <a:buAutoNum type="arabicPeriod"/>
            </a:pPr>
            <a:r>
              <a:rPr lang="en-US" sz="1200" i="0" kern="1200" dirty="0" smtClean="0">
                <a:solidFill>
                  <a:schemeClr val="tx1"/>
                </a:solidFill>
                <a:latin typeface="+mn-lt"/>
                <a:ea typeface="+mn-ea"/>
                <a:cs typeface="+mn-cs"/>
              </a:rPr>
              <a:t>If the text is too wide for the page, drag the adjustment handles on the text box to decrease the width,</a:t>
            </a:r>
            <a:r>
              <a:rPr lang="en-US" sz="1200" i="0" kern="1200" baseline="0" dirty="0" smtClean="0">
                <a:solidFill>
                  <a:schemeClr val="tx1"/>
                </a:solidFill>
                <a:latin typeface="+mn-lt"/>
                <a:ea typeface="+mn-ea"/>
                <a:cs typeface="+mn-cs"/>
              </a:rPr>
              <a:t> and then repeat the previous step to reposition. </a:t>
            </a:r>
            <a:endParaRPr lang="en-US" sz="1200" i="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lvl="0" indent="-228600">
              <a:buFont typeface="+mj-lt"/>
              <a:buAutoNum type="arabicPeriod"/>
            </a:pP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page edges in the </a:t>
            </a:r>
            <a:r>
              <a:rPr lang="en-US" sz="1200" b="1" kern="1200" dirty="0" smtClean="0">
                <a:solidFill>
                  <a:schemeClr val="tx1"/>
                </a:solidFill>
                <a:latin typeface="+mn-lt"/>
                <a:ea typeface="+mn-ea"/>
                <a:cs typeface="+mn-cs"/>
              </a:rPr>
              <a:t>Inside-right page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group on this slide</a:t>
            </a:r>
            <a:r>
              <a:rPr lang="en-US" sz="1200" kern="1200" dirty="0" smtClean="0">
                <a:solidFill>
                  <a:schemeClr val="tx1"/>
                </a:solidFill>
                <a:latin typeface="+mn-lt"/>
                <a:ea typeface="+mn-ea"/>
                <a:cs typeface="+mn-cs"/>
              </a:rPr>
              <a:t>,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select the </a:t>
            </a:r>
            <a:r>
              <a:rPr lang="en-US" sz="1200" b="1" i="0" kern="1200" dirty="0" smtClean="0">
                <a:solidFill>
                  <a:schemeClr val="tx1"/>
                </a:solidFill>
                <a:latin typeface="+mn-lt"/>
                <a:ea typeface="+mn-ea"/>
                <a:cs typeface="+mn-cs"/>
              </a:rPr>
              <a:t>Inside-right</a:t>
            </a:r>
            <a:r>
              <a:rPr lang="en-US" sz="1200" i="0" kern="1200" dirty="0" smtClean="0">
                <a:solidFill>
                  <a:schemeClr val="tx1"/>
                </a:solidFill>
                <a:latin typeface="+mn-lt"/>
                <a:ea typeface="+mn-ea"/>
                <a:cs typeface="+mn-cs"/>
              </a:rPr>
              <a:t> group you just created.</a:t>
            </a:r>
            <a:r>
              <a:rPr lang="en-US" sz="1200" i="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Ungroup</a:t>
            </a:r>
            <a:r>
              <a:rPr lang="en-US" sz="1200" b="0" i="0" kern="1200" dirty="0" smtClean="0">
                <a:solidFill>
                  <a:schemeClr val="tx1"/>
                </a:solidFill>
                <a:latin typeface="+mn-lt"/>
                <a:ea typeface="+mn-ea"/>
                <a:cs typeface="+mn-cs"/>
              </a:rPr>
              <a:t>.</a:t>
            </a:r>
          </a:p>
          <a:p>
            <a:pPr marL="228600" lvl="0" indent="-228600">
              <a:buFont typeface="+mj-lt"/>
              <a:buAutoNum type="arabicPeriod"/>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select the straight connector (line) that you just ungrouped from the page.</a:t>
            </a:r>
            <a:r>
              <a:rPr lang="en-US" sz="1200" i="0" kern="1200" baseline="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Clipboard</a:t>
            </a:r>
            <a:r>
              <a:rPr lang="en-US" sz="1200" i="0" kern="1200" dirty="0" smtClean="0">
                <a:solidFill>
                  <a:schemeClr val="tx1"/>
                </a:solidFill>
                <a:latin typeface="+mn-lt"/>
                <a:ea typeface="+mn-ea"/>
                <a:cs typeface="+mn-cs"/>
              </a:rPr>
              <a:t> group, click the arrow under </a:t>
            </a:r>
            <a:r>
              <a:rPr lang="en-US" sz="1200" b="1" i="0" kern="1200" dirty="0" smtClean="0">
                <a:solidFill>
                  <a:schemeClr val="tx1"/>
                </a:solidFill>
                <a:latin typeface="+mn-lt"/>
                <a:ea typeface="+mn-ea"/>
                <a:cs typeface="+mn-cs"/>
              </a:rPr>
              <a:t>Paste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Duplicate</a:t>
            </a:r>
            <a:r>
              <a:rPr lang="en-US" sz="1200" i="0" kern="1200" dirty="0" smtClean="0">
                <a:solidFill>
                  <a:schemeClr val="tx1"/>
                </a:solidFill>
                <a:latin typeface="+mn-lt"/>
                <a:ea typeface="+mn-ea"/>
                <a:cs typeface="+mn-cs"/>
              </a:rPr>
              <a:t>. Repeat this process for a total of six lines. </a:t>
            </a:r>
          </a:p>
          <a:p>
            <a:pPr marL="228600" lvl="0" indent="-228600">
              <a:buFont typeface="+mj-lt"/>
              <a:buAutoNum type="arabicPeriod"/>
            </a:pPr>
            <a:r>
              <a:rPr lang="en-US" sz="1200" i="0" kern="1200" dirty="0" smtClean="0">
                <a:solidFill>
                  <a:schemeClr val="tx1"/>
                </a:solidFill>
                <a:latin typeface="+mn-lt"/>
                <a:ea typeface="+mn-ea"/>
                <a:cs typeface="+mn-cs"/>
              </a:rPr>
              <a:t>On the slide, drag the six lines until they are bunched together in a dense group, no wider than 0.5”. </a:t>
            </a:r>
          </a:p>
          <a:p>
            <a:pPr marL="228600" lvl="0" indent="-228600">
              <a:buFont typeface="+mj-lt"/>
              <a:buAutoNum type="arabicPeriod"/>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press and hold CTRL, and</a:t>
            </a:r>
            <a:r>
              <a:rPr lang="en-US" sz="1200" i="0" kern="1200" baseline="0" dirty="0" smtClean="0">
                <a:solidFill>
                  <a:schemeClr val="tx1"/>
                </a:solidFill>
                <a:latin typeface="+mn-lt"/>
                <a:ea typeface="+mn-ea"/>
                <a:cs typeface="+mn-cs"/>
              </a:rPr>
              <a:t> then </a:t>
            </a:r>
            <a:r>
              <a:rPr lang="en-US" sz="1200" i="0" kern="1200" dirty="0" smtClean="0">
                <a:solidFill>
                  <a:schemeClr val="tx1"/>
                </a:solidFill>
                <a:latin typeface="+mn-lt"/>
                <a:ea typeface="+mn-ea"/>
                <a:cs typeface="+mn-cs"/>
              </a:rPr>
              <a:t>select the six straight connectors (lines). 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point to </a:t>
            </a:r>
            <a:r>
              <a:rPr lang="en-US" sz="1200" b="1" i="0" kern="1200" dirty="0" smtClean="0">
                <a:solidFill>
                  <a:schemeClr val="tx1"/>
                </a:solidFill>
                <a:latin typeface="+mn-lt"/>
                <a:ea typeface="+mn-ea"/>
                <a:cs typeface="+mn-cs"/>
              </a:rPr>
              <a:t>Align</a:t>
            </a:r>
            <a:r>
              <a:rPr lang="en-US" sz="1200" i="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Selected Objects</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Distribute Horizontally</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Middle</a:t>
            </a:r>
            <a:r>
              <a:rPr lang="en-US" sz="1200" i="0" kern="1200" dirty="0" smtClean="0">
                <a:solidFill>
                  <a:schemeClr val="tx1"/>
                </a:solidFill>
                <a:latin typeface="+mn-lt"/>
                <a:ea typeface="+mn-ea"/>
                <a:cs typeface="+mn-cs"/>
              </a:rPr>
              <a:t>. </a:t>
            </a:r>
          </a:p>
          <a:p>
            <a:pPr marL="228600" lvl="0" indent="-228600">
              <a:buFont typeface="+mj-lt"/>
              <a:buAutoNum type="arabicPeriod"/>
            </a:pPr>
            <a:r>
              <a:rPr lang="en-US" sz="1200" i="0" kern="1200" dirty="0" smtClean="0">
                <a:solidFill>
                  <a:schemeClr val="tx1"/>
                </a:solidFill>
                <a:latin typeface="+mn-lt"/>
                <a:ea typeface="+mn-ea"/>
                <a:cs typeface="+mn-cs"/>
              </a:rPr>
              <a:t>With</a:t>
            </a:r>
            <a:r>
              <a:rPr lang="en-US" sz="1200" i="0" kern="1200" baseline="0" dirty="0" smtClean="0">
                <a:solidFill>
                  <a:schemeClr val="tx1"/>
                </a:solidFill>
                <a:latin typeface="+mn-lt"/>
                <a:ea typeface="+mn-ea"/>
                <a:cs typeface="+mn-cs"/>
              </a:rPr>
              <a:t> the group of lines still selected, o</a:t>
            </a:r>
            <a:r>
              <a:rPr lang="en-US" sz="1200" i="0" kern="1200" dirty="0" smtClean="0">
                <a:solidFill>
                  <a:schemeClr val="tx1"/>
                </a:solidFill>
                <a:latin typeface="+mn-lt"/>
                <a:ea typeface="+mn-ea"/>
                <a:cs typeface="+mn-cs"/>
              </a:rPr>
              <a:t>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 </a:t>
            </a:r>
            <a:r>
              <a:rPr lang="en-US" sz="1200" i="0" kern="1200" dirty="0" smtClean="0">
                <a:solidFill>
                  <a:schemeClr val="tx1"/>
                </a:solidFill>
                <a:latin typeface="+mn-lt"/>
                <a:ea typeface="+mn-ea"/>
                <a:cs typeface="+mn-cs"/>
              </a:rPr>
              <a:t>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a:t>
            </a:r>
            <a:r>
              <a:rPr lang="en-US" sz="1200" i="0" kern="1200" baseline="0" dirty="0" smtClean="0">
                <a:solidFill>
                  <a:schemeClr val="tx1"/>
                </a:solidFill>
                <a:latin typeface="+mn-lt"/>
                <a:ea typeface="+mn-ea"/>
                <a:cs typeface="+mn-cs"/>
              </a:rPr>
              <a:t> then click</a:t>
            </a:r>
            <a:r>
              <a:rPr lang="en-US" sz="120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Group</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i="0" kern="1200" dirty="0" smtClean="0">
                <a:solidFill>
                  <a:schemeClr val="tx1"/>
                </a:solidFill>
                <a:latin typeface="+mn-lt"/>
                <a:ea typeface="+mn-ea"/>
                <a:cs typeface="+mn-cs"/>
              </a:rPr>
              <a:t>On the slide, drag the group until the right edge of the group of lines is touching the right edge of the page.</a:t>
            </a:r>
          </a:p>
          <a:p>
            <a:pPr marL="228600" lvl="0" indent="-228600">
              <a:buFont typeface="+mj-lt"/>
              <a:buAutoNum type="arabicPeriod"/>
            </a:pPr>
            <a:r>
              <a:rPr lang="en-US" sz="1200" i="0" kern="1200" dirty="0" smtClean="0">
                <a:solidFill>
                  <a:schemeClr val="tx1"/>
                </a:solidFill>
                <a:latin typeface="+mn-lt"/>
                <a:ea typeface="+mn-ea"/>
                <a:cs typeface="+mn-cs"/>
              </a:rPr>
              <a:t>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a:t>
            </a:r>
            <a:r>
              <a:rPr lang="en-US" sz="1200" i="0" kern="1200" dirty="0" smtClean="0">
                <a:solidFill>
                  <a:schemeClr val="tx1"/>
                </a:solidFill>
                <a:latin typeface="+mn-lt"/>
                <a:ea typeface="+mn-ea"/>
                <a:cs typeface="+mn-cs"/>
              </a:rPr>
              <a:t> group, click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point to </a:t>
            </a:r>
            <a:r>
              <a:rPr lang="en-US" sz="1200" b="1" i="0" kern="1200" dirty="0" smtClean="0">
                <a:solidFill>
                  <a:schemeClr val="tx1"/>
                </a:solidFill>
                <a:latin typeface="+mn-lt"/>
                <a:ea typeface="+mn-ea"/>
                <a:cs typeface="+mn-cs"/>
              </a:rPr>
              <a:t>Align</a:t>
            </a:r>
            <a:r>
              <a:rPr lang="en-US" sz="1200" i="0" kern="1200" dirty="0" smtClean="0">
                <a:solidFill>
                  <a:schemeClr val="tx1"/>
                </a:solidFill>
                <a:latin typeface="+mn-lt"/>
                <a:ea typeface="+mn-ea"/>
                <a:cs typeface="+mn-cs"/>
              </a:rPr>
              <a:t>, and then do the following:</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to Slide</a:t>
            </a:r>
            <a:r>
              <a:rPr lang="en-US" sz="1200" i="0" kern="1200" dirty="0" smtClean="0">
                <a:solidFill>
                  <a:schemeClr val="tx1"/>
                </a:solidFill>
                <a:latin typeface="+mn-lt"/>
                <a:ea typeface="+mn-ea"/>
                <a:cs typeface="+mn-cs"/>
              </a:rPr>
              <a:t>.</a:t>
            </a:r>
          </a:p>
          <a:p>
            <a:pPr marL="685800" lvl="1" indent="-228600">
              <a:buFont typeface="+mj-lt"/>
              <a:buAutoNum type="arabicPeriod"/>
            </a:pP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Align Middle</a:t>
            </a:r>
            <a:r>
              <a:rPr lang="en-US" sz="1200" i="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press and hold CTRL, and then select the new group of lines, the rectangle, and the text box. On the </a:t>
            </a:r>
            <a:r>
              <a:rPr lang="en-US" sz="1200" b="1" i="0" kern="1200" dirty="0" smtClean="0">
                <a:solidFill>
                  <a:schemeClr val="tx1"/>
                </a:solidFill>
                <a:latin typeface="+mn-lt"/>
                <a:ea typeface="+mn-ea"/>
                <a:cs typeface="+mn-cs"/>
              </a:rPr>
              <a:t>Home</a:t>
            </a:r>
            <a:r>
              <a:rPr lang="en-US" sz="1200" i="0" kern="1200" dirty="0" smtClean="0">
                <a:solidFill>
                  <a:schemeClr val="tx1"/>
                </a:solidFill>
                <a:latin typeface="+mn-lt"/>
                <a:ea typeface="+mn-ea"/>
                <a:cs typeface="+mn-cs"/>
              </a:rPr>
              <a:t> tab, in the </a:t>
            </a:r>
            <a:r>
              <a:rPr lang="en-US" sz="1200" b="1" i="0" kern="1200" dirty="0" smtClean="0">
                <a:solidFill>
                  <a:schemeClr val="tx1"/>
                </a:solidFill>
                <a:latin typeface="+mn-lt"/>
                <a:ea typeface="+mn-ea"/>
                <a:cs typeface="+mn-cs"/>
              </a:rPr>
              <a:t>Drawing </a:t>
            </a:r>
            <a:r>
              <a:rPr lang="en-US" sz="1200" i="0" kern="1200" dirty="0" smtClean="0">
                <a:solidFill>
                  <a:schemeClr val="tx1"/>
                </a:solidFill>
                <a:latin typeface="+mn-lt"/>
                <a:ea typeface="+mn-ea"/>
                <a:cs typeface="+mn-cs"/>
              </a:rPr>
              <a:t>group, click the arrow under </a:t>
            </a:r>
            <a:r>
              <a:rPr lang="en-US" sz="1200" b="1" i="0" kern="1200" dirty="0" smtClean="0">
                <a:solidFill>
                  <a:schemeClr val="tx1"/>
                </a:solidFill>
                <a:latin typeface="+mn-lt"/>
                <a:ea typeface="+mn-ea"/>
                <a:cs typeface="+mn-cs"/>
              </a:rPr>
              <a:t>Arrange</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Group</a:t>
            </a:r>
            <a:r>
              <a:rPr lang="en-US" sz="1200" i="0" kern="120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dirty="0" smtClean="0">
                <a:solidFill>
                  <a:schemeClr val="tx1"/>
                </a:solidFill>
                <a:latin typeface="+mn-lt"/>
                <a:ea typeface="+mn-ea"/>
                <a:cs typeface="+mn-cs"/>
              </a:rPr>
              <a:t>Also</a:t>
            </a:r>
            <a:r>
              <a:rPr lang="en-US" sz="1200" i="0" kern="1200" baseline="0" dirty="0" smtClean="0">
                <a:solidFill>
                  <a:schemeClr val="tx1"/>
                </a:solidFill>
                <a:latin typeface="+mn-lt"/>
                <a:ea typeface="+mn-ea"/>
                <a:cs typeface="+mn-cs"/>
              </a:rPr>
              <a:t> i</a:t>
            </a:r>
            <a:r>
              <a:rPr lang="en-US" sz="1200" i="0" kern="1200" dirty="0" smtClean="0">
                <a:solidFill>
                  <a:schemeClr val="tx1"/>
                </a:solidFill>
                <a:latin typeface="+mn-lt"/>
                <a:ea typeface="+mn-ea"/>
                <a:cs typeface="+mn-cs"/>
              </a:rPr>
              <a:t>n the </a:t>
            </a:r>
            <a:r>
              <a:rPr lang="en-US" sz="1200" b="1" i="0" kern="1200" dirty="0" smtClean="0">
                <a:solidFill>
                  <a:schemeClr val="tx1"/>
                </a:solidFill>
                <a:latin typeface="+mn-lt"/>
                <a:ea typeface="+mn-ea"/>
                <a:cs typeface="+mn-cs"/>
              </a:rPr>
              <a:t>Selection and Visibility </a:t>
            </a:r>
            <a:r>
              <a:rPr lang="en-US" sz="1200" i="0" kern="1200" dirty="0" smtClean="0">
                <a:solidFill>
                  <a:schemeClr val="tx1"/>
                </a:solidFill>
                <a:latin typeface="+mn-lt"/>
                <a:ea typeface="+mn-ea"/>
                <a:cs typeface="+mn-cs"/>
              </a:rPr>
              <a:t>pane, press and hold CTRL,</a:t>
            </a:r>
            <a:r>
              <a:rPr lang="en-US" sz="1200" i="0" kern="1200" baseline="0" dirty="0" smtClean="0">
                <a:solidFill>
                  <a:schemeClr val="tx1"/>
                </a:solidFill>
                <a:latin typeface="+mn-lt"/>
                <a:ea typeface="+mn-ea"/>
                <a:cs typeface="+mn-cs"/>
              </a:rPr>
              <a:t> double-click</a:t>
            </a:r>
            <a:r>
              <a:rPr lang="en-US" sz="1200" i="0" kern="1200" dirty="0" smtClean="0">
                <a:solidFill>
                  <a:schemeClr val="tx1"/>
                </a:solidFill>
                <a:latin typeface="+mn-lt"/>
                <a:ea typeface="+mn-ea"/>
                <a:cs typeface="+mn-cs"/>
              </a:rPr>
              <a:t> the new group to edit the name, and then enter </a:t>
            </a:r>
            <a:r>
              <a:rPr lang="en-US" sz="1200" b="1" i="0" kern="1200" dirty="0" smtClean="0">
                <a:solidFill>
                  <a:schemeClr val="tx1"/>
                </a:solidFill>
                <a:latin typeface="+mn-lt"/>
                <a:ea typeface="+mn-ea"/>
                <a:cs typeface="+mn-cs"/>
              </a:rPr>
              <a:t>Inside-right page 1</a:t>
            </a:r>
            <a:r>
              <a:rPr lang="en-US" sz="1200" i="0" kern="1200" dirty="0" smtClean="0">
                <a:solidFill>
                  <a:schemeClr val="tx1"/>
                </a:solidFill>
                <a:latin typeface="+mn-lt"/>
                <a:ea typeface="+mn-ea"/>
                <a:cs typeface="+mn-cs"/>
              </a:rPr>
              <a:t>.</a:t>
            </a:r>
          </a:p>
          <a:p>
            <a:pPr marL="228600" lvl="0" indent="-228600">
              <a:buFont typeface="+mj-lt"/>
              <a:buAutoNum type="arabicPeriod"/>
            </a:pPr>
            <a:r>
              <a:rPr lang="en-US" sz="1200" i="0" kern="1200" dirty="0" smtClean="0">
                <a:solidFill>
                  <a:schemeClr val="tx1"/>
                </a:solidFill>
                <a:latin typeface="+mn-lt"/>
                <a:ea typeface="+mn-ea"/>
                <a:cs typeface="+mn-cs"/>
              </a:rPr>
              <a:t>Right-click</a:t>
            </a:r>
            <a:r>
              <a:rPr lang="en-US" sz="1200" i="0" kern="1200" baseline="0" dirty="0" smtClean="0">
                <a:solidFill>
                  <a:schemeClr val="tx1"/>
                </a:solidFill>
                <a:latin typeface="+mn-lt"/>
                <a:ea typeface="+mn-ea"/>
                <a:cs typeface="+mn-cs"/>
              </a:rPr>
              <a:t> the slide background area, and then click </a:t>
            </a:r>
            <a:r>
              <a:rPr lang="en-US" sz="1200" b="1" i="0" kern="1200" baseline="0" dirty="0" smtClean="0">
                <a:solidFill>
                  <a:schemeClr val="tx1"/>
                </a:solidFill>
                <a:latin typeface="+mn-lt"/>
                <a:ea typeface="+mn-ea"/>
                <a:cs typeface="+mn-cs"/>
              </a:rPr>
              <a:t>Grid and Guides</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Grid and Guides </a:t>
            </a:r>
            <a:r>
              <a:rPr lang="en-US" sz="1200" i="0" kern="1200" baseline="0" dirty="0" smtClean="0">
                <a:solidFill>
                  <a:schemeClr val="tx1"/>
                </a:solidFill>
                <a:latin typeface="+mn-lt"/>
                <a:ea typeface="+mn-ea"/>
                <a:cs typeface="+mn-cs"/>
              </a:rPr>
              <a:t>dialog box, under </a:t>
            </a:r>
            <a:r>
              <a:rPr lang="en-US" sz="1200" b="1" i="0" kern="1200" baseline="0" dirty="0" smtClean="0">
                <a:solidFill>
                  <a:schemeClr val="tx1"/>
                </a:solidFill>
                <a:latin typeface="+mn-lt"/>
                <a:ea typeface="+mn-ea"/>
                <a:cs typeface="+mn-cs"/>
              </a:rPr>
              <a:t>Guide settings</a:t>
            </a:r>
            <a:r>
              <a:rPr lang="en-US" sz="1200" i="0" kern="1200" baseline="0" dirty="0" smtClean="0">
                <a:solidFill>
                  <a:schemeClr val="tx1"/>
                </a:solidFill>
                <a:latin typeface="+mn-lt"/>
                <a:ea typeface="+mn-ea"/>
                <a:cs typeface="+mn-cs"/>
              </a:rPr>
              <a:t>, clear </a:t>
            </a:r>
            <a:r>
              <a:rPr lang="en-US" sz="1200" b="1" i="0" kern="1200" baseline="0" dirty="0" smtClean="0">
                <a:solidFill>
                  <a:schemeClr val="tx1"/>
                </a:solidFill>
                <a:latin typeface="+mn-lt"/>
                <a:ea typeface="+mn-ea"/>
                <a:cs typeface="+mn-cs"/>
              </a:rPr>
              <a:t>Display drawing guides on screen</a:t>
            </a:r>
            <a:r>
              <a:rPr lang="en-US" sz="1200" i="0" kern="1200" baseline="0" dirty="0" smtClean="0">
                <a:solidFill>
                  <a:schemeClr val="tx1"/>
                </a:solidFill>
                <a:latin typeface="+mn-lt"/>
                <a:ea typeface="+mn-ea"/>
                <a:cs typeface="+mn-cs"/>
              </a:rPr>
              <a:t>.</a:t>
            </a:r>
          </a:p>
          <a:p>
            <a:pPr marL="228600" lvl="0" indent="-228600">
              <a:buFont typeface="+mj-lt"/>
              <a:buAutoNum type="arabicPeriod"/>
            </a:pPr>
            <a:r>
              <a:rPr lang="en-US" sz="1200" i="0" kern="1200" baseline="0" dirty="0" smtClean="0">
                <a:solidFill>
                  <a:schemeClr val="tx1"/>
                </a:solidFill>
                <a:latin typeface="+mn-lt"/>
                <a:ea typeface="+mn-ea"/>
                <a:cs typeface="+mn-cs"/>
              </a:rPr>
              <a:t>On the </a:t>
            </a:r>
            <a:r>
              <a:rPr lang="en-US" sz="1200" b="1" i="0" kern="1200" baseline="0" dirty="0" smtClean="0">
                <a:solidFill>
                  <a:schemeClr val="tx1"/>
                </a:solidFill>
                <a:latin typeface="+mn-lt"/>
                <a:ea typeface="+mn-ea"/>
                <a:cs typeface="+mn-cs"/>
              </a:rPr>
              <a:t>View</a:t>
            </a:r>
            <a:r>
              <a:rPr lang="en-US" sz="1200" i="0" kern="1200" baseline="0" dirty="0" smtClean="0">
                <a:solidFill>
                  <a:schemeClr val="tx1"/>
                </a:solidFill>
                <a:latin typeface="+mn-lt"/>
                <a:ea typeface="+mn-ea"/>
                <a:cs typeface="+mn-cs"/>
              </a:rPr>
              <a:t> tab, in the </a:t>
            </a:r>
            <a:r>
              <a:rPr lang="en-US" sz="1200" b="1" i="0" kern="1200" baseline="0" dirty="0" smtClean="0">
                <a:solidFill>
                  <a:schemeClr val="tx1"/>
                </a:solidFill>
                <a:latin typeface="+mn-lt"/>
                <a:ea typeface="+mn-ea"/>
                <a:cs typeface="+mn-cs"/>
              </a:rPr>
              <a:t>Show/Hide</a:t>
            </a:r>
            <a:r>
              <a:rPr lang="en-US" sz="1200" i="0" kern="1200" baseline="0" dirty="0" smtClean="0">
                <a:solidFill>
                  <a:schemeClr val="tx1"/>
                </a:solidFill>
                <a:latin typeface="+mn-lt"/>
                <a:ea typeface="+mn-ea"/>
                <a:cs typeface="+mn-cs"/>
              </a:rPr>
              <a:t> group, clear </a:t>
            </a:r>
            <a:r>
              <a:rPr lang="en-US" sz="1200" b="1" i="0" kern="1200" baseline="0" dirty="0" smtClean="0">
                <a:solidFill>
                  <a:schemeClr val="tx1"/>
                </a:solidFill>
                <a:latin typeface="+mn-lt"/>
                <a:ea typeface="+mn-ea"/>
                <a:cs typeface="+mn-cs"/>
              </a:rPr>
              <a:t>Ruler</a:t>
            </a:r>
            <a:r>
              <a:rPr lang="en-US" sz="1200" i="0" kern="1200" baseline="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1" baseline="0" dirty="0" smtClean="0">
              <a:solidFill>
                <a:schemeClr val="accent6"/>
              </a:solidFill>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1" baseline="0" dirty="0" smtClean="0">
              <a:solidFill>
                <a:schemeClr val="accent6"/>
              </a:solidFill>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i="0" baseline="0" dirty="0" smtClean="0">
                <a:solidFill>
                  <a:schemeClr val="accent6"/>
                </a:solidFill>
              </a:rPr>
              <a:t>I</a:t>
            </a:r>
            <a:r>
              <a:rPr lang="en-US" sz="1200" b="0" i="0" baseline="0" dirty="0" smtClean="0"/>
              <a:t>n the </a:t>
            </a:r>
            <a:r>
              <a:rPr lang="en-US" sz="1200" b="1" i="0" baseline="0" dirty="0" smtClean="0"/>
              <a:t>Selection and Visibility</a:t>
            </a:r>
            <a:r>
              <a:rPr lang="en-US" sz="1200" b="0" i="0" baseline="0" dirty="0" smtClean="0"/>
              <a:t> pane, the final arrangement of the six groups of objects should be the following (from top to bottom):</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Inside-right page 1</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Inside-left page 3</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Inside-right page 2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Inside-left page 2</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Inside-right page 3</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Inside-left page 1</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i="0" baseline="0" dirty="0" smtClean="0"/>
              <a:t>To move a group of objects up in the </a:t>
            </a:r>
            <a:r>
              <a:rPr lang="en-US" sz="1200" b="1" i="0" baseline="0" dirty="0" smtClean="0"/>
              <a:t>Selection</a:t>
            </a:r>
            <a:r>
              <a:rPr lang="en-US" sz="1200" b="0" i="0" baseline="0" dirty="0" smtClean="0"/>
              <a:t> </a:t>
            </a:r>
            <a:r>
              <a:rPr lang="en-US" sz="1200" b="1" i="0" baseline="0" dirty="0" smtClean="0"/>
              <a:t>and Visibility</a:t>
            </a:r>
            <a:r>
              <a:rPr lang="en-US" sz="1200" b="0" i="0" baseline="0" dirty="0" smtClean="0"/>
              <a:t> pane,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 the </a:t>
            </a:r>
            <a:r>
              <a:rPr lang="en-US" sz="1200" b="1" i="0" baseline="0" dirty="0" smtClean="0"/>
              <a:t>Selection and Visibility</a:t>
            </a:r>
            <a:r>
              <a:rPr lang="en-US" sz="1200" b="0" i="0" baseline="0" dirty="0" smtClean="0"/>
              <a:t> pane, select the group of objects.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 </a:t>
            </a:r>
            <a:r>
              <a:rPr lang="en-US" sz="1200" b="1" baseline="0" dirty="0" smtClean="0">
                <a:solidFill>
                  <a:schemeClr val="accent6"/>
                </a:solidFill>
              </a:rPr>
              <a:t>Bring</a:t>
            </a:r>
            <a:r>
              <a:rPr lang="en-US" sz="1200" baseline="0" dirty="0" smtClean="0">
                <a:solidFill>
                  <a:schemeClr val="accent6"/>
                </a:solidFill>
              </a:rPr>
              <a:t> </a:t>
            </a:r>
            <a:r>
              <a:rPr lang="en-US" sz="1200" b="1" baseline="0" dirty="0" smtClean="0">
                <a:solidFill>
                  <a:schemeClr val="accent6"/>
                </a:solidFill>
              </a:rPr>
              <a:t>Forward</a:t>
            </a:r>
            <a:r>
              <a:rPr lang="en-US" sz="1200" baseline="0" dirty="0" smtClean="0">
                <a:solidFill>
                  <a:schemeClr val="accent6"/>
                </a:solidFill>
              </a:rPr>
              <a:t>.</a:t>
            </a:r>
            <a:endParaRPr lang="en-US" sz="1200" b="0" i="0" baseline="0" dirty="0" smtClean="0"/>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i="0" baseline="0" dirty="0" smtClean="0"/>
              <a:t>To move a group of objects down in the </a:t>
            </a:r>
            <a:r>
              <a:rPr lang="en-US" sz="1200" b="1" i="0" baseline="0" dirty="0" smtClean="0"/>
              <a:t>Selection</a:t>
            </a:r>
            <a:r>
              <a:rPr lang="en-US" sz="1200" b="0" i="0" baseline="0" dirty="0" smtClean="0"/>
              <a:t> </a:t>
            </a:r>
            <a:r>
              <a:rPr lang="en-US" sz="1200" b="1" i="0" baseline="0" dirty="0" smtClean="0"/>
              <a:t>and Visibility</a:t>
            </a:r>
            <a:r>
              <a:rPr lang="en-US" sz="1200" b="0" i="0" baseline="0" dirty="0" smtClean="0"/>
              <a:t> pane,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t>In the </a:t>
            </a:r>
            <a:r>
              <a:rPr lang="en-US" sz="1200" b="1" i="0" baseline="0" dirty="0" smtClean="0"/>
              <a:t>Selection and Visibility</a:t>
            </a:r>
            <a:r>
              <a:rPr lang="en-US" sz="1200" b="0" i="0" baseline="0" dirty="0" smtClean="0"/>
              <a:t> pane, select the group of objects.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On the </a:t>
            </a:r>
            <a:r>
              <a:rPr lang="en-US" sz="1200" b="1" baseline="0" dirty="0" smtClean="0">
                <a:solidFill>
                  <a:schemeClr val="accent6"/>
                </a:solidFill>
              </a:rPr>
              <a:t>Home</a:t>
            </a:r>
            <a:r>
              <a:rPr lang="en-US" sz="1200" baseline="0" dirty="0" smtClean="0">
                <a:solidFill>
                  <a:schemeClr val="accent6"/>
                </a:solidFill>
              </a:rPr>
              <a:t> tab, in the </a:t>
            </a:r>
            <a:r>
              <a:rPr lang="en-US" sz="1200" b="1" baseline="0" dirty="0" smtClean="0">
                <a:solidFill>
                  <a:schemeClr val="accent6"/>
                </a:solidFill>
              </a:rPr>
              <a:t>Drawing</a:t>
            </a:r>
            <a:r>
              <a:rPr lang="en-US" sz="1200" baseline="0" dirty="0" smtClean="0">
                <a:solidFill>
                  <a:schemeClr val="accent6"/>
                </a:solidFill>
              </a:rPr>
              <a:t> group, click </a:t>
            </a:r>
            <a:r>
              <a:rPr lang="en-US" sz="1200" b="1" baseline="0" dirty="0" smtClean="0">
                <a:solidFill>
                  <a:schemeClr val="accent6"/>
                </a:solidFill>
              </a:rPr>
              <a:t>Arrange</a:t>
            </a:r>
            <a:r>
              <a:rPr lang="en-US" sz="1200" baseline="0" dirty="0" smtClean="0">
                <a:solidFill>
                  <a:schemeClr val="accent6"/>
                </a:solidFill>
              </a:rPr>
              <a:t>, and then click</a:t>
            </a:r>
            <a:r>
              <a:rPr lang="en-US" sz="1200" b="0" i="0" baseline="0" dirty="0" smtClean="0"/>
              <a:t> </a:t>
            </a:r>
            <a:r>
              <a:rPr lang="en-US" sz="1200" b="1" i="0" baseline="0" dirty="0" smtClean="0"/>
              <a:t>Send Backward</a:t>
            </a:r>
            <a:r>
              <a:rPr lang="en-US" sz="1200" b="0" i="0" baseline="0" dirty="0" smtClean="0"/>
              <a:t>.</a:t>
            </a:r>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1" i="0" baseline="0" dirty="0" smtClean="0"/>
          </a:p>
          <a:p>
            <a:pPr marL="342900" marR="0" indent="-342900" algn="l" defTabSz="914400" rtl="0" eaLnBrk="1" fontAlgn="auto" latinLnBrk="0" hangingPunct="1">
              <a:lnSpc>
                <a:spcPct val="100000"/>
              </a:lnSpc>
              <a:spcBef>
                <a:spcPts val="0"/>
              </a:spcBef>
              <a:spcAft>
                <a:spcPts val="0"/>
              </a:spcAft>
              <a:buClrTx/>
              <a:buSzTx/>
              <a:buFont typeface="+mj-lt"/>
              <a:buNone/>
              <a:tabLst/>
              <a:defRPr/>
            </a:pPr>
            <a:endParaRPr lang="en-US" sz="1200" b="1" i="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solidFill>
                  <a:schemeClr val="accent6"/>
                </a:solidFill>
              </a:rPr>
              <a:t>On the </a:t>
            </a:r>
            <a:r>
              <a:rPr lang="en-US" sz="1200" b="1" baseline="0" dirty="0" smtClean="0">
                <a:solidFill>
                  <a:schemeClr val="accent6"/>
                </a:solidFill>
              </a:rPr>
              <a:t>Animations</a:t>
            </a:r>
            <a:r>
              <a:rPr lang="en-US" sz="1200" baseline="0" dirty="0" smtClean="0">
                <a:solidFill>
                  <a:schemeClr val="accent6"/>
                </a:solidFill>
              </a:rPr>
              <a:t> tab, in the </a:t>
            </a:r>
            <a:r>
              <a:rPr lang="en-US" sz="1200" b="1" baseline="0" dirty="0" smtClean="0">
                <a:solidFill>
                  <a:schemeClr val="accent6"/>
                </a:solidFill>
              </a:rPr>
              <a:t>Animations</a:t>
            </a:r>
            <a:r>
              <a:rPr lang="en-US" sz="1200" baseline="0" dirty="0" smtClean="0">
                <a:solidFill>
                  <a:schemeClr val="accent6"/>
                </a:solidFill>
              </a:rPr>
              <a:t> group, click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Inside-right page 1</a:t>
            </a:r>
            <a:r>
              <a:rPr lang="en-US" sz="1200" baseline="0" dirty="0" smtClean="0">
                <a:solidFill>
                  <a:schemeClr val="accent6"/>
                </a:solidFill>
              </a:rPr>
              <a:t> 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Click </a:t>
            </a:r>
            <a:r>
              <a:rPr lang="en-US" sz="1200" b="1" baseline="0" dirty="0" smtClean="0">
                <a:solidFill>
                  <a:schemeClr val="accent6"/>
                </a:solidFill>
              </a:rPr>
              <a:t>Add Effect</a:t>
            </a:r>
            <a:r>
              <a:rPr lang="en-US" sz="1200" baseline="0" dirty="0" smtClean="0">
                <a:solidFill>
                  <a:schemeClr val="accent6"/>
                </a:solidFill>
              </a:rPr>
              <a:t>, point to </a:t>
            </a:r>
            <a:r>
              <a:rPr lang="en-US" sz="1200" b="1" baseline="0" dirty="0" smtClean="0">
                <a:solidFill>
                  <a:schemeClr val="accent6"/>
                </a:solidFill>
              </a:rPr>
              <a:t>Exit</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Collapse</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first animation effect (collapse effect for the </a:t>
            </a:r>
            <a:r>
              <a:rPr lang="en-US" sz="1200" b="1" baseline="0" dirty="0" smtClean="0">
                <a:solidFill>
                  <a:schemeClr val="accent6"/>
                </a:solidFill>
              </a:rPr>
              <a:t>Inside-right page 1</a:t>
            </a:r>
            <a:r>
              <a:rPr lang="en-US" sz="1200" baseline="0" dirty="0" smtClean="0">
                <a:solidFill>
                  <a:schemeClr val="accent6"/>
                </a:solidFill>
              </a:rPr>
              <a:t> group). Under </a:t>
            </a:r>
            <a:r>
              <a:rPr lang="en-US" sz="1200" b="1" baseline="0" dirty="0" smtClean="0">
                <a:solidFill>
                  <a:schemeClr val="accent6"/>
                </a:solidFill>
              </a:rPr>
              <a:t>Modify: Collapse</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With</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 </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To Left</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 </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 2 </a:t>
            </a:r>
            <a:r>
              <a:rPr lang="en-US" sz="1200" baseline="0" dirty="0" smtClean="0">
                <a:solidFill>
                  <a:schemeClr val="accent6"/>
                </a:solidFill>
              </a:rPr>
              <a:t>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lvl="1" indent="-228600">
              <a:buFont typeface="+mj-lt"/>
              <a:buAutoNum type="arabicPeriod"/>
            </a:pPr>
            <a:r>
              <a:rPr lang="en-US" sz="1200" baseline="0" dirty="0" smtClean="0">
                <a:solidFill>
                  <a:schemeClr val="accent6"/>
                </a:solidFill>
              </a:rPr>
              <a:t>Click </a:t>
            </a:r>
            <a:r>
              <a:rPr lang="en-US" sz="1200" b="1" baseline="0" dirty="0" smtClean="0">
                <a:solidFill>
                  <a:schemeClr val="accent6"/>
                </a:solidFill>
              </a:rPr>
              <a:t>Add Effect</a:t>
            </a:r>
            <a:r>
              <a:rPr lang="en-US" sz="1200" baseline="0" dirty="0" smtClean="0">
                <a:solidFill>
                  <a:schemeClr val="accent6"/>
                </a:solidFill>
              </a:rPr>
              <a:t>, point to </a:t>
            </a:r>
            <a:r>
              <a:rPr lang="en-US" sz="1200" b="1" baseline="0" dirty="0" smtClean="0">
                <a:solidFill>
                  <a:schemeClr val="accent6"/>
                </a:solidFill>
              </a:rPr>
              <a:t>Entrance</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 Entrance Effect </a:t>
            </a:r>
            <a:r>
              <a:rPr lang="en-US" sz="1200" baseline="0" dirty="0" smtClean="0">
                <a:solidFill>
                  <a:schemeClr val="accent6"/>
                </a:solidFill>
              </a:rPr>
              <a:t>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Stretch</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second animation effect (stretch effect for the </a:t>
            </a:r>
            <a:r>
              <a:rPr lang="en-US" sz="1200" b="1" baseline="0" dirty="0" smtClean="0">
                <a:solidFill>
                  <a:schemeClr val="accent6"/>
                </a:solidFill>
              </a:rPr>
              <a:t>Inside-left page 2 </a:t>
            </a:r>
            <a:r>
              <a:rPr lang="en-US" sz="1200" baseline="0" dirty="0" smtClean="0">
                <a:solidFill>
                  <a:schemeClr val="accent6"/>
                </a:solidFill>
              </a:rPr>
              <a:t>group). Under </a:t>
            </a:r>
            <a:r>
              <a:rPr lang="en-US" sz="1200" b="1" baseline="0" dirty="0" smtClean="0">
                <a:solidFill>
                  <a:schemeClr val="accent6"/>
                </a:solidFill>
              </a:rPr>
              <a:t>Modify: Stretch</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After</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From</a:t>
            </a:r>
            <a:r>
              <a:rPr lang="en-US" sz="1200" baseline="0" dirty="0" smtClean="0">
                <a:solidFill>
                  <a:schemeClr val="accent6"/>
                </a:solidFill>
              </a:rPr>
              <a:t> </a:t>
            </a:r>
            <a:r>
              <a:rPr lang="en-US" sz="1200" b="1" baseline="0" dirty="0" smtClean="0">
                <a:solidFill>
                  <a:schemeClr val="accent6"/>
                </a:solidFill>
              </a:rPr>
              <a:t>Right</a:t>
            </a:r>
            <a:r>
              <a:rPr lang="en-US" sz="1200" baseline="0" dirty="0" smtClean="0">
                <a:solidFill>
                  <a:schemeClr val="accent6"/>
                </a:solidFill>
              </a:rPr>
              <a:t>. </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Inside-right page 2</a:t>
            </a:r>
            <a:r>
              <a:rPr lang="en-US" sz="1200" baseline="0" dirty="0" smtClean="0">
                <a:solidFill>
                  <a:schemeClr val="accent6"/>
                </a:solidFill>
              </a:rPr>
              <a:t> 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solidFill>
                  <a:schemeClr val="accent6"/>
                </a:solidFill>
              </a:rPr>
              <a:t>Click </a:t>
            </a:r>
            <a:r>
              <a:rPr lang="en-US" sz="1200" b="1" baseline="0" dirty="0" smtClean="0">
                <a:solidFill>
                  <a:schemeClr val="accent6"/>
                </a:solidFill>
              </a:rPr>
              <a:t>Add Effect</a:t>
            </a:r>
            <a:r>
              <a:rPr lang="en-US" sz="1200" baseline="0" dirty="0" smtClean="0">
                <a:solidFill>
                  <a:schemeClr val="accent6"/>
                </a:solidFill>
              </a:rPr>
              <a:t>, point to </a:t>
            </a:r>
            <a:r>
              <a:rPr lang="en-US" sz="1200" b="1" baseline="0" dirty="0" smtClean="0">
                <a:solidFill>
                  <a:schemeClr val="accent6"/>
                </a:solidFill>
              </a:rPr>
              <a:t>Exit</a:t>
            </a:r>
            <a:r>
              <a:rPr lang="en-US" sz="1200" b="0" baseline="0" dirty="0" smtClean="0">
                <a:solidFill>
                  <a:schemeClr val="accent6"/>
                </a:solidFill>
              </a:rPr>
              <a:t>,</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a:t>
            </a:r>
            <a:r>
              <a:rPr lang="en-US" sz="1200" baseline="0" dirty="0" smtClean="0">
                <a:solidFill>
                  <a:schemeClr val="accent6"/>
                </a:solidFill>
              </a:rPr>
              <a:t> </a:t>
            </a:r>
            <a:r>
              <a:rPr lang="en-US" sz="1200" b="1" baseline="0" dirty="0" smtClean="0">
                <a:solidFill>
                  <a:schemeClr val="accent6"/>
                </a:solidFill>
              </a:rPr>
              <a:t>Exit</a:t>
            </a:r>
            <a:r>
              <a:rPr lang="en-US" sz="1200" baseline="0" dirty="0" smtClean="0">
                <a:solidFill>
                  <a:schemeClr val="accent6"/>
                </a:solidFill>
              </a:rPr>
              <a:t> </a:t>
            </a:r>
            <a:r>
              <a:rPr lang="en-US" sz="1200" b="1" baseline="0" dirty="0" smtClean="0">
                <a:solidFill>
                  <a:schemeClr val="accent6"/>
                </a:solidFill>
              </a:rPr>
              <a:t>Effect</a:t>
            </a:r>
            <a:r>
              <a:rPr lang="en-US" sz="1200" baseline="0" dirty="0" smtClean="0">
                <a:solidFill>
                  <a:schemeClr val="accent6"/>
                </a:solidFill>
              </a:rPr>
              <a:t> 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Collapse</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third animation effect (collapse effect for the </a:t>
            </a:r>
            <a:r>
              <a:rPr lang="en-US" sz="1200" b="1" baseline="0" dirty="0" smtClean="0">
                <a:solidFill>
                  <a:schemeClr val="accent6"/>
                </a:solidFill>
              </a:rPr>
              <a:t>Inside-right page 2</a:t>
            </a:r>
            <a:r>
              <a:rPr lang="en-US" sz="1200" baseline="0" dirty="0" smtClean="0">
                <a:solidFill>
                  <a:schemeClr val="accent6"/>
                </a:solidFill>
              </a:rPr>
              <a:t> group). Under </a:t>
            </a:r>
            <a:r>
              <a:rPr lang="en-US" sz="1200" b="1" baseline="0" dirty="0" smtClean="0">
                <a:solidFill>
                  <a:schemeClr val="accent6"/>
                </a:solidFill>
              </a:rPr>
              <a:t>Modify: Collapse</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On Click</a:t>
            </a:r>
            <a:r>
              <a:rPr lang="en-US" sz="1200" b="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To Left</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 </a:t>
            </a:r>
          </a:p>
          <a:p>
            <a:pPr marL="228600" indent="-228600">
              <a:buFont typeface="+mj-lt"/>
              <a:buAutoNum type="arabicPeriod"/>
            </a:pPr>
            <a:r>
              <a:rPr lang="en-US" sz="1200" baseline="0" dirty="0" smtClean="0">
                <a:solidFill>
                  <a:schemeClr val="accent6"/>
                </a:solidFill>
              </a:rPr>
              <a:t>In the </a:t>
            </a:r>
            <a:r>
              <a:rPr lang="en-US" sz="1200" b="1" baseline="0" dirty="0" smtClean="0">
                <a:solidFill>
                  <a:schemeClr val="accent6"/>
                </a:solidFill>
              </a:rPr>
              <a:t>Selection and Visibility </a:t>
            </a:r>
            <a:r>
              <a:rPr lang="en-US" sz="1200" baseline="0" dirty="0" smtClean="0">
                <a:solidFill>
                  <a:schemeClr val="accent6"/>
                </a:solidFill>
              </a:rPr>
              <a:t>pane, select the </a:t>
            </a:r>
            <a:r>
              <a:rPr lang="en-US" sz="1200" b="1" baseline="0" dirty="0" smtClean="0">
                <a:solidFill>
                  <a:schemeClr val="accent6"/>
                </a:solidFill>
              </a:rPr>
              <a:t>Inside-left page 3 </a:t>
            </a:r>
            <a:r>
              <a:rPr lang="en-US" sz="1200" baseline="0" dirty="0" smtClean="0">
                <a:solidFill>
                  <a:schemeClr val="accent6"/>
                </a:solidFill>
              </a:rPr>
              <a:t>group. In the </a:t>
            </a:r>
            <a:r>
              <a:rPr lang="en-US" sz="1200" b="1" baseline="0" dirty="0" smtClean="0">
                <a:solidFill>
                  <a:schemeClr val="accent6"/>
                </a:solidFill>
              </a:rPr>
              <a:t>Custom</a:t>
            </a:r>
            <a:r>
              <a:rPr lang="en-US" sz="1200" baseline="0" dirty="0" smtClean="0">
                <a:solidFill>
                  <a:schemeClr val="accent6"/>
                </a:solidFill>
              </a:rPr>
              <a:t> </a:t>
            </a:r>
            <a:r>
              <a:rPr lang="en-US" sz="1200" b="1" baseline="0" dirty="0" smtClean="0">
                <a:solidFill>
                  <a:schemeClr val="accent6"/>
                </a:solidFill>
              </a:rPr>
              <a:t>Animation</a:t>
            </a:r>
            <a:r>
              <a:rPr lang="en-US" sz="1200" baseline="0" dirty="0" smtClean="0">
                <a:solidFill>
                  <a:schemeClr val="accent6"/>
                </a:solidFill>
              </a:rPr>
              <a:t> task pane, do the following:</a:t>
            </a:r>
          </a:p>
          <a:p>
            <a:pPr marL="685800" lvl="1" indent="-228600">
              <a:buFont typeface="+mj-lt"/>
              <a:buAutoNum type="arabicPeriod"/>
            </a:pPr>
            <a:r>
              <a:rPr lang="en-US" sz="1200" baseline="0" dirty="0" smtClean="0">
                <a:solidFill>
                  <a:schemeClr val="accent6"/>
                </a:solidFill>
              </a:rPr>
              <a:t>Click </a:t>
            </a:r>
            <a:r>
              <a:rPr lang="en-US" sz="1200" b="1" baseline="0" dirty="0" smtClean="0">
                <a:solidFill>
                  <a:schemeClr val="accent6"/>
                </a:solidFill>
              </a:rPr>
              <a:t>Add Effect</a:t>
            </a:r>
            <a:r>
              <a:rPr lang="en-US" sz="1200" baseline="0" dirty="0" smtClean="0">
                <a:solidFill>
                  <a:schemeClr val="accent6"/>
                </a:solidFill>
              </a:rPr>
              <a:t>, point to </a:t>
            </a:r>
            <a:r>
              <a:rPr lang="en-US" sz="1200" b="1" baseline="0" dirty="0" smtClean="0">
                <a:solidFill>
                  <a:schemeClr val="accent6"/>
                </a:solidFill>
              </a:rPr>
              <a:t>Entrance</a:t>
            </a:r>
            <a:r>
              <a:rPr lang="en-US" sz="1200" baseline="0" dirty="0" smtClean="0">
                <a:solidFill>
                  <a:schemeClr val="accent6"/>
                </a:solidFill>
              </a:rPr>
              <a:t>, and then click </a:t>
            </a:r>
            <a:r>
              <a:rPr lang="en-US" sz="1200" b="1" baseline="0" dirty="0" smtClean="0">
                <a:solidFill>
                  <a:schemeClr val="accent6"/>
                </a:solidFill>
              </a:rPr>
              <a:t>More</a:t>
            </a:r>
            <a:r>
              <a:rPr lang="en-US" sz="1200" baseline="0" dirty="0" smtClean="0">
                <a:solidFill>
                  <a:schemeClr val="accent6"/>
                </a:solidFill>
              </a:rPr>
              <a:t> </a:t>
            </a:r>
            <a:r>
              <a:rPr lang="en-US" sz="1200" b="1" baseline="0" dirty="0" smtClean="0">
                <a:solidFill>
                  <a:schemeClr val="accent6"/>
                </a:solidFill>
              </a:rPr>
              <a:t>Effects</a:t>
            </a:r>
            <a:r>
              <a:rPr lang="en-US" sz="1200" baseline="0" dirty="0" smtClean="0">
                <a:solidFill>
                  <a:schemeClr val="accent6"/>
                </a:solidFill>
              </a:rPr>
              <a:t>. In the </a:t>
            </a:r>
            <a:r>
              <a:rPr lang="en-US" sz="1200" b="1" baseline="0" dirty="0" smtClean="0">
                <a:solidFill>
                  <a:schemeClr val="accent6"/>
                </a:solidFill>
              </a:rPr>
              <a:t>Add Entrance Effect </a:t>
            </a:r>
            <a:r>
              <a:rPr lang="en-US" sz="1200" baseline="0" dirty="0" smtClean="0">
                <a:solidFill>
                  <a:schemeClr val="accent6"/>
                </a:solidFill>
              </a:rPr>
              <a:t>dialog box, under </a:t>
            </a:r>
            <a:r>
              <a:rPr lang="en-US" sz="1200" b="1" baseline="0" dirty="0" smtClean="0">
                <a:solidFill>
                  <a:schemeClr val="accent6"/>
                </a:solidFill>
              </a:rPr>
              <a:t>Moderate</a:t>
            </a:r>
            <a:r>
              <a:rPr lang="en-US" sz="1200" b="0" baseline="0" dirty="0" smtClean="0">
                <a:solidFill>
                  <a:schemeClr val="accent6"/>
                </a:solidFill>
              </a:rPr>
              <a:t>,</a:t>
            </a:r>
            <a:r>
              <a:rPr lang="en-US" sz="1200" baseline="0" dirty="0" smtClean="0">
                <a:solidFill>
                  <a:schemeClr val="accent6"/>
                </a:solidFill>
              </a:rPr>
              <a:t> click </a:t>
            </a:r>
            <a:r>
              <a:rPr lang="en-US" sz="1200" b="1" baseline="0" dirty="0" smtClean="0">
                <a:solidFill>
                  <a:schemeClr val="accent6"/>
                </a:solidFill>
              </a:rPr>
              <a:t>Stretch</a:t>
            </a:r>
            <a:r>
              <a:rPr lang="en-US" sz="1200" baseline="0" dirty="0" smtClean="0">
                <a:solidFill>
                  <a:schemeClr val="accent6"/>
                </a:solidFill>
              </a:rPr>
              <a:t>.</a:t>
            </a:r>
          </a:p>
          <a:p>
            <a:pPr marL="685800" lvl="1" indent="-228600">
              <a:buFont typeface="+mj-lt"/>
              <a:buAutoNum type="arabicPeriod"/>
            </a:pPr>
            <a:r>
              <a:rPr lang="en-US" sz="1200" baseline="0" dirty="0" smtClean="0">
                <a:solidFill>
                  <a:schemeClr val="accent6"/>
                </a:solidFill>
              </a:rPr>
              <a:t>Select the fourth animation effect (stretch effect for the </a:t>
            </a:r>
            <a:r>
              <a:rPr lang="en-US" sz="1200" b="1" baseline="0" dirty="0" smtClean="0">
                <a:solidFill>
                  <a:schemeClr val="accent6"/>
                </a:solidFill>
              </a:rPr>
              <a:t>Inside-left page 3 </a:t>
            </a:r>
            <a:r>
              <a:rPr lang="en-US" sz="1200" baseline="0" dirty="0" smtClean="0">
                <a:solidFill>
                  <a:schemeClr val="accent6"/>
                </a:solidFill>
              </a:rPr>
              <a:t>group). Under </a:t>
            </a:r>
            <a:r>
              <a:rPr lang="en-US" sz="1200" b="1" baseline="0" dirty="0" smtClean="0">
                <a:solidFill>
                  <a:schemeClr val="accent6"/>
                </a:solidFill>
              </a:rPr>
              <a:t>Modify: Stretch</a:t>
            </a:r>
            <a:r>
              <a:rPr lang="en-US" sz="1200" b="0" baseline="0" dirty="0" smtClean="0">
                <a:solidFill>
                  <a:schemeClr val="accent6"/>
                </a:solidFill>
              </a:rPr>
              <a:t>,</a:t>
            </a:r>
            <a:r>
              <a:rPr lang="en-US" sz="1200" b="1" baseline="0" dirty="0" smtClean="0">
                <a:solidFill>
                  <a:schemeClr val="accent6"/>
                </a:solidFill>
              </a:rPr>
              <a:t> </a:t>
            </a:r>
            <a:r>
              <a:rPr lang="en-US" sz="1200" baseline="0" dirty="0" smtClean="0">
                <a:solidFill>
                  <a:schemeClr val="accent6"/>
                </a:solidFill>
              </a:rPr>
              <a:t>do the following:</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Start</a:t>
            </a:r>
            <a:r>
              <a:rPr lang="en-US" sz="1200" baseline="0" dirty="0" smtClean="0">
                <a:solidFill>
                  <a:schemeClr val="accent6"/>
                </a:solidFill>
              </a:rPr>
              <a:t> list, select </a:t>
            </a:r>
            <a:r>
              <a:rPr lang="en-US" sz="1200" b="1" baseline="0" dirty="0" smtClean="0">
                <a:solidFill>
                  <a:schemeClr val="accent6"/>
                </a:solidFill>
              </a:rPr>
              <a:t>After</a:t>
            </a:r>
            <a:r>
              <a:rPr lang="en-US" sz="1200" baseline="0" dirty="0" smtClean="0">
                <a:solidFill>
                  <a:schemeClr val="accent6"/>
                </a:solidFill>
              </a:rPr>
              <a:t> </a:t>
            </a:r>
            <a:r>
              <a:rPr lang="en-US" sz="1200" b="1" baseline="0" dirty="0" smtClean="0">
                <a:solidFill>
                  <a:schemeClr val="accent6"/>
                </a:solidFill>
              </a:rPr>
              <a:t>Previous</a:t>
            </a:r>
            <a:r>
              <a:rPr lang="en-US" sz="1200" baseline="0" dirty="0" smtClean="0">
                <a:solidFill>
                  <a:schemeClr val="accent6"/>
                </a:solidFill>
              </a:rPr>
              <a:t>.</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Direction</a:t>
            </a:r>
            <a:r>
              <a:rPr lang="en-US" sz="1200" baseline="0" dirty="0" smtClean="0">
                <a:solidFill>
                  <a:schemeClr val="accent6"/>
                </a:solidFill>
              </a:rPr>
              <a:t> list, select </a:t>
            </a:r>
            <a:r>
              <a:rPr lang="en-US" sz="1200" b="1" baseline="0" dirty="0" smtClean="0">
                <a:solidFill>
                  <a:schemeClr val="accent6"/>
                </a:solidFill>
              </a:rPr>
              <a:t>From</a:t>
            </a:r>
            <a:r>
              <a:rPr lang="en-US" sz="1200" baseline="0" dirty="0" smtClean="0">
                <a:solidFill>
                  <a:schemeClr val="accent6"/>
                </a:solidFill>
              </a:rPr>
              <a:t> </a:t>
            </a:r>
            <a:r>
              <a:rPr lang="en-US" sz="1200" b="1" baseline="0" dirty="0" smtClean="0">
                <a:solidFill>
                  <a:schemeClr val="accent6"/>
                </a:solidFill>
              </a:rPr>
              <a:t>Right</a:t>
            </a:r>
            <a:r>
              <a:rPr lang="en-US" sz="1200" baseline="0" dirty="0" smtClean="0">
                <a:solidFill>
                  <a:schemeClr val="accent6"/>
                </a:solidFill>
              </a:rPr>
              <a:t>. </a:t>
            </a:r>
          </a:p>
          <a:p>
            <a:pPr marL="1143000" lvl="2" indent="-228600">
              <a:buFont typeface="Arial" pitchFamily="34" charset="0"/>
              <a:buChar char="•"/>
            </a:pPr>
            <a:r>
              <a:rPr lang="en-US" sz="1200" baseline="0" dirty="0" smtClean="0">
                <a:solidFill>
                  <a:schemeClr val="accent6"/>
                </a:solidFill>
              </a:rPr>
              <a:t>In the </a:t>
            </a:r>
            <a:r>
              <a:rPr lang="en-US" sz="1200" b="1" baseline="0" dirty="0" smtClean="0">
                <a:solidFill>
                  <a:schemeClr val="accent6"/>
                </a:solidFill>
              </a:rPr>
              <a:t>Speed</a:t>
            </a:r>
            <a:r>
              <a:rPr lang="en-US" sz="1200" baseline="0" dirty="0" smtClean="0">
                <a:solidFill>
                  <a:schemeClr val="accent6"/>
                </a:solidFill>
              </a:rPr>
              <a:t> list, select </a:t>
            </a:r>
            <a:r>
              <a:rPr lang="en-US" sz="1200" b="1" baseline="0" dirty="0" smtClean="0">
                <a:solidFill>
                  <a:schemeClr val="accent6"/>
                </a:solidFill>
              </a:rPr>
              <a:t>Fast</a:t>
            </a:r>
            <a:r>
              <a:rPr lang="en-US" sz="1200" baseline="0" dirty="0" smtClean="0">
                <a:solidFill>
                  <a:schemeClr val="accent6"/>
                </a:solidFill>
              </a:rPr>
              <a:t>. </a:t>
            </a:r>
          </a:p>
          <a:p>
            <a:endParaRPr lang="en-US" sz="1200" baseline="0" dirty="0" smtClean="0">
              <a:solidFill>
                <a:schemeClr val="accent6"/>
              </a:solidFill>
            </a:endParaRPr>
          </a:p>
          <a:p>
            <a:endParaRPr lang="en-US" sz="1200" baseline="0" dirty="0" smtClean="0"/>
          </a:p>
          <a:p>
            <a:r>
              <a:rPr lang="en-US" sz="1200" b="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ea typeface="+mn-ea"/>
                <a:cs typeface="+mn-cs"/>
              </a:rPr>
              <a:t>Right-click the slide background area, and then click </a:t>
            </a:r>
            <a:r>
              <a:rPr lang="en-US" sz="1200" b="1" kern="1200" dirty="0" smtClean="0">
                <a:solidFill>
                  <a:schemeClr val="tx1"/>
                </a:solidFill>
                <a:ea typeface="+mn-ea"/>
                <a:cs typeface="+mn-cs"/>
              </a:rPr>
              <a:t>Format Background</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Format Background </a:t>
            </a:r>
            <a:r>
              <a:rPr lang="en-US" sz="1200" kern="1200" dirty="0" smtClean="0">
                <a:solidFill>
                  <a:schemeClr val="tx1"/>
                </a:solidFill>
                <a:ea typeface="+mn-ea"/>
                <a:cs typeface="+mn-cs"/>
              </a:rPr>
              <a:t>dialog box, click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in the left pane, select </a:t>
            </a:r>
            <a:r>
              <a:rPr lang="en-US" sz="1200" b="1" kern="1200" dirty="0" smtClean="0">
                <a:solidFill>
                  <a:schemeClr val="tx1"/>
                </a:solidFill>
                <a:ea typeface="+mn-ea"/>
                <a:cs typeface="+mn-cs"/>
              </a:rPr>
              <a:t>Gradient fill</a:t>
            </a:r>
            <a:r>
              <a:rPr lang="en-US" sz="1200" kern="1200" dirty="0" smtClean="0">
                <a:solidFill>
                  <a:schemeClr val="tx1"/>
                </a:solidFill>
                <a:ea typeface="+mn-ea"/>
                <a:cs typeface="+mn-cs"/>
              </a:rPr>
              <a:t> in the </a:t>
            </a:r>
            <a:r>
              <a:rPr lang="en-US" sz="1200" b="1" kern="1200" dirty="0" smtClean="0">
                <a:solidFill>
                  <a:schemeClr val="tx1"/>
                </a:solidFill>
                <a:ea typeface="+mn-ea"/>
                <a:cs typeface="+mn-cs"/>
              </a:rPr>
              <a:t>Fill</a:t>
            </a:r>
            <a:r>
              <a:rPr lang="en-US" sz="1200" kern="1200" dirty="0" smtClean="0">
                <a:solidFill>
                  <a:schemeClr val="tx1"/>
                </a:solidFill>
                <a:ea typeface="+mn-ea"/>
                <a:cs typeface="+mn-cs"/>
              </a:rPr>
              <a:t> pane, and then do the following:</a:t>
            </a:r>
          </a:p>
          <a:p>
            <a:pPr marL="685800" lvl="1"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Type</a:t>
            </a:r>
            <a:r>
              <a:rPr lang="en-US" sz="1200" kern="1200" dirty="0" smtClean="0">
                <a:solidFill>
                  <a:schemeClr val="tx1"/>
                </a:solidFill>
                <a:ea typeface="+mn-ea"/>
                <a:cs typeface="+mn-cs"/>
              </a:rPr>
              <a:t> list, select </a:t>
            </a:r>
            <a:r>
              <a:rPr lang="en-US" sz="1200" b="1" kern="1200" dirty="0" smtClean="0">
                <a:solidFill>
                  <a:schemeClr val="tx1"/>
                </a:solidFill>
                <a:ea typeface="+mn-ea"/>
                <a:cs typeface="+mn-cs"/>
              </a:rPr>
              <a:t>Linear</a:t>
            </a:r>
            <a:r>
              <a:rPr lang="en-US" sz="1200" kern="1200" dirty="0" smtClean="0">
                <a:solidFill>
                  <a:schemeClr val="tx1"/>
                </a:solidFill>
                <a:ea typeface="+mn-ea"/>
                <a:cs typeface="+mn-cs"/>
              </a:rPr>
              <a:t>.</a:t>
            </a:r>
          </a:p>
          <a:p>
            <a:pPr marL="685800" lvl="1"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Direction</a:t>
            </a:r>
            <a:r>
              <a:rPr lang="en-US" sz="1200" kern="1200" dirty="0" smtClean="0">
                <a:solidFill>
                  <a:schemeClr val="tx1"/>
                </a:solidFill>
                <a:ea typeface="+mn-ea"/>
                <a:cs typeface="+mn-cs"/>
              </a:rPr>
              <a:t>, and then click </a:t>
            </a:r>
            <a:r>
              <a:rPr lang="en-US" sz="1200" b="1" kern="1200" dirty="0" smtClean="0">
                <a:solidFill>
                  <a:schemeClr val="tx1"/>
                </a:solidFill>
                <a:ea typeface="+mn-ea"/>
                <a:cs typeface="+mn-cs"/>
              </a:rPr>
              <a:t>Linear Down </a:t>
            </a:r>
            <a:r>
              <a:rPr lang="en-US" sz="1200" kern="1200" dirty="0" smtClean="0">
                <a:solidFill>
                  <a:schemeClr val="tx1"/>
                </a:solidFill>
                <a:ea typeface="+mn-ea"/>
                <a:cs typeface="+mn-cs"/>
              </a:rPr>
              <a:t>(first </a:t>
            </a:r>
            <a:r>
              <a:rPr lang="en-US" sz="1200" kern="1200" baseline="0" dirty="0" smtClean="0">
                <a:solidFill>
                  <a:schemeClr val="tx1"/>
                </a:solidFill>
                <a:ea typeface="+mn-ea"/>
                <a:cs typeface="+mn-cs"/>
              </a:rPr>
              <a:t>row, </a:t>
            </a:r>
            <a:r>
              <a:rPr lang="en-US" sz="1200" kern="1200" dirty="0" smtClean="0">
                <a:solidFill>
                  <a:schemeClr val="tx1"/>
                </a:solidFill>
                <a:ea typeface="+mn-ea"/>
                <a:cs typeface="+mn-cs"/>
              </a:rPr>
              <a:t>second option from the left).</a:t>
            </a:r>
          </a:p>
          <a:p>
            <a:pPr marL="685800" lvl="1" indent="-228600">
              <a:buFont typeface="Arial" pitchFamily="34" charset="0"/>
              <a:buChar char="•"/>
            </a:pPr>
            <a:r>
              <a:rPr lang="en-US" sz="1200" kern="1200" dirty="0" smtClean="0">
                <a:solidFill>
                  <a:schemeClr val="tx1"/>
                </a:solidFill>
                <a:ea typeface="+mn-ea"/>
                <a:cs typeface="+mn-cs"/>
              </a:rPr>
              <a:t>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click </a:t>
            </a:r>
            <a:r>
              <a:rPr lang="en-US" sz="1200" b="1" kern="1200" dirty="0" smtClean="0">
                <a:solidFill>
                  <a:schemeClr val="tx1"/>
                </a:solidFill>
                <a:ea typeface="+mn-ea"/>
                <a:cs typeface="+mn-cs"/>
              </a:rPr>
              <a:t>Add</a:t>
            </a:r>
            <a:r>
              <a:rPr lang="en-US" sz="1200" b="0" kern="1200" dirty="0" smtClean="0">
                <a:solidFill>
                  <a:schemeClr val="tx1"/>
                </a:solidFill>
                <a:ea typeface="+mn-ea"/>
                <a:cs typeface="+mn-cs"/>
              </a:rPr>
              <a:t> or </a:t>
            </a:r>
            <a:r>
              <a:rPr lang="en-US" sz="1200" b="1" kern="1200" dirty="0" smtClean="0">
                <a:solidFill>
                  <a:schemeClr val="tx1"/>
                </a:solidFill>
                <a:ea typeface="+mn-ea"/>
                <a:cs typeface="+mn-cs"/>
              </a:rPr>
              <a:t>Remove</a:t>
            </a:r>
            <a:r>
              <a:rPr lang="en-US" sz="1200" kern="1200" dirty="0" smtClean="0">
                <a:solidFill>
                  <a:schemeClr val="tx1"/>
                </a:solidFill>
                <a:ea typeface="+mn-ea"/>
                <a:cs typeface="+mn-cs"/>
              </a:rPr>
              <a:t> until two stops appear in the drop-down list.</a:t>
            </a:r>
          </a:p>
          <a:p>
            <a:pPr marL="228600" lvl="0" indent="-228600">
              <a:buFont typeface="+mj-lt"/>
              <a:buAutoNum type="arabicPeriod"/>
            </a:pPr>
            <a:r>
              <a:rPr lang="en-US" sz="1200" kern="1200" dirty="0" smtClean="0">
                <a:solidFill>
                  <a:schemeClr val="tx1"/>
                </a:solidFill>
                <a:ea typeface="+mn-ea"/>
                <a:cs typeface="+mn-cs"/>
              </a:rPr>
              <a:t>Also under </a:t>
            </a:r>
            <a:r>
              <a:rPr lang="en-US" sz="1200" b="1" kern="1200" dirty="0" smtClean="0">
                <a:solidFill>
                  <a:schemeClr val="tx1"/>
                </a:solidFill>
                <a:ea typeface="+mn-ea"/>
                <a:cs typeface="+mn-cs"/>
              </a:rPr>
              <a:t>Gradient stops</a:t>
            </a:r>
            <a:r>
              <a:rPr lang="en-US" sz="1200" kern="1200" dirty="0" smtClean="0">
                <a:solidFill>
                  <a:schemeClr val="tx1"/>
                </a:solidFill>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ea typeface="+mn-ea"/>
                <a:cs typeface="+mn-cs"/>
              </a:rPr>
              <a:t>Select </a:t>
            </a:r>
            <a:r>
              <a:rPr lang="en-US" sz="1200" b="1" kern="1200" dirty="0" smtClean="0">
                <a:solidFill>
                  <a:schemeClr val="tx1"/>
                </a:solidFill>
                <a:ea typeface="+mn-ea"/>
                <a:cs typeface="+mn-cs"/>
              </a:rPr>
              <a:t>Stop 1 </a:t>
            </a:r>
            <a:r>
              <a:rPr lang="en-US" sz="1200" kern="1200" dirty="0" smtClean="0">
                <a:solidFill>
                  <a:schemeClr val="tx1"/>
                </a:solidFill>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Stop 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63%</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kern="1200" dirty="0" smtClean="0">
                <a:solidFill>
                  <a:schemeClr val="tx1"/>
                </a:solidFill>
                <a:ea typeface="+mn-ea"/>
                <a:cs typeface="+mn-cs"/>
              </a:rPr>
              <a:t>, and then under </a:t>
            </a:r>
            <a:r>
              <a:rPr lang="en-US" sz="1200" b="1" kern="1200" dirty="0" smtClean="0">
                <a:solidFill>
                  <a:schemeClr val="tx1"/>
                </a:solidFill>
                <a:ea typeface="+mn-ea"/>
                <a:cs typeface="+mn-cs"/>
              </a:rPr>
              <a:t>Theme Colors </a:t>
            </a:r>
            <a:r>
              <a:rPr lang="en-US" sz="1200" kern="1200" dirty="0" smtClean="0">
                <a:solidFill>
                  <a:schemeClr val="tx1"/>
                </a:solidFill>
                <a:ea typeface="+mn-ea"/>
                <a:cs typeface="+mn-cs"/>
              </a:rPr>
              <a:t>click </a:t>
            </a:r>
            <a:r>
              <a:rPr lang="en-US" sz="1200" b="1" kern="1200" dirty="0" smtClean="0">
                <a:solidFill>
                  <a:schemeClr val="tx1"/>
                </a:solidFill>
                <a:ea typeface="+mn-ea"/>
                <a:cs typeface="+mn-cs"/>
              </a:rPr>
              <a:t>Black, Text </a:t>
            </a:r>
            <a:r>
              <a:rPr lang="en-US" sz="1200" b="1" kern="1200" baseline="0" dirty="0" smtClean="0">
                <a:solidFill>
                  <a:schemeClr val="tx1"/>
                </a:solidFill>
                <a:ea typeface="+mn-ea"/>
                <a:cs typeface="+mn-cs"/>
              </a:rPr>
              <a:t>1 </a:t>
            </a:r>
            <a:r>
              <a:rPr lang="en-US" sz="1200" b="0" kern="1200" dirty="0" smtClean="0">
                <a:solidFill>
                  <a:schemeClr val="tx1"/>
                </a:solidFill>
                <a:ea typeface="+mn-ea"/>
                <a:cs typeface="+mn-cs"/>
              </a:rPr>
              <a:t>(first row, second option from the left).</a:t>
            </a:r>
            <a:endParaRPr lang="en-US" sz="1200" kern="1200" dirty="0" smtClean="0">
              <a:solidFill>
                <a:schemeClr val="tx1"/>
              </a:solidFill>
              <a:ea typeface="+mn-ea"/>
              <a:cs typeface="+mn-cs"/>
            </a:endParaRPr>
          </a:p>
          <a:p>
            <a:pPr marL="685800" lvl="1" indent="-228600">
              <a:buFont typeface="Arial" pitchFamily="34" charset="0"/>
              <a:buChar char="•"/>
            </a:pPr>
            <a:r>
              <a:rPr lang="en-US" sz="1200" kern="1200" dirty="0" smtClean="0">
                <a:solidFill>
                  <a:schemeClr val="tx1"/>
                </a:solidFill>
                <a:ea typeface="+mn-ea"/>
                <a:cs typeface="+mn-cs"/>
              </a:rPr>
              <a:t>Select </a:t>
            </a:r>
            <a:r>
              <a:rPr lang="en-US" sz="1200" b="1" kern="1200" dirty="0" smtClean="0">
                <a:solidFill>
                  <a:schemeClr val="tx1"/>
                </a:solidFill>
                <a:ea typeface="+mn-ea"/>
                <a:cs typeface="+mn-cs"/>
              </a:rPr>
              <a:t>Stop 2 </a:t>
            </a:r>
            <a:r>
              <a:rPr lang="en-US" sz="1200" kern="1200" dirty="0" smtClean="0">
                <a:solidFill>
                  <a:schemeClr val="tx1"/>
                </a:solidFill>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ea typeface="+mn-ea"/>
                <a:cs typeface="+mn-cs"/>
              </a:rPr>
              <a:t>In the </a:t>
            </a:r>
            <a:r>
              <a:rPr lang="en-US" sz="1200" b="1" kern="1200" dirty="0" smtClean="0">
                <a:solidFill>
                  <a:schemeClr val="tx1"/>
                </a:solidFill>
                <a:ea typeface="+mn-ea"/>
                <a:cs typeface="+mn-cs"/>
              </a:rPr>
              <a:t>Stop position </a:t>
            </a:r>
            <a:r>
              <a:rPr lang="en-US" sz="1200" kern="1200" dirty="0" smtClean="0">
                <a:solidFill>
                  <a:schemeClr val="tx1"/>
                </a:solidFill>
                <a:ea typeface="+mn-ea"/>
                <a:cs typeface="+mn-cs"/>
              </a:rPr>
              <a:t>box, enter </a:t>
            </a:r>
            <a:r>
              <a:rPr lang="en-US" sz="1200" b="1" kern="1200" dirty="0" smtClean="0">
                <a:solidFill>
                  <a:schemeClr val="tx1"/>
                </a:solidFill>
                <a:ea typeface="+mn-ea"/>
                <a:cs typeface="+mn-cs"/>
              </a:rPr>
              <a:t>100%</a:t>
            </a:r>
            <a:r>
              <a:rPr lang="en-US" sz="1200" kern="1200" dirty="0" smtClean="0">
                <a:solidFill>
                  <a:schemeClr val="tx1"/>
                </a:solidFill>
                <a:ea typeface="+mn-ea"/>
                <a:cs typeface="+mn-cs"/>
              </a:rPr>
              <a:t>.</a:t>
            </a:r>
          </a:p>
          <a:p>
            <a:pPr marL="1143000" lvl="2" indent="-228600">
              <a:buFont typeface="Arial" pitchFamily="34" charset="0"/>
              <a:buChar char="•"/>
            </a:pPr>
            <a:r>
              <a:rPr lang="en-US" sz="1200" kern="1200" dirty="0" smtClean="0">
                <a:solidFill>
                  <a:schemeClr val="tx1"/>
                </a:solidFill>
                <a:ea typeface="+mn-ea"/>
                <a:cs typeface="+mn-cs"/>
              </a:rPr>
              <a:t>Click the button next to </a:t>
            </a:r>
            <a:r>
              <a:rPr lang="en-US" sz="1200" b="1" kern="1200" dirty="0" smtClean="0">
                <a:solidFill>
                  <a:schemeClr val="tx1"/>
                </a:solidFill>
                <a:ea typeface="+mn-ea"/>
                <a:cs typeface="+mn-cs"/>
              </a:rPr>
              <a:t>Color</a:t>
            </a:r>
            <a:r>
              <a:rPr lang="en-US" sz="1200" b="0" kern="1200" baseline="0" dirty="0" smtClean="0">
                <a:solidFill>
                  <a:schemeClr val="tx1"/>
                </a:solidFill>
                <a:ea typeface="+mn-ea"/>
                <a:cs typeface="+mn-cs"/>
              </a:rPr>
              <a:t>, </a:t>
            </a:r>
            <a:r>
              <a:rPr lang="en-US" sz="1200" kern="1200" dirty="0" smtClean="0">
                <a:solidFill>
                  <a:schemeClr val="tx1"/>
                </a:solidFill>
                <a:ea typeface="+mn-ea"/>
                <a:cs typeface="+mn-cs"/>
              </a:rPr>
              <a:t>and then under </a:t>
            </a:r>
            <a:r>
              <a:rPr lang="en-US" sz="1200" b="1" kern="1200" dirty="0" smtClean="0">
                <a:solidFill>
                  <a:schemeClr val="tx1"/>
                </a:solidFill>
                <a:ea typeface="+mn-ea"/>
                <a:cs typeface="+mn-cs"/>
              </a:rPr>
              <a:t>Theme Colors </a:t>
            </a:r>
            <a:r>
              <a:rPr lang="en-US" sz="1200" kern="1200" dirty="0" smtClean="0">
                <a:solidFill>
                  <a:schemeClr val="tx1"/>
                </a:solidFill>
                <a:ea typeface="+mn-ea"/>
                <a:cs typeface="+mn-cs"/>
              </a:rPr>
              <a:t>click</a:t>
            </a:r>
            <a:r>
              <a:rPr lang="en-US" sz="1200" b="0" kern="1200" baseline="0" dirty="0" smtClean="0">
                <a:solidFill>
                  <a:schemeClr val="tx1"/>
                </a:solidFill>
                <a:ea typeface="+mn-ea"/>
                <a:cs typeface="+mn-cs"/>
              </a:rPr>
              <a:t> </a:t>
            </a:r>
            <a:r>
              <a:rPr lang="en-US" sz="1200" b="1" baseline="0" dirty="0" smtClean="0"/>
              <a:t>Black, Text 1, Lighter 50% </a:t>
            </a:r>
            <a:r>
              <a:rPr lang="en-US" sz="1200" b="0" baseline="0" dirty="0" smtClean="0"/>
              <a:t>(second row, fifth option from the left</a:t>
            </a:r>
            <a:r>
              <a:rPr lang="en-US" sz="1200" b="0" dirty="0" smtClean="0"/>
              <a:t>).</a:t>
            </a:r>
            <a:endParaRPr lang="en-US" sz="1200" b="0" kern="1200" dirty="0" smtClean="0">
              <a:solidFill>
                <a:schemeClr val="tx1"/>
              </a:solidFill>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i="0" baseline="0" dirty="0" smtClean="0">
              <a:solidFill>
                <a:schemeClr val="accent6"/>
              </a:solidFill>
            </a:endParaRPr>
          </a:p>
        </p:txBody>
      </p:sp>
      <p:sp>
        <p:nvSpPr>
          <p:cNvPr id="5" name="Slide Image Placeholder 4"/>
          <p:cNvSpPr>
            <a:spLocks noGrp="1" noRot="1" noChangeAspect="1"/>
          </p:cNvSpPr>
          <p:nvPr>
            <p:ph type="sldImg"/>
          </p:nvPr>
        </p:nvSpPr>
        <p:spPr>
          <a:xfrm>
            <a:off x="536575" y="503238"/>
            <a:ext cx="3140075" cy="2354262"/>
          </a:xfr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AB1DE-8E8B-49C1-B4B4-AEDC672C5AAD}" type="slidenum">
              <a:rPr lang="zh-CN" altLang="en-US" smtClean="0"/>
              <a:pPr/>
              <a:t>‹#›</a:t>
            </a:fld>
            <a:endParaRPr lang="zh-CN" altLang="en-US"/>
          </a:p>
        </p:txBody>
      </p:sp>
      <p:pic>
        <p:nvPicPr>
          <p:cNvPr id="7" name="图片 6" descr="桌布2.jp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F86F2B1-622A-44E2-B379-5DCAC9923331}" type="datetimeFigureOut">
              <a:rPr lang="zh-CN" altLang="en-US" smtClean="0"/>
              <a:pPr/>
              <a:t>2012-5-16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FAAB1DE-8E8B-49C1-B4B4-AEDC672C5AA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6F2B1-622A-44E2-B379-5DCAC9923331}" type="datetimeFigureOut">
              <a:rPr lang="zh-CN" altLang="en-US" smtClean="0"/>
              <a:pPr/>
              <a:t>2012-5-16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AB1DE-8E8B-49C1-B4B4-AEDC672C5AA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Inside-right pages with text"/>
          <p:cNvGrpSpPr/>
          <p:nvPr/>
        </p:nvGrpSpPr>
        <p:grpSpPr>
          <a:xfrm>
            <a:off x="4572000" y="1371600"/>
            <a:ext cx="3044952" cy="4114800"/>
            <a:chOff x="4572000" y="1371600"/>
            <a:chExt cx="3044952" cy="4114800"/>
          </a:xfrm>
        </p:grpSpPr>
        <p:grpSp>
          <p:nvGrpSpPr>
            <p:cNvPr id="3" name="Inside-right"/>
            <p:cNvGrpSpPr/>
            <p:nvPr/>
          </p:nvGrpSpPr>
          <p:grpSpPr>
            <a:xfrm rot="10800000">
              <a:off x="4572000" y="1371600"/>
              <a:ext cx="3044952" cy="4114800"/>
              <a:chOff x="1527048" y="1371600"/>
              <a:chExt cx="3044952" cy="4114800"/>
            </a:xfrm>
          </p:grpSpPr>
          <p:sp>
            <p:nvSpPr>
              <p:cNvPr id="141" name="Rounded Rectangle 140"/>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2" name="Rectangle 141"/>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43" name="TextBox 142"/>
            <p:cNvSpPr txBox="1"/>
            <p:nvPr/>
          </p:nvSpPr>
          <p:spPr>
            <a:xfrm>
              <a:off x="5072066" y="2000240"/>
              <a:ext cx="1676400" cy="2862322"/>
            </a:xfrm>
            <a:prstGeom prst="rect">
              <a:avLst/>
            </a:prstGeom>
            <a:noFill/>
          </p:spPr>
          <p:txBody>
            <a:bodyPr wrap="square" rtlCol="0">
              <a:spAutoFit/>
            </a:bodyPr>
            <a:lstStyle/>
            <a:p>
              <a:pPr algn="ctr"/>
              <a:r>
                <a:rPr lang="zh-CN" altLang="en-US" sz="6000" b="1" dirty="0" smtClean="0">
                  <a:solidFill>
                    <a:srgbClr val="FFC000"/>
                  </a:solidFill>
                  <a:latin typeface="微软雅黑" pitchFamily="34" charset="-122"/>
                  <a:ea typeface="微软雅黑" pitchFamily="34" charset="-122"/>
                </a:rPr>
                <a:t>第一届</a:t>
              </a:r>
              <a:endParaRPr lang="en-US" sz="6000" b="1" dirty="0">
                <a:solidFill>
                  <a:srgbClr val="FFC000"/>
                </a:solidFill>
                <a:latin typeface="微软雅黑" pitchFamily="34" charset="-122"/>
                <a:ea typeface="微软雅黑" pitchFamily="34" charset="-122"/>
              </a:endParaRPr>
            </a:p>
          </p:txBody>
        </p:sp>
        <p:grpSp>
          <p:nvGrpSpPr>
            <p:cNvPr id="4" name="Group 167"/>
            <p:cNvGrpSpPr/>
            <p:nvPr/>
          </p:nvGrpSpPr>
          <p:grpSpPr>
            <a:xfrm>
              <a:off x="7162800" y="1453896"/>
              <a:ext cx="246855" cy="3950208"/>
              <a:chOff x="7162800" y="1453896"/>
              <a:chExt cx="246855" cy="3950208"/>
            </a:xfrm>
          </p:grpSpPr>
          <p:cxnSp>
            <p:nvCxnSpPr>
              <p:cNvPr id="161" name="Straight Connector 160"/>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33" name="组合 32"/>
          <p:cNvGrpSpPr/>
          <p:nvPr/>
        </p:nvGrpSpPr>
        <p:grpSpPr>
          <a:xfrm>
            <a:off x="4572000" y="1371600"/>
            <a:ext cx="3048000" cy="4114800"/>
            <a:chOff x="4572000" y="1371600"/>
            <a:chExt cx="3048000" cy="4114800"/>
          </a:xfrm>
        </p:grpSpPr>
        <p:sp>
          <p:nvSpPr>
            <p:cNvPr id="27" name="Rounded Rectangle 26"/>
            <p:cNvSpPr/>
            <p:nvPr/>
          </p:nvSpPr>
          <p:spPr>
            <a:xfrm>
              <a:off x="4572000" y="1371600"/>
              <a:ext cx="3048000" cy="4114800"/>
            </a:xfrm>
            <a:prstGeom prst="roundRect">
              <a:avLst>
                <a:gd name="adj" fmla="val 2196"/>
              </a:avLst>
            </a:prstGeom>
            <a:gradFill flip="none" rotWithShape="1">
              <a:gsLst>
                <a:gs pos="0">
                  <a:schemeClr val="accent2">
                    <a:lumMod val="50000"/>
                  </a:schemeClr>
                </a:gs>
                <a:gs pos="100000">
                  <a:schemeClr val="accent2">
                    <a:lumMod val="75000"/>
                  </a:schemeClr>
                </a:gs>
              </a:gsLst>
              <a:lin ang="0" scaled="1"/>
              <a:tileRect/>
            </a:gradFill>
            <a:ln>
              <a:noFill/>
            </a:ln>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Rounded Rectangle 83"/>
            <p:cNvSpPr/>
            <p:nvPr/>
          </p:nvSpPr>
          <p:spPr>
            <a:xfrm>
              <a:off x="4572000" y="1371600"/>
              <a:ext cx="667512" cy="4114800"/>
            </a:xfrm>
            <a:prstGeom prst="roundRect">
              <a:avLst>
                <a:gd name="adj" fmla="val 2196"/>
              </a:avLst>
            </a:prstGeom>
            <a:gradFill flip="none" rotWithShape="1">
              <a:gsLst>
                <a:gs pos="0">
                  <a:schemeClr val="tx1">
                    <a:alpha val="50000"/>
                  </a:schemeClr>
                </a:gs>
                <a:gs pos="100000">
                  <a:schemeClr val="tx1">
                    <a:alpha val="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ounded Rectangle 87"/>
            <p:cNvSpPr/>
            <p:nvPr/>
          </p:nvSpPr>
          <p:spPr>
            <a:xfrm>
              <a:off x="4572000" y="38862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ounded Rectangle 97"/>
            <p:cNvSpPr/>
            <p:nvPr/>
          </p:nvSpPr>
          <p:spPr>
            <a:xfrm>
              <a:off x="4572000" y="49530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ounded Rectangle 98"/>
            <p:cNvSpPr/>
            <p:nvPr/>
          </p:nvSpPr>
          <p:spPr>
            <a:xfrm>
              <a:off x="4572000" y="28194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ounded Rectangle 99"/>
            <p:cNvSpPr/>
            <p:nvPr/>
          </p:nvSpPr>
          <p:spPr>
            <a:xfrm>
              <a:off x="4572000" y="1752600"/>
              <a:ext cx="667512" cy="73152"/>
            </a:xfrm>
            <a:prstGeom prst="roundRect">
              <a:avLst>
                <a:gd name="adj" fmla="val 50000"/>
              </a:avLst>
            </a:prstGeom>
            <a:gradFill>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gradFill>
            <a:ln>
              <a:noFill/>
            </a:ln>
            <a:effectLst/>
            <a:scene3d>
              <a:camera prst="orthographicFront"/>
              <a:lightRig rig="sof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5357818" y="2214554"/>
              <a:ext cx="2071702" cy="1754326"/>
            </a:xfrm>
            <a:prstGeom prst="rect">
              <a:avLst/>
            </a:prstGeom>
            <a:noFill/>
          </p:spPr>
          <p:txBody>
            <a:bodyPr wrap="square" rtlCol="0">
              <a:spAutoFit/>
            </a:bodyPr>
            <a:lstStyle/>
            <a:p>
              <a:r>
                <a:rPr lang="zh-CN" altLang="en-US" sz="3600" b="1" dirty="0" smtClean="0">
                  <a:solidFill>
                    <a:srgbClr val="FFC000"/>
                  </a:solidFill>
                  <a:latin typeface="微软雅黑" pitchFamily="34" charset="-122"/>
                  <a:ea typeface="微软雅黑" pitchFamily="34" charset="-122"/>
                </a:rPr>
                <a:t>沈阳五中</a:t>
              </a:r>
              <a:endParaRPr lang="en-US" altLang="zh-CN" sz="3600" b="1" dirty="0" smtClean="0">
                <a:solidFill>
                  <a:srgbClr val="FFC000"/>
                </a:solidFill>
                <a:latin typeface="微软雅黑" pitchFamily="34" charset="-122"/>
                <a:ea typeface="微软雅黑" pitchFamily="34" charset="-122"/>
              </a:endParaRPr>
            </a:p>
            <a:p>
              <a:pPr algn="ctr"/>
              <a:r>
                <a:rPr lang="en-US" altLang="zh-CN" sz="3600" b="1" dirty="0" smtClean="0">
                  <a:solidFill>
                    <a:srgbClr val="FFC000"/>
                  </a:solidFill>
                  <a:latin typeface="微软雅黑" pitchFamily="34" charset="-122"/>
                  <a:ea typeface="微软雅黑" pitchFamily="34" charset="-122"/>
                </a:rPr>
                <a:t>PPT</a:t>
              </a:r>
            </a:p>
            <a:p>
              <a:pPr algn="ctr"/>
              <a:r>
                <a:rPr lang="zh-CN" altLang="en-US" sz="3600" b="1" dirty="0" smtClean="0">
                  <a:solidFill>
                    <a:srgbClr val="FFC000"/>
                  </a:solidFill>
                  <a:latin typeface="微软雅黑" pitchFamily="34" charset="-122"/>
                  <a:ea typeface="微软雅黑" pitchFamily="34" charset="-122"/>
                </a:rPr>
                <a:t>相册</a:t>
              </a:r>
              <a:endParaRPr lang="zh-CN" altLang="en-US" sz="3600" b="1" dirty="0">
                <a:solidFill>
                  <a:srgbClr val="FFC000"/>
                </a:solidFill>
                <a:latin typeface="微软雅黑" pitchFamily="34" charset="-122"/>
                <a:ea typeface="微软雅黑" pitchFamily="34" charset="-122"/>
              </a:endParaRPr>
            </a:p>
          </p:txBody>
        </p:sp>
      </p:grpSp>
      <p:grpSp>
        <p:nvGrpSpPr>
          <p:cNvPr id="28" name="组合 27"/>
          <p:cNvGrpSpPr/>
          <p:nvPr/>
        </p:nvGrpSpPr>
        <p:grpSpPr>
          <a:xfrm>
            <a:off x="1527048" y="1371600"/>
            <a:ext cx="3044952" cy="4114800"/>
            <a:chOff x="1527048" y="1371600"/>
            <a:chExt cx="3044952" cy="4114800"/>
          </a:xfrm>
        </p:grpSpPr>
        <p:sp>
          <p:nvSpPr>
            <p:cNvPr id="103" name="Rounded Rectangle 102"/>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5" name="图片 24" descr="主持人题目.jpg"/>
            <p:cNvPicPr>
              <a:picLocks noChangeAspect="1"/>
            </p:cNvPicPr>
            <p:nvPr/>
          </p:nvPicPr>
          <p:blipFill>
            <a:blip r:embed="rId3" cstate="print"/>
            <a:stretch>
              <a:fillRect/>
            </a:stretch>
          </p:blipFill>
          <p:spPr>
            <a:xfrm>
              <a:off x="1857356" y="2214554"/>
              <a:ext cx="2500330" cy="1857388"/>
            </a:xfrm>
            <a:prstGeom prst="rect">
              <a:avLst/>
            </a:prstGeom>
            <a:ln w="31750">
              <a:solidFill>
                <a:srgbClr val="FFC000"/>
              </a:solidFill>
            </a:ln>
          </p:spPr>
        </p:pic>
      </p:grpSp>
    </p:spTree>
  </p:cSld>
  <p:clrMapOvr>
    <a:masterClrMapping/>
  </p:clrMapOvr>
  <p:transition advClick="0" advTm="790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8" fill="hold" nodeType="withEffect">
                                  <p:stCondLst>
                                    <p:cond delay="5000"/>
                                  </p:stCondLst>
                                  <p:childTnLst>
                                    <p:anim calcmode="lin" valueType="num">
                                      <p:cBhvr>
                                        <p:cTn id="6" dur="1000"/>
                                        <p:tgtEl>
                                          <p:spTgt spid="33"/>
                                        </p:tgtEl>
                                        <p:attrNameLst>
                                          <p:attrName>ppt_x</p:attrName>
                                        </p:attrNameLst>
                                      </p:cBhvr>
                                      <p:tavLst>
                                        <p:tav tm="0">
                                          <p:val>
                                            <p:strVal val="ppt_x"/>
                                          </p:val>
                                        </p:tav>
                                        <p:tav tm="100000">
                                          <p:val>
                                            <p:strVal val="ppt_x-ppt_w/2"/>
                                          </p:val>
                                        </p:tav>
                                      </p:tavLst>
                                    </p:anim>
                                    <p:anim calcmode="lin" valueType="num">
                                      <p:cBhvr>
                                        <p:cTn id="7" dur="1000"/>
                                        <p:tgtEl>
                                          <p:spTgt spid="33"/>
                                        </p:tgtEl>
                                        <p:attrNameLst>
                                          <p:attrName>ppt_y</p:attrName>
                                        </p:attrNameLst>
                                      </p:cBhvr>
                                      <p:tavLst>
                                        <p:tav tm="0">
                                          <p:val>
                                            <p:strVal val="ppt_y"/>
                                          </p:val>
                                        </p:tav>
                                        <p:tav tm="100000">
                                          <p:val>
                                            <p:strVal val="ppt_y"/>
                                          </p:val>
                                        </p:tav>
                                      </p:tavLst>
                                    </p:anim>
                                    <p:anim calcmode="lin" valueType="num">
                                      <p:cBhvr>
                                        <p:cTn id="8" dur="1000"/>
                                        <p:tgtEl>
                                          <p:spTgt spid="33"/>
                                        </p:tgtEl>
                                        <p:attrNameLst>
                                          <p:attrName>ppt_w</p:attrName>
                                        </p:attrNameLst>
                                      </p:cBhvr>
                                      <p:tavLst>
                                        <p:tav tm="0">
                                          <p:val>
                                            <p:strVal val="ppt_w"/>
                                          </p:val>
                                        </p:tav>
                                        <p:tav tm="100000">
                                          <p:val>
                                            <p:fltVal val="0"/>
                                          </p:val>
                                        </p:tav>
                                      </p:tavLst>
                                    </p:anim>
                                    <p:anim calcmode="lin" valueType="num">
                                      <p:cBhvr>
                                        <p:cTn id="9" dur="1000"/>
                                        <p:tgtEl>
                                          <p:spTgt spid="33"/>
                                        </p:tgtEl>
                                        <p:attrNameLst>
                                          <p:attrName>ppt_h</p:attrName>
                                        </p:attrNameLst>
                                      </p:cBhvr>
                                      <p:tavLst>
                                        <p:tav tm="0">
                                          <p:val>
                                            <p:strVal val="ppt_h"/>
                                          </p:val>
                                        </p:tav>
                                        <p:tav tm="100000">
                                          <p:val>
                                            <p:strVal val="ppt_h"/>
                                          </p:val>
                                        </p:tav>
                                      </p:tavLst>
                                    </p:anim>
                                    <p:set>
                                      <p:cBhvr>
                                        <p:cTn id="10" dur="1" fill="hold">
                                          <p:stCondLst>
                                            <p:cond delay="999"/>
                                          </p:stCondLst>
                                        </p:cTn>
                                        <p:tgtEl>
                                          <p:spTgt spid="33"/>
                                        </p:tgtEl>
                                        <p:attrNameLst>
                                          <p:attrName>style.visibility</p:attrName>
                                        </p:attrNameLst>
                                      </p:cBhvr>
                                      <p:to>
                                        <p:strVal val="hidden"/>
                                      </p:to>
                                    </p:set>
                                  </p:childTnLst>
                                </p:cTn>
                              </p:par>
                            </p:childTnLst>
                          </p:cTn>
                        </p:par>
                        <p:par>
                          <p:cTn id="11" fill="hold">
                            <p:stCondLst>
                              <p:cond delay="6000"/>
                            </p:stCondLst>
                            <p:childTnLst>
                              <p:par>
                                <p:cTn id="12" presetID="17" presetClass="entr" presetSubtype="2" fill="hold" nodeType="after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1000" fill="hold"/>
                                        <p:tgtEl>
                                          <p:spTgt spid="28"/>
                                        </p:tgtEl>
                                        <p:attrNameLst>
                                          <p:attrName>ppt_x</p:attrName>
                                        </p:attrNameLst>
                                      </p:cBhvr>
                                      <p:tavLst>
                                        <p:tav tm="0">
                                          <p:val>
                                            <p:strVal val="#ppt_x+#ppt_w/2"/>
                                          </p:val>
                                        </p:tav>
                                        <p:tav tm="100000">
                                          <p:val>
                                            <p:strVal val="#ppt_x"/>
                                          </p:val>
                                        </p:tav>
                                      </p:tavLst>
                                    </p:anim>
                                    <p:anim calcmode="lin" valueType="num">
                                      <p:cBhvr>
                                        <p:cTn id="15" dur="1000" fill="hold"/>
                                        <p:tgtEl>
                                          <p:spTgt spid="28"/>
                                        </p:tgtEl>
                                        <p:attrNameLst>
                                          <p:attrName>ppt_y</p:attrName>
                                        </p:attrNameLst>
                                      </p:cBhvr>
                                      <p:tavLst>
                                        <p:tav tm="0">
                                          <p:val>
                                            <p:strVal val="#ppt_y"/>
                                          </p:val>
                                        </p:tav>
                                        <p:tav tm="100000">
                                          <p:val>
                                            <p:strVal val="#ppt_y"/>
                                          </p:val>
                                        </p:tav>
                                      </p:tavLst>
                                    </p:anim>
                                    <p:anim calcmode="lin" valueType="num">
                                      <p:cBhvr>
                                        <p:cTn id="16" dur="1000" fill="hold"/>
                                        <p:tgtEl>
                                          <p:spTgt spid="28"/>
                                        </p:tgtEl>
                                        <p:attrNameLst>
                                          <p:attrName>ppt_w</p:attrName>
                                        </p:attrNameLst>
                                      </p:cBhvr>
                                      <p:tavLst>
                                        <p:tav tm="0">
                                          <p:val>
                                            <p:fltVal val="0"/>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1527048" y="1371600"/>
            <a:ext cx="3044952" cy="4114800"/>
            <a:chOff x="1527048" y="1371600"/>
            <a:chExt cx="3044952" cy="4114800"/>
          </a:xfrm>
        </p:grpSpPr>
        <p:sp>
          <p:nvSpPr>
            <p:cNvPr id="50" name="Rounded Rectangle 102"/>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Rectangle 107"/>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8" name="图片 57" descr="主持人题目.jpg"/>
            <p:cNvPicPr>
              <a:picLocks noChangeAspect="1"/>
            </p:cNvPicPr>
            <p:nvPr/>
          </p:nvPicPr>
          <p:blipFill>
            <a:blip r:embed="rId3" cstate="print"/>
            <a:stretch>
              <a:fillRect/>
            </a:stretch>
          </p:blipFill>
          <p:spPr>
            <a:xfrm>
              <a:off x="1857356" y="2214554"/>
              <a:ext cx="2500330" cy="1857388"/>
            </a:xfrm>
            <a:prstGeom prst="rect">
              <a:avLst/>
            </a:prstGeom>
            <a:ln w="31750">
              <a:solidFill>
                <a:srgbClr val="FFC000"/>
              </a:solidFill>
            </a:ln>
          </p:spPr>
        </p:pic>
      </p:grpSp>
      <p:grpSp>
        <p:nvGrpSpPr>
          <p:cNvPr id="3" name="Inside-right page 3"/>
          <p:cNvGrpSpPr/>
          <p:nvPr/>
        </p:nvGrpSpPr>
        <p:grpSpPr>
          <a:xfrm>
            <a:off x="4572000" y="1371600"/>
            <a:ext cx="3044952" cy="4114800"/>
            <a:chOff x="4572000" y="1371600"/>
            <a:chExt cx="3044952" cy="4114800"/>
          </a:xfrm>
        </p:grpSpPr>
        <p:grpSp>
          <p:nvGrpSpPr>
            <p:cNvPr id="4" name="Inside-right"/>
            <p:cNvGrpSpPr/>
            <p:nvPr/>
          </p:nvGrpSpPr>
          <p:grpSpPr>
            <a:xfrm>
              <a:off x="4572000" y="1371600"/>
              <a:ext cx="3044952" cy="4114800"/>
              <a:chOff x="4572000" y="1371600"/>
              <a:chExt cx="3044952" cy="4114800"/>
            </a:xfrm>
          </p:grpSpPr>
          <p:grpSp>
            <p:nvGrpSpPr>
              <p:cNvPr id="5" name="Inside-right"/>
              <p:cNvGrpSpPr/>
              <p:nvPr/>
            </p:nvGrpSpPr>
            <p:grpSpPr>
              <a:xfrm rot="10800000">
                <a:off x="4572000" y="1371600"/>
                <a:ext cx="3044952" cy="4114800"/>
                <a:chOff x="1527048" y="1371600"/>
                <a:chExt cx="3044952" cy="4114800"/>
              </a:xfrm>
            </p:grpSpPr>
            <p:sp>
              <p:nvSpPr>
                <p:cNvPr id="57" name="Rounded Rectangle 56"/>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Rectangle 60"/>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 name="Group 167"/>
              <p:cNvGrpSpPr/>
              <p:nvPr/>
            </p:nvGrpSpPr>
            <p:grpSpPr>
              <a:xfrm>
                <a:off x="7162800" y="1453896"/>
                <a:ext cx="246855" cy="3950208"/>
                <a:chOff x="7162800" y="1453896"/>
                <a:chExt cx="246855" cy="3950208"/>
              </a:xfrm>
            </p:grpSpPr>
            <p:cxnSp>
              <p:nvCxnSpPr>
                <p:cNvPr id="49" name="Straight Connector 48"/>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4778036" y="2111276"/>
              <a:ext cx="2232364" cy="2554545"/>
            </a:xfrm>
            <a:prstGeom prst="rect">
              <a:avLst/>
            </a:prstGeom>
            <a:noFill/>
          </p:spPr>
          <p:txBody>
            <a:bodyPr wrap="square" rtlCol="0">
              <a:spAutoFit/>
            </a:bodyPr>
            <a:lstStyle/>
            <a:p>
              <a:r>
                <a:rPr lang="zh-CN" altLang="en-US" sz="1600" dirty="0" smtClean="0">
                  <a:solidFill>
                    <a:prstClr val="black"/>
                  </a:solidFill>
                  <a:latin typeface="微软雅黑" pitchFamily="34" charset="-122"/>
                  <a:ea typeface="微软雅黑" pitchFamily="34" charset="-122"/>
                </a:rPr>
                <a:t>      第一届沈阳五中</a:t>
              </a:r>
              <a:r>
                <a:rPr lang="en-US" altLang="zh-CN" sz="1600" dirty="0" smtClean="0">
                  <a:solidFill>
                    <a:prstClr val="black"/>
                  </a:solidFill>
                  <a:latin typeface="微软雅黑" pitchFamily="34" charset="-122"/>
                  <a:ea typeface="微软雅黑" pitchFamily="34" charset="-122"/>
                </a:rPr>
                <a:t>PPT</a:t>
              </a:r>
              <a:r>
                <a:rPr lang="zh-CN" altLang="en-US" sz="1600" dirty="0" smtClean="0">
                  <a:solidFill>
                    <a:prstClr val="black"/>
                  </a:solidFill>
                  <a:latin typeface="微软雅黑" pitchFamily="34" charset="-122"/>
                  <a:ea typeface="微软雅黑" pitchFamily="34" charset="-122"/>
                </a:rPr>
                <a:t>比赛举行在</a:t>
              </a:r>
              <a:r>
                <a:rPr lang="en-US" altLang="zh-CN" sz="1600" dirty="0" smtClean="0">
                  <a:solidFill>
                    <a:prstClr val="black"/>
                  </a:solidFill>
                  <a:latin typeface="微软雅黑" pitchFamily="34" charset="-122"/>
                  <a:ea typeface="微软雅黑" pitchFamily="34" charset="-122"/>
                </a:rPr>
                <a:t>2009</a:t>
              </a:r>
              <a:r>
                <a:rPr lang="zh-CN" altLang="en-US" sz="1600" dirty="0" smtClean="0">
                  <a:solidFill>
                    <a:prstClr val="black"/>
                  </a:solidFill>
                  <a:latin typeface="微软雅黑" pitchFamily="34" charset="-122"/>
                  <a:ea typeface="微软雅黑" pitchFamily="34" charset="-122"/>
                </a:rPr>
                <a:t>年</a:t>
              </a:r>
              <a:r>
                <a:rPr lang="en-US" altLang="zh-CN" sz="1600" dirty="0" smtClean="0">
                  <a:solidFill>
                    <a:prstClr val="black"/>
                  </a:solidFill>
                  <a:latin typeface="微软雅黑" pitchFamily="34" charset="-122"/>
                  <a:ea typeface="微软雅黑" pitchFamily="34" charset="-122"/>
                </a:rPr>
                <a:t>6</a:t>
              </a:r>
              <a:r>
                <a:rPr lang="zh-CN" altLang="en-US" sz="1600" dirty="0" smtClean="0">
                  <a:solidFill>
                    <a:prstClr val="black"/>
                  </a:solidFill>
                  <a:latin typeface="微软雅黑" pitchFamily="34" charset="-122"/>
                  <a:ea typeface="微软雅黑" pitchFamily="34" charset="-122"/>
                </a:rPr>
                <a:t>月。为了做好</a:t>
              </a:r>
              <a:r>
                <a:rPr lang="zh-CN" altLang="en-US" sz="1600" dirty="0" smtClean="0">
                  <a:solidFill>
                    <a:prstClr val="black"/>
                  </a:solidFill>
                  <a:latin typeface="微软雅黑" pitchFamily="34" charset="-122"/>
                  <a:ea typeface="微软雅黑" pitchFamily="34" charset="-122"/>
                </a:rPr>
                <a:t>汶川地震后灾区教师来我校考察访问，我校师生共同准备了这样一个比赛活动。虽然是第一次，但取得了非常好的效果，得到访问教师的高度赞扬。</a:t>
              </a:r>
              <a:endParaRPr lang="en-US" sz="1600" dirty="0" err="1" smtClean="0">
                <a:solidFill>
                  <a:prstClr val="black"/>
                </a:solidFill>
                <a:latin typeface="微软雅黑" pitchFamily="34" charset="-122"/>
                <a:ea typeface="微软雅黑" pitchFamily="34" charset="-122"/>
              </a:endParaRPr>
            </a:p>
          </p:txBody>
        </p:sp>
      </p:grpSp>
      <p:grpSp>
        <p:nvGrpSpPr>
          <p:cNvPr id="66" name="Inside-left page 2"/>
          <p:cNvGrpSpPr/>
          <p:nvPr/>
        </p:nvGrpSpPr>
        <p:grpSpPr>
          <a:xfrm>
            <a:off x="1691640" y="1469912"/>
            <a:ext cx="2880360" cy="3959352"/>
            <a:chOff x="-2133600" y="1143000"/>
            <a:chExt cx="2880360" cy="3959352"/>
          </a:xfrm>
        </p:grpSpPr>
        <p:sp>
          <p:nvSpPr>
            <p:cNvPr id="67"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TextBox 67"/>
            <p:cNvSpPr txBox="1"/>
            <p:nvPr/>
          </p:nvSpPr>
          <p:spPr>
            <a:xfrm>
              <a:off x="-1753570" y="1551040"/>
              <a:ext cx="2067264" cy="400110"/>
            </a:xfrm>
            <a:prstGeom prst="rect">
              <a:avLst/>
            </a:prstGeom>
            <a:noFill/>
          </p:spPr>
          <p:txBody>
            <a:bodyPr wrap="square" rtlCol="0">
              <a:spAutoFit/>
            </a:bodyPr>
            <a:lstStyle/>
            <a:p>
              <a:r>
                <a:rPr lang="zh-CN" altLang="en-US" sz="2000" dirty="0" smtClean="0">
                  <a:solidFill>
                    <a:prstClr val="black"/>
                  </a:solidFill>
                  <a:latin typeface="微软雅黑" pitchFamily="34" charset="-122"/>
                  <a:ea typeface="微软雅黑" pitchFamily="34" charset="-122"/>
                </a:rPr>
                <a:t>观看比赛的教师</a:t>
              </a:r>
              <a:r>
                <a:rPr lang="en-US" sz="2000" dirty="0" smtClean="0">
                  <a:solidFill>
                    <a:prstClr val="black"/>
                  </a:solidFill>
                  <a:latin typeface="微软雅黑" pitchFamily="34" charset="-122"/>
                  <a:ea typeface="微软雅黑" pitchFamily="34" charset="-122"/>
                </a:rPr>
                <a:t>. </a:t>
              </a:r>
              <a:endParaRPr lang="en-US" sz="2000" dirty="0" err="1" smtClean="0">
                <a:solidFill>
                  <a:prstClr val="black"/>
                </a:solidFill>
                <a:latin typeface="微软雅黑" pitchFamily="34" charset="-122"/>
                <a:ea typeface="微软雅黑" pitchFamily="34" charset="-122"/>
              </a:endParaRPr>
            </a:p>
          </p:txBody>
        </p:sp>
        <p:pic>
          <p:nvPicPr>
            <p:cNvPr id="69" name="Picture 97" descr="18789366_barnlight.jpg"/>
            <p:cNvPicPr>
              <a:picLocks noChangeAspect="1"/>
            </p:cNvPicPr>
            <p:nvPr/>
          </p:nvPicPr>
          <p:blipFill>
            <a:blip r:embed="rId4" cstate="print"/>
            <a:stretch>
              <a:fillRect/>
            </a:stretch>
          </p:blipFill>
          <p:spPr>
            <a:xfrm>
              <a:off x="-1841908" y="2336858"/>
              <a:ext cx="2313894" cy="2024066"/>
            </a:xfrm>
            <a:prstGeom prst="rect">
              <a:avLst/>
            </a:prstGeom>
          </p:spPr>
        </p:pic>
        <p:cxnSp>
          <p:nvCxnSpPr>
            <p:cNvPr id="70"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71"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45" name="Inside-right page 7"/>
          <p:cNvGrpSpPr/>
          <p:nvPr/>
        </p:nvGrpSpPr>
        <p:grpSpPr>
          <a:xfrm>
            <a:off x="4572000" y="1428736"/>
            <a:ext cx="2880360" cy="3959352"/>
            <a:chOff x="4572000" y="1449324"/>
            <a:chExt cx="2880360" cy="3959352"/>
          </a:xfrm>
        </p:grpSpPr>
        <p:sp>
          <p:nvSpPr>
            <p:cNvPr id="146"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7" name="TextBox 146"/>
            <p:cNvSpPr txBox="1"/>
            <p:nvPr/>
          </p:nvSpPr>
          <p:spPr>
            <a:xfrm>
              <a:off x="4929190" y="4357694"/>
              <a:ext cx="2067264" cy="400110"/>
            </a:xfrm>
            <a:prstGeom prst="rect">
              <a:avLst/>
            </a:prstGeom>
            <a:noFill/>
          </p:spPr>
          <p:txBody>
            <a:bodyPr wrap="square" rtlCol="0">
              <a:spAutoFit/>
            </a:bodyPr>
            <a:lstStyle/>
            <a:p>
              <a:r>
                <a:rPr lang="zh-CN" altLang="en-US" sz="2000" dirty="0" smtClean="0">
                  <a:solidFill>
                    <a:prstClr val="black"/>
                  </a:solidFill>
                  <a:latin typeface="微软雅黑" pitchFamily="34" charset="-122"/>
                  <a:ea typeface="微软雅黑" pitchFamily="34" charset="-122"/>
                </a:rPr>
                <a:t>曹老师观看比赛</a:t>
              </a:r>
              <a:endParaRPr lang="en-US" sz="2000" dirty="0" err="1" smtClean="0">
                <a:solidFill>
                  <a:prstClr val="black"/>
                </a:solidFill>
                <a:latin typeface="微软雅黑" pitchFamily="34" charset="-122"/>
                <a:ea typeface="微软雅黑" pitchFamily="34" charset="-122"/>
              </a:endParaRPr>
            </a:p>
          </p:txBody>
        </p:sp>
        <p:pic>
          <p:nvPicPr>
            <p:cNvPr id="148" name="Picture 81" descr="18789367_barn.png"/>
            <p:cNvPicPr>
              <a:picLocks noChangeAspect="1"/>
            </p:cNvPicPr>
            <p:nvPr/>
          </p:nvPicPr>
          <p:blipFill>
            <a:blip r:embed="rId5" cstate="print"/>
            <a:stretch>
              <a:fillRect/>
            </a:stretch>
          </p:blipFill>
          <p:spPr>
            <a:xfrm>
              <a:off x="4857752" y="2330079"/>
              <a:ext cx="2143140" cy="1446619"/>
            </a:xfrm>
            <a:prstGeom prst="rect">
              <a:avLst/>
            </a:prstGeom>
            <a:noFill/>
            <a:ln>
              <a:noFill/>
            </a:ln>
          </p:spPr>
        </p:pic>
        <p:grpSp>
          <p:nvGrpSpPr>
            <p:cNvPr id="149" name="Group 119"/>
            <p:cNvGrpSpPr/>
            <p:nvPr/>
          </p:nvGrpSpPr>
          <p:grpSpPr>
            <a:xfrm>
              <a:off x="7162800" y="1453896"/>
              <a:ext cx="246855" cy="3950208"/>
              <a:chOff x="7315200" y="1606296"/>
              <a:chExt cx="246855" cy="3950208"/>
            </a:xfrm>
          </p:grpSpPr>
          <p:cxnSp>
            <p:nvCxnSpPr>
              <p:cNvPr id="150"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1"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2"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3"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27" name="Inside-right page 6"/>
          <p:cNvGrpSpPr/>
          <p:nvPr/>
        </p:nvGrpSpPr>
        <p:grpSpPr>
          <a:xfrm>
            <a:off x="4572000" y="1469912"/>
            <a:ext cx="2880360" cy="3959352"/>
            <a:chOff x="4572000" y="1449324"/>
            <a:chExt cx="2880360" cy="3959352"/>
          </a:xfrm>
        </p:grpSpPr>
        <p:sp>
          <p:nvSpPr>
            <p:cNvPr id="128"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9" name="TextBox 128"/>
            <p:cNvSpPr txBox="1"/>
            <p:nvPr/>
          </p:nvSpPr>
          <p:spPr>
            <a:xfrm>
              <a:off x="4929190" y="4357694"/>
              <a:ext cx="2067264" cy="707886"/>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观看比赛的四川教师</a:t>
              </a:r>
              <a:endParaRPr lang="en-US" sz="2000" dirty="0" err="1" smtClean="0">
                <a:solidFill>
                  <a:prstClr val="black"/>
                </a:solidFill>
                <a:latin typeface="微软雅黑" pitchFamily="34" charset="-122"/>
                <a:ea typeface="微软雅黑" pitchFamily="34" charset="-122"/>
              </a:endParaRPr>
            </a:p>
          </p:txBody>
        </p:sp>
        <p:pic>
          <p:nvPicPr>
            <p:cNvPr id="130" name="Picture 81" descr="18789367_barn.png"/>
            <p:cNvPicPr>
              <a:picLocks noChangeAspect="1"/>
            </p:cNvPicPr>
            <p:nvPr/>
          </p:nvPicPr>
          <p:blipFill>
            <a:blip r:embed="rId6" cstate="print"/>
            <a:stretch>
              <a:fillRect/>
            </a:stretch>
          </p:blipFill>
          <p:spPr>
            <a:xfrm>
              <a:off x="4857752" y="2355529"/>
              <a:ext cx="2143140" cy="1395719"/>
            </a:xfrm>
            <a:prstGeom prst="rect">
              <a:avLst/>
            </a:prstGeom>
            <a:noFill/>
            <a:ln>
              <a:noFill/>
            </a:ln>
          </p:spPr>
        </p:pic>
        <p:grpSp>
          <p:nvGrpSpPr>
            <p:cNvPr id="131" name="Group 119"/>
            <p:cNvGrpSpPr/>
            <p:nvPr/>
          </p:nvGrpSpPr>
          <p:grpSpPr>
            <a:xfrm>
              <a:off x="7162800" y="1453896"/>
              <a:ext cx="246855" cy="3950208"/>
              <a:chOff x="7315200" y="1606296"/>
              <a:chExt cx="246855" cy="3950208"/>
            </a:xfrm>
          </p:grpSpPr>
          <p:cxnSp>
            <p:nvCxnSpPr>
              <p:cNvPr id="133"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4"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5"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6"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7"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08" name="Inside-right page 5"/>
          <p:cNvGrpSpPr/>
          <p:nvPr/>
        </p:nvGrpSpPr>
        <p:grpSpPr>
          <a:xfrm>
            <a:off x="4572000" y="1428736"/>
            <a:ext cx="2880360" cy="3959352"/>
            <a:chOff x="4572000" y="1449324"/>
            <a:chExt cx="2880360" cy="3959352"/>
          </a:xfrm>
        </p:grpSpPr>
        <p:sp>
          <p:nvSpPr>
            <p:cNvPr id="109"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0" name="TextBox 109"/>
            <p:cNvSpPr txBox="1"/>
            <p:nvPr/>
          </p:nvSpPr>
          <p:spPr>
            <a:xfrm>
              <a:off x="4929190" y="4357694"/>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主持人</a:t>
              </a:r>
              <a:endParaRPr lang="en-US" sz="2000" dirty="0" err="1" smtClean="0">
                <a:solidFill>
                  <a:prstClr val="black"/>
                </a:solidFill>
                <a:latin typeface="微软雅黑" pitchFamily="34" charset="-122"/>
                <a:ea typeface="微软雅黑" pitchFamily="34" charset="-122"/>
              </a:endParaRPr>
            </a:p>
          </p:txBody>
        </p:sp>
        <p:pic>
          <p:nvPicPr>
            <p:cNvPr id="111" name="Picture 81" descr="18789367_barn.png"/>
            <p:cNvPicPr>
              <a:picLocks noChangeAspect="1"/>
            </p:cNvPicPr>
            <p:nvPr/>
          </p:nvPicPr>
          <p:blipFill>
            <a:blip r:embed="rId7" cstate="print"/>
            <a:stretch>
              <a:fillRect/>
            </a:stretch>
          </p:blipFill>
          <p:spPr>
            <a:xfrm>
              <a:off x="4857752" y="2379639"/>
              <a:ext cx="2214578" cy="1392416"/>
            </a:xfrm>
            <a:prstGeom prst="rect">
              <a:avLst/>
            </a:prstGeom>
            <a:noFill/>
            <a:ln>
              <a:noFill/>
            </a:ln>
          </p:spPr>
        </p:pic>
        <p:grpSp>
          <p:nvGrpSpPr>
            <p:cNvPr id="112" name="Group 119"/>
            <p:cNvGrpSpPr/>
            <p:nvPr/>
          </p:nvGrpSpPr>
          <p:grpSpPr>
            <a:xfrm>
              <a:off x="7162800" y="1453896"/>
              <a:ext cx="246855" cy="3950208"/>
              <a:chOff x="7315200" y="1606296"/>
              <a:chExt cx="246855" cy="3950208"/>
            </a:xfrm>
          </p:grpSpPr>
          <p:cxnSp>
            <p:nvCxnSpPr>
              <p:cNvPr id="113"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0"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1"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4"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5"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77" name="Inside-right page 4"/>
          <p:cNvGrpSpPr/>
          <p:nvPr/>
        </p:nvGrpSpPr>
        <p:grpSpPr>
          <a:xfrm>
            <a:off x="4572000" y="1428736"/>
            <a:ext cx="2880360" cy="3959352"/>
            <a:chOff x="4572000" y="1449324"/>
            <a:chExt cx="2880360" cy="3959352"/>
          </a:xfrm>
        </p:grpSpPr>
        <p:sp>
          <p:nvSpPr>
            <p:cNvPr id="78"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TextBox 78"/>
            <p:cNvSpPr txBox="1"/>
            <p:nvPr/>
          </p:nvSpPr>
          <p:spPr>
            <a:xfrm>
              <a:off x="4929190" y="4357694"/>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四川教师点评</a:t>
              </a:r>
              <a:endParaRPr lang="en-US" sz="2000" dirty="0" err="1" smtClean="0">
                <a:solidFill>
                  <a:prstClr val="black"/>
                </a:solidFill>
                <a:latin typeface="微软雅黑" pitchFamily="34" charset="-122"/>
                <a:ea typeface="微软雅黑" pitchFamily="34" charset="-122"/>
              </a:endParaRPr>
            </a:p>
          </p:txBody>
        </p:sp>
        <p:pic>
          <p:nvPicPr>
            <p:cNvPr id="80" name="Picture 81" descr="18789367_barn.png"/>
            <p:cNvPicPr>
              <a:picLocks noChangeAspect="1"/>
            </p:cNvPicPr>
            <p:nvPr/>
          </p:nvPicPr>
          <p:blipFill>
            <a:blip r:embed="rId8" cstate="print"/>
            <a:stretch>
              <a:fillRect/>
            </a:stretch>
          </p:blipFill>
          <p:spPr>
            <a:xfrm>
              <a:off x="4857752" y="2299272"/>
              <a:ext cx="2143140" cy="1508234"/>
            </a:xfrm>
            <a:prstGeom prst="rect">
              <a:avLst/>
            </a:prstGeom>
            <a:noFill/>
            <a:ln>
              <a:noFill/>
            </a:ln>
          </p:spPr>
        </p:pic>
        <p:grpSp>
          <p:nvGrpSpPr>
            <p:cNvPr id="83" name="Group 119"/>
            <p:cNvGrpSpPr/>
            <p:nvPr/>
          </p:nvGrpSpPr>
          <p:grpSpPr>
            <a:xfrm>
              <a:off x="7162800" y="1453896"/>
              <a:ext cx="246855" cy="3950208"/>
              <a:chOff x="7315200" y="1606296"/>
              <a:chExt cx="246855" cy="3950208"/>
            </a:xfrm>
          </p:grpSpPr>
          <p:cxnSp>
            <p:nvCxnSpPr>
              <p:cNvPr id="85"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91"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8" name="Inside-right page 2"/>
          <p:cNvGrpSpPr/>
          <p:nvPr/>
        </p:nvGrpSpPr>
        <p:grpSpPr>
          <a:xfrm>
            <a:off x="4572000" y="1449324"/>
            <a:ext cx="2880360" cy="3959352"/>
            <a:chOff x="4572000" y="1449324"/>
            <a:chExt cx="2880360" cy="3959352"/>
          </a:xfrm>
        </p:grpSpPr>
        <p:sp>
          <p:nvSpPr>
            <p:cNvPr id="84" name="Inside-right"/>
            <p:cNvSpPr/>
            <p:nvPr/>
          </p:nvSpPr>
          <p:spPr>
            <a:xfrm rot="10800000">
              <a:off x="457200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TextBox 80"/>
            <p:cNvSpPr txBox="1"/>
            <p:nvPr/>
          </p:nvSpPr>
          <p:spPr>
            <a:xfrm>
              <a:off x="4929190" y="4357694"/>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等待中的学生</a:t>
              </a:r>
              <a:endParaRPr lang="en-US" sz="2000" dirty="0" err="1" smtClean="0">
                <a:solidFill>
                  <a:prstClr val="black"/>
                </a:solidFill>
                <a:latin typeface="微软雅黑" pitchFamily="34" charset="-122"/>
                <a:ea typeface="微软雅黑" pitchFamily="34" charset="-122"/>
              </a:endParaRPr>
            </a:p>
          </p:txBody>
        </p:sp>
        <p:pic>
          <p:nvPicPr>
            <p:cNvPr id="82" name="Picture 81" descr="18789367_barn.png"/>
            <p:cNvPicPr>
              <a:picLocks noChangeAspect="1"/>
            </p:cNvPicPr>
            <p:nvPr/>
          </p:nvPicPr>
          <p:blipFill>
            <a:blip r:embed="rId9" cstate="print"/>
            <a:stretch>
              <a:fillRect/>
            </a:stretch>
          </p:blipFill>
          <p:spPr>
            <a:xfrm>
              <a:off x="4857752" y="2316685"/>
              <a:ext cx="2143140" cy="1473408"/>
            </a:xfrm>
            <a:prstGeom prst="rect">
              <a:avLst/>
            </a:prstGeom>
            <a:noFill/>
            <a:ln>
              <a:noFill/>
            </a:ln>
          </p:spPr>
        </p:pic>
        <p:grpSp>
          <p:nvGrpSpPr>
            <p:cNvPr id="9" name="Group 119"/>
            <p:cNvGrpSpPr/>
            <p:nvPr/>
          </p:nvGrpSpPr>
          <p:grpSpPr>
            <a:xfrm>
              <a:off x="7162800" y="1453896"/>
              <a:ext cx="246855" cy="3950208"/>
              <a:chOff x="7315200" y="1606296"/>
              <a:chExt cx="246855" cy="3950208"/>
            </a:xfrm>
          </p:grpSpPr>
          <p:cxnSp>
            <p:nvCxnSpPr>
              <p:cNvPr id="114" name="Straight Connector 113"/>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10" name="Inside-left page 3"/>
          <p:cNvGrpSpPr/>
          <p:nvPr/>
        </p:nvGrpSpPr>
        <p:grpSpPr>
          <a:xfrm>
            <a:off x="1691640" y="1428736"/>
            <a:ext cx="2880360" cy="3970796"/>
            <a:chOff x="-2133600" y="1122412"/>
            <a:chExt cx="2880360" cy="3970796"/>
          </a:xfrm>
        </p:grpSpPr>
        <p:sp>
          <p:nvSpPr>
            <p:cNvPr id="92" name="Inside-left"/>
            <p:cNvSpPr/>
            <p:nvPr/>
          </p:nvSpPr>
          <p:spPr>
            <a:xfrm>
              <a:off x="-2133600" y="1122412"/>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TextBox 98"/>
            <p:cNvSpPr txBox="1"/>
            <p:nvPr/>
          </p:nvSpPr>
          <p:spPr>
            <a:xfrm>
              <a:off x="-1753570" y="1551040"/>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校领导和学生</a:t>
              </a:r>
              <a:r>
                <a:rPr lang="en-US" sz="2000" dirty="0" smtClean="0">
                  <a:solidFill>
                    <a:prstClr val="black"/>
                  </a:solidFill>
                  <a:latin typeface="微软雅黑" pitchFamily="34" charset="-122"/>
                  <a:ea typeface="微软雅黑" pitchFamily="34" charset="-122"/>
                </a:rPr>
                <a:t>. </a:t>
              </a:r>
              <a:endParaRPr lang="en-US" sz="2000" dirty="0" err="1" smtClean="0">
                <a:solidFill>
                  <a:prstClr val="black"/>
                </a:solidFill>
                <a:latin typeface="微软雅黑" pitchFamily="34" charset="-122"/>
                <a:ea typeface="微软雅黑" pitchFamily="34" charset="-122"/>
              </a:endParaRPr>
            </a:p>
          </p:txBody>
        </p:sp>
        <p:pic>
          <p:nvPicPr>
            <p:cNvPr id="98" name="Picture 97" descr="18789366_barnlight.jpg"/>
            <p:cNvPicPr>
              <a:picLocks noChangeAspect="1"/>
            </p:cNvPicPr>
            <p:nvPr/>
          </p:nvPicPr>
          <p:blipFill>
            <a:blip r:embed="rId10" cstate="print"/>
            <a:stretch>
              <a:fillRect/>
            </a:stretch>
          </p:blipFill>
          <p:spPr>
            <a:xfrm>
              <a:off x="-1841908" y="2358255"/>
              <a:ext cx="2313894" cy="1981271"/>
            </a:xfrm>
            <a:prstGeom prst="rect">
              <a:avLst/>
            </a:prstGeom>
          </p:spPr>
        </p:pic>
        <p:cxnSp>
          <p:nvCxnSpPr>
            <p:cNvPr id="122"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93" name="Inside-left page 4"/>
          <p:cNvGrpSpPr/>
          <p:nvPr/>
        </p:nvGrpSpPr>
        <p:grpSpPr>
          <a:xfrm>
            <a:off x="1691640" y="1469912"/>
            <a:ext cx="2880360" cy="3959352"/>
            <a:chOff x="-2133600" y="1143000"/>
            <a:chExt cx="2880360" cy="3959352"/>
          </a:xfrm>
        </p:grpSpPr>
        <p:sp>
          <p:nvSpPr>
            <p:cNvPr id="94"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TextBox 94"/>
            <p:cNvSpPr txBox="1"/>
            <p:nvPr/>
          </p:nvSpPr>
          <p:spPr>
            <a:xfrm>
              <a:off x="-1753570" y="1551040"/>
              <a:ext cx="2067264" cy="400110"/>
            </a:xfrm>
            <a:prstGeom prst="rect">
              <a:avLst/>
            </a:prstGeom>
            <a:noFill/>
          </p:spPr>
          <p:txBody>
            <a:bodyPr wrap="square" rtlCol="0">
              <a:spAutoFit/>
            </a:bodyPr>
            <a:lstStyle/>
            <a:p>
              <a:r>
                <a:rPr lang="zh-CN" altLang="en-US" sz="2000" dirty="0" smtClean="0">
                  <a:solidFill>
                    <a:prstClr val="black"/>
                  </a:solidFill>
                  <a:latin typeface="微软雅黑" pitchFamily="34" charset="-122"/>
                  <a:ea typeface="微软雅黑" pitchFamily="34" charset="-122"/>
                </a:rPr>
                <a:t>金校长观看比赛</a:t>
              </a:r>
              <a:r>
                <a:rPr lang="en-US" sz="2000" dirty="0" smtClean="0">
                  <a:solidFill>
                    <a:prstClr val="black"/>
                  </a:solidFill>
                  <a:latin typeface="微软雅黑" pitchFamily="34" charset="-122"/>
                  <a:ea typeface="微软雅黑" pitchFamily="34" charset="-122"/>
                </a:rPr>
                <a:t> </a:t>
              </a:r>
              <a:endParaRPr lang="en-US" sz="2000" dirty="0" smtClean="0">
                <a:solidFill>
                  <a:prstClr val="black"/>
                </a:solidFill>
                <a:latin typeface="微软雅黑" pitchFamily="34" charset="-122"/>
                <a:ea typeface="微软雅黑" pitchFamily="34" charset="-122"/>
              </a:endParaRPr>
            </a:p>
          </p:txBody>
        </p:sp>
        <p:pic>
          <p:nvPicPr>
            <p:cNvPr id="97" name="Picture 97" descr="18789366_barnlight.jpg"/>
            <p:cNvPicPr>
              <a:picLocks noChangeAspect="1"/>
            </p:cNvPicPr>
            <p:nvPr/>
          </p:nvPicPr>
          <p:blipFill>
            <a:blip r:embed="rId11" cstate="print"/>
            <a:stretch>
              <a:fillRect/>
            </a:stretch>
          </p:blipFill>
          <p:spPr>
            <a:xfrm>
              <a:off x="-1841908" y="2622907"/>
              <a:ext cx="2313894" cy="1451968"/>
            </a:xfrm>
            <a:prstGeom prst="rect">
              <a:avLst/>
            </a:prstGeom>
          </p:spPr>
        </p:pic>
        <p:cxnSp>
          <p:nvCxnSpPr>
            <p:cNvPr id="100"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01"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56" name="Inside-left page 5"/>
          <p:cNvGrpSpPr/>
          <p:nvPr/>
        </p:nvGrpSpPr>
        <p:grpSpPr>
          <a:xfrm>
            <a:off x="1691640" y="1428736"/>
            <a:ext cx="2880360" cy="3959352"/>
            <a:chOff x="-2133600" y="1143000"/>
            <a:chExt cx="2880360" cy="3959352"/>
          </a:xfrm>
        </p:grpSpPr>
        <p:sp>
          <p:nvSpPr>
            <p:cNvPr id="157"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8" name="TextBox 157"/>
            <p:cNvSpPr txBox="1"/>
            <p:nvPr/>
          </p:nvSpPr>
          <p:spPr>
            <a:xfrm>
              <a:off x="-1753570" y="1551040"/>
              <a:ext cx="2067264" cy="400110"/>
            </a:xfrm>
            <a:prstGeom prst="rect">
              <a:avLst/>
            </a:prstGeom>
            <a:noFill/>
          </p:spPr>
          <p:txBody>
            <a:bodyPr wrap="square" rtlCol="0">
              <a:spAutoFit/>
            </a:bodyPr>
            <a:lstStyle/>
            <a:p>
              <a:r>
                <a:rPr lang="zh-CN" altLang="en-US" sz="2000" dirty="0" smtClean="0">
                  <a:solidFill>
                    <a:prstClr val="black"/>
                  </a:solidFill>
                  <a:latin typeface="微软雅黑" pitchFamily="34" charset="-122"/>
                  <a:ea typeface="微软雅黑" pitchFamily="34" charset="-122"/>
                </a:rPr>
                <a:t>等待比赛的学生</a:t>
              </a:r>
              <a:r>
                <a:rPr lang="en-US" sz="2000" dirty="0" smtClean="0">
                  <a:solidFill>
                    <a:prstClr val="black"/>
                  </a:solidFill>
                  <a:latin typeface="微软雅黑" pitchFamily="34" charset="-122"/>
                  <a:ea typeface="微软雅黑" pitchFamily="34" charset="-122"/>
                </a:rPr>
                <a:t>. </a:t>
              </a:r>
              <a:endParaRPr lang="en-US" sz="2000" dirty="0" err="1" smtClean="0">
                <a:solidFill>
                  <a:prstClr val="black"/>
                </a:solidFill>
                <a:latin typeface="微软雅黑" pitchFamily="34" charset="-122"/>
                <a:ea typeface="微软雅黑" pitchFamily="34" charset="-122"/>
              </a:endParaRPr>
            </a:p>
          </p:txBody>
        </p:sp>
        <p:pic>
          <p:nvPicPr>
            <p:cNvPr id="159" name="Picture 97" descr="18789366_barnlight.jpg"/>
            <p:cNvPicPr>
              <a:picLocks noChangeAspect="1"/>
            </p:cNvPicPr>
            <p:nvPr/>
          </p:nvPicPr>
          <p:blipFill>
            <a:blip r:embed="rId12" cstate="print"/>
            <a:stretch>
              <a:fillRect/>
            </a:stretch>
          </p:blipFill>
          <p:spPr>
            <a:xfrm>
              <a:off x="-1668711" y="2336858"/>
              <a:ext cx="1967500" cy="2024066"/>
            </a:xfrm>
            <a:prstGeom prst="rect">
              <a:avLst/>
            </a:prstGeom>
          </p:spPr>
        </p:pic>
        <p:cxnSp>
          <p:nvCxnSpPr>
            <p:cNvPr id="160"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1"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62" name="Inside-left page 6"/>
          <p:cNvGrpSpPr/>
          <p:nvPr/>
        </p:nvGrpSpPr>
        <p:grpSpPr>
          <a:xfrm>
            <a:off x="1691640" y="1428736"/>
            <a:ext cx="2880360" cy="3959352"/>
            <a:chOff x="-2133600" y="1143000"/>
            <a:chExt cx="2880360" cy="3959352"/>
          </a:xfrm>
        </p:grpSpPr>
        <p:sp>
          <p:nvSpPr>
            <p:cNvPr id="163"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4" name="TextBox 163"/>
            <p:cNvSpPr txBox="1"/>
            <p:nvPr/>
          </p:nvSpPr>
          <p:spPr>
            <a:xfrm>
              <a:off x="-1753570" y="1551040"/>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评委教师</a:t>
              </a:r>
              <a:r>
                <a:rPr lang="en-US" sz="2000" dirty="0" smtClean="0">
                  <a:solidFill>
                    <a:prstClr val="black"/>
                  </a:solidFill>
                  <a:latin typeface="微软雅黑" pitchFamily="34" charset="-122"/>
                  <a:ea typeface="微软雅黑" pitchFamily="34" charset="-122"/>
                </a:rPr>
                <a:t>. </a:t>
              </a:r>
              <a:endParaRPr lang="en-US" sz="2000" dirty="0" err="1" smtClean="0">
                <a:solidFill>
                  <a:prstClr val="black"/>
                </a:solidFill>
                <a:latin typeface="微软雅黑" pitchFamily="34" charset="-122"/>
                <a:ea typeface="微软雅黑" pitchFamily="34" charset="-122"/>
              </a:endParaRPr>
            </a:p>
          </p:txBody>
        </p:sp>
        <p:pic>
          <p:nvPicPr>
            <p:cNvPr id="165" name="Picture 97" descr="18789366_barnlight.jpg"/>
            <p:cNvPicPr>
              <a:picLocks noChangeAspect="1"/>
            </p:cNvPicPr>
            <p:nvPr/>
          </p:nvPicPr>
          <p:blipFill>
            <a:blip r:embed="rId13" cstate="print"/>
            <a:stretch>
              <a:fillRect/>
            </a:stretch>
          </p:blipFill>
          <p:spPr>
            <a:xfrm>
              <a:off x="-1841908" y="2552044"/>
              <a:ext cx="2313894" cy="1593694"/>
            </a:xfrm>
            <a:prstGeom prst="rect">
              <a:avLst/>
            </a:prstGeom>
          </p:spPr>
        </p:pic>
        <p:cxnSp>
          <p:nvCxnSpPr>
            <p:cNvPr id="166"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68" name="Inside-left page 7"/>
          <p:cNvGrpSpPr/>
          <p:nvPr/>
        </p:nvGrpSpPr>
        <p:grpSpPr>
          <a:xfrm>
            <a:off x="1691640" y="1428736"/>
            <a:ext cx="2880360" cy="3959352"/>
            <a:chOff x="-2133600" y="1143000"/>
            <a:chExt cx="2880360" cy="3959352"/>
          </a:xfrm>
        </p:grpSpPr>
        <p:sp>
          <p:nvSpPr>
            <p:cNvPr id="169" name="Inside-left"/>
            <p:cNvSpPr/>
            <p:nvPr/>
          </p:nvSpPr>
          <p:spPr>
            <a:xfrm>
              <a:off x="-2133600" y="1143000"/>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0" name="TextBox 169"/>
            <p:cNvSpPr txBox="1"/>
            <p:nvPr/>
          </p:nvSpPr>
          <p:spPr>
            <a:xfrm>
              <a:off x="-1753570" y="1551040"/>
              <a:ext cx="2067264" cy="400110"/>
            </a:xfrm>
            <a:prstGeom prst="rect">
              <a:avLst/>
            </a:prstGeom>
            <a:noFill/>
          </p:spPr>
          <p:txBody>
            <a:bodyPr wrap="square" rtlCol="0">
              <a:spAutoFit/>
            </a:bodyPr>
            <a:lstStyle/>
            <a:p>
              <a:pPr algn="ctr"/>
              <a:r>
                <a:rPr lang="zh-CN" altLang="en-US" sz="2000" dirty="0" smtClean="0">
                  <a:solidFill>
                    <a:prstClr val="black"/>
                  </a:solidFill>
                  <a:latin typeface="微软雅黑" pitchFamily="34" charset="-122"/>
                  <a:ea typeface="微软雅黑" pitchFamily="34" charset="-122"/>
                </a:rPr>
                <a:t>即将上场的学生</a:t>
              </a:r>
              <a:r>
                <a:rPr lang="en-US" sz="2000" dirty="0" smtClean="0">
                  <a:solidFill>
                    <a:prstClr val="black"/>
                  </a:solidFill>
                  <a:latin typeface="微软雅黑" pitchFamily="34" charset="-122"/>
                  <a:ea typeface="微软雅黑" pitchFamily="34" charset="-122"/>
                </a:rPr>
                <a:t>. </a:t>
              </a:r>
              <a:endParaRPr lang="en-US" sz="2000" dirty="0" err="1" smtClean="0">
                <a:solidFill>
                  <a:prstClr val="black"/>
                </a:solidFill>
                <a:latin typeface="微软雅黑" pitchFamily="34" charset="-122"/>
                <a:ea typeface="微软雅黑" pitchFamily="34" charset="-122"/>
              </a:endParaRPr>
            </a:p>
          </p:txBody>
        </p:sp>
        <p:pic>
          <p:nvPicPr>
            <p:cNvPr id="171" name="Picture 97" descr="18789366_barnlight.jpg"/>
            <p:cNvPicPr>
              <a:picLocks noChangeAspect="1"/>
            </p:cNvPicPr>
            <p:nvPr/>
          </p:nvPicPr>
          <p:blipFill>
            <a:blip r:embed="rId14" cstate="print"/>
            <a:stretch>
              <a:fillRect/>
            </a:stretch>
          </p:blipFill>
          <p:spPr>
            <a:xfrm>
              <a:off x="-1841908" y="2410318"/>
              <a:ext cx="2313894" cy="1877146"/>
            </a:xfrm>
            <a:prstGeom prst="rect">
              <a:avLst/>
            </a:prstGeom>
          </p:spPr>
        </p:pic>
        <p:cxnSp>
          <p:nvCxnSpPr>
            <p:cNvPr id="172" name="Straight Connector 121"/>
            <p:cNvCxnSpPr/>
            <p:nvPr/>
          </p:nvCxnSpPr>
          <p:spPr>
            <a:xfrm rot="5400000">
              <a:off x="-3993610"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73" name="Straight Connector 122"/>
            <p:cNvCxnSpPr/>
            <p:nvPr/>
          </p:nvCxnSpPr>
          <p:spPr>
            <a:xfrm rot="5400000">
              <a:off x="-4047583" y="3117310"/>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nvGrpSpPr>
          <p:cNvPr id="11" name="Inside-right page 1"/>
          <p:cNvGrpSpPr/>
          <p:nvPr/>
        </p:nvGrpSpPr>
        <p:grpSpPr>
          <a:xfrm>
            <a:off x="4572001" y="1453896"/>
            <a:ext cx="2880360" cy="3962032"/>
            <a:chOff x="4594841" y="1453896"/>
            <a:chExt cx="2880360" cy="3962032"/>
          </a:xfrm>
        </p:grpSpPr>
        <p:sp>
          <p:nvSpPr>
            <p:cNvPr id="132" name="Inside-right"/>
            <p:cNvSpPr/>
            <p:nvPr/>
          </p:nvSpPr>
          <p:spPr>
            <a:xfrm rot="10800000">
              <a:off x="4594841" y="1456576"/>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TextBox 86"/>
            <p:cNvSpPr txBox="1"/>
            <p:nvPr/>
          </p:nvSpPr>
          <p:spPr>
            <a:xfrm>
              <a:off x="5062367" y="2000240"/>
              <a:ext cx="1676400" cy="2862322"/>
            </a:xfrm>
            <a:prstGeom prst="rect">
              <a:avLst/>
            </a:prstGeom>
            <a:noFill/>
          </p:spPr>
          <p:txBody>
            <a:bodyPr wrap="square" rtlCol="0">
              <a:spAutoFit/>
            </a:bodyPr>
            <a:lstStyle/>
            <a:p>
              <a:pPr algn="ctr"/>
              <a:r>
                <a:rPr lang="zh-CN" altLang="en-US" sz="6000" b="1" dirty="0" smtClean="0">
                  <a:solidFill>
                    <a:srgbClr val="FFC000"/>
                  </a:solidFill>
                  <a:latin typeface="微软雅黑" pitchFamily="34" charset="-122"/>
                  <a:ea typeface="微软雅黑" pitchFamily="34" charset="-122"/>
                </a:rPr>
                <a:t>第一届</a:t>
              </a:r>
              <a:endParaRPr lang="en-US" sz="6000" b="1" dirty="0">
                <a:solidFill>
                  <a:srgbClr val="FFC000"/>
                </a:solidFill>
                <a:latin typeface="微软雅黑" pitchFamily="34" charset="-122"/>
                <a:ea typeface="微软雅黑" pitchFamily="34" charset="-122"/>
              </a:endParaRPr>
            </a:p>
          </p:txBody>
        </p:sp>
        <p:grpSp>
          <p:nvGrpSpPr>
            <p:cNvPr id="12" name="Group 143"/>
            <p:cNvGrpSpPr/>
            <p:nvPr/>
          </p:nvGrpSpPr>
          <p:grpSpPr>
            <a:xfrm>
              <a:off x="7162800" y="1453896"/>
              <a:ext cx="246855" cy="3950208"/>
              <a:chOff x="7315200" y="1606296"/>
              <a:chExt cx="246855" cy="3950208"/>
            </a:xfrm>
          </p:grpSpPr>
          <p:cxnSp>
            <p:nvCxnSpPr>
              <p:cNvPr id="138" name="Straight Connector 137"/>
              <p:cNvCxnSpPr/>
              <p:nvPr/>
            </p:nvCxnSpPr>
            <p:spPr>
              <a:xfrm rot="5400000">
                <a:off x="5415502"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5400000">
                <a:off x="5470666"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a:off x="5509163"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5400000">
                <a:off x="554766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a:off x="5586157"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5340890" y="35806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advTm="5984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8" fill="hold" nodeType="withEffect">
                                  <p:stCondLst>
                                    <p:cond delay="2000"/>
                                  </p:stCondLst>
                                  <p:childTnLst>
                                    <p:anim calcmode="lin" valueType="num">
                                      <p:cBhvr>
                                        <p:cTn id="6" dur="1000"/>
                                        <p:tgtEl>
                                          <p:spTgt spid="11"/>
                                        </p:tgtEl>
                                        <p:attrNameLst>
                                          <p:attrName>ppt_x</p:attrName>
                                        </p:attrNameLst>
                                      </p:cBhvr>
                                      <p:tavLst>
                                        <p:tav tm="0">
                                          <p:val>
                                            <p:strVal val="ppt_x"/>
                                          </p:val>
                                        </p:tav>
                                        <p:tav tm="100000">
                                          <p:val>
                                            <p:strVal val="ppt_x-ppt_w/2"/>
                                          </p:val>
                                        </p:tav>
                                      </p:tavLst>
                                    </p:anim>
                                    <p:anim calcmode="lin" valueType="num">
                                      <p:cBhvr>
                                        <p:cTn id="7" dur="1000"/>
                                        <p:tgtEl>
                                          <p:spTgt spid="11"/>
                                        </p:tgtEl>
                                        <p:attrNameLst>
                                          <p:attrName>ppt_y</p:attrName>
                                        </p:attrNameLst>
                                      </p:cBhvr>
                                      <p:tavLst>
                                        <p:tav tm="0">
                                          <p:val>
                                            <p:strVal val="ppt_y"/>
                                          </p:val>
                                        </p:tav>
                                        <p:tav tm="100000">
                                          <p:val>
                                            <p:strVal val="ppt_y"/>
                                          </p:val>
                                        </p:tav>
                                      </p:tavLst>
                                    </p:anim>
                                    <p:anim calcmode="lin" valueType="num">
                                      <p:cBhvr>
                                        <p:cTn id="8" dur="1000"/>
                                        <p:tgtEl>
                                          <p:spTgt spid="11"/>
                                        </p:tgtEl>
                                        <p:attrNameLst>
                                          <p:attrName>ppt_w</p:attrName>
                                        </p:attrNameLst>
                                      </p:cBhvr>
                                      <p:tavLst>
                                        <p:tav tm="0">
                                          <p:val>
                                            <p:strVal val="ppt_w"/>
                                          </p:val>
                                        </p:tav>
                                        <p:tav tm="100000">
                                          <p:val>
                                            <p:fltVal val="0"/>
                                          </p:val>
                                        </p:tav>
                                      </p:tavLst>
                                    </p:anim>
                                    <p:anim calcmode="lin" valueType="num">
                                      <p:cBhvr>
                                        <p:cTn id="9" dur="1000"/>
                                        <p:tgtEl>
                                          <p:spTgt spid="11"/>
                                        </p:tgtEl>
                                        <p:attrNameLst>
                                          <p:attrName>ppt_h</p:attrName>
                                        </p:attrNameLst>
                                      </p:cBhvr>
                                      <p:tavLst>
                                        <p:tav tm="0">
                                          <p:val>
                                            <p:strVal val="ppt_h"/>
                                          </p:val>
                                        </p:tav>
                                        <p:tav tm="100000">
                                          <p:val>
                                            <p:strVal val="ppt_h"/>
                                          </p:val>
                                        </p:tav>
                                      </p:tavLst>
                                    </p:anim>
                                    <p:set>
                                      <p:cBhvr>
                                        <p:cTn id="10" dur="1" fill="hold">
                                          <p:stCondLst>
                                            <p:cond delay="999"/>
                                          </p:stCondLst>
                                        </p:cTn>
                                        <p:tgtEl>
                                          <p:spTgt spid="11"/>
                                        </p:tgtEl>
                                        <p:attrNameLst>
                                          <p:attrName>style.visibility</p:attrName>
                                        </p:attrNameLst>
                                      </p:cBhvr>
                                      <p:to>
                                        <p:strVal val="hidden"/>
                                      </p:to>
                                    </p:set>
                                  </p:childTnLst>
                                </p:cTn>
                              </p:par>
                            </p:childTnLst>
                          </p:cTn>
                        </p:par>
                        <p:par>
                          <p:cTn id="11" fill="hold">
                            <p:stCondLst>
                              <p:cond delay="3000"/>
                            </p:stCondLst>
                            <p:childTnLst>
                              <p:par>
                                <p:cTn id="12" presetID="17" presetClass="entr" presetSubtype="2" fill="hold" nodeType="afterEffect">
                                  <p:stCondLst>
                                    <p:cond delay="0"/>
                                  </p:stCondLst>
                                  <p:childTnLst>
                                    <p:set>
                                      <p:cBhvr>
                                        <p:cTn id="13" dur="1" fill="hold">
                                          <p:stCondLst>
                                            <p:cond delay="0"/>
                                          </p:stCondLst>
                                        </p:cTn>
                                        <p:tgtEl>
                                          <p:spTgt spid="66"/>
                                        </p:tgtEl>
                                        <p:attrNameLst>
                                          <p:attrName>style.visibility</p:attrName>
                                        </p:attrNameLst>
                                      </p:cBhvr>
                                      <p:to>
                                        <p:strVal val="visible"/>
                                      </p:to>
                                    </p:set>
                                    <p:anim calcmode="lin" valueType="num">
                                      <p:cBhvr>
                                        <p:cTn id="14" dur="1000" fill="hold"/>
                                        <p:tgtEl>
                                          <p:spTgt spid="66"/>
                                        </p:tgtEl>
                                        <p:attrNameLst>
                                          <p:attrName>ppt_x</p:attrName>
                                        </p:attrNameLst>
                                      </p:cBhvr>
                                      <p:tavLst>
                                        <p:tav tm="0">
                                          <p:val>
                                            <p:strVal val="#ppt_x+#ppt_w/2"/>
                                          </p:val>
                                        </p:tav>
                                        <p:tav tm="100000">
                                          <p:val>
                                            <p:strVal val="#ppt_x"/>
                                          </p:val>
                                        </p:tav>
                                      </p:tavLst>
                                    </p:anim>
                                    <p:anim calcmode="lin" valueType="num">
                                      <p:cBhvr>
                                        <p:cTn id="15" dur="1000" fill="hold"/>
                                        <p:tgtEl>
                                          <p:spTgt spid="66"/>
                                        </p:tgtEl>
                                        <p:attrNameLst>
                                          <p:attrName>ppt_y</p:attrName>
                                        </p:attrNameLst>
                                      </p:cBhvr>
                                      <p:tavLst>
                                        <p:tav tm="0">
                                          <p:val>
                                            <p:strVal val="#ppt_y"/>
                                          </p:val>
                                        </p:tav>
                                        <p:tav tm="100000">
                                          <p:val>
                                            <p:strVal val="#ppt_y"/>
                                          </p:val>
                                        </p:tav>
                                      </p:tavLst>
                                    </p:anim>
                                    <p:anim calcmode="lin" valueType="num">
                                      <p:cBhvr>
                                        <p:cTn id="16" dur="1000" fill="hold"/>
                                        <p:tgtEl>
                                          <p:spTgt spid="66"/>
                                        </p:tgtEl>
                                        <p:attrNameLst>
                                          <p:attrName>ppt_w</p:attrName>
                                        </p:attrNameLst>
                                      </p:cBhvr>
                                      <p:tavLst>
                                        <p:tav tm="0">
                                          <p:val>
                                            <p:fltVal val="0"/>
                                          </p:val>
                                        </p:tav>
                                        <p:tav tm="100000">
                                          <p:val>
                                            <p:strVal val="#ppt_w"/>
                                          </p:val>
                                        </p:tav>
                                      </p:tavLst>
                                    </p:anim>
                                    <p:anim calcmode="lin" valueType="num">
                                      <p:cBhvr>
                                        <p:cTn id="17" dur="1000" fill="hold"/>
                                        <p:tgtEl>
                                          <p:spTgt spid="66"/>
                                        </p:tgtEl>
                                        <p:attrNameLst>
                                          <p:attrName>ppt_h</p:attrName>
                                        </p:attrNameLst>
                                      </p:cBhvr>
                                      <p:tavLst>
                                        <p:tav tm="0">
                                          <p:val>
                                            <p:strVal val="#ppt_h"/>
                                          </p:val>
                                        </p:tav>
                                        <p:tav tm="100000">
                                          <p:val>
                                            <p:strVal val="#ppt_h"/>
                                          </p:val>
                                        </p:tav>
                                      </p:tavLst>
                                    </p:anim>
                                  </p:childTnLst>
                                </p:cTn>
                              </p:par>
                            </p:childTnLst>
                          </p:cTn>
                        </p:par>
                        <p:par>
                          <p:cTn id="18" fill="hold">
                            <p:stCondLst>
                              <p:cond delay="4000"/>
                            </p:stCondLst>
                            <p:childTnLst>
                              <p:par>
                                <p:cTn id="19" presetID="17" presetClass="exit" presetSubtype="8" fill="hold" nodeType="afterEffect">
                                  <p:stCondLst>
                                    <p:cond delay="8000"/>
                                  </p:stCondLst>
                                  <p:childTnLst>
                                    <p:anim calcmode="lin" valueType="num">
                                      <p:cBhvr>
                                        <p:cTn id="20" dur="1000"/>
                                        <p:tgtEl>
                                          <p:spTgt spid="8"/>
                                        </p:tgtEl>
                                        <p:attrNameLst>
                                          <p:attrName>ppt_x</p:attrName>
                                        </p:attrNameLst>
                                      </p:cBhvr>
                                      <p:tavLst>
                                        <p:tav tm="0">
                                          <p:val>
                                            <p:strVal val="ppt_x"/>
                                          </p:val>
                                        </p:tav>
                                        <p:tav tm="100000">
                                          <p:val>
                                            <p:strVal val="ppt_x-ppt_w/2"/>
                                          </p:val>
                                        </p:tav>
                                      </p:tavLst>
                                    </p:anim>
                                    <p:anim calcmode="lin" valueType="num">
                                      <p:cBhvr>
                                        <p:cTn id="21" dur="1000"/>
                                        <p:tgtEl>
                                          <p:spTgt spid="8"/>
                                        </p:tgtEl>
                                        <p:attrNameLst>
                                          <p:attrName>ppt_y</p:attrName>
                                        </p:attrNameLst>
                                      </p:cBhvr>
                                      <p:tavLst>
                                        <p:tav tm="0">
                                          <p:val>
                                            <p:strVal val="ppt_y"/>
                                          </p:val>
                                        </p:tav>
                                        <p:tav tm="100000">
                                          <p:val>
                                            <p:strVal val="ppt_y"/>
                                          </p:val>
                                        </p:tav>
                                      </p:tavLst>
                                    </p:anim>
                                    <p:anim calcmode="lin" valueType="num">
                                      <p:cBhvr>
                                        <p:cTn id="22" dur="1000"/>
                                        <p:tgtEl>
                                          <p:spTgt spid="8"/>
                                        </p:tgtEl>
                                        <p:attrNameLst>
                                          <p:attrName>ppt_w</p:attrName>
                                        </p:attrNameLst>
                                      </p:cBhvr>
                                      <p:tavLst>
                                        <p:tav tm="0">
                                          <p:val>
                                            <p:strVal val="ppt_w"/>
                                          </p:val>
                                        </p:tav>
                                        <p:tav tm="100000">
                                          <p:val>
                                            <p:fltVal val="0"/>
                                          </p:val>
                                        </p:tav>
                                      </p:tavLst>
                                    </p:anim>
                                    <p:anim calcmode="lin" valueType="num">
                                      <p:cBhvr>
                                        <p:cTn id="23" dur="1000"/>
                                        <p:tgtEl>
                                          <p:spTgt spid="8"/>
                                        </p:tgtEl>
                                        <p:attrNameLst>
                                          <p:attrName>ppt_h</p:attrName>
                                        </p:attrNameLst>
                                      </p:cBhvr>
                                      <p:tavLst>
                                        <p:tav tm="0">
                                          <p:val>
                                            <p:strVal val="ppt_h"/>
                                          </p:val>
                                        </p:tav>
                                        <p:tav tm="100000">
                                          <p:val>
                                            <p:strVal val="ppt_h"/>
                                          </p:val>
                                        </p:tav>
                                      </p:tavLst>
                                    </p:anim>
                                    <p:set>
                                      <p:cBhvr>
                                        <p:cTn id="24" dur="1" fill="hold">
                                          <p:stCondLst>
                                            <p:cond delay="999"/>
                                          </p:stCondLst>
                                        </p:cTn>
                                        <p:tgtEl>
                                          <p:spTgt spid="8"/>
                                        </p:tgtEl>
                                        <p:attrNameLst>
                                          <p:attrName>style.visibility</p:attrName>
                                        </p:attrNameLst>
                                      </p:cBhvr>
                                      <p:to>
                                        <p:strVal val="hidden"/>
                                      </p:to>
                                    </p:set>
                                  </p:childTnLst>
                                </p:cTn>
                              </p:par>
                            </p:childTnLst>
                          </p:cTn>
                        </p:par>
                        <p:par>
                          <p:cTn id="25" fill="hold">
                            <p:stCondLst>
                              <p:cond delay="13000"/>
                            </p:stCondLst>
                            <p:childTnLst>
                              <p:par>
                                <p:cTn id="26" presetID="17" presetClass="entr" presetSubtype="2"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ppt_x</p:attrName>
                                        </p:attrNameLst>
                                      </p:cBhvr>
                                      <p:tavLst>
                                        <p:tav tm="0">
                                          <p:val>
                                            <p:strVal val="#ppt_x+#ppt_w/2"/>
                                          </p:val>
                                        </p:tav>
                                        <p:tav tm="100000">
                                          <p:val>
                                            <p:strVal val="#ppt_x"/>
                                          </p:val>
                                        </p:tav>
                                      </p:tavLst>
                                    </p:anim>
                                    <p:anim calcmode="lin" valueType="num">
                                      <p:cBhvr>
                                        <p:cTn id="29" dur="1000" fill="hold"/>
                                        <p:tgtEl>
                                          <p:spTgt spid="10"/>
                                        </p:tgtEl>
                                        <p:attrNameLst>
                                          <p:attrName>ppt_y</p:attrName>
                                        </p:attrNameLst>
                                      </p:cBhvr>
                                      <p:tavLst>
                                        <p:tav tm="0">
                                          <p:val>
                                            <p:strVal val="#ppt_y"/>
                                          </p:val>
                                        </p:tav>
                                        <p:tav tm="100000">
                                          <p:val>
                                            <p:strVal val="#ppt_y"/>
                                          </p:val>
                                        </p:tav>
                                      </p:tavLst>
                                    </p:anim>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14000"/>
                            </p:stCondLst>
                            <p:childTnLst>
                              <p:par>
                                <p:cTn id="33" presetID="17" presetClass="exit" presetSubtype="8" fill="hold" nodeType="afterEffect">
                                  <p:stCondLst>
                                    <p:cond delay="8000"/>
                                  </p:stCondLst>
                                  <p:childTnLst>
                                    <p:anim calcmode="lin" valueType="num">
                                      <p:cBhvr>
                                        <p:cTn id="34" dur="1000"/>
                                        <p:tgtEl>
                                          <p:spTgt spid="77"/>
                                        </p:tgtEl>
                                        <p:attrNameLst>
                                          <p:attrName>ppt_x</p:attrName>
                                        </p:attrNameLst>
                                      </p:cBhvr>
                                      <p:tavLst>
                                        <p:tav tm="0">
                                          <p:val>
                                            <p:strVal val="ppt_x"/>
                                          </p:val>
                                        </p:tav>
                                        <p:tav tm="100000">
                                          <p:val>
                                            <p:strVal val="ppt_x-ppt_w/2"/>
                                          </p:val>
                                        </p:tav>
                                      </p:tavLst>
                                    </p:anim>
                                    <p:anim calcmode="lin" valueType="num">
                                      <p:cBhvr>
                                        <p:cTn id="35" dur="1000"/>
                                        <p:tgtEl>
                                          <p:spTgt spid="77"/>
                                        </p:tgtEl>
                                        <p:attrNameLst>
                                          <p:attrName>ppt_y</p:attrName>
                                        </p:attrNameLst>
                                      </p:cBhvr>
                                      <p:tavLst>
                                        <p:tav tm="0">
                                          <p:val>
                                            <p:strVal val="ppt_y"/>
                                          </p:val>
                                        </p:tav>
                                        <p:tav tm="100000">
                                          <p:val>
                                            <p:strVal val="ppt_y"/>
                                          </p:val>
                                        </p:tav>
                                      </p:tavLst>
                                    </p:anim>
                                    <p:anim calcmode="lin" valueType="num">
                                      <p:cBhvr>
                                        <p:cTn id="36" dur="1000"/>
                                        <p:tgtEl>
                                          <p:spTgt spid="77"/>
                                        </p:tgtEl>
                                        <p:attrNameLst>
                                          <p:attrName>ppt_w</p:attrName>
                                        </p:attrNameLst>
                                      </p:cBhvr>
                                      <p:tavLst>
                                        <p:tav tm="0">
                                          <p:val>
                                            <p:strVal val="ppt_w"/>
                                          </p:val>
                                        </p:tav>
                                        <p:tav tm="100000">
                                          <p:val>
                                            <p:fltVal val="0"/>
                                          </p:val>
                                        </p:tav>
                                      </p:tavLst>
                                    </p:anim>
                                    <p:anim calcmode="lin" valueType="num">
                                      <p:cBhvr>
                                        <p:cTn id="37" dur="1000"/>
                                        <p:tgtEl>
                                          <p:spTgt spid="77"/>
                                        </p:tgtEl>
                                        <p:attrNameLst>
                                          <p:attrName>ppt_h</p:attrName>
                                        </p:attrNameLst>
                                      </p:cBhvr>
                                      <p:tavLst>
                                        <p:tav tm="0">
                                          <p:val>
                                            <p:strVal val="ppt_h"/>
                                          </p:val>
                                        </p:tav>
                                        <p:tav tm="100000">
                                          <p:val>
                                            <p:strVal val="ppt_h"/>
                                          </p:val>
                                        </p:tav>
                                      </p:tavLst>
                                    </p:anim>
                                    <p:set>
                                      <p:cBhvr>
                                        <p:cTn id="38" dur="1" fill="hold">
                                          <p:stCondLst>
                                            <p:cond delay="999"/>
                                          </p:stCondLst>
                                        </p:cTn>
                                        <p:tgtEl>
                                          <p:spTgt spid="77"/>
                                        </p:tgtEl>
                                        <p:attrNameLst>
                                          <p:attrName>style.visibility</p:attrName>
                                        </p:attrNameLst>
                                      </p:cBhvr>
                                      <p:to>
                                        <p:strVal val="hidden"/>
                                      </p:to>
                                    </p:set>
                                  </p:childTnLst>
                                </p:cTn>
                              </p:par>
                            </p:childTnLst>
                          </p:cTn>
                        </p:par>
                        <p:par>
                          <p:cTn id="39" fill="hold">
                            <p:stCondLst>
                              <p:cond delay="23000"/>
                            </p:stCondLst>
                            <p:childTnLst>
                              <p:par>
                                <p:cTn id="40" presetID="17" presetClass="entr" presetSubtype="2" fill="hold" nodeType="afterEffect">
                                  <p:stCondLst>
                                    <p:cond delay="0"/>
                                  </p:stCondLst>
                                  <p:childTnLst>
                                    <p:set>
                                      <p:cBhvr>
                                        <p:cTn id="41" dur="1" fill="hold">
                                          <p:stCondLst>
                                            <p:cond delay="0"/>
                                          </p:stCondLst>
                                        </p:cTn>
                                        <p:tgtEl>
                                          <p:spTgt spid="93"/>
                                        </p:tgtEl>
                                        <p:attrNameLst>
                                          <p:attrName>style.visibility</p:attrName>
                                        </p:attrNameLst>
                                      </p:cBhvr>
                                      <p:to>
                                        <p:strVal val="visible"/>
                                      </p:to>
                                    </p:set>
                                    <p:anim calcmode="lin" valueType="num">
                                      <p:cBhvr>
                                        <p:cTn id="42" dur="1000" fill="hold"/>
                                        <p:tgtEl>
                                          <p:spTgt spid="93"/>
                                        </p:tgtEl>
                                        <p:attrNameLst>
                                          <p:attrName>ppt_x</p:attrName>
                                        </p:attrNameLst>
                                      </p:cBhvr>
                                      <p:tavLst>
                                        <p:tav tm="0">
                                          <p:val>
                                            <p:strVal val="#ppt_x+#ppt_w/2"/>
                                          </p:val>
                                        </p:tav>
                                        <p:tav tm="100000">
                                          <p:val>
                                            <p:strVal val="#ppt_x"/>
                                          </p:val>
                                        </p:tav>
                                      </p:tavLst>
                                    </p:anim>
                                    <p:anim calcmode="lin" valueType="num">
                                      <p:cBhvr>
                                        <p:cTn id="43" dur="1000" fill="hold"/>
                                        <p:tgtEl>
                                          <p:spTgt spid="93"/>
                                        </p:tgtEl>
                                        <p:attrNameLst>
                                          <p:attrName>ppt_y</p:attrName>
                                        </p:attrNameLst>
                                      </p:cBhvr>
                                      <p:tavLst>
                                        <p:tav tm="0">
                                          <p:val>
                                            <p:strVal val="#ppt_y"/>
                                          </p:val>
                                        </p:tav>
                                        <p:tav tm="100000">
                                          <p:val>
                                            <p:strVal val="#ppt_y"/>
                                          </p:val>
                                        </p:tav>
                                      </p:tavLst>
                                    </p:anim>
                                    <p:anim calcmode="lin" valueType="num">
                                      <p:cBhvr>
                                        <p:cTn id="44" dur="1000" fill="hold"/>
                                        <p:tgtEl>
                                          <p:spTgt spid="93"/>
                                        </p:tgtEl>
                                        <p:attrNameLst>
                                          <p:attrName>ppt_w</p:attrName>
                                        </p:attrNameLst>
                                      </p:cBhvr>
                                      <p:tavLst>
                                        <p:tav tm="0">
                                          <p:val>
                                            <p:fltVal val="0"/>
                                          </p:val>
                                        </p:tav>
                                        <p:tav tm="100000">
                                          <p:val>
                                            <p:strVal val="#ppt_w"/>
                                          </p:val>
                                        </p:tav>
                                      </p:tavLst>
                                    </p:anim>
                                    <p:anim calcmode="lin" valueType="num">
                                      <p:cBhvr>
                                        <p:cTn id="45" dur="1000" fill="hold"/>
                                        <p:tgtEl>
                                          <p:spTgt spid="93"/>
                                        </p:tgtEl>
                                        <p:attrNameLst>
                                          <p:attrName>ppt_h</p:attrName>
                                        </p:attrNameLst>
                                      </p:cBhvr>
                                      <p:tavLst>
                                        <p:tav tm="0">
                                          <p:val>
                                            <p:strVal val="#ppt_h"/>
                                          </p:val>
                                        </p:tav>
                                        <p:tav tm="100000">
                                          <p:val>
                                            <p:strVal val="#ppt_h"/>
                                          </p:val>
                                        </p:tav>
                                      </p:tavLst>
                                    </p:anim>
                                  </p:childTnLst>
                                </p:cTn>
                              </p:par>
                            </p:childTnLst>
                          </p:cTn>
                        </p:par>
                        <p:par>
                          <p:cTn id="46" fill="hold">
                            <p:stCondLst>
                              <p:cond delay="24000"/>
                            </p:stCondLst>
                            <p:childTnLst>
                              <p:par>
                                <p:cTn id="47" presetID="17" presetClass="exit" presetSubtype="8" fill="hold" nodeType="afterEffect">
                                  <p:stCondLst>
                                    <p:cond delay="8000"/>
                                  </p:stCondLst>
                                  <p:childTnLst>
                                    <p:anim calcmode="lin" valueType="num">
                                      <p:cBhvr>
                                        <p:cTn id="48" dur="1000"/>
                                        <p:tgtEl>
                                          <p:spTgt spid="108"/>
                                        </p:tgtEl>
                                        <p:attrNameLst>
                                          <p:attrName>ppt_x</p:attrName>
                                        </p:attrNameLst>
                                      </p:cBhvr>
                                      <p:tavLst>
                                        <p:tav tm="0">
                                          <p:val>
                                            <p:strVal val="ppt_x"/>
                                          </p:val>
                                        </p:tav>
                                        <p:tav tm="100000">
                                          <p:val>
                                            <p:strVal val="ppt_x-ppt_w/2"/>
                                          </p:val>
                                        </p:tav>
                                      </p:tavLst>
                                    </p:anim>
                                    <p:anim calcmode="lin" valueType="num">
                                      <p:cBhvr>
                                        <p:cTn id="49" dur="1000"/>
                                        <p:tgtEl>
                                          <p:spTgt spid="108"/>
                                        </p:tgtEl>
                                        <p:attrNameLst>
                                          <p:attrName>ppt_y</p:attrName>
                                        </p:attrNameLst>
                                      </p:cBhvr>
                                      <p:tavLst>
                                        <p:tav tm="0">
                                          <p:val>
                                            <p:strVal val="ppt_y"/>
                                          </p:val>
                                        </p:tav>
                                        <p:tav tm="100000">
                                          <p:val>
                                            <p:strVal val="ppt_y"/>
                                          </p:val>
                                        </p:tav>
                                      </p:tavLst>
                                    </p:anim>
                                    <p:anim calcmode="lin" valueType="num">
                                      <p:cBhvr>
                                        <p:cTn id="50" dur="1000"/>
                                        <p:tgtEl>
                                          <p:spTgt spid="108"/>
                                        </p:tgtEl>
                                        <p:attrNameLst>
                                          <p:attrName>ppt_w</p:attrName>
                                        </p:attrNameLst>
                                      </p:cBhvr>
                                      <p:tavLst>
                                        <p:tav tm="0">
                                          <p:val>
                                            <p:strVal val="ppt_w"/>
                                          </p:val>
                                        </p:tav>
                                        <p:tav tm="100000">
                                          <p:val>
                                            <p:fltVal val="0"/>
                                          </p:val>
                                        </p:tav>
                                      </p:tavLst>
                                    </p:anim>
                                    <p:anim calcmode="lin" valueType="num">
                                      <p:cBhvr>
                                        <p:cTn id="51" dur="1000"/>
                                        <p:tgtEl>
                                          <p:spTgt spid="108"/>
                                        </p:tgtEl>
                                        <p:attrNameLst>
                                          <p:attrName>ppt_h</p:attrName>
                                        </p:attrNameLst>
                                      </p:cBhvr>
                                      <p:tavLst>
                                        <p:tav tm="0">
                                          <p:val>
                                            <p:strVal val="ppt_h"/>
                                          </p:val>
                                        </p:tav>
                                        <p:tav tm="100000">
                                          <p:val>
                                            <p:strVal val="ppt_h"/>
                                          </p:val>
                                        </p:tav>
                                      </p:tavLst>
                                    </p:anim>
                                    <p:set>
                                      <p:cBhvr>
                                        <p:cTn id="52" dur="1" fill="hold">
                                          <p:stCondLst>
                                            <p:cond delay="999"/>
                                          </p:stCondLst>
                                        </p:cTn>
                                        <p:tgtEl>
                                          <p:spTgt spid="108"/>
                                        </p:tgtEl>
                                        <p:attrNameLst>
                                          <p:attrName>style.visibility</p:attrName>
                                        </p:attrNameLst>
                                      </p:cBhvr>
                                      <p:to>
                                        <p:strVal val="hidden"/>
                                      </p:to>
                                    </p:set>
                                  </p:childTnLst>
                                </p:cTn>
                              </p:par>
                            </p:childTnLst>
                          </p:cTn>
                        </p:par>
                        <p:par>
                          <p:cTn id="53" fill="hold">
                            <p:stCondLst>
                              <p:cond delay="33000"/>
                            </p:stCondLst>
                            <p:childTnLst>
                              <p:par>
                                <p:cTn id="54" presetID="17" presetClass="entr" presetSubtype="2" fill="hold" nodeType="afterEffect">
                                  <p:stCondLst>
                                    <p:cond delay="0"/>
                                  </p:stCondLst>
                                  <p:childTnLst>
                                    <p:set>
                                      <p:cBhvr>
                                        <p:cTn id="55" dur="1" fill="hold">
                                          <p:stCondLst>
                                            <p:cond delay="0"/>
                                          </p:stCondLst>
                                        </p:cTn>
                                        <p:tgtEl>
                                          <p:spTgt spid="156"/>
                                        </p:tgtEl>
                                        <p:attrNameLst>
                                          <p:attrName>style.visibility</p:attrName>
                                        </p:attrNameLst>
                                      </p:cBhvr>
                                      <p:to>
                                        <p:strVal val="visible"/>
                                      </p:to>
                                    </p:set>
                                    <p:anim calcmode="lin" valueType="num">
                                      <p:cBhvr>
                                        <p:cTn id="56" dur="1000" fill="hold"/>
                                        <p:tgtEl>
                                          <p:spTgt spid="156"/>
                                        </p:tgtEl>
                                        <p:attrNameLst>
                                          <p:attrName>ppt_x</p:attrName>
                                        </p:attrNameLst>
                                      </p:cBhvr>
                                      <p:tavLst>
                                        <p:tav tm="0">
                                          <p:val>
                                            <p:strVal val="#ppt_x+#ppt_w/2"/>
                                          </p:val>
                                        </p:tav>
                                        <p:tav tm="100000">
                                          <p:val>
                                            <p:strVal val="#ppt_x"/>
                                          </p:val>
                                        </p:tav>
                                      </p:tavLst>
                                    </p:anim>
                                    <p:anim calcmode="lin" valueType="num">
                                      <p:cBhvr>
                                        <p:cTn id="57" dur="1000" fill="hold"/>
                                        <p:tgtEl>
                                          <p:spTgt spid="156"/>
                                        </p:tgtEl>
                                        <p:attrNameLst>
                                          <p:attrName>ppt_y</p:attrName>
                                        </p:attrNameLst>
                                      </p:cBhvr>
                                      <p:tavLst>
                                        <p:tav tm="0">
                                          <p:val>
                                            <p:strVal val="#ppt_y"/>
                                          </p:val>
                                        </p:tav>
                                        <p:tav tm="100000">
                                          <p:val>
                                            <p:strVal val="#ppt_y"/>
                                          </p:val>
                                        </p:tav>
                                      </p:tavLst>
                                    </p:anim>
                                    <p:anim calcmode="lin" valueType="num">
                                      <p:cBhvr>
                                        <p:cTn id="58" dur="1000" fill="hold"/>
                                        <p:tgtEl>
                                          <p:spTgt spid="156"/>
                                        </p:tgtEl>
                                        <p:attrNameLst>
                                          <p:attrName>ppt_w</p:attrName>
                                        </p:attrNameLst>
                                      </p:cBhvr>
                                      <p:tavLst>
                                        <p:tav tm="0">
                                          <p:val>
                                            <p:fltVal val="0"/>
                                          </p:val>
                                        </p:tav>
                                        <p:tav tm="100000">
                                          <p:val>
                                            <p:strVal val="#ppt_w"/>
                                          </p:val>
                                        </p:tav>
                                      </p:tavLst>
                                    </p:anim>
                                    <p:anim calcmode="lin" valueType="num">
                                      <p:cBhvr>
                                        <p:cTn id="59" dur="1000" fill="hold"/>
                                        <p:tgtEl>
                                          <p:spTgt spid="156"/>
                                        </p:tgtEl>
                                        <p:attrNameLst>
                                          <p:attrName>ppt_h</p:attrName>
                                        </p:attrNameLst>
                                      </p:cBhvr>
                                      <p:tavLst>
                                        <p:tav tm="0">
                                          <p:val>
                                            <p:strVal val="#ppt_h"/>
                                          </p:val>
                                        </p:tav>
                                        <p:tav tm="100000">
                                          <p:val>
                                            <p:strVal val="#ppt_h"/>
                                          </p:val>
                                        </p:tav>
                                      </p:tavLst>
                                    </p:anim>
                                  </p:childTnLst>
                                </p:cTn>
                              </p:par>
                            </p:childTnLst>
                          </p:cTn>
                        </p:par>
                        <p:par>
                          <p:cTn id="60" fill="hold">
                            <p:stCondLst>
                              <p:cond delay="34000"/>
                            </p:stCondLst>
                            <p:childTnLst>
                              <p:par>
                                <p:cTn id="61" presetID="17" presetClass="exit" presetSubtype="8" fill="hold" nodeType="afterEffect">
                                  <p:stCondLst>
                                    <p:cond delay="8000"/>
                                  </p:stCondLst>
                                  <p:childTnLst>
                                    <p:anim calcmode="lin" valueType="num">
                                      <p:cBhvr>
                                        <p:cTn id="62" dur="1000"/>
                                        <p:tgtEl>
                                          <p:spTgt spid="127"/>
                                        </p:tgtEl>
                                        <p:attrNameLst>
                                          <p:attrName>ppt_x</p:attrName>
                                        </p:attrNameLst>
                                      </p:cBhvr>
                                      <p:tavLst>
                                        <p:tav tm="0">
                                          <p:val>
                                            <p:strVal val="ppt_x"/>
                                          </p:val>
                                        </p:tav>
                                        <p:tav tm="100000">
                                          <p:val>
                                            <p:strVal val="ppt_x-ppt_w/2"/>
                                          </p:val>
                                        </p:tav>
                                      </p:tavLst>
                                    </p:anim>
                                    <p:anim calcmode="lin" valueType="num">
                                      <p:cBhvr>
                                        <p:cTn id="63" dur="1000"/>
                                        <p:tgtEl>
                                          <p:spTgt spid="127"/>
                                        </p:tgtEl>
                                        <p:attrNameLst>
                                          <p:attrName>ppt_y</p:attrName>
                                        </p:attrNameLst>
                                      </p:cBhvr>
                                      <p:tavLst>
                                        <p:tav tm="0">
                                          <p:val>
                                            <p:strVal val="ppt_y"/>
                                          </p:val>
                                        </p:tav>
                                        <p:tav tm="100000">
                                          <p:val>
                                            <p:strVal val="ppt_y"/>
                                          </p:val>
                                        </p:tav>
                                      </p:tavLst>
                                    </p:anim>
                                    <p:anim calcmode="lin" valueType="num">
                                      <p:cBhvr>
                                        <p:cTn id="64" dur="1000"/>
                                        <p:tgtEl>
                                          <p:spTgt spid="127"/>
                                        </p:tgtEl>
                                        <p:attrNameLst>
                                          <p:attrName>ppt_w</p:attrName>
                                        </p:attrNameLst>
                                      </p:cBhvr>
                                      <p:tavLst>
                                        <p:tav tm="0">
                                          <p:val>
                                            <p:strVal val="ppt_w"/>
                                          </p:val>
                                        </p:tav>
                                        <p:tav tm="100000">
                                          <p:val>
                                            <p:fltVal val="0"/>
                                          </p:val>
                                        </p:tav>
                                      </p:tavLst>
                                    </p:anim>
                                    <p:anim calcmode="lin" valueType="num">
                                      <p:cBhvr>
                                        <p:cTn id="65" dur="1000"/>
                                        <p:tgtEl>
                                          <p:spTgt spid="127"/>
                                        </p:tgtEl>
                                        <p:attrNameLst>
                                          <p:attrName>ppt_h</p:attrName>
                                        </p:attrNameLst>
                                      </p:cBhvr>
                                      <p:tavLst>
                                        <p:tav tm="0">
                                          <p:val>
                                            <p:strVal val="ppt_h"/>
                                          </p:val>
                                        </p:tav>
                                        <p:tav tm="100000">
                                          <p:val>
                                            <p:strVal val="ppt_h"/>
                                          </p:val>
                                        </p:tav>
                                      </p:tavLst>
                                    </p:anim>
                                    <p:set>
                                      <p:cBhvr>
                                        <p:cTn id="66" dur="1" fill="hold">
                                          <p:stCondLst>
                                            <p:cond delay="999"/>
                                          </p:stCondLst>
                                        </p:cTn>
                                        <p:tgtEl>
                                          <p:spTgt spid="127"/>
                                        </p:tgtEl>
                                        <p:attrNameLst>
                                          <p:attrName>style.visibility</p:attrName>
                                        </p:attrNameLst>
                                      </p:cBhvr>
                                      <p:to>
                                        <p:strVal val="hidden"/>
                                      </p:to>
                                    </p:set>
                                  </p:childTnLst>
                                </p:cTn>
                              </p:par>
                            </p:childTnLst>
                          </p:cTn>
                        </p:par>
                        <p:par>
                          <p:cTn id="67" fill="hold">
                            <p:stCondLst>
                              <p:cond delay="43000"/>
                            </p:stCondLst>
                            <p:childTnLst>
                              <p:par>
                                <p:cTn id="68" presetID="17" presetClass="entr" presetSubtype="2" fill="hold" nodeType="afterEffect">
                                  <p:stCondLst>
                                    <p:cond delay="0"/>
                                  </p:stCondLst>
                                  <p:childTnLst>
                                    <p:set>
                                      <p:cBhvr>
                                        <p:cTn id="69" dur="1" fill="hold">
                                          <p:stCondLst>
                                            <p:cond delay="0"/>
                                          </p:stCondLst>
                                        </p:cTn>
                                        <p:tgtEl>
                                          <p:spTgt spid="162"/>
                                        </p:tgtEl>
                                        <p:attrNameLst>
                                          <p:attrName>style.visibility</p:attrName>
                                        </p:attrNameLst>
                                      </p:cBhvr>
                                      <p:to>
                                        <p:strVal val="visible"/>
                                      </p:to>
                                    </p:set>
                                    <p:anim calcmode="lin" valueType="num">
                                      <p:cBhvr>
                                        <p:cTn id="70" dur="1000" fill="hold"/>
                                        <p:tgtEl>
                                          <p:spTgt spid="162"/>
                                        </p:tgtEl>
                                        <p:attrNameLst>
                                          <p:attrName>ppt_x</p:attrName>
                                        </p:attrNameLst>
                                      </p:cBhvr>
                                      <p:tavLst>
                                        <p:tav tm="0">
                                          <p:val>
                                            <p:strVal val="#ppt_x+#ppt_w/2"/>
                                          </p:val>
                                        </p:tav>
                                        <p:tav tm="100000">
                                          <p:val>
                                            <p:strVal val="#ppt_x"/>
                                          </p:val>
                                        </p:tav>
                                      </p:tavLst>
                                    </p:anim>
                                    <p:anim calcmode="lin" valueType="num">
                                      <p:cBhvr>
                                        <p:cTn id="71" dur="1000" fill="hold"/>
                                        <p:tgtEl>
                                          <p:spTgt spid="162"/>
                                        </p:tgtEl>
                                        <p:attrNameLst>
                                          <p:attrName>ppt_y</p:attrName>
                                        </p:attrNameLst>
                                      </p:cBhvr>
                                      <p:tavLst>
                                        <p:tav tm="0">
                                          <p:val>
                                            <p:strVal val="#ppt_y"/>
                                          </p:val>
                                        </p:tav>
                                        <p:tav tm="100000">
                                          <p:val>
                                            <p:strVal val="#ppt_y"/>
                                          </p:val>
                                        </p:tav>
                                      </p:tavLst>
                                    </p:anim>
                                    <p:anim calcmode="lin" valueType="num">
                                      <p:cBhvr>
                                        <p:cTn id="72" dur="1000" fill="hold"/>
                                        <p:tgtEl>
                                          <p:spTgt spid="162"/>
                                        </p:tgtEl>
                                        <p:attrNameLst>
                                          <p:attrName>ppt_w</p:attrName>
                                        </p:attrNameLst>
                                      </p:cBhvr>
                                      <p:tavLst>
                                        <p:tav tm="0">
                                          <p:val>
                                            <p:fltVal val="0"/>
                                          </p:val>
                                        </p:tav>
                                        <p:tav tm="100000">
                                          <p:val>
                                            <p:strVal val="#ppt_w"/>
                                          </p:val>
                                        </p:tav>
                                      </p:tavLst>
                                    </p:anim>
                                    <p:anim calcmode="lin" valueType="num">
                                      <p:cBhvr>
                                        <p:cTn id="73" dur="1000" fill="hold"/>
                                        <p:tgtEl>
                                          <p:spTgt spid="162"/>
                                        </p:tgtEl>
                                        <p:attrNameLst>
                                          <p:attrName>ppt_h</p:attrName>
                                        </p:attrNameLst>
                                      </p:cBhvr>
                                      <p:tavLst>
                                        <p:tav tm="0">
                                          <p:val>
                                            <p:strVal val="#ppt_h"/>
                                          </p:val>
                                        </p:tav>
                                        <p:tav tm="100000">
                                          <p:val>
                                            <p:strVal val="#ppt_h"/>
                                          </p:val>
                                        </p:tav>
                                      </p:tavLst>
                                    </p:anim>
                                  </p:childTnLst>
                                </p:cTn>
                              </p:par>
                            </p:childTnLst>
                          </p:cTn>
                        </p:par>
                        <p:par>
                          <p:cTn id="74" fill="hold">
                            <p:stCondLst>
                              <p:cond delay="44000"/>
                            </p:stCondLst>
                            <p:childTnLst>
                              <p:par>
                                <p:cTn id="75" presetID="17" presetClass="exit" presetSubtype="8" fill="hold" nodeType="afterEffect">
                                  <p:stCondLst>
                                    <p:cond delay="8000"/>
                                  </p:stCondLst>
                                  <p:childTnLst>
                                    <p:anim calcmode="lin" valueType="num">
                                      <p:cBhvr>
                                        <p:cTn id="76" dur="1000"/>
                                        <p:tgtEl>
                                          <p:spTgt spid="145"/>
                                        </p:tgtEl>
                                        <p:attrNameLst>
                                          <p:attrName>ppt_x</p:attrName>
                                        </p:attrNameLst>
                                      </p:cBhvr>
                                      <p:tavLst>
                                        <p:tav tm="0">
                                          <p:val>
                                            <p:strVal val="ppt_x"/>
                                          </p:val>
                                        </p:tav>
                                        <p:tav tm="100000">
                                          <p:val>
                                            <p:strVal val="ppt_x-ppt_w/2"/>
                                          </p:val>
                                        </p:tav>
                                      </p:tavLst>
                                    </p:anim>
                                    <p:anim calcmode="lin" valueType="num">
                                      <p:cBhvr>
                                        <p:cTn id="77" dur="1000"/>
                                        <p:tgtEl>
                                          <p:spTgt spid="145"/>
                                        </p:tgtEl>
                                        <p:attrNameLst>
                                          <p:attrName>ppt_y</p:attrName>
                                        </p:attrNameLst>
                                      </p:cBhvr>
                                      <p:tavLst>
                                        <p:tav tm="0">
                                          <p:val>
                                            <p:strVal val="ppt_y"/>
                                          </p:val>
                                        </p:tav>
                                        <p:tav tm="100000">
                                          <p:val>
                                            <p:strVal val="ppt_y"/>
                                          </p:val>
                                        </p:tav>
                                      </p:tavLst>
                                    </p:anim>
                                    <p:anim calcmode="lin" valueType="num">
                                      <p:cBhvr>
                                        <p:cTn id="78" dur="1000"/>
                                        <p:tgtEl>
                                          <p:spTgt spid="145"/>
                                        </p:tgtEl>
                                        <p:attrNameLst>
                                          <p:attrName>ppt_w</p:attrName>
                                        </p:attrNameLst>
                                      </p:cBhvr>
                                      <p:tavLst>
                                        <p:tav tm="0">
                                          <p:val>
                                            <p:strVal val="ppt_w"/>
                                          </p:val>
                                        </p:tav>
                                        <p:tav tm="100000">
                                          <p:val>
                                            <p:fltVal val="0"/>
                                          </p:val>
                                        </p:tav>
                                      </p:tavLst>
                                    </p:anim>
                                    <p:anim calcmode="lin" valueType="num">
                                      <p:cBhvr>
                                        <p:cTn id="79" dur="1000"/>
                                        <p:tgtEl>
                                          <p:spTgt spid="145"/>
                                        </p:tgtEl>
                                        <p:attrNameLst>
                                          <p:attrName>ppt_h</p:attrName>
                                        </p:attrNameLst>
                                      </p:cBhvr>
                                      <p:tavLst>
                                        <p:tav tm="0">
                                          <p:val>
                                            <p:strVal val="ppt_h"/>
                                          </p:val>
                                        </p:tav>
                                        <p:tav tm="100000">
                                          <p:val>
                                            <p:strVal val="ppt_h"/>
                                          </p:val>
                                        </p:tav>
                                      </p:tavLst>
                                    </p:anim>
                                    <p:set>
                                      <p:cBhvr>
                                        <p:cTn id="80" dur="1" fill="hold">
                                          <p:stCondLst>
                                            <p:cond delay="999"/>
                                          </p:stCondLst>
                                        </p:cTn>
                                        <p:tgtEl>
                                          <p:spTgt spid="145"/>
                                        </p:tgtEl>
                                        <p:attrNameLst>
                                          <p:attrName>style.visibility</p:attrName>
                                        </p:attrNameLst>
                                      </p:cBhvr>
                                      <p:to>
                                        <p:strVal val="hidden"/>
                                      </p:to>
                                    </p:set>
                                  </p:childTnLst>
                                </p:cTn>
                              </p:par>
                            </p:childTnLst>
                          </p:cTn>
                        </p:par>
                        <p:par>
                          <p:cTn id="81" fill="hold">
                            <p:stCondLst>
                              <p:cond delay="53000"/>
                            </p:stCondLst>
                            <p:childTnLst>
                              <p:par>
                                <p:cTn id="82" presetID="17" presetClass="entr" presetSubtype="2" fill="hold" nodeType="afterEffect">
                                  <p:stCondLst>
                                    <p:cond delay="0"/>
                                  </p:stCondLst>
                                  <p:childTnLst>
                                    <p:set>
                                      <p:cBhvr>
                                        <p:cTn id="83" dur="1" fill="hold">
                                          <p:stCondLst>
                                            <p:cond delay="0"/>
                                          </p:stCondLst>
                                        </p:cTn>
                                        <p:tgtEl>
                                          <p:spTgt spid="168"/>
                                        </p:tgtEl>
                                        <p:attrNameLst>
                                          <p:attrName>style.visibility</p:attrName>
                                        </p:attrNameLst>
                                      </p:cBhvr>
                                      <p:to>
                                        <p:strVal val="visible"/>
                                      </p:to>
                                    </p:set>
                                    <p:anim calcmode="lin" valueType="num">
                                      <p:cBhvr>
                                        <p:cTn id="84" dur="1000" fill="hold"/>
                                        <p:tgtEl>
                                          <p:spTgt spid="168"/>
                                        </p:tgtEl>
                                        <p:attrNameLst>
                                          <p:attrName>ppt_x</p:attrName>
                                        </p:attrNameLst>
                                      </p:cBhvr>
                                      <p:tavLst>
                                        <p:tav tm="0">
                                          <p:val>
                                            <p:strVal val="#ppt_x+#ppt_w/2"/>
                                          </p:val>
                                        </p:tav>
                                        <p:tav tm="100000">
                                          <p:val>
                                            <p:strVal val="#ppt_x"/>
                                          </p:val>
                                        </p:tav>
                                      </p:tavLst>
                                    </p:anim>
                                    <p:anim calcmode="lin" valueType="num">
                                      <p:cBhvr>
                                        <p:cTn id="85" dur="1000" fill="hold"/>
                                        <p:tgtEl>
                                          <p:spTgt spid="168"/>
                                        </p:tgtEl>
                                        <p:attrNameLst>
                                          <p:attrName>ppt_y</p:attrName>
                                        </p:attrNameLst>
                                      </p:cBhvr>
                                      <p:tavLst>
                                        <p:tav tm="0">
                                          <p:val>
                                            <p:strVal val="#ppt_y"/>
                                          </p:val>
                                        </p:tav>
                                        <p:tav tm="100000">
                                          <p:val>
                                            <p:strVal val="#ppt_y"/>
                                          </p:val>
                                        </p:tav>
                                      </p:tavLst>
                                    </p:anim>
                                    <p:anim calcmode="lin" valueType="num">
                                      <p:cBhvr>
                                        <p:cTn id="86" dur="1000" fill="hold"/>
                                        <p:tgtEl>
                                          <p:spTgt spid="168"/>
                                        </p:tgtEl>
                                        <p:attrNameLst>
                                          <p:attrName>ppt_w</p:attrName>
                                        </p:attrNameLst>
                                      </p:cBhvr>
                                      <p:tavLst>
                                        <p:tav tm="0">
                                          <p:val>
                                            <p:fltVal val="0"/>
                                          </p:val>
                                        </p:tav>
                                        <p:tav tm="100000">
                                          <p:val>
                                            <p:strVal val="#ppt_w"/>
                                          </p:val>
                                        </p:tav>
                                      </p:tavLst>
                                    </p:anim>
                                    <p:anim calcmode="lin" valueType="num">
                                      <p:cBhvr>
                                        <p:cTn id="87" dur="1000" fill="hold"/>
                                        <p:tgtEl>
                                          <p:spTgt spid="1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3026</Words>
  <Application>Microsoft Office PowerPoint</Application>
  <PresentationFormat>全屏显示(4:3)</PresentationFormat>
  <Paragraphs>606</Paragraphs>
  <Slides>2</Slides>
  <Notes>2</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主题</vt:lpstr>
      <vt:lpstr>幻灯片 1</vt:lpstr>
      <vt:lpstr>幻灯片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刘文涛</dc:creator>
  <cp:lastModifiedBy>s5</cp:lastModifiedBy>
  <cp:revision>31</cp:revision>
  <dcterms:created xsi:type="dcterms:W3CDTF">2009-10-14T13:35:24Z</dcterms:created>
  <dcterms:modified xsi:type="dcterms:W3CDTF">2012-05-16T03:07:43Z</dcterms:modified>
</cp:coreProperties>
</file>