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53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F4238-B5FC-40E6-9BD9-F25E63AC8AFB}" type="datetimeFigureOut">
              <a:rPr lang="zh-CN" altLang="en-US" smtClean="0"/>
              <a:pPr/>
              <a:t>2012-5-16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78E63D-E590-417E-9B06-A165E2F34D7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457200" y="2400300"/>
            <a:ext cx="6172200" cy="6743700"/>
          </a:xfrm>
        </p:spPr>
        <p:txBody>
          <a:bodyPr>
            <a:noAutofit/>
          </a:bodyPr>
          <a:lstStyle/>
          <a:p>
            <a:r>
              <a:rPr lang="en-US" sz="1400" b="1" kern="1200" dirty="0" smtClean="0">
                <a:solidFill>
                  <a:schemeClr val="tx1"/>
                </a:solidFill>
                <a:latin typeface="+mn-lt"/>
                <a:ea typeface="+mn-ea"/>
                <a:cs typeface="+mn-cs"/>
              </a:rPr>
              <a:t>Custom animation effects: open book </a:t>
            </a:r>
          </a:p>
          <a:p>
            <a:r>
              <a:rPr lang="en-US" sz="1400" kern="1200" dirty="0" smtClean="0">
                <a:solidFill>
                  <a:schemeClr val="tx1"/>
                </a:solidFill>
                <a:latin typeface="+mn-lt"/>
                <a:ea typeface="+mn-ea"/>
                <a:cs typeface="+mn-cs"/>
              </a:rPr>
              <a:t>(Difficult)</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Tip: </a:t>
            </a:r>
            <a:r>
              <a:rPr lang="en-US" sz="1200" baseline="0" dirty="0" smtClean="0"/>
              <a:t>Y</a:t>
            </a:r>
            <a:r>
              <a:rPr lang="en-US" sz="1200" b="0" baseline="0" dirty="0" smtClean="0"/>
              <a:t>ou will need to use drawing guides and the ruler to position the objects on this slide. </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dirty="0" smtClean="0"/>
              <a:t>To display the drawing guides and the ruler,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a:t>
            </a:r>
            <a:r>
              <a:rPr lang="en-US" sz="1200" b="0" dirty="0" smtClean="0">
                <a:solidFill>
                  <a:schemeClr val="accent6"/>
                </a:solidFill>
              </a:rPr>
              <a:t>ight-click the slide background area, </a:t>
            </a:r>
            <a:r>
              <a:rPr lang="en-US" sz="1200" b="0" baseline="0" dirty="0" smtClean="0">
                <a:solidFill>
                  <a:schemeClr val="accent6"/>
                </a:solidFill>
              </a:rPr>
              <a:t>and then </a:t>
            </a:r>
            <a:r>
              <a:rPr lang="en-US" sz="1200" b="0" dirty="0" smtClean="0">
                <a:solidFill>
                  <a:schemeClr val="accent6"/>
                </a:solidFill>
              </a:rPr>
              <a:t>click </a:t>
            </a:r>
            <a:r>
              <a:rPr lang="en-US" sz="1200" b="1" dirty="0" smtClean="0">
                <a:solidFill>
                  <a:schemeClr val="accent6"/>
                </a:solidFill>
              </a:rPr>
              <a:t>Grid and Guides</a:t>
            </a:r>
            <a:r>
              <a:rPr lang="en-US" sz="1200" b="0" dirty="0" smtClean="0">
                <a:solidFill>
                  <a:schemeClr val="accent6"/>
                </a:solidFill>
              </a:rPr>
              <a:t>.</a:t>
            </a:r>
            <a:r>
              <a:rPr lang="en-US" sz="1200" b="1" baseline="0" dirty="0" smtClean="0">
                <a:solidFill>
                  <a:schemeClr val="accent6"/>
                </a:solidFill>
              </a:rPr>
              <a:t> </a:t>
            </a:r>
            <a:r>
              <a:rPr lang="en-US" sz="1200" b="0" dirty="0" smtClean="0">
                <a:solidFill>
                  <a:schemeClr val="accent6"/>
                </a:solidFill>
              </a:rPr>
              <a:t>In the </a:t>
            </a:r>
            <a:r>
              <a:rPr lang="en-US" sz="1200" b="1" dirty="0" smtClean="0">
                <a:solidFill>
                  <a:schemeClr val="accent6"/>
                </a:solidFill>
              </a:rPr>
              <a:t>Grid and Guides </a:t>
            </a:r>
            <a:r>
              <a:rPr lang="en-US" sz="1200" b="0" dirty="0" smtClean="0">
                <a:solidFill>
                  <a:schemeClr val="accent6"/>
                </a:solidFill>
              </a:rPr>
              <a:t>dialog box, under</a:t>
            </a:r>
            <a:r>
              <a:rPr lang="en-US" sz="1200" b="0" baseline="0" dirty="0" smtClean="0">
                <a:solidFill>
                  <a:schemeClr val="accent6"/>
                </a:solidFill>
              </a:rPr>
              <a:t> </a:t>
            </a:r>
            <a:r>
              <a:rPr lang="en-US" sz="1200" b="1" dirty="0" smtClean="0">
                <a:solidFill>
                  <a:schemeClr val="accent6"/>
                </a:solidFill>
              </a:rPr>
              <a:t>Guide</a:t>
            </a:r>
            <a:r>
              <a:rPr lang="en-US" sz="1200" b="0" dirty="0" smtClean="0">
                <a:solidFill>
                  <a:schemeClr val="accent6"/>
                </a:solidFill>
              </a:rPr>
              <a:t> </a:t>
            </a:r>
            <a:r>
              <a:rPr lang="en-US" sz="1200" b="1" dirty="0" smtClean="0">
                <a:solidFill>
                  <a:schemeClr val="accent6"/>
                </a:solidFill>
              </a:rPr>
              <a:t>settings</a:t>
            </a:r>
            <a:r>
              <a:rPr lang="en-US" sz="1200" b="0" dirty="0" smtClean="0">
                <a:solidFill>
                  <a:schemeClr val="accent6"/>
                </a:solidFill>
              </a:rPr>
              <a:t>, select </a:t>
            </a:r>
            <a:r>
              <a:rPr lang="en-US" sz="1200" b="1" dirty="0" smtClean="0">
                <a:solidFill>
                  <a:schemeClr val="accent6"/>
                </a:solidFill>
              </a:rPr>
              <a:t>Display drawing guides on screen</a:t>
            </a:r>
            <a:r>
              <a:rPr lang="en-US" sz="1200" b="0" dirty="0" smtClean="0">
                <a:solidFill>
                  <a:schemeClr val="accent6"/>
                </a:solidFill>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r>
              <a:rPr lang="en-US" sz="1200" baseline="0" dirty="0" smtClean="0"/>
              <a:t> The spine of the book will be aligned to the vertical drawing guide.</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a:t>
            </a:r>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View</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Show/Hide</a:t>
            </a:r>
            <a:r>
              <a:rPr lang="en-US" sz="1200" kern="1200" dirty="0" smtClean="0">
                <a:solidFill>
                  <a:schemeClr val="tx1"/>
                </a:solidFill>
                <a:latin typeface="+mn-lt"/>
                <a:ea typeface="+mn-ea"/>
                <a:cs typeface="+mn-cs"/>
              </a:rPr>
              <a:t> group, select </a:t>
            </a:r>
            <a:r>
              <a:rPr lang="en-US" sz="1200" b="1" kern="1200" dirty="0" smtClean="0">
                <a:solidFill>
                  <a:schemeClr val="tx1"/>
                </a:solidFill>
                <a:latin typeface="+mn-lt"/>
                <a:ea typeface="+mn-ea"/>
                <a:cs typeface="+mn-cs"/>
              </a:rPr>
              <a:t>Ruler</a:t>
            </a:r>
            <a:r>
              <a:rPr lang="en-US" sz="1200" kern="1200" dirty="0" smtClean="0">
                <a:solidFill>
                  <a:schemeClr val="tx1"/>
                </a:solidFill>
                <a:latin typeface="+mn-lt"/>
                <a:ea typeface="+mn-ea"/>
                <a:cs typeface="+mn-cs"/>
              </a:rPr>
              <a:t>. </a:t>
            </a:r>
            <a:endParaRPr lang="en-US" sz="1200" dirty="0" smtClean="0"/>
          </a:p>
          <a:p>
            <a:pPr marL="228600" lvl="0" indent="-228600">
              <a:buFont typeface="Arial" pitchFamily="34" charset="0"/>
              <a:buNone/>
            </a:pPr>
            <a:endParaRPr lang="en-US" sz="1200" b="1" kern="1200" dirty="0" smtClean="0">
              <a:solidFill>
                <a:schemeClr val="tx1"/>
              </a:solidFill>
              <a:latin typeface="+mn-lt"/>
              <a:ea typeface="+mn-ea"/>
              <a:cs typeface="+mn-cs"/>
            </a:endParaRPr>
          </a:p>
          <a:p>
            <a:pPr marL="228600" lvl="0" indent="-228600">
              <a:buFont typeface="Arial" pitchFamily="34" charset="0"/>
              <a:buNone/>
            </a:pP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first shape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Rounded Rectangle </a:t>
            </a:r>
            <a:r>
              <a:rPr lang="en-US" sz="1200" kern="1200" dirty="0" smtClean="0">
                <a:solidFill>
                  <a:schemeClr val="tx1"/>
                </a:solidFill>
                <a:latin typeface="+mn-lt"/>
                <a:ea typeface="+mn-ea"/>
                <a:cs typeface="+mn-cs"/>
              </a:rPr>
              <a:t>(second option from the left). On the slide, drag to draw a rounded rectangle.</a:t>
            </a:r>
          </a:p>
          <a:p>
            <a:pPr marL="228600" lvl="0" indent="-228600">
              <a:buFont typeface="+mj-lt"/>
              <a:buAutoNum type="arabicPeriod"/>
            </a:pPr>
            <a:r>
              <a:rPr lang="en-US" sz="1200" kern="1200" dirty="0" smtClean="0">
                <a:solidFill>
                  <a:schemeClr val="tx1"/>
                </a:solidFill>
                <a:latin typeface="+mn-lt"/>
                <a:ea typeface="+mn-ea"/>
                <a:cs typeface="+mn-cs"/>
              </a:rPr>
              <a:t>Select the rounded rectangle. 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4.5”</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3.33”</a:t>
            </a:r>
            <a:r>
              <a:rPr lang="en-US" sz="1200" b="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rounded rectangle, d</a:t>
            </a:r>
            <a:r>
              <a:rPr lang="en-US" sz="1200" kern="1200" dirty="0" smtClean="0">
                <a:solidFill>
                  <a:schemeClr val="tx1"/>
                </a:solidFill>
                <a:latin typeface="+mn-lt"/>
                <a:ea typeface="+mn-ea"/>
                <a:cs typeface="+mn-cs"/>
              </a:rPr>
              <a:t>rag the yellow diamond adjustment handle to the left to decrease the amount of rounding on the corners.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Right </a:t>
            </a:r>
            <a:r>
              <a:rPr lang="en-US" sz="1200" kern="1200" dirty="0" smtClean="0">
                <a:solidFill>
                  <a:schemeClr val="tx1"/>
                </a:solidFill>
                <a:latin typeface="+mn-lt"/>
                <a:ea typeface="+mn-ea"/>
                <a:cs typeface="+mn-cs"/>
              </a:rPr>
              <a:t>(first row, fourth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50% </a:t>
            </a:r>
            <a:r>
              <a:rPr lang="en-US" sz="1200" b="0" kern="1200" dirty="0" smtClean="0">
                <a:solidFill>
                  <a:schemeClr val="tx1"/>
                </a:solidFill>
                <a:latin typeface="+mn-lt"/>
                <a:ea typeface="+mn-ea"/>
                <a:cs typeface="+mn-cs"/>
              </a:rPr>
              <a:t>(sixth row, sixth option from the left).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25%</a:t>
            </a:r>
            <a:r>
              <a:rPr lang="en-US" sz="1200"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sixth option from the left).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pane, do the following:</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Circle </a:t>
            </a:r>
            <a:r>
              <a:rPr lang="en-US" sz="1200" b="0" kern="1200" dirty="0" smtClean="0">
                <a:solidFill>
                  <a:schemeClr val="tx1"/>
                </a:solidFill>
                <a:latin typeface="+mn-lt"/>
                <a:ea typeface="+mn-ea"/>
                <a:cs typeface="+mn-cs"/>
              </a:rPr>
              <a:t>(first row, first option from the left)</a:t>
            </a:r>
            <a:r>
              <a:rPr lang="en-US" sz="1200" kern="1200" dirty="0" smtClean="0">
                <a:solidFill>
                  <a:schemeClr val="tx1"/>
                </a:solidFill>
                <a:latin typeface="+mn-lt"/>
                <a:ea typeface="+mn-ea"/>
                <a:cs typeface="+mn-cs"/>
              </a:rPr>
              <a:t>.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 and in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Material</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Standard</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Warm</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Matte </a:t>
            </a:r>
            <a:r>
              <a:rPr lang="en-US" sz="1200" b="0" kern="1200" dirty="0" smtClean="0">
                <a:solidFill>
                  <a:schemeClr val="tx1"/>
                </a:solidFill>
                <a:latin typeface="+mn-lt"/>
                <a:ea typeface="+mn-ea"/>
                <a:cs typeface="+mn-cs"/>
              </a:rPr>
              <a:t>(second option from the left)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Lighting</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Neutral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Three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Point </a:t>
            </a:r>
            <a:r>
              <a:rPr lang="en-US" sz="1200" b="0" kern="1200" dirty="0" smtClean="0">
                <a:solidFill>
                  <a:schemeClr val="tx1"/>
                </a:solidFill>
                <a:latin typeface="+mn-lt"/>
                <a:ea typeface="+mn-ea"/>
                <a:cs typeface="+mn-cs"/>
              </a:rPr>
              <a:t>(first row, first option from the left)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rounded rectangle until the left edge is against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b="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second shape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duplicate rectangle until</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0.73”</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Black, Text 1</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(first row, second option from the left).</a:t>
            </a:r>
            <a:endParaRPr lang="en-US" sz="1200" kern="1200" dirty="0" smtClean="0">
              <a:solidFill>
                <a:schemeClr val="tx1"/>
              </a:solidFill>
              <a:latin typeface="+mn-lt"/>
              <a:ea typeface="+mn-ea"/>
              <a:cs typeface="+mn-cs"/>
            </a:endParaRP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a:t>
            </a:r>
            <a:r>
              <a:rPr lang="en-US" sz="1200" b="1" kern="1200" dirty="0" smtClean="0">
                <a:solidFill>
                  <a:schemeClr val="tx1"/>
                </a:solidFill>
                <a:latin typeface="+mn-lt"/>
                <a:ea typeface="+mn-ea"/>
                <a:cs typeface="+mn-cs"/>
              </a:rPr>
              <a:t> 50%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Black, Text 1 </a:t>
            </a:r>
            <a:r>
              <a:rPr lang="en-US" sz="1200" b="0" kern="1200" baseline="0" dirty="0" smtClean="0">
                <a:solidFill>
                  <a:schemeClr val="tx1"/>
                </a:solidFill>
                <a:latin typeface="+mn-lt"/>
                <a:ea typeface="+mn-ea"/>
                <a:cs typeface="+mn-cs"/>
              </a:rPr>
              <a:t>(first row, second option from the left).</a:t>
            </a:r>
            <a:endParaRPr lang="en-US" sz="1200" kern="1200" dirty="0" smtClean="0">
              <a:solidFill>
                <a:schemeClr val="tx1"/>
              </a:solidFill>
              <a:latin typeface="+mn-lt"/>
              <a:ea typeface="+mn-ea"/>
              <a:cs typeface="+mn-cs"/>
            </a:endParaRP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3-D Format</a:t>
            </a:r>
            <a:r>
              <a:rPr lang="en-US" sz="1200" kern="1200" dirty="0" smtClean="0">
                <a:solidFill>
                  <a:schemeClr val="tx1"/>
                </a:solidFill>
                <a:latin typeface="+mn-lt"/>
                <a:ea typeface="+mn-ea"/>
                <a:cs typeface="+mn-cs"/>
              </a:rPr>
              <a:t> pane, 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the button next</a:t>
            </a:r>
            <a:r>
              <a:rPr lang="en-US" sz="1200" kern="1200" baseline="0" dirty="0" smtClean="0">
                <a:solidFill>
                  <a:schemeClr val="tx1"/>
                </a:solidFill>
                <a:latin typeface="+mn-lt"/>
                <a:ea typeface="+mn-ea"/>
                <a:cs typeface="+mn-cs"/>
              </a:rPr>
              <a: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None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third shape (first small rectangle</a:t>
            </a:r>
            <a:r>
              <a:rPr lang="en-US" sz="1200" kern="1200" baseline="0" dirty="0" smtClean="0">
                <a:solidFill>
                  <a:schemeClr val="tx1"/>
                </a:solidFill>
                <a:latin typeface="+mn-lt"/>
                <a:ea typeface="+mn-ea"/>
                <a:cs typeface="+mn-cs"/>
              </a:rPr>
              <a:t> on the book spine)</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Select the first, larger rectangle on the slide.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 </a:t>
            </a:r>
            <a:r>
              <a:rPr lang="en-US" sz="1200" kern="1200" dirty="0" smtClean="0">
                <a:solidFill>
                  <a:schemeClr val="tx1"/>
                </a:solidFill>
                <a:latin typeface="+mn-lt"/>
                <a:ea typeface="+mn-ea"/>
                <a:cs typeface="+mn-cs"/>
              </a:rPr>
              <a:t>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Select the third, duplicate rectangle.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tools,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0.08”</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0.73”</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Diagonal </a:t>
            </a:r>
            <a:r>
              <a:rPr lang="en-US" sz="1200" kern="1200" dirty="0" smtClean="0">
                <a:solidFill>
                  <a:schemeClr val="tx1"/>
                </a:solidFill>
                <a:latin typeface="+mn-lt"/>
                <a:ea typeface="+mn-ea"/>
                <a:cs typeface="+mn-cs"/>
              </a:rPr>
              <a:t>(first row, third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3-D Format</a:t>
            </a:r>
            <a:r>
              <a:rPr lang="en-US" sz="1200" kern="1200" dirty="0" smtClean="0">
                <a:solidFill>
                  <a:schemeClr val="tx1"/>
                </a:solidFill>
                <a:latin typeface="+mn-lt"/>
                <a:ea typeface="+mn-ea"/>
                <a:cs typeface="+mn-cs"/>
              </a:rPr>
              <a:t> pane, do the following:</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b="0" kern="1200" dirty="0" smtClean="0">
                <a:solidFill>
                  <a:schemeClr val="tx1"/>
                </a:solidFill>
                <a:latin typeface="+mn-lt"/>
                <a:ea typeface="+mn-ea"/>
                <a:cs typeface="+mn-cs"/>
              </a:rPr>
              <a:t>,</a:t>
            </a:r>
            <a:r>
              <a:rPr lang="en-US" sz="1200" b="0" kern="1200" baseline="0" dirty="0" smtClean="0">
                <a:solidFill>
                  <a:schemeClr val="tx1"/>
                </a:solidFill>
                <a:latin typeface="+mn-lt"/>
                <a:ea typeface="+mn-ea"/>
                <a:cs typeface="+mn-cs"/>
              </a:rPr>
              <a:t> and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Lighting</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Neutral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Soft </a:t>
            </a:r>
            <a:r>
              <a:rPr lang="en-US" sz="1200" b="0" kern="1200" dirty="0" smtClean="0">
                <a:solidFill>
                  <a:schemeClr val="tx1"/>
                </a:solidFill>
                <a:latin typeface="+mn-lt"/>
                <a:ea typeface="+mn-ea"/>
                <a:cs typeface="+mn-cs"/>
              </a:rPr>
              <a:t>(first row, third option from the left)</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rest of the shapes (other small rectangles</a:t>
            </a:r>
            <a:r>
              <a:rPr lang="en-US" sz="1200" kern="1200" baseline="0" dirty="0" smtClean="0">
                <a:solidFill>
                  <a:schemeClr val="tx1"/>
                </a:solidFill>
                <a:latin typeface="+mn-lt"/>
                <a:ea typeface="+mn-ea"/>
                <a:cs typeface="+mn-cs"/>
              </a:rPr>
              <a:t> on the book spine)</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Select the third, smaller rectangle.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 Repeat this process for a total of four thin, rounded rectangles. </a:t>
            </a:r>
          </a:p>
          <a:p>
            <a:pPr marL="228600" lvl="0" indent="-228600">
              <a:buFont typeface="+mj-lt"/>
              <a:buAutoNum type="arabicPeriod"/>
            </a:pPr>
            <a:r>
              <a:rPr lang="en-US" sz="1200" kern="1200" dirty="0" smtClean="0">
                <a:solidFill>
                  <a:schemeClr val="tx1"/>
                </a:solidFill>
                <a:latin typeface="+mn-lt"/>
                <a:ea typeface="+mn-ea"/>
                <a:cs typeface="+mn-cs"/>
              </a:rPr>
              <a:t>To position the four thin, rounded rectangles on the book spine, do the following:</a:t>
            </a:r>
          </a:p>
          <a:p>
            <a:pPr marL="685800" lvl="1" indent="-228600">
              <a:buFont typeface="Arial" pitchFamily="34" charset="0"/>
              <a:buChar char="•"/>
            </a:pPr>
            <a:r>
              <a:rPr lang="en-US" sz="1200" kern="1200" dirty="0" smtClean="0">
                <a:solidFill>
                  <a:schemeClr val="tx1"/>
                </a:solidFill>
                <a:latin typeface="+mn-lt"/>
                <a:ea typeface="+mn-ea"/>
                <a:cs typeface="+mn-cs"/>
              </a:rPr>
              <a:t>Drag the first rectangle 1.75” above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second rectangle 0.75” above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third rectangle 0.75” below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fourth rectangle 1.75” below the horizontal drawing guide, with the left edge touching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All</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 </a:t>
            </a:r>
            <a:r>
              <a:rPr lang="en-US" sz="1200" kern="1200" dirty="0" smtClean="0">
                <a:solidFill>
                  <a:schemeClr val="tx1"/>
                </a:solidFill>
                <a:latin typeface="+mn-lt"/>
                <a:ea typeface="+mn-ea"/>
                <a:cs typeface="+mn-cs"/>
              </a:rPr>
              <a:t>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Selection Pane</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Selection</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Visibility</a:t>
            </a:r>
            <a:r>
              <a:rPr lang="en-US" sz="1200" kern="1200" dirty="0" smtClean="0">
                <a:solidFill>
                  <a:schemeClr val="tx1"/>
                </a:solidFill>
                <a:latin typeface="+mn-lt"/>
                <a:ea typeface="+mn-ea"/>
                <a:cs typeface="+mn-cs"/>
              </a:rPr>
              <a:t> pane, double-click the group to edit the name, and then enter </a:t>
            </a:r>
            <a:r>
              <a:rPr lang="en-US" sz="1200" b="1" kern="1200" dirty="0" smtClean="0">
                <a:solidFill>
                  <a:schemeClr val="tx1"/>
                </a:solidFill>
                <a:latin typeface="+mn-lt"/>
                <a:ea typeface="+mn-ea"/>
                <a:cs typeface="+mn-cs"/>
              </a:rPr>
              <a:t>Book cover</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baseline="0" dirty="0" smtClean="0"/>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To reproduce the first shape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pages</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Rounded Rectangle </a:t>
            </a:r>
            <a:r>
              <a:rPr lang="en-US" sz="1200" kern="1200" dirty="0" smtClean="0">
                <a:solidFill>
                  <a:schemeClr val="tx1"/>
                </a:solidFill>
                <a:latin typeface="+mn-lt"/>
                <a:ea typeface="+mn-ea"/>
                <a:cs typeface="+mn-cs"/>
              </a:rPr>
              <a:t>(second option from the left). On the slide, drag to draw a rounded rectangle.</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4.5”</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3.33”</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rounded rectangle, drag the yellow diamond adjustment handle to the left to decrease</a:t>
            </a:r>
            <a:r>
              <a:rPr lang="en-US" sz="1200" kern="1200" baseline="0" dirty="0" smtClean="0">
                <a:solidFill>
                  <a:schemeClr val="tx1"/>
                </a:solidFill>
                <a:latin typeface="+mn-lt"/>
                <a:ea typeface="+mn-ea"/>
                <a:cs typeface="+mn-cs"/>
              </a:rPr>
              <a:t> the amount of rounding on the corners.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50%</a:t>
            </a:r>
            <a:r>
              <a:rPr lang="en-US" sz="1200" kern="1200" dirty="0" smtClean="0">
                <a:solidFill>
                  <a:schemeClr val="tx1"/>
                </a:solidFill>
                <a:latin typeface="+mn-lt"/>
                <a:ea typeface="+mn-ea"/>
                <a:cs typeface="+mn-cs"/>
              </a:rPr>
              <a:t> (sixth row, sixth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25%</a:t>
            </a:r>
            <a:r>
              <a:rPr lang="en-US" sz="1200" kern="1200" dirty="0" smtClean="0">
                <a:solidFill>
                  <a:schemeClr val="tx1"/>
                </a:solidFill>
                <a:latin typeface="+mn-lt"/>
                <a:ea typeface="+mn-ea"/>
                <a:cs typeface="+mn-cs"/>
              </a:rPr>
              <a:t> (fifth row, sixth option from the</a:t>
            </a:r>
            <a:r>
              <a:rPr lang="en-US" sz="1200" kern="1200" baseline="0" dirty="0" smtClean="0">
                <a:solidFill>
                  <a:schemeClr val="tx1"/>
                </a:solidFill>
                <a:latin typeface="+mn-lt"/>
                <a:ea typeface="+mn-ea"/>
                <a:cs typeface="+mn-cs"/>
              </a:rPr>
              <a:t> left).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 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is against the vertical guideline.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b="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second shape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pages</a:t>
            </a:r>
            <a:r>
              <a:rPr lang="en-US" sz="1200" kern="1200" baseline="0" dirty="0" smtClean="0">
                <a:solidFill>
                  <a:schemeClr val="tx1"/>
                </a:solidFill>
                <a:latin typeface="+mn-lt"/>
                <a:ea typeface="+mn-ea"/>
                <a:cs typeface="+mn-cs"/>
              </a:rPr>
              <a:t> 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Rectangle </a:t>
            </a:r>
            <a:r>
              <a:rPr lang="en-US" sz="1200" kern="1200" dirty="0" smtClean="0">
                <a:solidFill>
                  <a:schemeClr val="tx1"/>
                </a:solidFill>
                <a:latin typeface="+mn-lt"/>
                <a:ea typeface="+mn-ea"/>
                <a:cs typeface="+mn-cs"/>
              </a:rPr>
              <a:t>(first option from the left). On the slide, drag to draw a rectangle. </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4.33”</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3.15”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five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35%</a:t>
            </a:r>
            <a:r>
              <a:rPr lang="en-US" sz="1200" kern="1200" dirty="0" smtClean="0">
                <a:solidFill>
                  <a:schemeClr val="tx1"/>
                </a:solidFill>
                <a:latin typeface="+mn-lt"/>
                <a:ea typeface="+mn-ea"/>
                <a:cs typeface="+mn-cs"/>
              </a:rPr>
              <a:t> (fifth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5% </a:t>
            </a:r>
            <a:r>
              <a:rPr lang="en-US" sz="1200" kern="1200" dirty="0" smtClean="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5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in the left pane.</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 the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pane, click the button next to </a:t>
            </a:r>
            <a:r>
              <a:rPr lang="en-US" sz="1200" b="1" kern="1200" dirty="0" smtClean="0">
                <a:solidFill>
                  <a:schemeClr val="tx1"/>
                </a:solidFill>
                <a:latin typeface="+mn-lt"/>
                <a:ea typeface="+mn-ea"/>
                <a:cs typeface="+mn-cs"/>
              </a:rPr>
              <a:t>Presets</a:t>
            </a:r>
            <a:r>
              <a:rPr lang="en-US" sz="1200" kern="1200" dirty="0" smtClean="0">
                <a:solidFill>
                  <a:schemeClr val="tx1"/>
                </a:solidFill>
                <a:latin typeface="+mn-lt"/>
                <a:ea typeface="+mn-ea"/>
                <a:cs typeface="+mn-cs"/>
              </a:rPr>
              <a:t>, under </a:t>
            </a:r>
            <a:r>
              <a:rPr lang="en-US" sz="1200" b="1" kern="1200" dirty="0" smtClean="0">
                <a:solidFill>
                  <a:schemeClr val="tx1"/>
                </a:solidFill>
                <a:latin typeface="+mn-lt"/>
                <a:ea typeface="+mn-ea"/>
                <a:cs typeface="+mn-cs"/>
              </a:rPr>
              <a:t>Outer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(second row, first option from the left),</a:t>
            </a:r>
            <a:r>
              <a:rPr lang="en-US" sz="1200" kern="1200" baseline="0" dirty="0" smtClean="0">
                <a:solidFill>
                  <a:schemeClr val="tx1"/>
                </a:solidFill>
                <a:latin typeface="+mn-lt"/>
                <a:ea typeface="+mn-ea"/>
                <a:cs typeface="+mn-cs"/>
              </a:rPr>
              <a:t> and then</a:t>
            </a:r>
            <a:r>
              <a:rPr lang="en-US" sz="1200" kern="1200" dirty="0" smtClean="0">
                <a:solidFill>
                  <a:schemeClr val="tx1"/>
                </a:solidFill>
                <a:latin typeface="+mn-lt"/>
                <a:ea typeface="+mn-ea"/>
                <a:cs typeface="+mn-cs"/>
              </a:rPr>
              <a:t>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60%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touches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a:t>
            </a:r>
            <a:r>
              <a:rPr lang="en-US" sz="1200" b="1" kern="1200" dirty="0" smtClean="0">
                <a:solidFill>
                  <a:schemeClr val="tx1"/>
                </a:solidFill>
                <a:latin typeface="+mn-lt"/>
                <a:ea typeface="+mn-ea"/>
                <a:cs typeface="+mn-cs"/>
              </a:rPr>
              <a:t>e Home</a:t>
            </a:r>
            <a:r>
              <a:rPr lang="en-US" sz="1200" kern="1200" dirty="0" smtClean="0">
                <a:solidFill>
                  <a:schemeClr val="tx1"/>
                </a:solidFill>
                <a:latin typeface="+mn-lt"/>
                <a:ea typeface="+mn-ea"/>
                <a:cs typeface="+mn-cs"/>
              </a:rPr>
              <a:t> tab, in th</a:t>
            </a:r>
            <a:r>
              <a:rPr lang="en-US" sz="1200" b="1" kern="1200" dirty="0" smtClean="0">
                <a:solidFill>
                  <a:schemeClr val="tx1"/>
                </a:solidFill>
                <a:latin typeface="+mn-lt"/>
                <a:ea typeface="+mn-ea"/>
                <a:cs typeface="+mn-cs"/>
              </a:rPr>
              <a:t>e 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a:t>
            </a:r>
            <a:r>
              <a:rPr lang="en-US" sz="1200" b="1" kern="1200" dirty="0" smtClean="0">
                <a:solidFill>
                  <a:schemeClr val="tx1"/>
                </a:solidFill>
                <a:latin typeface="+mn-lt"/>
                <a:ea typeface="+mn-ea"/>
                <a:cs typeface="+mn-cs"/>
              </a:rPr>
              <a:t> 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a:t>
            </a:r>
            <a:r>
              <a:rPr lang="en-US" sz="1200" b="1" i="0" kern="1200" baseline="0" dirty="0" smtClean="0">
                <a:solidFill>
                  <a:schemeClr val="tx1"/>
                </a:solidFill>
                <a:latin typeface="+mn-lt"/>
                <a:ea typeface="+mn-ea"/>
                <a:cs typeface="+mn-cs"/>
              </a:rPr>
              <a:t> Slide</a:t>
            </a:r>
            <a:r>
              <a:rPr lang="en-US" sz="1200" b="0" i="0" kern="1200" baseline="0" dirty="0" smtClean="0">
                <a:solidFill>
                  <a:schemeClr val="tx1"/>
                </a:solidFill>
                <a:latin typeface="+mn-lt"/>
                <a:ea typeface="+mn-ea"/>
                <a:cs typeface="+mn-cs"/>
              </a:rPr>
              <a:t>.</a:t>
            </a:r>
            <a:endParaRPr lang="en-US" sz="1200" b="1" i="0" kern="1200" dirty="0" smtClean="0">
              <a:solidFill>
                <a:schemeClr val="tx1"/>
              </a:solidFill>
              <a:latin typeface="+mn-lt"/>
              <a:ea typeface="+mn-ea"/>
              <a:cs typeface="+mn-cs"/>
            </a:endParaRP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Press and hold CTRL, and then 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select the rectangle and the rounded rectangle </a:t>
            </a:r>
            <a:r>
              <a:rPr lang="en-US" sz="1200" i="0" kern="1200" dirty="0" smtClean="0">
                <a:solidFill>
                  <a:schemeClr val="tx1"/>
                </a:solidFill>
                <a:latin typeface="+mn-lt"/>
                <a:ea typeface="+mn-ea"/>
                <a:cs typeface="+mn-cs"/>
              </a:rPr>
              <a:t>to the left of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double-click the new group to edit the name, and then enter </a:t>
            </a:r>
            <a:r>
              <a:rPr lang="en-US" sz="1200" b="1" kern="1200" dirty="0" smtClean="0">
                <a:solidFill>
                  <a:schemeClr val="tx1"/>
                </a:solidFill>
                <a:latin typeface="+mn-lt"/>
                <a:ea typeface="+mn-ea"/>
                <a:cs typeface="+mn-cs"/>
              </a:rPr>
              <a:t>Inside-left pages</a:t>
            </a:r>
            <a:r>
              <a:rPr lang="en-US" sz="1200" kern="1200" dirty="0" smtClean="0">
                <a:solidFill>
                  <a:schemeClr val="tx1"/>
                </a:solidFill>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solidFill>
                <a:schemeClr val="accent6">
                  <a:lumMod val="75000"/>
                </a:schemeClr>
              </a:solidFill>
            </a:endParaRPr>
          </a:p>
          <a:p>
            <a:pPr marL="685800" marR="0" lvl="1" indent="-22860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solidFill>
                <a:schemeClr val="accent6">
                  <a:lumMod val="75000"/>
                </a:schemeClr>
              </a:solidFill>
            </a:endParaRP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Visibility</a:t>
            </a:r>
            <a:r>
              <a:rPr lang="en-US" sz="1200" kern="1200" dirty="0" smtClean="0">
                <a:solidFill>
                  <a:schemeClr val="tx1"/>
                </a:solidFill>
                <a:latin typeface="+mn-lt"/>
                <a:ea typeface="+mn-ea"/>
                <a:cs typeface="+mn-cs"/>
              </a:rPr>
              <a:t> pane, select the </a:t>
            </a:r>
            <a:r>
              <a:rPr lang="en-US" sz="1200" b="1" kern="1200" dirty="0" smtClean="0">
                <a:solidFill>
                  <a:schemeClr val="tx1"/>
                </a:solidFill>
                <a:latin typeface="+mn-lt"/>
                <a:ea typeface="+mn-ea"/>
                <a:cs typeface="+mn-cs"/>
              </a:rPr>
              <a:t>Inside-left pages </a:t>
            </a:r>
            <a:r>
              <a:rPr lang="en-US" sz="1200" b="0" kern="1200" dirty="0" smtClean="0">
                <a:solidFill>
                  <a:schemeClr val="tx1"/>
                </a:solidFill>
                <a:latin typeface="+mn-lt"/>
                <a:ea typeface="+mn-ea"/>
                <a:cs typeface="+mn-cs"/>
              </a:rPr>
              <a:t>group. </a:t>
            </a:r>
            <a:endParaRPr lang="en-US" sz="1200" b="1"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Rotate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More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Options</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under </a:t>
            </a:r>
            <a:r>
              <a:rPr lang="en-US" sz="1200" b="1" kern="1200" dirty="0" smtClean="0">
                <a:solidFill>
                  <a:schemeClr val="tx1"/>
                </a:solidFill>
                <a:latin typeface="+mn-lt"/>
                <a:ea typeface="+mn-ea"/>
                <a:cs typeface="+mn-cs"/>
              </a:rPr>
              <a:t>Size and rotation</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b="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double-click the new group to edit the name, and then enter </a:t>
            </a:r>
            <a:r>
              <a:rPr lang="en-US" sz="1200" b="1" kern="1200" dirty="0" smtClean="0">
                <a:solidFill>
                  <a:schemeClr val="tx1"/>
                </a:solidFill>
                <a:latin typeface="+mn-lt"/>
                <a:ea typeface="+mn-ea"/>
                <a:cs typeface="+mn-cs"/>
              </a:rPr>
              <a:t>Inside-right pages</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a:t>
            </a:r>
            <a:r>
              <a:rPr lang="en-US" sz="1200" b="1" i="0" kern="1200" baseline="0" dirty="0" smtClean="0">
                <a:solidFill>
                  <a:schemeClr val="tx1"/>
                </a:solidFill>
                <a:latin typeface="+mn-lt"/>
                <a:ea typeface="+mn-ea"/>
                <a:cs typeface="+mn-cs"/>
              </a:rPr>
              <a:t> to Slide</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mj-lt"/>
              <a:buAutoNum type="arabicPeriod"/>
            </a:pPr>
            <a:r>
              <a:rPr lang="en-US" sz="1200" b="0" i="0" kern="1200" dirty="0" smtClean="0">
                <a:solidFill>
                  <a:schemeClr val="tx1"/>
                </a:solidFill>
                <a:latin typeface="+mn-lt"/>
                <a:ea typeface="+mn-ea"/>
                <a:cs typeface="+mn-cs"/>
              </a:rPr>
              <a:t>Click</a:t>
            </a:r>
            <a:r>
              <a:rPr lang="en-US" sz="1200" b="0" i="1"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indent="-228600">
              <a:buFont typeface="+mj-lt"/>
              <a:buNone/>
            </a:pPr>
            <a:r>
              <a:rPr lang="en-US" sz="1200" kern="1200" dirty="0" smtClean="0">
                <a:solidFill>
                  <a:schemeClr val="tx1"/>
                </a:solidFill>
                <a:latin typeface="+mn-lt"/>
                <a:ea typeface="+mn-ea"/>
                <a:cs typeface="+mn-cs"/>
              </a:rPr>
              <a:t> </a:t>
            </a: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effects in the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 Box</a:t>
            </a:r>
            <a:r>
              <a:rPr lang="en-US" sz="1200" kern="1200" dirty="0" smtClean="0">
                <a:solidFill>
                  <a:schemeClr val="tx1"/>
                </a:solidFill>
                <a:latin typeface="+mn-lt"/>
                <a:ea typeface="+mn-ea"/>
                <a:cs typeface="+mn-cs"/>
              </a:rPr>
              <a:t>, and then on the slide, drag to draw a text box. </a:t>
            </a:r>
          </a:p>
          <a:p>
            <a:pPr marL="228600" lvl="0" indent="-228600">
              <a:buFont typeface="+mj-lt"/>
              <a:buAutoNum type="arabicPeriod"/>
            </a:pPr>
            <a:r>
              <a:rPr lang="en-US" sz="1200" kern="1200" dirty="0" smtClean="0">
                <a:solidFill>
                  <a:schemeClr val="tx1"/>
                </a:solidFill>
                <a:latin typeface="+mn-lt"/>
                <a:ea typeface="+mn-ea"/>
                <a:cs typeface="+mn-cs"/>
              </a:rPr>
              <a:t>Enter text in the text box, </a:t>
            </a:r>
            <a:r>
              <a:rPr lang="en-US" sz="1200" kern="1200" baseline="0" dirty="0" smtClean="0">
                <a:solidFill>
                  <a:schemeClr val="tx1"/>
                </a:solidFill>
                <a:latin typeface="+mn-lt"/>
                <a:ea typeface="+mn-ea"/>
                <a:cs typeface="+mn-cs"/>
              </a:rPr>
              <a:t>and then</a:t>
            </a:r>
            <a:r>
              <a:rPr lang="en-US" sz="1200" kern="1200" dirty="0" smtClean="0">
                <a:solidFill>
                  <a:schemeClr val="tx1"/>
                </a:solidFill>
                <a:latin typeface="+mn-lt"/>
                <a:ea typeface="+mn-ea"/>
                <a:cs typeface="+mn-cs"/>
              </a:rPr>
              <a:t> select the text. (</a:t>
            </a:r>
            <a:r>
              <a:rPr lang="en-US" sz="1200" b="1" kern="1200" dirty="0" smtClean="0">
                <a:solidFill>
                  <a:schemeClr val="tx1"/>
                </a:solidFill>
                <a:latin typeface="+mn-lt"/>
                <a:ea typeface="+mn-ea"/>
                <a:cs typeface="+mn-cs"/>
              </a:rPr>
              <a:t>Note: </a:t>
            </a:r>
            <a:r>
              <a:rPr lang="en-US" sz="1200" kern="1200" dirty="0" smtClean="0">
                <a:solidFill>
                  <a:schemeClr val="tx1"/>
                </a:solidFill>
                <a:latin typeface="+mn-lt"/>
                <a:ea typeface="+mn-ea"/>
                <a:cs typeface="+mn-cs"/>
              </a:rPr>
              <a:t>To</a:t>
            </a:r>
            <a:r>
              <a:rPr lang="en-US" sz="1200" kern="1200" baseline="0" dirty="0" smtClean="0">
                <a:solidFill>
                  <a:schemeClr val="tx1"/>
                </a:solidFill>
                <a:latin typeface="+mn-lt"/>
                <a:ea typeface="+mn-ea"/>
                <a:cs typeface="+mn-cs"/>
              </a:rPr>
              <a:t> reproduce the example above, enter </a:t>
            </a:r>
            <a:r>
              <a:rPr lang="en-US" sz="1200" b="1" kern="1200" baseline="0" dirty="0" smtClean="0">
                <a:solidFill>
                  <a:schemeClr val="tx1"/>
                </a:solidFill>
                <a:latin typeface="+mn-lt"/>
                <a:ea typeface="+mn-ea"/>
                <a:cs typeface="+mn-cs"/>
              </a:rPr>
              <a:t>Introduction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Vivaldi</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Paragraph</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Center </a:t>
            </a:r>
            <a:r>
              <a:rPr lang="en-US" sz="1200" kern="1200" dirty="0" smtClean="0">
                <a:solidFill>
                  <a:schemeClr val="tx1"/>
                </a:solidFill>
                <a:latin typeface="+mn-lt"/>
                <a:ea typeface="+mn-ea"/>
                <a:cs typeface="+mn-cs"/>
              </a:rPr>
              <a:t>to center the text in the text box.</a:t>
            </a:r>
          </a:p>
          <a:p>
            <a:pPr marL="228600" lvl="0" indent="-228600">
              <a:buFont typeface="+mj-lt"/>
              <a:buAutoNum type="arabicPeriod"/>
            </a:pPr>
            <a:r>
              <a:rPr lang="en-US" sz="1200" kern="1200" dirty="0" smtClean="0">
                <a:solidFill>
                  <a:schemeClr val="tx1"/>
                </a:solidFill>
                <a:latin typeface="+mn-lt"/>
                <a:ea typeface="+mn-ea"/>
                <a:cs typeface="+mn-cs"/>
              </a:rPr>
              <a:t>On the slide, drag the text box until the left edge of the text is 1” to the right of the vertical drawing guide and the bottom edge of the text is 0.5” above the horizontal drawing guide. </a:t>
            </a:r>
            <a:endParaRPr lang="en-US" sz="1200" i="1"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 in the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Lines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 </a:t>
            </a:r>
            <a:r>
              <a:rPr lang="en-US" sz="1200" b="0" kern="1200" dirty="0" smtClean="0">
                <a:solidFill>
                  <a:schemeClr val="tx1"/>
                </a:solidFill>
                <a:latin typeface="+mn-lt"/>
                <a:ea typeface="+mn-ea"/>
                <a:cs typeface="+mn-cs"/>
              </a:rPr>
              <a:t>(first</a:t>
            </a:r>
            <a:r>
              <a:rPr lang="en-US" sz="1200" b="0" kern="1200" baseline="0" dirty="0" smtClean="0">
                <a:solidFill>
                  <a:schemeClr val="tx1"/>
                </a:solidFill>
                <a:latin typeface="+mn-lt"/>
                <a:ea typeface="+mn-ea"/>
                <a:cs typeface="+mn-cs"/>
              </a:rPr>
              <a:t> option from the left)</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 the slide, press and hold SHIFT, and then drag to draw a straight, vertical line.</a:t>
            </a:r>
          </a:p>
          <a:p>
            <a:pPr marL="228600" lvl="0" indent="-228600">
              <a:buFont typeface="+mj-lt"/>
              <a:buAutoNum type="arabicPeriod"/>
            </a:pPr>
            <a:r>
              <a:rPr lang="en-US" sz="1200" kern="1200" dirty="0" smtClean="0">
                <a:solidFill>
                  <a:schemeClr val="tx1"/>
                </a:solidFill>
                <a:latin typeface="+mn-lt"/>
                <a:ea typeface="+mn-ea"/>
                <a:cs typeface="+mn-cs"/>
              </a:rPr>
              <a:t>Select the line.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4.32”</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Shape Styles</a:t>
            </a:r>
            <a:r>
              <a:rPr lang="en-US" sz="1200" kern="1200" dirty="0" smtClean="0">
                <a:solidFill>
                  <a:schemeClr val="tx1"/>
                </a:solidFill>
                <a:latin typeface="+mn-lt"/>
                <a:ea typeface="+mn-ea"/>
                <a:cs typeface="+mn-cs"/>
              </a:rPr>
              <a:t> group, click the arrow next to </a:t>
            </a:r>
            <a:r>
              <a:rPr lang="en-US" sz="1200" b="1" kern="1200" dirty="0" smtClean="0">
                <a:solidFill>
                  <a:schemeClr val="tx1"/>
                </a:solidFill>
                <a:latin typeface="+mn-lt"/>
                <a:ea typeface="+mn-ea"/>
                <a:cs typeface="+mn-cs"/>
              </a:rPr>
              <a:t>Shape Outline</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15%</a:t>
            </a:r>
            <a:r>
              <a:rPr lang="en-US" sz="1200" kern="1200" dirty="0" smtClean="0">
                <a:solidFill>
                  <a:schemeClr val="tx1"/>
                </a:solidFill>
                <a:latin typeface="+mn-lt"/>
                <a:ea typeface="+mn-ea"/>
                <a:cs typeface="+mn-cs"/>
              </a:rPr>
              <a:t> (third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 Repeat this process for a total of six lines.</a:t>
            </a:r>
          </a:p>
          <a:p>
            <a:pPr marL="228600" lvl="0" indent="-228600">
              <a:buFont typeface="+mj-lt"/>
              <a:buAutoNum type="arabicPeriod"/>
            </a:pPr>
            <a:r>
              <a:rPr lang="en-US" sz="1200" kern="1200" dirty="0" smtClean="0">
                <a:solidFill>
                  <a:schemeClr val="tx1"/>
                </a:solidFill>
                <a:latin typeface="+mn-lt"/>
                <a:ea typeface="+mn-ea"/>
                <a:cs typeface="+mn-cs"/>
              </a:rPr>
              <a:t>On the slide, drag the six lines until they are bunched together in a dense group, no wider than 0.5”.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b="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a:t>
            </a:r>
            <a:r>
              <a:rPr lang="en-US" sz="1200" kern="1200" dirty="0" smtClean="0">
                <a:solidFill>
                  <a:schemeClr val="tx1"/>
                </a:solidFill>
                <a:latin typeface="+mn-lt"/>
                <a:ea typeface="+mn-ea"/>
                <a:cs typeface="+mn-cs"/>
              </a:rPr>
              <a:t> select all six straight connectors (lines).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a:t>
            </a:r>
            <a:r>
              <a:rPr lang="en-US" sz="1200" b="1" i="0" kern="1200" baseline="0" dirty="0" smtClean="0">
                <a:solidFill>
                  <a:schemeClr val="tx1"/>
                </a:solidFill>
                <a:latin typeface="+mn-lt"/>
                <a:ea typeface="+mn-ea"/>
                <a:cs typeface="+mn-cs"/>
              </a:rPr>
              <a:t> Selected Objects</a:t>
            </a:r>
            <a:r>
              <a:rPr lang="en-US" sz="1200" i="0" kern="1200" baseline="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Distribute Horizontally</a:t>
            </a:r>
            <a:r>
              <a:rPr lang="en-US" sz="1200" i="0" kern="1200" baseline="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b="1" kern="1200" dirty="0" smtClean="0">
                <a:solidFill>
                  <a:schemeClr val="tx1"/>
                </a:solidFill>
                <a:latin typeface="+mn-lt"/>
                <a:ea typeface="+mn-ea"/>
                <a:cs typeface="+mn-cs"/>
              </a:rPr>
              <a:t> Align Middle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drag the</a:t>
            </a:r>
            <a:r>
              <a:rPr lang="en-US" sz="1200" kern="1200" dirty="0" smtClean="0">
                <a:solidFill>
                  <a:schemeClr val="tx1"/>
                </a:solidFill>
                <a:latin typeface="+mn-lt"/>
                <a:ea typeface="+mn-ea"/>
                <a:cs typeface="+mn-cs"/>
              </a:rPr>
              <a:t> group of lines until the right edge of the group of lines is touching the right edge of the white rectangle </a:t>
            </a:r>
            <a:r>
              <a:rPr lang="en-US" sz="1200" i="0" kern="1200" dirty="0" smtClean="0">
                <a:solidFill>
                  <a:schemeClr val="tx1"/>
                </a:solidFill>
                <a:latin typeface="+mn-lt"/>
                <a:ea typeface="+mn-ea"/>
                <a:cs typeface="+mn-cs"/>
              </a:rPr>
              <a:t>to the right</a:t>
            </a:r>
            <a:r>
              <a:rPr lang="en-US" sz="1200" i="0" kern="1200" baseline="0" dirty="0" smtClean="0">
                <a:solidFill>
                  <a:schemeClr val="tx1"/>
                </a:solidFill>
                <a:latin typeface="+mn-lt"/>
                <a:ea typeface="+mn-ea"/>
                <a:cs typeface="+mn-cs"/>
              </a:rPr>
              <a:t> of the vertical drawing guide</a:t>
            </a:r>
            <a:r>
              <a:rPr lang="en-US" sz="1200" i="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a:t>
            </a:r>
            <a:r>
              <a:rPr lang="en-US" sz="1200" kern="1200" baseline="0" dirty="0" smtClean="0">
                <a:solidFill>
                  <a:schemeClr val="tx1"/>
                </a:solidFill>
                <a:latin typeface="+mn-lt"/>
                <a:ea typeface="+mn-ea"/>
                <a:cs typeface="+mn-cs"/>
              </a:rPr>
              <a:t>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a:t>
            </a:r>
            <a:r>
              <a:rPr lang="en-US" sz="1200" kern="1200" dirty="0" smtClean="0">
                <a:solidFill>
                  <a:schemeClr val="tx1"/>
                </a:solidFill>
                <a:latin typeface="+mn-lt"/>
                <a:ea typeface="+mn-ea"/>
                <a:cs typeface="+mn-cs"/>
              </a:rPr>
              <a:t> select the group of lines, the text box, and the </a:t>
            </a:r>
            <a:r>
              <a:rPr lang="en-US" sz="1200" b="1" kern="1200" dirty="0" smtClean="0">
                <a:solidFill>
                  <a:schemeClr val="tx1"/>
                </a:solidFill>
                <a:latin typeface="+mn-lt"/>
                <a:ea typeface="+mn-ea"/>
                <a:cs typeface="+mn-cs"/>
              </a:rPr>
              <a:t>Inside-right pages </a:t>
            </a:r>
            <a:r>
              <a:rPr lang="en-US" sz="1200" kern="1200" dirty="0" smtClean="0">
                <a:solidFill>
                  <a:schemeClr val="tx1"/>
                </a:solidFill>
                <a:latin typeface="+mn-lt"/>
                <a:ea typeface="+mn-ea"/>
                <a:cs typeface="+mn-cs"/>
              </a:rPr>
              <a:t>group.</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b="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pane, double-click the new group to edit the name, and then enter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smtClean="0"/>
          </a:p>
          <a:p>
            <a:pPr marL="342900" marR="0" indent="-342900" algn="l" defTabSz="914400" rtl="0" eaLnBrk="1" fontAlgn="auto" latinLnBrk="0" hangingPunct="1">
              <a:lnSpc>
                <a:spcPct val="100000"/>
              </a:lnSpc>
              <a:spcBef>
                <a:spcPts val="0"/>
              </a:spcBef>
              <a:spcAft>
                <a:spcPts val="0"/>
              </a:spcAft>
              <a:buClrTx/>
              <a:buSzTx/>
              <a:buFont typeface="+mj-lt"/>
              <a:buNone/>
              <a:tabLst/>
              <a:defRPr/>
            </a:pPr>
            <a:endParaRPr lang="en-US" sz="1200" b="1" i="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Book cover </a:t>
            </a:r>
            <a:r>
              <a:rPr lang="en-US" sz="1200" baseline="0" dirty="0" smtClean="0">
                <a:solidFill>
                  <a:schemeClr val="accent6"/>
                </a:solidFill>
              </a:rPr>
              <a:t>group. 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 </a:t>
            </a:r>
            <a:r>
              <a:rPr lang="en-US" sz="1200" b="1" baseline="0" dirty="0" smtClean="0">
                <a:solidFill>
                  <a:schemeClr val="accent6"/>
                </a:solidFill>
              </a:rPr>
              <a:t>Bring to Front</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pages </a:t>
            </a:r>
            <a:r>
              <a:rPr lang="en-US" sz="1200" baseline="0" dirty="0" smtClean="0">
                <a:solidFill>
                  <a:schemeClr val="accent6"/>
                </a:solidFill>
              </a:rPr>
              <a:t>group. 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 </a:t>
            </a:r>
            <a:r>
              <a:rPr lang="en-US" sz="1200" b="1" baseline="0" dirty="0" smtClean="0">
                <a:solidFill>
                  <a:schemeClr val="accent6"/>
                </a:solidFill>
              </a:rPr>
              <a:t>Bring</a:t>
            </a:r>
            <a:r>
              <a:rPr lang="en-US" sz="1200" baseline="0" dirty="0" smtClean="0">
                <a:solidFill>
                  <a:schemeClr val="accent6"/>
                </a:solidFill>
              </a:rPr>
              <a:t> </a:t>
            </a:r>
            <a:r>
              <a:rPr lang="en-US" sz="1200" b="1" baseline="0" dirty="0" smtClean="0">
                <a:solidFill>
                  <a:schemeClr val="accent6"/>
                </a:solidFill>
              </a:rPr>
              <a:t>Forward</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Animations</a:t>
            </a:r>
            <a:r>
              <a:rPr lang="en-US" sz="1200" baseline="0" dirty="0" smtClean="0">
                <a:solidFill>
                  <a:schemeClr val="accent6"/>
                </a:solidFill>
              </a:rPr>
              <a:t> group, click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Book cover </a:t>
            </a:r>
            <a:r>
              <a:rPr lang="en-US" sz="1200" baseline="0" dirty="0" smtClean="0">
                <a:solidFill>
                  <a:schemeClr val="accent6"/>
                </a:solidFill>
              </a:rPr>
              <a:t>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lvl="1" indent="-228600">
              <a:buFont typeface="+mj-lt"/>
              <a:buAutoNum type="arabicPeriod"/>
            </a:pPr>
            <a:r>
              <a:rPr lang="en-US" sz="1200" baseline="0" dirty="0" smtClean="0">
                <a:solidFill>
                  <a:schemeClr val="accent6"/>
                </a:solidFill>
              </a:rPr>
              <a:t>Click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point to </a:t>
            </a:r>
            <a:r>
              <a:rPr lang="en-US" sz="1200" b="1" baseline="0" dirty="0" smtClean="0">
                <a:solidFill>
                  <a:schemeClr val="accent6"/>
                </a:solidFill>
              </a:rPr>
              <a:t>Exit</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Exit</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Collapse</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animation effect, and then under </a:t>
            </a:r>
            <a:r>
              <a:rPr lang="en-US" sz="1200" b="1" baseline="0" dirty="0" smtClean="0">
                <a:solidFill>
                  <a:schemeClr val="accent6"/>
                </a:solidFill>
              </a:rPr>
              <a:t>Modify: Collapse</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With</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To</a:t>
            </a:r>
            <a:r>
              <a:rPr lang="en-US" sz="1200" baseline="0" dirty="0" smtClean="0">
                <a:solidFill>
                  <a:schemeClr val="accent6"/>
                </a:solidFill>
              </a:rPr>
              <a:t> </a:t>
            </a:r>
            <a:r>
              <a:rPr lang="en-US" sz="1200" b="1" baseline="0" dirty="0" smtClean="0">
                <a:solidFill>
                  <a:schemeClr val="accent6"/>
                </a:solidFill>
              </a:rPr>
              <a:t>Left</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pages </a:t>
            </a:r>
            <a:r>
              <a:rPr lang="en-US" sz="1200" baseline="0" dirty="0" smtClean="0">
                <a:solidFill>
                  <a:schemeClr val="accent6"/>
                </a:solidFill>
              </a:rPr>
              <a:t>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lvl="1" indent="-228600">
              <a:buFont typeface="+mj-lt"/>
              <a:buAutoNum type="arabicPeriod"/>
            </a:pPr>
            <a:r>
              <a:rPr lang="en-US" sz="1200" baseline="0" dirty="0" smtClean="0">
                <a:solidFill>
                  <a:schemeClr val="accent6"/>
                </a:solidFill>
              </a:rPr>
              <a:t>Click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point to </a:t>
            </a:r>
            <a:r>
              <a:rPr lang="en-US" sz="1200" b="1" baseline="0" dirty="0" smtClean="0">
                <a:solidFill>
                  <a:schemeClr val="accent6"/>
                </a:solidFill>
              </a:rPr>
              <a:t>Entrance</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Entrance</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Stretch</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second animation effect, and then under </a:t>
            </a:r>
            <a:r>
              <a:rPr lang="en-US" sz="1200" b="1" baseline="0" dirty="0" smtClean="0">
                <a:solidFill>
                  <a:schemeClr val="accent6"/>
                </a:solidFill>
              </a:rPr>
              <a:t>Modify: Stretch</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After</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From</a:t>
            </a:r>
            <a:r>
              <a:rPr lang="en-US" sz="1200" baseline="0" dirty="0" smtClean="0">
                <a:solidFill>
                  <a:schemeClr val="accent6"/>
                </a:solidFill>
              </a:rPr>
              <a:t> </a:t>
            </a:r>
            <a:r>
              <a:rPr lang="en-US" sz="1200" b="1" baseline="0" dirty="0" smtClean="0">
                <a:solidFill>
                  <a:schemeClr val="accent6"/>
                </a:solidFill>
              </a:rPr>
              <a:t>Right</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 </a:t>
            </a:r>
          </a:p>
          <a:p>
            <a:pPr marL="685800" lvl="1" indent="-228600">
              <a:buFont typeface="+mj-lt"/>
              <a:buNone/>
            </a:pPr>
            <a:endParaRPr lang="en-US" sz="1200" baseline="0" dirty="0" smtClean="0">
              <a:solidFill>
                <a:schemeClr val="accent6"/>
              </a:solidFill>
            </a:endParaRPr>
          </a:p>
          <a:p>
            <a:pPr marL="685800" lvl="1" indent="-228600">
              <a:buFont typeface="+mj-lt"/>
              <a:buNone/>
            </a:pPr>
            <a:endParaRPr lang="en-US" sz="1200" baseline="0" dirty="0" smtClean="0"/>
          </a:p>
          <a:p>
            <a:r>
              <a:rPr lang="en-US" sz="1200" b="0" baseline="0" dirty="0" smtClean="0"/>
              <a:t>To reproduce the background effects on this slide, do the following:</a:t>
            </a:r>
          </a:p>
          <a:p>
            <a:pPr marL="228600" lvl="0" indent="-228600">
              <a:buFont typeface="+mj-lt"/>
              <a:buAutoNum type="arabicPeriod"/>
            </a:pPr>
            <a:r>
              <a:rPr lang="en-US" sz="1200" kern="1200" dirty="0" smtClean="0">
                <a:solidFill>
                  <a:schemeClr val="tx1"/>
                </a:solidFill>
                <a:ea typeface="+mn-ea"/>
                <a:cs typeface="+mn-cs"/>
              </a:rPr>
              <a:t>Right-click the slide background area, and then click </a:t>
            </a:r>
            <a:r>
              <a:rPr lang="en-US" sz="1200" b="1" kern="1200" dirty="0" smtClean="0">
                <a:solidFill>
                  <a:schemeClr val="tx1"/>
                </a:solidFill>
                <a:ea typeface="+mn-ea"/>
                <a:cs typeface="+mn-cs"/>
              </a:rPr>
              <a:t>Format Background</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Format Background </a:t>
            </a:r>
            <a:r>
              <a:rPr lang="en-US" sz="1200" kern="1200" dirty="0" smtClean="0">
                <a:solidFill>
                  <a:schemeClr val="tx1"/>
                </a:solidFill>
                <a:ea typeface="+mn-ea"/>
                <a:cs typeface="+mn-cs"/>
              </a:rPr>
              <a:t>dialog box, click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in the left pane, select </a:t>
            </a:r>
            <a:r>
              <a:rPr lang="en-US" sz="1200" b="1" kern="1200" dirty="0" smtClean="0">
                <a:solidFill>
                  <a:schemeClr val="tx1"/>
                </a:solidFill>
                <a:ea typeface="+mn-ea"/>
                <a:cs typeface="+mn-cs"/>
              </a:rPr>
              <a:t>Gradient fill</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pane, and then do the following:</a:t>
            </a:r>
          </a:p>
          <a:p>
            <a:pPr marL="685800" lvl="1"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Type</a:t>
            </a:r>
            <a:r>
              <a:rPr lang="en-US" sz="1200" kern="1200" dirty="0" smtClean="0">
                <a:solidFill>
                  <a:schemeClr val="tx1"/>
                </a:solidFill>
                <a:ea typeface="+mn-ea"/>
                <a:cs typeface="+mn-cs"/>
              </a:rPr>
              <a:t> list, select </a:t>
            </a:r>
            <a:r>
              <a:rPr lang="en-US" sz="1200" b="1" kern="1200" dirty="0" smtClean="0">
                <a:solidFill>
                  <a:schemeClr val="tx1"/>
                </a:solidFill>
                <a:ea typeface="+mn-ea"/>
                <a:cs typeface="+mn-cs"/>
              </a:rPr>
              <a:t>Linear</a:t>
            </a:r>
            <a:r>
              <a:rPr lang="en-US" sz="1200" kern="1200" dirty="0" smtClean="0">
                <a:solidFill>
                  <a:schemeClr val="tx1"/>
                </a:solidFill>
                <a:ea typeface="+mn-ea"/>
                <a:cs typeface="+mn-cs"/>
              </a:rPr>
              <a:t>.</a:t>
            </a:r>
          </a:p>
          <a:p>
            <a:pPr marL="685800" lvl="1"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Direction</a:t>
            </a:r>
            <a:r>
              <a:rPr lang="en-US" sz="1200" kern="1200" dirty="0" smtClean="0">
                <a:solidFill>
                  <a:schemeClr val="tx1"/>
                </a:solidFill>
                <a:ea typeface="+mn-ea"/>
                <a:cs typeface="+mn-cs"/>
              </a:rPr>
              <a:t>, and then click </a:t>
            </a:r>
            <a:r>
              <a:rPr lang="en-US" sz="1200" b="1" kern="1200" dirty="0" smtClean="0">
                <a:solidFill>
                  <a:schemeClr val="tx1"/>
                </a:solidFill>
                <a:ea typeface="+mn-ea"/>
                <a:cs typeface="+mn-cs"/>
              </a:rPr>
              <a:t>Linear Down </a:t>
            </a:r>
            <a:r>
              <a:rPr lang="en-US" sz="1200" kern="1200" dirty="0" smtClean="0">
                <a:solidFill>
                  <a:schemeClr val="tx1"/>
                </a:solidFill>
                <a:ea typeface="+mn-ea"/>
                <a:cs typeface="+mn-cs"/>
              </a:rPr>
              <a:t>(first </a:t>
            </a:r>
            <a:r>
              <a:rPr lang="en-US" sz="1200" kern="1200" baseline="0" dirty="0" smtClean="0">
                <a:solidFill>
                  <a:schemeClr val="tx1"/>
                </a:solidFill>
                <a:ea typeface="+mn-ea"/>
                <a:cs typeface="+mn-cs"/>
              </a:rPr>
              <a:t>row, </a:t>
            </a:r>
            <a:r>
              <a:rPr lang="en-US" sz="1200" kern="1200" dirty="0" smtClean="0">
                <a:solidFill>
                  <a:schemeClr val="tx1"/>
                </a:solidFill>
                <a:ea typeface="+mn-ea"/>
                <a:cs typeface="+mn-cs"/>
              </a:rPr>
              <a:t>second option from the left).</a:t>
            </a:r>
          </a:p>
          <a:p>
            <a:pPr marL="685800" lvl="1" indent="-228600">
              <a:buFont typeface="Arial" pitchFamily="34" charset="0"/>
              <a:buChar char="•"/>
            </a:pPr>
            <a:r>
              <a:rPr lang="en-US" sz="1200" kern="1200" dirty="0" smtClean="0">
                <a:solidFill>
                  <a:schemeClr val="tx1"/>
                </a:solidFill>
                <a:ea typeface="+mn-ea"/>
                <a:cs typeface="+mn-cs"/>
              </a:rPr>
              <a:t>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click </a:t>
            </a:r>
            <a:r>
              <a:rPr lang="en-US" sz="1200" b="1" kern="1200" dirty="0" smtClean="0">
                <a:solidFill>
                  <a:schemeClr val="tx1"/>
                </a:solidFill>
                <a:ea typeface="+mn-ea"/>
                <a:cs typeface="+mn-cs"/>
              </a:rPr>
              <a:t>Add</a:t>
            </a:r>
            <a:r>
              <a:rPr lang="en-US" sz="1200" b="0" kern="1200" dirty="0" smtClean="0">
                <a:solidFill>
                  <a:schemeClr val="tx1"/>
                </a:solidFill>
                <a:ea typeface="+mn-ea"/>
                <a:cs typeface="+mn-cs"/>
              </a:rPr>
              <a:t> or </a:t>
            </a:r>
            <a:r>
              <a:rPr lang="en-US" sz="1200" b="1" kern="1200" dirty="0" smtClean="0">
                <a:solidFill>
                  <a:schemeClr val="tx1"/>
                </a:solidFill>
                <a:ea typeface="+mn-ea"/>
                <a:cs typeface="+mn-cs"/>
              </a:rPr>
              <a:t>Remove</a:t>
            </a:r>
            <a:r>
              <a:rPr lang="en-US" sz="1200" kern="1200" dirty="0" smtClean="0">
                <a:solidFill>
                  <a:schemeClr val="tx1"/>
                </a:solidFill>
                <a:ea typeface="+mn-ea"/>
                <a:cs typeface="+mn-cs"/>
              </a:rPr>
              <a:t> until two stops appear in the drop-down list.</a:t>
            </a:r>
          </a:p>
          <a:p>
            <a:pPr marL="228600" lvl="0" indent="-228600">
              <a:buFont typeface="+mj-lt"/>
              <a:buAutoNum type="arabicPeriod"/>
            </a:pPr>
            <a:r>
              <a:rPr lang="en-US" sz="1200" kern="1200" dirty="0" smtClean="0">
                <a:solidFill>
                  <a:schemeClr val="tx1"/>
                </a:solidFill>
                <a:ea typeface="+mn-ea"/>
                <a:cs typeface="+mn-cs"/>
              </a:rPr>
              <a:t>Also 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ea typeface="+mn-ea"/>
                <a:cs typeface="+mn-cs"/>
              </a:rPr>
              <a:t>Select </a:t>
            </a:r>
            <a:r>
              <a:rPr lang="en-US" sz="1200" b="1" kern="1200" dirty="0" smtClean="0">
                <a:solidFill>
                  <a:schemeClr val="tx1"/>
                </a:solidFill>
                <a:ea typeface="+mn-ea"/>
                <a:cs typeface="+mn-cs"/>
              </a:rPr>
              <a:t>Stop 1 </a:t>
            </a:r>
            <a:r>
              <a:rPr lang="en-US" sz="1200" kern="1200" dirty="0" smtClean="0">
                <a:solidFill>
                  <a:schemeClr val="tx1"/>
                </a:solidFill>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Stop 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63%</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kern="1200" dirty="0" smtClean="0">
                <a:solidFill>
                  <a:schemeClr val="tx1"/>
                </a:solidFill>
                <a:ea typeface="+mn-ea"/>
                <a:cs typeface="+mn-cs"/>
              </a:rPr>
              <a:t>, and then under </a:t>
            </a:r>
            <a:r>
              <a:rPr lang="en-US" sz="1200" b="1" kern="1200" dirty="0" smtClean="0">
                <a:solidFill>
                  <a:schemeClr val="tx1"/>
                </a:solidFill>
                <a:ea typeface="+mn-ea"/>
                <a:cs typeface="+mn-cs"/>
              </a:rPr>
              <a:t>Theme Colors </a:t>
            </a:r>
            <a:r>
              <a:rPr lang="en-US" sz="1200" kern="1200" dirty="0" smtClean="0">
                <a:solidFill>
                  <a:schemeClr val="tx1"/>
                </a:solidFill>
                <a:ea typeface="+mn-ea"/>
                <a:cs typeface="+mn-cs"/>
              </a:rPr>
              <a:t>click </a:t>
            </a:r>
            <a:r>
              <a:rPr lang="en-US" sz="1200" b="1" kern="1200" dirty="0" smtClean="0">
                <a:solidFill>
                  <a:schemeClr val="tx1"/>
                </a:solidFill>
                <a:ea typeface="+mn-ea"/>
                <a:cs typeface="+mn-cs"/>
              </a:rPr>
              <a:t>Black, Text </a:t>
            </a:r>
            <a:r>
              <a:rPr lang="en-US" sz="1200" b="1" kern="1200" baseline="0" dirty="0" smtClean="0">
                <a:solidFill>
                  <a:schemeClr val="tx1"/>
                </a:solidFill>
                <a:ea typeface="+mn-ea"/>
                <a:cs typeface="+mn-cs"/>
              </a:rPr>
              <a:t>1 </a:t>
            </a:r>
            <a:r>
              <a:rPr lang="en-US" sz="1200" b="0" kern="1200" dirty="0" smtClean="0">
                <a:solidFill>
                  <a:schemeClr val="tx1"/>
                </a:solidFill>
                <a:ea typeface="+mn-ea"/>
                <a:cs typeface="+mn-cs"/>
              </a:rPr>
              <a:t>(first row, second option from the left).</a:t>
            </a:r>
            <a:endParaRPr lang="en-US" sz="1200" kern="1200" dirty="0" smtClean="0">
              <a:solidFill>
                <a:schemeClr val="tx1"/>
              </a:solidFill>
              <a:ea typeface="+mn-ea"/>
              <a:cs typeface="+mn-cs"/>
            </a:endParaRPr>
          </a:p>
          <a:p>
            <a:pPr marL="685800" lvl="1" indent="-228600">
              <a:buFont typeface="Arial" pitchFamily="34" charset="0"/>
              <a:buChar char="•"/>
            </a:pPr>
            <a:r>
              <a:rPr lang="en-US" sz="1200" kern="1200" dirty="0" smtClean="0">
                <a:solidFill>
                  <a:schemeClr val="tx1"/>
                </a:solidFill>
                <a:ea typeface="+mn-ea"/>
                <a:cs typeface="+mn-cs"/>
              </a:rPr>
              <a:t>Select </a:t>
            </a:r>
            <a:r>
              <a:rPr lang="en-US" sz="1200" b="1" kern="1200" dirty="0" smtClean="0">
                <a:solidFill>
                  <a:schemeClr val="tx1"/>
                </a:solidFill>
                <a:ea typeface="+mn-ea"/>
                <a:cs typeface="+mn-cs"/>
              </a:rPr>
              <a:t>Stop 2 </a:t>
            </a:r>
            <a:r>
              <a:rPr lang="en-US" sz="1200" kern="1200" dirty="0" smtClean="0">
                <a:solidFill>
                  <a:schemeClr val="tx1"/>
                </a:solidFill>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Stop 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100%</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b="0" kern="1200" baseline="0" dirty="0" smtClean="0">
                <a:solidFill>
                  <a:schemeClr val="tx1"/>
                </a:solidFill>
                <a:ea typeface="+mn-ea"/>
                <a:cs typeface="+mn-cs"/>
              </a:rPr>
              <a:t> list, </a:t>
            </a:r>
            <a:r>
              <a:rPr lang="en-US" sz="1200" kern="1200" dirty="0" smtClean="0">
                <a:solidFill>
                  <a:schemeClr val="tx1"/>
                </a:solidFill>
                <a:ea typeface="+mn-ea"/>
                <a:cs typeface="+mn-cs"/>
              </a:rPr>
              <a:t>and then under </a:t>
            </a:r>
            <a:r>
              <a:rPr lang="en-US" sz="1200" b="1" kern="1200" dirty="0" smtClean="0">
                <a:solidFill>
                  <a:schemeClr val="tx1"/>
                </a:solidFill>
                <a:ea typeface="+mn-ea"/>
                <a:cs typeface="+mn-cs"/>
              </a:rPr>
              <a:t>Theme Colors </a:t>
            </a:r>
            <a:r>
              <a:rPr lang="en-US" sz="1200" kern="1200" dirty="0" smtClean="0">
                <a:solidFill>
                  <a:schemeClr val="tx1"/>
                </a:solidFill>
                <a:ea typeface="+mn-ea"/>
                <a:cs typeface="+mn-cs"/>
              </a:rPr>
              <a:t>click</a:t>
            </a:r>
            <a:r>
              <a:rPr lang="en-US" sz="1200" b="0" kern="1200" baseline="0" dirty="0" smtClean="0">
                <a:solidFill>
                  <a:schemeClr val="tx1"/>
                </a:solidFill>
                <a:ea typeface="+mn-ea"/>
                <a:cs typeface="+mn-cs"/>
              </a:rPr>
              <a:t> </a:t>
            </a:r>
            <a:r>
              <a:rPr lang="en-US" sz="1200" b="1" baseline="0" dirty="0" smtClean="0"/>
              <a:t>Black, Text 1, Lighter 50% </a:t>
            </a:r>
            <a:r>
              <a:rPr lang="en-US" sz="1200" b="0" baseline="0" dirty="0" smtClean="0"/>
              <a:t>(second row, second option from the left</a:t>
            </a:r>
            <a:r>
              <a:rPr lang="en-US" sz="1200" b="0" dirty="0" smtClean="0"/>
              <a:t>).</a:t>
            </a:r>
            <a:endParaRPr lang="en-US" sz="1200" b="0" kern="1200" dirty="0" smtClean="0">
              <a:solidFill>
                <a:schemeClr val="tx1"/>
              </a:solidFill>
              <a:ea typeface="+mn-ea"/>
              <a:cs typeface="+mn-cs"/>
            </a:endParaRPr>
          </a:p>
          <a:p>
            <a:endParaRPr lang="en-US" sz="1200" b="0" baseline="0" dirty="0" smtClean="0"/>
          </a:p>
        </p:txBody>
      </p:sp>
      <p:sp>
        <p:nvSpPr>
          <p:cNvPr id="6" name="Slide Image Placeholder 5"/>
          <p:cNvSpPr>
            <a:spLocks noGrp="1" noRot="1" noChangeAspect="1"/>
          </p:cNvSpPr>
          <p:nvPr>
            <p:ph type="sldImg"/>
          </p:nvPr>
        </p:nvSpPr>
        <p:spPr>
          <a:xfrm>
            <a:off x="533400" y="460375"/>
            <a:ext cx="2433638" cy="1825625"/>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Custom animation effects: page turns in open book</a:t>
            </a:r>
          </a:p>
          <a:p>
            <a:r>
              <a:rPr lang="en-US" sz="1400" kern="1200" dirty="0" smtClean="0">
                <a:solidFill>
                  <a:schemeClr val="tx1"/>
                </a:solidFill>
                <a:latin typeface="+mn-lt"/>
                <a:ea typeface="+mn-ea"/>
                <a:cs typeface="+mn-cs"/>
              </a:rPr>
              <a:t>(Difficult)</a:t>
            </a:r>
          </a:p>
          <a:p>
            <a:endParaRPr lang="en-US" sz="1200" dirty="0" smtClean="0"/>
          </a:p>
          <a:p>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Tip: </a:t>
            </a:r>
            <a:r>
              <a:rPr lang="en-US" sz="1200" baseline="0" dirty="0" smtClean="0"/>
              <a:t>Y</a:t>
            </a:r>
            <a:r>
              <a:rPr lang="en-US" sz="1200" b="0" baseline="0" dirty="0" smtClean="0"/>
              <a:t>ou will need to use drawing guides and the ruler to position the objects on this slide. </a:t>
            </a:r>
            <a:r>
              <a:rPr lang="en-US" sz="1200" b="0" kern="1200" dirty="0" smtClean="0">
                <a:solidFill>
                  <a:schemeClr val="tx1"/>
                </a:solidFill>
                <a:latin typeface="+mn-lt"/>
                <a:ea typeface="+mn-ea"/>
                <a:cs typeface="+mn-cs"/>
              </a:rPr>
              <a:t>For</a:t>
            </a:r>
            <a:r>
              <a:rPr lang="en-US" sz="1200" b="0" kern="1200" baseline="0" dirty="0" smtClean="0">
                <a:solidFill>
                  <a:schemeClr val="tx1"/>
                </a:solidFill>
                <a:latin typeface="+mn-lt"/>
                <a:ea typeface="+mn-ea"/>
                <a:cs typeface="+mn-cs"/>
              </a:rPr>
              <a:t> instructions on animating an opening book cover, refer to the previous slide (</a:t>
            </a:r>
            <a:r>
              <a:rPr lang="en-US" sz="1200" b="1" kern="1200" baseline="0" dirty="0" smtClean="0">
                <a:solidFill>
                  <a:schemeClr val="tx1"/>
                </a:solidFill>
                <a:latin typeface="+mn-lt"/>
                <a:ea typeface="+mn-ea"/>
                <a:cs typeface="+mn-cs"/>
              </a:rPr>
              <a:t>Custom animation effects: open book</a:t>
            </a:r>
            <a:r>
              <a:rPr lang="en-US" sz="1200" b="0" kern="1200" baseline="0" dirty="0" smtClean="0">
                <a:solidFill>
                  <a:schemeClr val="tx1"/>
                </a:solidFill>
                <a:latin typeface="+mn-lt"/>
                <a:ea typeface="+mn-ea"/>
                <a:cs typeface="+mn-cs"/>
              </a:rPr>
              <a:t>) for instructions.</a:t>
            </a:r>
            <a:endParaRPr lang="en-US"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t>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dirty="0" smtClean="0"/>
              <a:t>To display the drawing guides and the ruler,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a:t>
            </a:r>
            <a:r>
              <a:rPr lang="en-US" sz="1200" b="0" dirty="0" smtClean="0">
                <a:solidFill>
                  <a:schemeClr val="accent6"/>
                </a:solidFill>
              </a:rPr>
              <a:t>ight-click the slide background area, </a:t>
            </a:r>
            <a:r>
              <a:rPr lang="en-US" sz="1200" b="0" baseline="0" dirty="0" smtClean="0">
                <a:solidFill>
                  <a:schemeClr val="accent6"/>
                </a:solidFill>
              </a:rPr>
              <a:t>and then </a:t>
            </a:r>
            <a:r>
              <a:rPr lang="en-US" sz="1200" b="0" dirty="0" smtClean="0">
                <a:solidFill>
                  <a:schemeClr val="accent6"/>
                </a:solidFill>
              </a:rPr>
              <a:t>click </a:t>
            </a:r>
            <a:r>
              <a:rPr lang="en-US" sz="1200" b="1" dirty="0" smtClean="0">
                <a:solidFill>
                  <a:schemeClr val="accent6"/>
                </a:solidFill>
              </a:rPr>
              <a:t>Grid and Guides</a:t>
            </a:r>
            <a:r>
              <a:rPr lang="en-US" sz="1200" b="0" dirty="0" smtClean="0">
                <a:solidFill>
                  <a:schemeClr val="accent6"/>
                </a:solidFill>
              </a:rPr>
              <a:t>.</a:t>
            </a:r>
            <a:r>
              <a:rPr lang="en-US" sz="1200" b="1" baseline="0" dirty="0" smtClean="0">
                <a:solidFill>
                  <a:schemeClr val="accent6"/>
                </a:solidFill>
              </a:rPr>
              <a:t> </a:t>
            </a:r>
            <a:r>
              <a:rPr lang="en-US" sz="1200" b="0" dirty="0" smtClean="0">
                <a:solidFill>
                  <a:schemeClr val="accent6"/>
                </a:solidFill>
              </a:rPr>
              <a:t>In the </a:t>
            </a:r>
            <a:r>
              <a:rPr lang="en-US" sz="1200" b="1" dirty="0" smtClean="0">
                <a:solidFill>
                  <a:schemeClr val="accent6"/>
                </a:solidFill>
              </a:rPr>
              <a:t>Grid and Guides </a:t>
            </a:r>
            <a:r>
              <a:rPr lang="en-US" sz="1200" b="0" dirty="0" smtClean="0">
                <a:solidFill>
                  <a:schemeClr val="accent6"/>
                </a:solidFill>
              </a:rPr>
              <a:t>dialog box, under</a:t>
            </a:r>
            <a:r>
              <a:rPr lang="en-US" sz="1200" b="0" baseline="0" dirty="0" smtClean="0">
                <a:solidFill>
                  <a:schemeClr val="accent6"/>
                </a:solidFill>
              </a:rPr>
              <a:t> </a:t>
            </a:r>
            <a:r>
              <a:rPr lang="en-US" sz="1200" b="1" dirty="0" smtClean="0">
                <a:solidFill>
                  <a:schemeClr val="accent6"/>
                </a:solidFill>
              </a:rPr>
              <a:t>Guide</a:t>
            </a:r>
            <a:r>
              <a:rPr lang="en-US" sz="1200" b="0" dirty="0" smtClean="0">
                <a:solidFill>
                  <a:schemeClr val="accent6"/>
                </a:solidFill>
              </a:rPr>
              <a:t> </a:t>
            </a:r>
            <a:r>
              <a:rPr lang="en-US" sz="1200" b="1" dirty="0" smtClean="0">
                <a:solidFill>
                  <a:schemeClr val="accent6"/>
                </a:solidFill>
              </a:rPr>
              <a:t>settings</a:t>
            </a:r>
            <a:r>
              <a:rPr lang="en-US" sz="1200" b="0" dirty="0" smtClean="0">
                <a:solidFill>
                  <a:schemeClr val="accent6"/>
                </a:solidFill>
              </a:rPr>
              <a:t>, select </a:t>
            </a:r>
            <a:r>
              <a:rPr lang="en-US" sz="1200" b="1" dirty="0" smtClean="0">
                <a:solidFill>
                  <a:schemeClr val="accent6"/>
                </a:solidFill>
              </a:rPr>
              <a:t>Display drawing guides on screen</a:t>
            </a:r>
            <a:r>
              <a:rPr lang="en-US" sz="1200" b="0" dirty="0" smtClean="0">
                <a:solidFill>
                  <a:schemeClr val="accent6"/>
                </a:solidFill>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r>
              <a:rPr lang="en-US" sz="1200" baseline="0" dirty="0" smtClean="0"/>
              <a:t> The spine of the book will be aligned to the vertical drawing guide.</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a:t>
            </a:r>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View</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Show/Hide</a:t>
            </a:r>
            <a:r>
              <a:rPr lang="en-US" sz="1200" kern="1200" dirty="0" smtClean="0">
                <a:solidFill>
                  <a:schemeClr val="tx1"/>
                </a:solidFill>
                <a:latin typeface="+mn-lt"/>
                <a:ea typeface="+mn-ea"/>
                <a:cs typeface="+mn-cs"/>
              </a:rPr>
              <a:t> group, select </a:t>
            </a:r>
            <a:r>
              <a:rPr lang="en-US" sz="1200" b="1" kern="1200" dirty="0" smtClean="0">
                <a:solidFill>
                  <a:schemeClr val="tx1"/>
                </a:solidFill>
                <a:latin typeface="+mn-lt"/>
                <a:ea typeface="+mn-ea"/>
                <a:cs typeface="+mn-cs"/>
              </a:rPr>
              <a:t>Ruler</a:t>
            </a:r>
            <a:r>
              <a:rPr lang="en-US" sz="1200" kern="1200" dirty="0" smtClean="0">
                <a:solidFill>
                  <a:schemeClr val="tx1"/>
                </a:solidFill>
                <a:latin typeface="+mn-lt"/>
                <a:ea typeface="+mn-ea"/>
                <a:cs typeface="+mn-cs"/>
              </a:rPr>
              <a:t>. </a:t>
            </a:r>
            <a:endParaRPr lang="en-US" sz="1200" dirty="0" smtClean="0"/>
          </a:p>
          <a:p>
            <a:endParaRPr lang="en-US" sz="1200" baseline="0" dirty="0" smtClean="0"/>
          </a:p>
          <a:p>
            <a:endParaRPr lang="en-US" sz="1200" baseline="0" dirty="0" smtClean="0"/>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Inside-left page 1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Rounded Rectangle </a:t>
            </a:r>
            <a:r>
              <a:rPr lang="en-US" sz="1200" kern="1200" dirty="0" smtClean="0">
                <a:solidFill>
                  <a:schemeClr val="tx1"/>
                </a:solidFill>
                <a:latin typeface="+mn-lt"/>
                <a:ea typeface="+mn-ea"/>
                <a:cs typeface="+mn-cs"/>
              </a:rPr>
              <a:t>(second option from the left). On the slide, drag to draw a rounded rectangle.</a:t>
            </a:r>
          </a:p>
          <a:p>
            <a:pPr marL="228600" lvl="0" indent="-228600">
              <a:buFont typeface="+mj-lt"/>
              <a:buAutoNum type="arabicPeriod"/>
            </a:pPr>
            <a:r>
              <a:rPr lang="en-US" sz="1200" kern="1200" dirty="0" smtClean="0">
                <a:solidFill>
                  <a:schemeClr val="tx1"/>
                </a:solidFill>
                <a:latin typeface="+mn-lt"/>
                <a:ea typeface="+mn-ea"/>
                <a:cs typeface="+mn-cs"/>
              </a:rPr>
              <a:t>Select the rounded</a:t>
            </a:r>
            <a:r>
              <a:rPr lang="en-US" sz="1200" kern="1200" baseline="0" dirty="0" smtClean="0">
                <a:solidFill>
                  <a:schemeClr val="tx1"/>
                </a:solidFill>
                <a:latin typeface="+mn-lt"/>
                <a:ea typeface="+mn-ea"/>
                <a:cs typeface="+mn-cs"/>
              </a:rPr>
              <a:t> rectangle.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4.5”</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3.33”</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rounded rectangle, drag the yellow diamond adjustment handle to the left to reduce the amount of rounding on the corners.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a:t>
            </a:r>
            <a:r>
              <a:rPr lang="en-US" sz="1200" kern="1200" baseline="0" dirty="0" smtClean="0">
                <a:solidFill>
                  <a:schemeClr val="tx1"/>
                </a:solidFill>
                <a:latin typeface="+mn-lt"/>
                <a:ea typeface="+mn-ea"/>
                <a:cs typeface="+mn-cs"/>
              </a:rPr>
              <a:t> corner of the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b="1" kern="1200" baseline="0" dirty="0" smtClean="0">
                <a:solidFill>
                  <a:schemeClr val="tx1"/>
                </a:solidFill>
                <a:latin typeface="+mn-lt"/>
                <a:ea typeface="+mn-ea"/>
                <a:cs typeface="+mn-cs"/>
              </a:rPr>
              <a:t> Colors </a:t>
            </a:r>
            <a:r>
              <a:rPr lang="en-US" sz="1200" kern="1200" baseline="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50%</a:t>
            </a:r>
            <a:r>
              <a:rPr lang="en-US" sz="1200" kern="1200" dirty="0" smtClean="0">
                <a:solidFill>
                  <a:schemeClr val="tx1"/>
                </a:solidFill>
                <a:latin typeface="+mn-lt"/>
                <a:ea typeface="+mn-ea"/>
                <a:cs typeface="+mn-cs"/>
              </a:rPr>
              <a:t> (sixth row, sixth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b="1" kern="1200" baseline="0" dirty="0" smtClean="0">
                <a:solidFill>
                  <a:schemeClr val="tx1"/>
                </a:solidFill>
                <a:latin typeface="+mn-lt"/>
                <a:ea typeface="+mn-ea"/>
                <a:cs typeface="+mn-cs"/>
              </a:rPr>
              <a:t>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Red Accent 2, Darker 25%</a:t>
            </a:r>
            <a:r>
              <a:rPr lang="en-US" sz="1200" kern="1200" dirty="0" smtClean="0">
                <a:solidFill>
                  <a:schemeClr val="tx1"/>
                </a:solidFill>
                <a:latin typeface="+mn-lt"/>
                <a:ea typeface="+mn-ea"/>
                <a:cs typeface="+mn-cs"/>
              </a:rPr>
              <a:t> (fifth row, sixth option from the left).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second shape in the </a:t>
            </a:r>
            <a:r>
              <a:rPr lang="en-US" sz="1200" b="1" kern="1200" dirty="0" smtClean="0">
                <a:solidFill>
                  <a:schemeClr val="tx1"/>
                </a:solidFill>
                <a:latin typeface="+mn-lt"/>
                <a:ea typeface="+mn-ea"/>
                <a:cs typeface="+mn-cs"/>
              </a:rPr>
              <a:t>Inside-left page 1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Rectangle</a:t>
            </a:r>
            <a:r>
              <a:rPr lang="en-US" sz="1200" kern="1200" dirty="0" smtClean="0">
                <a:solidFill>
                  <a:schemeClr val="tx1"/>
                </a:solidFill>
                <a:latin typeface="+mn-lt"/>
                <a:ea typeface="+mn-ea"/>
                <a:cs typeface="+mn-cs"/>
              </a:rPr>
              <a:t> (first option from the left).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slide, drag to draw a rectangle.</a:t>
            </a:r>
          </a:p>
          <a:p>
            <a:pPr marL="228600" lvl="0" indent="-228600">
              <a:buFont typeface="+mj-lt"/>
              <a:buAutoNum type="arabicPeriod"/>
            </a:pPr>
            <a:r>
              <a:rPr lang="en-US" sz="1200" kern="1200" dirty="0" smtClean="0">
                <a:solidFill>
                  <a:schemeClr val="tx1"/>
                </a:solidFill>
                <a:latin typeface="+mn-lt"/>
                <a:ea typeface="+mn-ea"/>
                <a:cs typeface="+mn-cs"/>
              </a:rPr>
              <a:t>Select the rectangle. 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4.33”</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3.15”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a:t>
            </a:r>
            <a:r>
              <a:rPr lang="en-US" sz="1200" kern="1200" baseline="0" dirty="0" smtClean="0">
                <a:solidFill>
                  <a:schemeClr val="tx1"/>
                </a:solidFill>
                <a:latin typeface="+mn-lt"/>
                <a:ea typeface="+mn-ea"/>
                <a:cs typeface="+mn-cs"/>
              </a:rPr>
              <a:t> corner of the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five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a:t>
            </a:r>
            <a:r>
              <a:rPr lang="en-US" sz="1200" kern="1200" dirty="0" smtClean="0">
                <a:solidFill>
                  <a:schemeClr val="tx1"/>
                </a:solidFill>
                <a:latin typeface="+mn-lt"/>
                <a:ea typeface="+mn-ea"/>
                <a:cs typeface="+mn-cs"/>
              </a:rPr>
              <a:t> (fifth row, the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5%</a:t>
            </a:r>
            <a:r>
              <a:rPr lang="en-US" sz="1200" kern="1200" dirty="0" smtClean="0">
                <a:solidFill>
                  <a:schemeClr val="tx1"/>
                </a:solidFill>
                <a:latin typeface="+mn-lt"/>
                <a:ea typeface="+mn-ea"/>
                <a:cs typeface="+mn-cs"/>
              </a:rPr>
              <a:t> (second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5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pane, click</a:t>
            </a:r>
            <a:r>
              <a:rPr lang="en-US" sz="1200" kern="1200" baseline="0" dirty="0" smtClean="0">
                <a:solidFill>
                  <a:schemeClr val="tx1"/>
                </a:solidFill>
                <a:latin typeface="+mn-lt"/>
                <a:ea typeface="+mn-ea"/>
                <a:cs typeface="+mn-cs"/>
              </a:rPr>
              <a:t> the button next to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Presets</a:t>
            </a:r>
            <a:r>
              <a:rPr lang="en-US" sz="1200" kern="1200" dirty="0" smtClean="0">
                <a:solidFill>
                  <a:schemeClr val="tx1"/>
                </a:solidFill>
                <a:latin typeface="+mn-lt"/>
                <a:ea typeface="+mn-ea"/>
                <a:cs typeface="+mn-cs"/>
              </a:rPr>
              <a:t>, under </a:t>
            </a:r>
            <a:r>
              <a:rPr lang="en-US" sz="1200" b="1" kern="1200" dirty="0" smtClean="0">
                <a:solidFill>
                  <a:schemeClr val="tx1"/>
                </a:solidFill>
                <a:latin typeface="+mn-lt"/>
                <a:ea typeface="+mn-ea"/>
                <a:cs typeface="+mn-cs"/>
              </a:rPr>
              <a:t>Outer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(second row, first option from the left),</a:t>
            </a:r>
            <a:r>
              <a:rPr lang="en-US" sz="1200" kern="1200" baseline="0" dirty="0" smtClean="0">
                <a:solidFill>
                  <a:schemeClr val="tx1"/>
                </a:solidFill>
                <a:latin typeface="+mn-lt"/>
                <a:ea typeface="+mn-ea"/>
                <a:cs typeface="+mn-cs"/>
              </a:rPr>
              <a:t> and then </a:t>
            </a:r>
            <a:r>
              <a:rPr lang="en-US" sz="1200" kern="1200" dirty="0" smtClean="0">
                <a:solidFill>
                  <a:schemeClr val="tx1"/>
                </a:solidFill>
                <a:latin typeface="+mn-lt"/>
                <a:ea typeface="+mn-ea"/>
                <a:cs typeface="+mn-cs"/>
              </a:rPr>
              <a:t>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60%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i="0" kern="1200" dirty="0" smtClean="0">
                <a:solidFill>
                  <a:schemeClr val="tx1"/>
                </a:solidFill>
                <a:latin typeface="+mn-lt"/>
                <a:ea typeface="+mn-ea"/>
                <a:cs typeface="+mn-cs"/>
              </a:rPr>
              <a:t>On the slide, drag the rectangle until the right edge is against the vertical drawing</a:t>
            </a:r>
            <a:r>
              <a:rPr lang="en-US" sz="1200" i="0" kern="1200" baseline="0" dirty="0" smtClean="0">
                <a:solidFill>
                  <a:schemeClr val="tx1"/>
                </a:solidFill>
                <a:latin typeface="+mn-lt"/>
                <a:ea typeface="+mn-ea"/>
                <a:cs typeface="+mn-cs"/>
              </a:rPr>
              <a:t> guide. </a:t>
            </a:r>
            <a:endParaRPr lang="en-US" sz="1200" i="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a:t>
            </a:r>
            <a:r>
              <a:rPr lang="en-US" sz="1200" b="1" kern="1200" dirty="0" smtClean="0">
                <a:solidFill>
                  <a:schemeClr val="tx1"/>
                </a:solidFill>
                <a:latin typeface="+mn-lt"/>
                <a:ea typeface="+mn-ea"/>
                <a:cs typeface="+mn-cs"/>
              </a:rPr>
              <a:t>e Home</a:t>
            </a:r>
            <a:r>
              <a:rPr lang="en-US" sz="1200" kern="1200" dirty="0" smtClean="0">
                <a:solidFill>
                  <a:schemeClr val="tx1"/>
                </a:solidFill>
                <a:latin typeface="+mn-lt"/>
                <a:ea typeface="+mn-ea"/>
                <a:cs typeface="+mn-cs"/>
              </a:rPr>
              <a:t> tab, in th</a:t>
            </a:r>
            <a:r>
              <a:rPr lang="en-US" sz="1200" b="1" kern="1200" dirty="0" smtClean="0">
                <a:solidFill>
                  <a:schemeClr val="tx1"/>
                </a:solidFill>
                <a:latin typeface="+mn-lt"/>
                <a:ea typeface="+mn-ea"/>
                <a:cs typeface="+mn-cs"/>
              </a:rPr>
              <a:t>e 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a:t>
            </a:r>
            <a:r>
              <a:rPr lang="en-US" sz="1200" b="1" kern="1200" dirty="0" smtClean="0">
                <a:solidFill>
                  <a:schemeClr val="tx1"/>
                </a:solidFill>
                <a:latin typeface="+mn-lt"/>
                <a:ea typeface="+mn-ea"/>
                <a:cs typeface="+mn-cs"/>
              </a:rPr>
              <a:t>o 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b="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b="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 </a:t>
            </a:r>
          </a:p>
          <a:p>
            <a:pPr marL="685800" lvl="1" indent="-228600">
              <a:buFont typeface="+mj-lt"/>
              <a:buAutoNum type="arabicPeriod"/>
            </a:pPr>
            <a:r>
              <a:rPr lang="en-US" sz="1200" b="0" i="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All</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Selection Pane</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double-click the group to edit the name, and then enter </a:t>
            </a:r>
            <a:r>
              <a:rPr lang="en-US" sz="1200" b="1" kern="1200" dirty="0" smtClean="0">
                <a:solidFill>
                  <a:schemeClr val="tx1"/>
                </a:solidFill>
                <a:latin typeface="+mn-lt"/>
                <a:ea typeface="+mn-ea"/>
                <a:cs typeface="+mn-cs"/>
              </a:rPr>
              <a:t>Inside-left page 1</a:t>
            </a:r>
            <a:r>
              <a:rPr lang="en-US" sz="1200" kern="1200" dirty="0" smtClean="0">
                <a:solidFill>
                  <a:schemeClr val="tx1"/>
                </a:solidFill>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solidFill>
                <a:schemeClr val="accent6">
                  <a:lumMod val="75000"/>
                </a:schemeClr>
              </a:solidFill>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Inside-right page 3</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Selection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Visibility</a:t>
            </a:r>
            <a:r>
              <a:rPr lang="en-US" sz="1200" kern="1200" dirty="0" smtClean="0">
                <a:solidFill>
                  <a:schemeClr val="tx1"/>
                </a:solidFill>
                <a:latin typeface="+mn-lt"/>
                <a:ea typeface="+mn-ea"/>
                <a:cs typeface="+mn-cs"/>
              </a:rPr>
              <a:t> pane, select the </a:t>
            </a:r>
            <a:r>
              <a:rPr lang="en-US" sz="1200" b="1" kern="1200" dirty="0" smtClean="0">
                <a:solidFill>
                  <a:schemeClr val="tx1"/>
                </a:solidFill>
                <a:latin typeface="+mn-lt"/>
                <a:ea typeface="+mn-ea"/>
                <a:cs typeface="+mn-cs"/>
              </a:rPr>
              <a:t>Inside-left page 1</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Rotate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More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Options</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under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double-click the duplicate group to edit the name, and then enter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Inside-right</a:t>
            </a:r>
            <a:r>
              <a:rPr lang="en-US" sz="1200" kern="1200" baseline="0" dirty="0" smtClean="0">
                <a:solidFill>
                  <a:schemeClr val="tx1"/>
                </a:solidFill>
                <a:latin typeface="+mn-lt"/>
                <a:ea typeface="+mn-ea"/>
                <a:cs typeface="+mn-cs"/>
              </a:rPr>
              <a:t> group until the </a:t>
            </a:r>
            <a:r>
              <a:rPr lang="en-US" sz="1200" kern="1200" dirty="0" smtClean="0">
                <a:solidFill>
                  <a:schemeClr val="tx1"/>
                </a:solidFill>
                <a:latin typeface="+mn-lt"/>
                <a:ea typeface="+mn-ea"/>
                <a:cs typeface="+mn-cs"/>
              </a:rPr>
              <a:t>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a:t>
            </a:r>
            <a:r>
              <a:rPr lang="en-US" sz="1200" b="1" i="0" kern="1200" baseline="0" dirty="0" smtClean="0">
                <a:solidFill>
                  <a:schemeClr val="tx1"/>
                </a:solidFill>
                <a:latin typeface="+mn-lt"/>
                <a:ea typeface="+mn-ea"/>
                <a:cs typeface="+mn-cs"/>
              </a:rPr>
              <a:t> Slide</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mj-lt"/>
              <a:buAutoNum type="arabicPeriod"/>
            </a:pPr>
            <a:r>
              <a:rPr lang="en-US" sz="1200" b="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box in the </a:t>
            </a:r>
            <a:r>
              <a:rPr lang="en-US" sz="1200" b="1" kern="1200" dirty="0" smtClean="0">
                <a:solidFill>
                  <a:schemeClr val="tx1"/>
                </a:solidFill>
                <a:latin typeface="+mn-lt"/>
                <a:ea typeface="+mn-ea"/>
                <a:cs typeface="+mn-cs"/>
              </a:rPr>
              <a:t>Inside-right page 3</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 Box</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On the slide, drag to draw the text box. </a:t>
            </a:r>
          </a:p>
          <a:p>
            <a:pPr marL="228600" lvl="0" indent="-228600">
              <a:buFont typeface="+mj-lt"/>
              <a:buAutoNum type="arabicPeriod"/>
            </a:pPr>
            <a:r>
              <a:rPr lang="en-US" sz="1200" kern="1200" dirty="0" smtClean="0">
                <a:solidFill>
                  <a:schemeClr val="tx1"/>
                </a:solidFill>
                <a:latin typeface="+mn-lt"/>
                <a:ea typeface="+mn-ea"/>
                <a:cs typeface="+mn-cs"/>
              </a:rPr>
              <a:t>Enter text </a:t>
            </a:r>
            <a:r>
              <a:rPr lang="en-US" sz="1200" i="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text box, and then select the text.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err="1" smtClean="0">
                <a:solidFill>
                  <a:schemeClr val="tx1"/>
                </a:solidFill>
                <a:latin typeface="+mn-lt"/>
                <a:ea typeface="+mn-ea"/>
                <a:cs typeface="+mn-cs"/>
              </a:rPr>
              <a:t>Bodoni</a:t>
            </a:r>
            <a:r>
              <a:rPr lang="en-US" sz="1200" b="1" kern="1200" dirty="0" smtClean="0">
                <a:solidFill>
                  <a:schemeClr val="tx1"/>
                </a:solidFill>
                <a:latin typeface="+mn-lt"/>
                <a:ea typeface="+mn-ea"/>
                <a:cs typeface="+mn-cs"/>
              </a:rPr>
              <a:t> MT Condensed</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16</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Drag</a:t>
            </a:r>
            <a:r>
              <a:rPr lang="en-US" sz="1200" kern="1200" baseline="0" dirty="0" smtClean="0">
                <a:solidFill>
                  <a:schemeClr val="tx1"/>
                </a:solidFill>
                <a:latin typeface="+mn-lt"/>
                <a:ea typeface="+mn-ea"/>
                <a:cs typeface="+mn-cs"/>
              </a:rPr>
              <a:t> the text box onto the right-side page to the right of the </a:t>
            </a:r>
            <a:r>
              <a:rPr lang="en-US" sz="1200" kern="1200" dirty="0" smtClean="0">
                <a:solidFill>
                  <a:schemeClr val="tx1"/>
                </a:solidFill>
                <a:latin typeface="+mn-lt"/>
                <a:ea typeface="+mn-ea"/>
                <a:cs typeface="+mn-cs"/>
              </a:rPr>
              <a:t>vertical drawing guide. </a:t>
            </a:r>
          </a:p>
          <a:p>
            <a:pPr marL="228600" lvl="0" indent="-228600">
              <a:buFont typeface="+mj-lt"/>
              <a:buAutoNum type="arabicPeriod"/>
            </a:pPr>
            <a:r>
              <a:rPr lang="en-US" sz="1200" i="0" kern="1200" dirty="0" smtClean="0">
                <a:solidFill>
                  <a:schemeClr val="tx1"/>
                </a:solidFill>
                <a:latin typeface="+mn-lt"/>
                <a:ea typeface="+mn-ea"/>
                <a:cs typeface="+mn-cs"/>
              </a:rPr>
              <a:t>If the text is wider than</a:t>
            </a:r>
            <a:r>
              <a:rPr lang="en-US" sz="1200" i="0" kern="1200" baseline="0" dirty="0" smtClean="0">
                <a:solidFill>
                  <a:schemeClr val="tx1"/>
                </a:solidFill>
                <a:latin typeface="+mn-lt"/>
                <a:ea typeface="+mn-ea"/>
                <a:cs typeface="+mn-cs"/>
              </a:rPr>
              <a:t> the page, drag the adjustment handles on the text box to decrease the width</a:t>
            </a:r>
            <a:r>
              <a:rPr lang="en-US" sz="1200" i="0" kern="1200" dirty="0" smtClean="0">
                <a:solidFill>
                  <a:schemeClr val="tx1"/>
                </a:solidFill>
                <a:latin typeface="+mn-lt"/>
                <a:ea typeface="+mn-ea"/>
                <a:cs typeface="+mn-cs"/>
              </a:rPr>
              <a:t>,</a:t>
            </a:r>
            <a:r>
              <a:rPr lang="en-US" sz="1200" i="0" kern="1200" baseline="0" dirty="0" smtClean="0">
                <a:solidFill>
                  <a:schemeClr val="tx1"/>
                </a:solidFill>
                <a:latin typeface="+mn-lt"/>
                <a:ea typeface="+mn-ea"/>
                <a:cs typeface="+mn-cs"/>
              </a:rPr>
              <a:t> and then repeat the previous step to reposition. </a:t>
            </a:r>
            <a:endParaRPr lang="en-US" sz="1200" i="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 in the </a:t>
            </a:r>
            <a:r>
              <a:rPr lang="en-US" sz="1200" b="1" kern="1200" dirty="0" smtClean="0">
                <a:solidFill>
                  <a:schemeClr val="tx1"/>
                </a:solidFill>
                <a:latin typeface="+mn-lt"/>
                <a:ea typeface="+mn-ea"/>
                <a:cs typeface="+mn-cs"/>
              </a:rPr>
              <a:t>Inside-right page 3</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Lines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 </a:t>
            </a:r>
            <a:r>
              <a:rPr lang="en-US" sz="1200" b="0" kern="1200" dirty="0" smtClean="0">
                <a:solidFill>
                  <a:schemeClr val="tx1"/>
                </a:solidFill>
                <a:latin typeface="+mn-lt"/>
                <a:ea typeface="+mn-ea"/>
                <a:cs typeface="+mn-cs"/>
              </a:rPr>
              <a:t>(first option from the left)</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 the slide, press and hold SHIFT, and then drag to draw a straight, vertical line.</a:t>
            </a:r>
          </a:p>
          <a:p>
            <a:pPr marL="228600" lvl="0" indent="-228600">
              <a:buFont typeface="+mj-lt"/>
              <a:buAutoNum type="arabicPeriod"/>
            </a:pPr>
            <a:r>
              <a:rPr lang="en-US" sz="1200" kern="1200" dirty="0" smtClean="0">
                <a:solidFill>
                  <a:schemeClr val="tx1"/>
                </a:solidFill>
                <a:latin typeface="+mn-lt"/>
                <a:ea typeface="+mn-ea"/>
                <a:cs typeface="+mn-cs"/>
              </a:rPr>
              <a:t>Select the vertical line.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4.32”</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Shape Styles</a:t>
            </a:r>
            <a:r>
              <a:rPr lang="en-US" sz="1200" kern="1200" dirty="0" smtClean="0">
                <a:solidFill>
                  <a:schemeClr val="tx1"/>
                </a:solidFill>
                <a:latin typeface="+mn-lt"/>
                <a:ea typeface="+mn-ea"/>
                <a:cs typeface="+mn-cs"/>
              </a:rPr>
              <a:t> group, click the arrow to the right of </a:t>
            </a:r>
            <a:r>
              <a:rPr lang="en-US" sz="1200" b="1" kern="1200" dirty="0" smtClean="0">
                <a:solidFill>
                  <a:schemeClr val="tx1"/>
                </a:solidFill>
                <a:latin typeface="+mn-lt"/>
                <a:ea typeface="+mn-ea"/>
                <a:cs typeface="+mn-cs"/>
              </a:rPr>
              <a:t>Shape Outline</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15%</a:t>
            </a:r>
            <a:r>
              <a:rPr lang="en-US" sz="1200" kern="1200" dirty="0" smtClean="0">
                <a:solidFill>
                  <a:schemeClr val="tx1"/>
                </a:solidFill>
                <a:latin typeface="+mn-lt"/>
                <a:ea typeface="+mn-ea"/>
                <a:cs typeface="+mn-cs"/>
              </a:rPr>
              <a:t> (third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 Repeat this process until there is a total of six lines.</a:t>
            </a:r>
          </a:p>
          <a:p>
            <a:pPr marL="228600" lvl="0" indent="-228600">
              <a:buFont typeface="+mj-lt"/>
              <a:buAutoNum type="arabicPeriod"/>
            </a:pPr>
            <a:r>
              <a:rPr lang="en-US" sz="1200" kern="1200" dirty="0" smtClean="0">
                <a:solidFill>
                  <a:schemeClr val="tx1"/>
                </a:solidFill>
                <a:latin typeface="+mn-lt"/>
                <a:ea typeface="+mn-ea"/>
                <a:cs typeface="+mn-cs"/>
              </a:rPr>
              <a:t>On the slide, drag the lines until they are bunched</a:t>
            </a:r>
            <a:r>
              <a:rPr lang="en-US" sz="1200" kern="1200" baseline="0" dirty="0" smtClean="0">
                <a:solidFill>
                  <a:schemeClr val="tx1"/>
                </a:solidFill>
                <a:latin typeface="+mn-lt"/>
                <a:ea typeface="+mn-ea"/>
                <a:cs typeface="+mn-cs"/>
              </a:rPr>
              <a:t> together in </a:t>
            </a:r>
            <a:r>
              <a:rPr lang="en-US" sz="1200" kern="1200" dirty="0" smtClean="0">
                <a:solidFill>
                  <a:schemeClr val="tx1"/>
                </a:solidFill>
                <a:latin typeface="+mn-lt"/>
                <a:ea typeface="+mn-ea"/>
                <a:cs typeface="+mn-cs"/>
              </a:rPr>
              <a:t>a dense group, no wider than 0.5”.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a:t>
            </a:r>
            <a:r>
              <a:rPr lang="en-US" sz="1200" kern="1200" dirty="0" smtClean="0">
                <a:solidFill>
                  <a:schemeClr val="tx1"/>
                </a:solidFill>
                <a:latin typeface="+mn-lt"/>
                <a:ea typeface="+mn-ea"/>
                <a:cs typeface="+mn-cs"/>
              </a:rPr>
              <a:t> select the six straight connectors (lines).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then do the following:</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a:t>
            </a:r>
            <a:r>
              <a:rPr lang="en-US" sz="1200" kern="1200" dirty="0" smtClean="0">
                <a:solidFill>
                  <a:schemeClr val="tx1"/>
                </a:solidFill>
                <a:latin typeface="+mn-lt"/>
                <a:ea typeface="+mn-ea"/>
                <a:cs typeface="+mn-cs"/>
              </a:rPr>
              <a:t>lick </a:t>
            </a:r>
            <a:r>
              <a:rPr lang="en-US" sz="1200" b="1" i="0" kern="1200" dirty="0" smtClean="0">
                <a:solidFill>
                  <a:schemeClr val="tx1"/>
                </a:solidFill>
                <a:latin typeface="+mn-lt"/>
                <a:ea typeface="+mn-ea"/>
                <a:cs typeface="+mn-cs"/>
              </a:rPr>
              <a:t>Align Selected</a:t>
            </a:r>
            <a:r>
              <a:rPr lang="en-US" sz="1200" b="1" i="0" kern="1200" baseline="0" dirty="0" smtClean="0">
                <a:solidFill>
                  <a:schemeClr val="tx1"/>
                </a:solidFill>
                <a:latin typeface="+mn-lt"/>
                <a:ea typeface="+mn-ea"/>
                <a:cs typeface="+mn-cs"/>
              </a:rPr>
              <a:t> Objects</a:t>
            </a:r>
            <a:r>
              <a:rPr lang="en-US" sz="1200" i="0" kern="1200" baseline="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a:t>
            </a:r>
            <a:r>
              <a:rPr lang="en-US" sz="1200" kern="1200" dirty="0" smtClean="0">
                <a:solidFill>
                  <a:schemeClr val="tx1"/>
                </a:solidFill>
                <a:latin typeface="+mn-lt"/>
                <a:ea typeface="+mn-ea"/>
                <a:cs typeface="+mn-cs"/>
              </a:rPr>
              <a:t>lick </a:t>
            </a:r>
            <a:r>
              <a:rPr lang="en-US" sz="1200" b="1" i="0" kern="1200" baseline="0" dirty="0" smtClean="0">
                <a:solidFill>
                  <a:schemeClr val="tx1"/>
                </a:solidFill>
                <a:latin typeface="+mn-lt"/>
                <a:ea typeface="+mn-ea"/>
                <a:cs typeface="+mn-cs"/>
              </a:rPr>
              <a:t>Distribute Horizontally</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a:t>
            </a:r>
            <a:r>
              <a:rPr lang="en-US" sz="1200" kern="1200" dirty="0" smtClean="0">
                <a:solidFill>
                  <a:schemeClr val="tx1"/>
                </a:solidFill>
                <a:latin typeface="+mn-lt"/>
                <a:ea typeface="+mn-ea"/>
                <a:cs typeface="+mn-cs"/>
              </a:rPr>
              <a:t>lick </a:t>
            </a:r>
            <a:r>
              <a:rPr lang="en-US" sz="1200" b="1" kern="1200" dirty="0" smtClean="0">
                <a:solidFill>
                  <a:schemeClr val="tx1"/>
                </a:solidFill>
                <a:latin typeface="+mn-lt"/>
                <a:ea typeface="+mn-ea"/>
                <a:cs typeface="+mn-cs"/>
              </a:rPr>
              <a:t>Align Middle</a:t>
            </a:r>
            <a:r>
              <a:rPr lang="en-US" sz="1200" b="0" kern="1200" dirty="0" smtClean="0">
                <a:solidFill>
                  <a:schemeClr val="tx1"/>
                </a:solidFill>
                <a:latin typeface="+mn-lt"/>
                <a:ea typeface="+mn-ea"/>
                <a:cs typeface="+mn-cs"/>
              </a:rPr>
              <a:t>.</a:t>
            </a:r>
          </a:p>
          <a:p>
            <a:pPr marL="685800" lvl="1" indent="-228600">
              <a:buFont typeface="+mj-lt"/>
              <a:buAutoNum type="arabicPeriod"/>
            </a:pPr>
            <a:r>
              <a:rPr lang="en-US" sz="1200" b="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Group</a:t>
            </a:r>
            <a:r>
              <a:rPr lang="en-US" sz="1200" b="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drag the group of lines until the </a:t>
            </a:r>
            <a:r>
              <a:rPr lang="en-US" sz="1200" kern="1200" dirty="0" smtClean="0">
                <a:solidFill>
                  <a:schemeClr val="tx1"/>
                </a:solidFill>
                <a:latin typeface="+mn-lt"/>
                <a:ea typeface="+mn-ea"/>
                <a:cs typeface="+mn-cs"/>
              </a:rPr>
              <a:t>right edge is touching the right edge of the white rectangle </a:t>
            </a:r>
            <a:r>
              <a:rPr lang="en-US" sz="1200" i="0" kern="1200" dirty="0" smtClean="0">
                <a:solidFill>
                  <a:schemeClr val="tx1"/>
                </a:solidFill>
                <a:latin typeface="+mn-lt"/>
                <a:ea typeface="+mn-ea"/>
                <a:cs typeface="+mn-cs"/>
              </a:rPr>
              <a:t>to the right of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 then select the group of lines, the text box, and the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 group.</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double-click the new group to edit the name, and then enter </a:t>
            </a:r>
            <a:r>
              <a:rPr lang="en-US" sz="1200" b="1" kern="1200" dirty="0" smtClean="0">
                <a:solidFill>
                  <a:schemeClr val="tx1"/>
                </a:solidFill>
                <a:latin typeface="+mn-lt"/>
                <a:ea typeface="+mn-ea"/>
                <a:cs typeface="+mn-cs"/>
              </a:rPr>
              <a:t>Inside-right page 3</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r>
              <a:rPr lang="en-US" sz="1200" kern="1200" dirty="0" smtClean="0">
                <a:solidFill>
                  <a:schemeClr val="tx1"/>
                </a:solidFill>
                <a:latin typeface="+mn-lt"/>
                <a:ea typeface="+mn-ea"/>
                <a:cs typeface="+mn-cs"/>
              </a:rPr>
              <a:t>To reproduce the first shape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 2</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Rectangle</a:t>
            </a:r>
            <a:r>
              <a:rPr lang="en-US" sz="1200" kern="1200" dirty="0" smtClean="0">
                <a:solidFill>
                  <a:schemeClr val="tx1"/>
                </a:solidFill>
                <a:latin typeface="+mn-lt"/>
                <a:ea typeface="+mn-ea"/>
                <a:cs typeface="+mn-cs"/>
              </a:rPr>
              <a:t> (first option from the left).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slide, drag to draw a rectangle.</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4.33”</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3.15”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a:t>
            </a:r>
            <a:r>
              <a:rPr lang="en-US" sz="1200" kern="1200" baseline="0" dirty="0" smtClean="0">
                <a:solidFill>
                  <a:schemeClr val="tx1"/>
                </a:solidFill>
                <a:latin typeface="+mn-lt"/>
                <a:ea typeface="+mn-ea"/>
                <a:cs typeface="+mn-cs"/>
              </a:rPr>
              <a:t> corner of the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five stops appear in the drop-down list.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White, Background 1, Darker 35%</a:t>
            </a:r>
            <a:r>
              <a:rPr lang="en-US" sz="1200" kern="1200" dirty="0" smtClean="0">
                <a:solidFill>
                  <a:schemeClr val="tx1"/>
                </a:solidFill>
                <a:latin typeface="+mn-lt"/>
                <a:ea typeface="+mn-ea"/>
                <a:cs typeface="+mn-cs"/>
              </a:rPr>
              <a:t> (fifth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3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White, Background 1, Darker 5%</a:t>
            </a:r>
            <a:r>
              <a:rPr lang="en-US" sz="1200" kern="1200" dirty="0" smtClean="0">
                <a:solidFill>
                  <a:schemeClr val="tx1"/>
                </a:solidFill>
                <a:latin typeface="+mn-lt"/>
                <a:ea typeface="+mn-ea"/>
                <a:cs typeface="+mn-cs"/>
              </a:rPr>
              <a:t> (second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4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5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Theme Colors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pane, click the button next to </a:t>
            </a:r>
            <a:r>
              <a:rPr lang="en-US" sz="1200" b="1" kern="1200" dirty="0" smtClean="0">
                <a:solidFill>
                  <a:schemeClr val="tx1"/>
                </a:solidFill>
                <a:latin typeface="+mn-lt"/>
                <a:ea typeface="+mn-ea"/>
                <a:cs typeface="+mn-cs"/>
              </a:rPr>
              <a:t>Presets</a:t>
            </a:r>
            <a:r>
              <a:rPr lang="en-US" sz="1200" kern="1200" dirty="0" smtClean="0">
                <a:solidFill>
                  <a:schemeClr val="tx1"/>
                </a:solidFill>
                <a:latin typeface="+mn-lt"/>
                <a:ea typeface="+mn-ea"/>
                <a:cs typeface="+mn-cs"/>
              </a:rPr>
              <a:t>, under </a:t>
            </a:r>
            <a:r>
              <a:rPr lang="en-US" sz="1200" b="1" kern="1200" dirty="0" smtClean="0">
                <a:solidFill>
                  <a:schemeClr val="tx1"/>
                </a:solidFill>
                <a:latin typeface="+mn-lt"/>
                <a:ea typeface="+mn-ea"/>
                <a:cs typeface="+mn-cs"/>
              </a:rPr>
              <a:t>Outer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(second row, first option from the left),</a:t>
            </a:r>
            <a:r>
              <a:rPr lang="en-US" sz="1200" kern="1200" baseline="0" dirty="0" smtClean="0">
                <a:solidFill>
                  <a:schemeClr val="tx1"/>
                </a:solidFill>
                <a:latin typeface="+mn-lt"/>
                <a:ea typeface="+mn-ea"/>
                <a:cs typeface="+mn-cs"/>
              </a:rPr>
              <a:t> and then </a:t>
            </a:r>
            <a:r>
              <a:rPr lang="en-US" sz="1200" kern="1200" dirty="0" smtClean="0">
                <a:solidFill>
                  <a:schemeClr val="tx1"/>
                </a:solidFill>
                <a:latin typeface="+mn-lt"/>
                <a:ea typeface="+mn-ea"/>
                <a:cs typeface="+mn-cs"/>
              </a:rPr>
              <a:t>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60%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reproduce the page edge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 2</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Lines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 </a:t>
            </a:r>
            <a:r>
              <a:rPr lang="en-US" sz="1200" b="0" kern="1200" dirty="0" smtClean="0">
                <a:solidFill>
                  <a:schemeClr val="tx1"/>
                </a:solidFill>
                <a:latin typeface="+mn-lt"/>
                <a:ea typeface="+mn-ea"/>
                <a:cs typeface="+mn-cs"/>
              </a:rPr>
              <a:t>(first option from the left)</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 the slide, press and hold SHIFT, and then drag to draw a straight, vertical line.</a:t>
            </a:r>
          </a:p>
          <a:p>
            <a:pPr marL="228600" lvl="0" indent="-228600">
              <a:buFont typeface="+mj-lt"/>
              <a:buAutoNum type="arabicPeriod"/>
            </a:pPr>
            <a:r>
              <a:rPr lang="en-US" sz="1200" kern="1200" dirty="0" smtClean="0">
                <a:solidFill>
                  <a:schemeClr val="tx1"/>
                </a:solidFill>
                <a:latin typeface="+mn-lt"/>
                <a:ea typeface="+mn-ea"/>
                <a:cs typeface="+mn-cs"/>
              </a:rPr>
              <a:t>Select the vertical line.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4.32”</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Shape Styles</a:t>
            </a:r>
            <a:r>
              <a:rPr lang="en-US" sz="1200" kern="1200" dirty="0" smtClean="0">
                <a:solidFill>
                  <a:schemeClr val="tx1"/>
                </a:solidFill>
                <a:latin typeface="+mn-lt"/>
                <a:ea typeface="+mn-ea"/>
                <a:cs typeface="+mn-cs"/>
              </a:rPr>
              <a:t> group, click the arrow next to </a:t>
            </a:r>
            <a:r>
              <a:rPr lang="en-US" sz="1200" b="1" kern="1200" dirty="0" smtClean="0">
                <a:solidFill>
                  <a:schemeClr val="tx1"/>
                </a:solidFill>
                <a:latin typeface="+mn-lt"/>
                <a:ea typeface="+mn-ea"/>
                <a:cs typeface="+mn-cs"/>
              </a:rPr>
              <a:t>Shape Outline</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15%</a:t>
            </a:r>
            <a:r>
              <a:rPr lang="en-US" sz="1200" kern="1200" dirty="0" smtClean="0">
                <a:solidFill>
                  <a:schemeClr val="tx1"/>
                </a:solidFill>
                <a:latin typeface="+mn-lt"/>
                <a:ea typeface="+mn-ea"/>
                <a:cs typeface="+mn-cs"/>
              </a:rPr>
              <a:t> (third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On the slide, drag the line near</a:t>
            </a:r>
            <a:r>
              <a:rPr lang="en-US" sz="1200" kern="1200" baseline="0" dirty="0" smtClean="0">
                <a:solidFill>
                  <a:schemeClr val="tx1"/>
                </a:solidFill>
                <a:latin typeface="+mn-lt"/>
                <a:ea typeface="+mn-ea"/>
                <a:cs typeface="+mn-cs"/>
              </a:rPr>
              <a:t> the edge of the left-side page (white rectangle to the left of the vertical drawing guide). </a:t>
            </a:r>
            <a:endParaRPr lang="en-US" sz="1200" i="1" kern="1200" dirty="0" smtClean="0">
              <a:solidFill>
                <a:schemeClr val="tx1"/>
              </a:solidFill>
              <a:latin typeface="+mn-lt"/>
              <a:ea typeface="+mn-ea"/>
              <a:cs typeface="+mn-cs"/>
            </a:endParaRPr>
          </a:p>
          <a:p>
            <a:pPr marL="228600" lvl="0" indent="-228600">
              <a:buFont typeface="+mj-lt"/>
              <a:buAutoNum type="arabicPeriod"/>
            </a:pP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point to </a:t>
            </a:r>
            <a:r>
              <a:rPr lang="en-US" sz="1200" b="1" i="0" kern="1200" dirty="0" smtClean="0">
                <a:solidFill>
                  <a:schemeClr val="tx1"/>
                </a:solidFill>
                <a:latin typeface="+mn-lt"/>
                <a:ea typeface="+mn-ea"/>
                <a:cs typeface="+mn-cs"/>
              </a:rPr>
              <a:t>Align</a:t>
            </a:r>
            <a:r>
              <a:rPr lang="en-US" sz="1200" i="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baseline="0" dirty="0" smtClean="0">
                <a:solidFill>
                  <a:schemeClr val="tx1"/>
                </a:solidFill>
                <a:latin typeface="+mn-lt"/>
                <a:ea typeface="+mn-ea"/>
                <a:cs typeface="+mn-cs"/>
              </a:rPr>
              <a:t>Click </a:t>
            </a:r>
            <a:r>
              <a:rPr lang="en-US" sz="1200" b="1" i="0" kern="1200" baseline="0" dirty="0" smtClean="0">
                <a:solidFill>
                  <a:schemeClr val="tx1"/>
                </a:solidFill>
                <a:latin typeface="+mn-lt"/>
                <a:ea typeface="+mn-ea"/>
                <a:cs typeface="+mn-cs"/>
              </a:rPr>
              <a:t>Align Middle</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 then select the rectangle and the straight connector (line).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double-click the new group to edit the name, and then</a:t>
            </a:r>
            <a:r>
              <a:rPr lang="en-US" sz="1200" kern="1200" baseline="0" dirty="0" smtClean="0">
                <a:solidFill>
                  <a:schemeClr val="tx1"/>
                </a:solidFill>
                <a:latin typeface="+mn-lt"/>
                <a:ea typeface="+mn-ea"/>
                <a:cs typeface="+mn-cs"/>
              </a:rPr>
              <a:t> enter </a:t>
            </a:r>
            <a:r>
              <a:rPr lang="en-US" sz="1200" b="1" kern="1200" dirty="0" smtClean="0">
                <a:solidFill>
                  <a:schemeClr val="tx1"/>
                </a:solidFill>
                <a:latin typeface="+mn-lt"/>
                <a:ea typeface="+mn-ea"/>
                <a:cs typeface="+mn-cs"/>
              </a:rPr>
              <a:t>Inside-left page 2</a:t>
            </a:r>
            <a:r>
              <a:rPr lang="en-US" sz="1200" kern="1200" dirty="0" smtClean="0">
                <a:solidFill>
                  <a:schemeClr val="tx1"/>
                </a:solidFill>
                <a:latin typeface="+mn-lt"/>
                <a:ea typeface="+mn-ea"/>
                <a:cs typeface="+mn-cs"/>
              </a:rPr>
              <a:t>.</a:t>
            </a:r>
          </a:p>
          <a:p>
            <a:pPr marL="228600" indent="-228600">
              <a:buFont typeface="+mj-lt"/>
              <a:buNone/>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Inside-right page 2</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select the </a:t>
            </a:r>
            <a:r>
              <a:rPr lang="en-US" sz="1200" b="1" kern="1200" dirty="0" smtClean="0">
                <a:solidFill>
                  <a:schemeClr val="tx1"/>
                </a:solidFill>
                <a:latin typeface="+mn-lt"/>
                <a:ea typeface="+mn-ea"/>
                <a:cs typeface="+mn-cs"/>
              </a:rPr>
              <a:t>Inside-left page 2</a:t>
            </a:r>
            <a:r>
              <a:rPr lang="en-US" sz="1200" kern="1200" baseline="0" dirty="0" smtClean="0">
                <a:solidFill>
                  <a:schemeClr val="tx1"/>
                </a:solidFill>
                <a:latin typeface="+mn-lt"/>
                <a:ea typeface="+mn-ea"/>
                <a:cs typeface="+mn-cs"/>
              </a:rPr>
              <a:t> 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a:t>
            </a:r>
            <a:r>
              <a:rPr lang="en-US" sz="1200" kern="1200" baseline="0" dirty="0" smtClean="0">
                <a:solidFill>
                  <a:schemeClr val="tx1"/>
                </a:solidFill>
                <a:latin typeface="+mn-lt"/>
                <a:ea typeface="+mn-ea"/>
                <a:cs typeface="+mn-cs"/>
              </a:rPr>
              <a:t> 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With the duplicate group still selected,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Rotate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More Rotation Options</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under </a:t>
            </a:r>
            <a:r>
              <a:rPr lang="en-US" sz="1200" b="1" kern="1200" dirty="0" smtClean="0">
                <a:solidFill>
                  <a:schemeClr val="tx1"/>
                </a:solidFill>
                <a:latin typeface="+mn-lt"/>
                <a:ea typeface="+mn-ea"/>
                <a:cs typeface="+mn-cs"/>
              </a:rPr>
              <a:t>Size and rotation</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double-click the duplicate group to edit the name, and then enter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select the new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 group. On the slide, drag the selected group until the 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to Slide</a:t>
            </a:r>
            <a:r>
              <a:rPr lang="en-US" sz="120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Align Middle</a:t>
            </a:r>
            <a:r>
              <a:rPr lang="en-US" sz="1200" kern="1200" baseline="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Illustrations </a:t>
            </a:r>
            <a:r>
              <a:rPr lang="en-US" sz="1200" kern="1200" dirty="0" smtClean="0">
                <a:solidFill>
                  <a:schemeClr val="tx1"/>
                </a:solidFill>
                <a:latin typeface="+mn-lt"/>
                <a:ea typeface="+mn-ea"/>
                <a:cs typeface="+mn-cs"/>
              </a:rPr>
              <a:t>group, click </a:t>
            </a:r>
            <a:r>
              <a:rPr lang="en-US" sz="1200" b="1" kern="1200" dirty="0" smtClean="0">
                <a:solidFill>
                  <a:schemeClr val="tx1"/>
                </a:solidFill>
                <a:latin typeface="+mn-lt"/>
                <a:ea typeface="+mn-ea"/>
                <a:cs typeface="+mn-cs"/>
              </a:rPr>
              <a:t>Picture</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Picture</a:t>
            </a:r>
            <a:r>
              <a:rPr lang="en-US" sz="1200" kern="1200" dirty="0" smtClean="0">
                <a:solidFill>
                  <a:schemeClr val="tx1"/>
                </a:solidFill>
                <a:latin typeface="+mn-lt"/>
                <a:ea typeface="+mn-ea"/>
                <a:cs typeface="+mn-cs"/>
              </a:rPr>
              <a:t> dialog box, select a picture, and then click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s</a:t>
            </a:r>
            <a:r>
              <a:rPr lang="en-US" sz="1200" kern="1200" dirty="0" smtClean="0">
                <a:solidFill>
                  <a:schemeClr val="tx1"/>
                </a:solidFill>
                <a:latin typeface="+mn-lt"/>
                <a:ea typeface="+mn-ea"/>
                <a:cs typeface="+mn-cs"/>
              </a:rPr>
              <a:t>elect the picture. Under </a:t>
            </a:r>
            <a:r>
              <a:rPr lang="en-US" sz="1200" b="1" kern="1200" dirty="0" smtClean="0">
                <a:solidFill>
                  <a:schemeClr val="tx1"/>
                </a:solidFill>
                <a:latin typeface="+mn-lt"/>
                <a:ea typeface="+mn-ea"/>
                <a:cs typeface="+mn-cs"/>
              </a:rPr>
              <a:t>Picture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 Position</a:t>
            </a:r>
            <a:r>
              <a:rPr lang="en-US" sz="1200" kern="1200" dirty="0" smtClean="0">
                <a:solidFill>
                  <a:schemeClr val="tx1"/>
                </a:solidFill>
                <a:latin typeface="+mn-lt"/>
                <a:ea typeface="+mn-ea"/>
                <a:cs typeface="+mn-cs"/>
              </a:rPr>
              <a:t> dialog box launcher. Select the picture. Under </a:t>
            </a:r>
            <a:r>
              <a:rPr lang="en-US" sz="1200" b="1" kern="1200" dirty="0" smtClean="0">
                <a:solidFill>
                  <a:schemeClr val="tx1"/>
                </a:solidFill>
                <a:latin typeface="+mn-lt"/>
                <a:ea typeface="+mn-ea"/>
                <a:cs typeface="+mn-cs"/>
              </a:rPr>
              <a:t>Picture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launcher. In the </a:t>
            </a:r>
            <a:r>
              <a:rPr lang="en-US" sz="1200" b="1" kern="1200" dirty="0" smtClean="0">
                <a:solidFill>
                  <a:schemeClr val="tx1"/>
                </a:solidFill>
                <a:latin typeface="+mn-lt"/>
                <a:ea typeface="+mn-ea"/>
                <a:cs typeface="+mn-cs"/>
              </a:rPr>
              <a:t>Size and Position </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resize or crop the picture as needed so that under </a:t>
            </a:r>
            <a:r>
              <a:rPr lang="en-US" sz="1200" b="1" kern="1200" dirty="0" smtClean="0">
                <a:solidFill>
                  <a:schemeClr val="tx1"/>
                </a:solidFill>
                <a:latin typeface="+mn-lt"/>
                <a:ea typeface="+mn-ea"/>
                <a:cs typeface="+mn-cs"/>
              </a:rPr>
              <a:t>Size and rotate</a:t>
            </a:r>
            <a:r>
              <a:rPr lang="en-US" sz="1200" kern="120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is set to </a:t>
            </a:r>
            <a:r>
              <a:rPr lang="en-US" sz="1200" b="1" kern="1200" dirty="0" smtClean="0">
                <a:solidFill>
                  <a:schemeClr val="tx1"/>
                </a:solidFill>
                <a:latin typeface="+mn-lt"/>
                <a:ea typeface="+mn-ea"/>
                <a:cs typeface="+mn-cs"/>
              </a:rPr>
              <a:t>1.4”</a:t>
            </a:r>
            <a:r>
              <a:rPr lang="en-US" sz="1200" kern="1200" dirty="0" smtClean="0">
                <a:solidFill>
                  <a:schemeClr val="tx1"/>
                </a:solidFill>
                <a:latin typeface="+mn-lt"/>
                <a:ea typeface="+mn-ea"/>
                <a:cs typeface="+mn-cs"/>
              </a:rPr>
              <a:t>  and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is set to </a:t>
            </a:r>
            <a:r>
              <a:rPr lang="en-US" sz="1200" b="1" kern="1200" dirty="0" smtClean="0">
                <a:solidFill>
                  <a:schemeClr val="tx1"/>
                </a:solidFill>
                <a:latin typeface="+mn-lt"/>
                <a:ea typeface="+mn-ea"/>
                <a:cs typeface="+mn-cs"/>
              </a:rPr>
              <a:t>2.1”</a:t>
            </a:r>
            <a:r>
              <a:rPr lang="en-US" sz="1200" kern="1200" dirty="0" smtClean="0">
                <a:solidFill>
                  <a:schemeClr val="tx1"/>
                </a:solidFill>
                <a:latin typeface="+mn-lt"/>
                <a:ea typeface="+mn-ea"/>
                <a:cs typeface="+mn-cs"/>
              </a:rPr>
              <a:t>. Resize the picture under </a:t>
            </a:r>
            <a:r>
              <a:rPr lang="en-US" sz="1200" b="1" kern="1200" dirty="0" smtClean="0">
                <a:solidFill>
                  <a:schemeClr val="tx1"/>
                </a:solidFill>
                <a:latin typeface="+mn-lt"/>
                <a:ea typeface="+mn-ea"/>
                <a:cs typeface="+mn-cs"/>
              </a:rPr>
              <a:t>Size and rotate </a:t>
            </a:r>
            <a:r>
              <a:rPr lang="en-US" sz="1200" kern="1200" dirty="0" smtClean="0">
                <a:solidFill>
                  <a:schemeClr val="tx1"/>
                </a:solidFill>
                <a:latin typeface="+mn-lt"/>
                <a:ea typeface="+mn-ea"/>
                <a:cs typeface="+mn-cs"/>
              </a:rPr>
              <a:t>by entering values into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boxes. Crop the picture under </a:t>
            </a:r>
            <a:r>
              <a:rPr lang="en-US" sz="1200" b="1" kern="1200" dirty="0" smtClean="0">
                <a:solidFill>
                  <a:schemeClr val="tx1"/>
                </a:solidFill>
                <a:latin typeface="+mn-lt"/>
                <a:ea typeface="+mn-ea"/>
                <a:cs typeface="+mn-cs"/>
              </a:rPr>
              <a:t>Crop from </a:t>
            </a:r>
            <a:r>
              <a:rPr lang="en-US" sz="1200" kern="1200" dirty="0" smtClean="0">
                <a:solidFill>
                  <a:schemeClr val="tx1"/>
                </a:solidFill>
                <a:latin typeface="+mn-lt"/>
                <a:ea typeface="+mn-ea"/>
                <a:cs typeface="+mn-cs"/>
              </a:rPr>
              <a:t>by entering values into the </a:t>
            </a:r>
            <a:r>
              <a:rPr lang="en-US" sz="1200" b="1" kern="1200" dirty="0" smtClean="0">
                <a:solidFill>
                  <a:schemeClr val="tx1"/>
                </a:solidFill>
                <a:latin typeface="+mn-lt"/>
                <a:ea typeface="+mn-ea"/>
                <a:cs typeface="+mn-cs"/>
              </a:rPr>
              <a:t>Left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Bottom</a:t>
            </a:r>
            <a:r>
              <a:rPr lang="en-US" sz="1200" kern="1200" dirty="0" smtClean="0">
                <a:solidFill>
                  <a:schemeClr val="tx1"/>
                </a:solidFill>
                <a:latin typeface="+mn-lt"/>
                <a:ea typeface="+mn-ea"/>
                <a:cs typeface="+mn-cs"/>
              </a:rPr>
              <a:t> boxes. </a:t>
            </a:r>
          </a:p>
          <a:p>
            <a:pPr marL="228600" lvl="0" indent="-228600">
              <a:buFont typeface="+mj-lt"/>
              <a:buAutoNum type="arabicPeriod"/>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drag the picture until</a:t>
            </a:r>
            <a:r>
              <a:rPr lang="en-US" sz="1200" kern="1200" dirty="0" smtClean="0">
                <a:solidFill>
                  <a:schemeClr val="tx1"/>
                </a:solidFill>
                <a:latin typeface="+mn-lt"/>
                <a:ea typeface="+mn-ea"/>
                <a:cs typeface="+mn-cs"/>
              </a:rPr>
              <a:t> the left edge is 0.5” to the right of the vertical drawing guide and the bottom edge is 0.5” above the horizontal drawing guide.</a:t>
            </a:r>
          </a:p>
          <a:p>
            <a:pPr marL="228600" indent="-228600">
              <a:buFont typeface="+mj-lt"/>
              <a:buAutoNum type="arabicPeriod"/>
            </a:pPr>
            <a:endParaRPr lang="en-US" sz="1200"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box</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Inside-right page 2</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 Box</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On the slide, drag to draw the text box. </a:t>
            </a:r>
          </a:p>
          <a:p>
            <a:pPr marL="228600" lvl="0" indent="-228600">
              <a:buFont typeface="+mj-lt"/>
              <a:buAutoNum type="arabicPeriod"/>
            </a:pPr>
            <a:r>
              <a:rPr lang="en-US" sz="1200" kern="1200" dirty="0" smtClean="0">
                <a:solidFill>
                  <a:schemeClr val="tx1"/>
                </a:solidFill>
                <a:latin typeface="+mn-lt"/>
                <a:ea typeface="+mn-ea"/>
                <a:cs typeface="+mn-cs"/>
              </a:rPr>
              <a:t>Enter text in the text box, and then select the text.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err="1" smtClean="0">
                <a:solidFill>
                  <a:schemeClr val="tx1"/>
                </a:solidFill>
                <a:latin typeface="+mn-lt"/>
                <a:ea typeface="+mn-ea"/>
                <a:cs typeface="+mn-cs"/>
              </a:rPr>
              <a:t>Bodoni</a:t>
            </a:r>
            <a:r>
              <a:rPr lang="en-US" sz="1200" b="1" kern="1200" dirty="0" smtClean="0">
                <a:solidFill>
                  <a:schemeClr val="tx1"/>
                </a:solidFill>
                <a:latin typeface="+mn-lt"/>
                <a:ea typeface="+mn-ea"/>
                <a:cs typeface="+mn-cs"/>
              </a:rPr>
              <a:t> MT Condensed</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16</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text box until</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left edge </a:t>
            </a:r>
            <a:r>
              <a:rPr lang="en-US" sz="1200" i="0" kern="1200" dirty="0" smtClean="0">
                <a:solidFill>
                  <a:schemeClr val="tx1"/>
                </a:solidFill>
                <a:latin typeface="+mn-lt"/>
                <a:ea typeface="+mn-ea"/>
                <a:cs typeface="+mn-cs"/>
              </a:rPr>
              <a:t>of the text</a:t>
            </a:r>
            <a:r>
              <a:rPr lang="en-US" sz="1200" i="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is 0.5” to the right of the vertical drawing guide and the top edge of the text is against the horizontal drawing guide.</a:t>
            </a:r>
          </a:p>
          <a:p>
            <a:pPr marL="228600" lvl="0" indent="-228600">
              <a:buFont typeface="+mj-lt"/>
              <a:buAutoNum type="arabicPeriod"/>
            </a:pPr>
            <a:r>
              <a:rPr lang="en-US" sz="1200" i="0" kern="1200" dirty="0" smtClean="0">
                <a:solidFill>
                  <a:schemeClr val="tx1"/>
                </a:solidFill>
                <a:latin typeface="+mn-lt"/>
                <a:ea typeface="+mn-ea"/>
                <a:cs typeface="+mn-cs"/>
              </a:rPr>
              <a:t>If the text is too wide for the page, drag the adjustment handles on the</a:t>
            </a:r>
            <a:r>
              <a:rPr lang="en-US" sz="1200" i="0" kern="1200" baseline="0" dirty="0" smtClean="0">
                <a:solidFill>
                  <a:schemeClr val="tx1"/>
                </a:solidFill>
                <a:latin typeface="+mn-lt"/>
                <a:ea typeface="+mn-ea"/>
                <a:cs typeface="+mn-cs"/>
              </a:rPr>
              <a:t> text box to adjust the width</a:t>
            </a:r>
            <a:r>
              <a:rPr lang="en-US" sz="1200" i="0" kern="1200" dirty="0" smtClean="0">
                <a:solidFill>
                  <a:schemeClr val="tx1"/>
                </a:solidFill>
                <a:latin typeface="+mn-lt"/>
                <a:ea typeface="+mn-ea"/>
                <a:cs typeface="+mn-cs"/>
              </a:rPr>
              <a:t>,</a:t>
            </a:r>
            <a:r>
              <a:rPr lang="en-US" sz="1200" i="0" kern="1200" baseline="0" dirty="0" smtClean="0">
                <a:solidFill>
                  <a:schemeClr val="tx1"/>
                </a:solidFill>
                <a:latin typeface="+mn-lt"/>
                <a:ea typeface="+mn-ea"/>
                <a:cs typeface="+mn-cs"/>
              </a:rPr>
              <a:t> and then repeat the previous step to reposition. </a:t>
            </a:r>
            <a:endParaRPr lang="en-US" sz="1200" i="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Inside-right page 2</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select the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 group you just created.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Ungroup</a:t>
            </a:r>
            <a:r>
              <a:rPr lang="en-US" sz="1200" b="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select the straight connector (line) that you just ungrouped from the page.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 Repeat this process for a total of six lines. </a:t>
            </a:r>
            <a:endParaRPr lang="en-US" sz="1200" i="1"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slide, drag the six lines until they are bunched together in a dense group, no wider than 0.5”.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 </a:t>
            </a:r>
            <a:r>
              <a:rPr lang="en-US" sz="1200" kern="1200" dirty="0" smtClean="0">
                <a:solidFill>
                  <a:schemeClr val="tx1"/>
                </a:solidFill>
                <a:latin typeface="+mn-lt"/>
                <a:ea typeface="+mn-ea"/>
                <a:cs typeface="+mn-cs"/>
              </a:rPr>
              <a:t>select the six straight connectors (lines).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Selected Objects</a:t>
            </a:r>
            <a:r>
              <a:rPr lang="en-US" sz="120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Distribute Horizontally</a:t>
            </a:r>
            <a:r>
              <a:rPr lang="en-US" sz="120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With</a:t>
            </a:r>
            <a:r>
              <a:rPr lang="en-US" sz="1200" kern="1200" baseline="0" dirty="0" smtClean="0">
                <a:solidFill>
                  <a:schemeClr val="tx1"/>
                </a:solidFill>
                <a:latin typeface="+mn-lt"/>
                <a:ea typeface="+mn-ea"/>
                <a:cs typeface="+mn-cs"/>
              </a:rPr>
              <a:t> the group of lines still selected, o</a:t>
            </a:r>
            <a:r>
              <a:rPr lang="en-US" sz="1200" kern="1200" dirty="0" smtClean="0">
                <a:solidFill>
                  <a:schemeClr val="tx1"/>
                </a:solidFill>
                <a:latin typeface="+mn-lt"/>
                <a:ea typeface="+mn-ea"/>
                <a:cs typeface="+mn-cs"/>
              </a:rPr>
              <a:t>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group until the right edge of the group of lines is touching the right edge of the page.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to Slide</a:t>
            </a:r>
            <a:r>
              <a:rPr lang="en-US" sz="120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 then select the new group of lines and the rectangle.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Also</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double-click the new group to edit the name, and then enter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press and hold CTRL, and then select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Inside-right</a:t>
            </a:r>
            <a:r>
              <a:rPr lang="en-US" sz="1200" kern="1200" dirty="0" smtClean="0">
                <a:solidFill>
                  <a:schemeClr val="tx1"/>
                </a:solidFill>
                <a:latin typeface="+mn-lt"/>
                <a:ea typeface="+mn-ea"/>
                <a:cs typeface="+mn-cs"/>
              </a:rPr>
              <a:t> group, the text box, and the picture.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double-click the new group to edit the name, and then enter </a:t>
            </a:r>
            <a:r>
              <a:rPr lang="en-US" sz="1200" b="1" kern="1200" dirty="0" smtClean="0">
                <a:solidFill>
                  <a:schemeClr val="tx1"/>
                </a:solidFill>
                <a:latin typeface="+mn-lt"/>
                <a:ea typeface="+mn-ea"/>
                <a:cs typeface="+mn-cs"/>
              </a:rPr>
              <a:t>Inside-right page 2</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Inside-left page 3</a:t>
            </a:r>
            <a:r>
              <a:rPr lang="en-US" sz="1200" kern="1200" baseline="0" dirty="0" smtClean="0">
                <a:solidFill>
                  <a:schemeClr val="tx1"/>
                </a:solidFill>
                <a:latin typeface="+mn-lt"/>
                <a:ea typeface="+mn-ea"/>
                <a:cs typeface="+mn-cs"/>
              </a:rPr>
              <a:t> group</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select the </a:t>
            </a:r>
            <a:r>
              <a:rPr lang="en-US" sz="1200" b="1" kern="1200" dirty="0" smtClean="0">
                <a:solidFill>
                  <a:schemeClr val="tx1"/>
                </a:solidFill>
                <a:latin typeface="+mn-lt"/>
                <a:ea typeface="+mn-ea"/>
                <a:cs typeface="+mn-cs"/>
              </a:rPr>
              <a:t>Inside-left page 2</a:t>
            </a:r>
            <a:r>
              <a:rPr lang="en-US" sz="1200" kern="1200" dirty="0" smtClean="0">
                <a:solidFill>
                  <a:schemeClr val="tx1"/>
                </a:solidFill>
                <a:latin typeface="+mn-lt"/>
                <a:ea typeface="+mn-ea"/>
                <a:cs typeface="+mn-cs"/>
              </a:rPr>
              <a:t> group.</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In the</a:t>
            </a:r>
            <a:r>
              <a:rPr lang="en-US" sz="1200" b="1" kern="1200" dirty="0" smtClean="0">
                <a:solidFill>
                  <a:schemeClr val="tx1"/>
                </a:solidFill>
                <a:latin typeface="+mn-lt"/>
                <a:ea typeface="+mn-ea"/>
                <a:cs typeface="+mn-cs"/>
              </a:rPr>
              <a:t> Selection and Visibility </a:t>
            </a:r>
            <a:r>
              <a:rPr lang="en-US" sz="1200" kern="1200" dirty="0" smtClean="0">
                <a:solidFill>
                  <a:schemeClr val="tx1"/>
                </a:solidFill>
                <a:latin typeface="+mn-lt"/>
                <a:ea typeface="+mn-ea"/>
                <a:cs typeface="+mn-cs"/>
              </a:rPr>
              <a:t>pane, double-click the duplicate group to edit the name, and then enter </a:t>
            </a:r>
            <a:r>
              <a:rPr lang="en-US" sz="1200" b="1" kern="1200" dirty="0" smtClean="0">
                <a:solidFill>
                  <a:schemeClr val="tx1"/>
                </a:solidFill>
                <a:latin typeface="+mn-lt"/>
                <a:ea typeface="+mn-ea"/>
                <a:cs typeface="+mn-cs"/>
              </a:rPr>
              <a:t>Inside-left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Align to Slide</a:t>
            </a:r>
            <a:r>
              <a:rPr lang="en-US" sz="1200" kern="1200" baseline="0" dirty="0" smtClean="0">
                <a:solidFill>
                  <a:schemeClr val="tx1"/>
                </a:solidFill>
                <a:latin typeface="+mn-lt"/>
                <a:ea typeface="+mn-ea"/>
                <a:cs typeface="+mn-cs"/>
              </a:rPr>
              <a:t>.</a:t>
            </a:r>
          </a:p>
          <a:p>
            <a:pPr marL="685800" lvl="1" indent="-228600">
              <a:buFont typeface="+mj-lt"/>
              <a:buAutoNum type="arabicPeriod"/>
            </a:pPr>
            <a:r>
              <a:rPr lang="en-US" sz="1200" kern="1200" baseline="0" dirty="0" smtClean="0">
                <a:solidFill>
                  <a:schemeClr val="tx1"/>
                </a:solidFill>
                <a:latin typeface="+mn-lt"/>
                <a:ea typeface="+mn-ea"/>
                <a:cs typeface="+mn-cs"/>
              </a:rPr>
              <a:t>Click </a:t>
            </a:r>
            <a:r>
              <a:rPr lang="en-US" sz="1200" b="1" kern="1200" baseline="0" dirty="0" smtClean="0">
                <a:solidFill>
                  <a:schemeClr val="tx1"/>
                </a:solidFill>
                <a:latin typeface="+mn-lt"/>
                <a:ea typeface="+mn-ea"/>
                <a:cs typeface="+mn-cs"/>
              </a:rPr>
              <a:t>Align Middle</a:t>
            </a:r>
            <a:r>
              <a:rPr lang="en-US" sz="1200" kern="1200" baseline="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picture in the </a:t>
            </a:r>
            <a:r>
              <a:rPr lang="en-US" sz="1200" b="1" kern="1200" dirty="0" smtClean="0">
                <a:solidFill>
                  <a:schemeClr val="tx1"/>
                </a:solidFill>
                <a:latin typeface="+mn-lt"/>
                <a:ea typeface="+mn-ea"/>
                <a:cs typeface="+mn-cs"/>
              </a:rPr>
              <a:t>Inside-left page 3</a:t>
            </a:r>
            <a:r>
              <a:rPr lang="en-US" sz="1200" kern="1200" baseline="0" dirty="0" smtClean="0">
                <a:solidFill>
                  <a:schemeClr val="tx1"/>
                </a:solidFill>
                <a:latin typeface="+mn-lt"/>
                <a:ea typeface="+mn-ea"/>
                <a:cs typeface="+mn-cs"/>
              </a:rPr>
              <a:t> group</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Illustrations </a:t>
            </a:r>
            <a:r>
              <a:rPr lang="en-US" sz="1200" kern="1200" dirty="0" smtClean="0">
                <a:solidFill>
                  <a:schemeClr val="tx1"/>
                </a:solidFill>
                <a:latin typeface="+mn-lt"/>
                <a:ea typeface="+mn-ea"/>
                <a:cs typeface="+mn-cs"/>
              </a:rPr>
              <a:t>group, click </a:t>
            </a:r>
            <a:r>
              <a:rPr lang="en-US" sz="1200" b="1" kern="1200" dirty="0" smtClean="0">
                <a:solidFill>
                  <a:schemeClr val="tx1"/>
                </a:solidFill>
                <a:latin typeface="+mn-lt"/>
                <a:ea typeface="+mn-ea"/>
                <a:cs typeface="+mn-cs"/>
              </a:rPr>
              <a:t>Picture</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Picture</a:t>
            </a:r>
            <a:r>
              <a:rPr lang="en-US" sz="1200" kern="1200" dirty="0" smtClean="0">
                <a:solidFill>
                  <a:schemeClr val="tx1"/>
                </a:solidFill>
                <a:latin typeface="+mn-lt"/>
                <a:ea typeface="+mn-ea"/>
                <a:cs typeface="+mn-cs"/>
              </a:rPr>
              <a:t> dialog box, select a picture, and then click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slide, select the picture. Under </a:t>
            </a:r>
            <a:r>
              <a:rPr lang="en-US" sz="1200" b="1" kern="1200" dirty="0" smtClean="0">
                <a:solidFill>
                  <a:schemeClr val="tx1"/>
                </a:solidFill>
                <a:latin typeface="+mn-lt"/>
                <a:ea typeface="+mn-ea"/>
                <a:cs typeface="+mn-cs"/>
              </a:rPr>
              <a:t>Picture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launcher. In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resize or crop the picture as needed so that under </a:t>
            </a:r>
            <a:r>
              <a:rPr lang="en-US" sz="1200" b="1" kern="1200" dirty="0" smtClean="0">
                <a:solidFill>
                  <a:schemeClr val="tx1"/>
                </a:solidFill>
                <a:latin typeface="+mn-lt"/>
                <a:ea typeface="+mn-ea"/>
                <a:cs typeface="+mn-cs"/>
              </a:rPr>
              <a:t>Size and rotate</a:t>
            </a:r>
            <a:r>
              <a:rPr lang="en-US" sz="1200" kern="120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is set to </a:t>
            </a:r>
            <a:r>
              <a:rPr lang="en-US" sz="1200" b="1" kern="1200" dirty="0" smtClean="0">
                <a:solidFill>
                  <a:schemeClr val="tx1"/>
                </a:solidFill>
                <a:latin typeface="+mn-lt"/>
                <a:ea typeface="+mn-ea"/>
                <a:cs typeface="+mn-cs"/>
              </a:rPr>
              <a:t>1.4”</a:t>
            </a:r>
            <a:r>
              <a:rPr lang="en-US" sz="1200" kern="1200" dirty="0" smtClean="0">
                <a:solidFill>
                  <a:schemeClr val="tx1"/>
                </a:solidFill>
                <a:latin typeface="+mn-lt"/>
                <a:ea typeface="+mn-ea"/>
                <a:cs typeface="+mn-cs"/>
              </a:rPr>
              <a:t> and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is set to </a:t>
            </a:r>
            <a:r>
              <a:rPr lang="en-US" sz="1200" b="1" kern="1200" dirty="0" smtClean="0">
                <a:solidFill>
                  <a:schemeClr val="tx1"/>
                </a:solidFill>
                <a:latin typeface="+mn-lt"/>
                <a:ea typeface="+mn-ea"/>
                <a:cs typeface="+mn-cs"/>
              </a:rPr>
              <a:t>2.1”</a:t>
            </a:r>
            <a:r>
              <a:rPr lang="en-US" sz="1200" kern="1200" dirty="0" smtClean="0">
                <a:solidFill>
                  <a:schemeClr val="tx1"/>
                </a:solidFill>
                <a:latin typeface="+mn-lt"/>
                <a:ea typeface="+mn-ea"/>
                <a:cs typeface="+mn-cs"/>
              </a:rPr>
              <a:t>. Resize the picture under </a:t>
            </a:r>
            <a:r>
              <a:rPr lang="en-US" sz="1200" b="1" kern="1200" dirty="0" smtClean="0">
                <a:solidFill>
                  <a:schemeClr val="tx1"/>
                </a:solidFill>
                <a:latin typeface="+mn-lt"/>
                <a:ea typeface="+mn-ea"/>
                <a:cs typeface="+mn-cs"/>
              </a:rPr>
              <a:t>Size and rotate </a:t>
            </a:r>
            <a:r>
              <a:rPr lang="en-US" sz="1200" kern="1200" dirty="0" smtClean="0">
                <a:solidFill>
                  <a:schemeClr val="tx1"/>
                </a:solidFill>
                <a:latin typeface="+mn-lt"/>
                <a:ea typeface="+mn-ea"/>
                <a:cs typeface="+mn-cs"/>
              </a:rPr>
              <a:t>by entering values into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boxes. Crop the picture under </a:t>
            </a:r>
            <a:r>
              <a:rPr lang="en-US" sz="1200" b="1" kern="1200" dirty="0" smtClean="0">
                <a:solidFill>
                  <a:schemeClr val="tx1"/>
                </a:solidFill>
                <a:latin typeface="+mn-lt"/>
                <a:ea typeface="+mn-ea"/>
                <a:cs typeface="+mn-cs"/>
              </a:rPr>
              <a:t>Crop from </a:t>
            </a:r>
            <a:r>
              <a:rPr lang="en-US" sz="1200" kern="1200" dirty="0" smtClean="0">
                <a:solidFill>
                  <a:schemeClr val="tx1"/>
                </a:solidFill>
                <a:latin typeface="+mn-lt"/>
                <a:ea typeface="+mn-ea"/>
                <a:cs typeface="+mn-cs"/>
              </a:rPr>
              <a:t>by entering values into the </a:t>
            </a:r>
            <a:r>
              <a:rPr lang="en-US" sz="1200" b="1" kern="1200" dirty="0" smtClean="0">
                <a:solidFill>
                  <a:schemeClr val="tx1"/>
                </a:solidFill>
                <a:latin typeface="+mn-lt"/>
                <a:ea typeface="+mn-ea"/>
                <a:cs typeface="+mn-cs"/>
              </a:rPr>
              <a:t>Left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Bottom</a:t>
            </a:r>
            <a:r>
              <a:rPr lang="en-US" sz="1200" kern="1200" dirty="0" smtClean="0">
                <a:solidFill>
                  <a:schemeClr val="tx1"/>
                </a:solidFill>
                <a:latin typeface="+mn-lt"/>
                <a:ea typeface="+mn-ea"/>
                <a:cs typeface="+mn-cs"/>
              </a:rPr>
              <a:t> boxes. </a:t>
            </a:r>
          </a:p>
          <a:p>
            <a:pPr marL="228600" lvl="0" indent="-228600">
              <a:buFont typeface="+mj-lt"/>
              <a:buAutoNum type="arabicPeriod"/>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drag </a:t>
            </a:r>
            <a:r>
              <a:rPr lang="en-US" sz="1200" kern="1200" dirty="0" smtClean="0">
                <a:solidFill>
                  <a:schemeClr val="tx1"/>
                </a:solidFill>
                <a:latin typeface="+mn-lt"/>
                <a:ea typeface="+mn-ea"/>
                <a:cs typeface="+mn-cs"/>
              </a:rPr>
              <a:t>the picture until the left edge is 0.5” to the right of the vertical drawing guide and the top edge is 0.25” below the horizontal drawing guide.</a:t>
            </a: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box in the </a:t>
            </a:r>
            <a:r>
              <a:rPr lang="en-US" sz="1200" b="1" kern="1200" dirty="0" smtClean="0">
                <a:solidFill>
                  <a:schemeClr val="tx1"/>
                </a:solidFill>
                <a:latin typeface="+mn-lt"/>
                <a:ea typeface="+mn-ea"/>
                <a:cs typeface="+mn-cs"/>
              </a:rPr>
              <a:t>Inside-left page 3</a:t>
            </a:r>
            <a:r>
              <a:rPr lang="en-US" sz="1200" kern="1200" baseline="0" dirty="0" smtClean="0">
                <a:solidFill>
                  <a:schemeClr val="tx1"/>
                </a:solidFill>
                <a:latin typeface="+mn-lt"/>
                <a:ea typeface="+mn-ea"/>
                <a:cs typeface="+mn-cs"/>
              </a:rPr>
              <a:t> group</a:t>
            </a:r>
            <a:r>
              <a:rPr lang="en-US" sz="1200" kern="1200" dirty="0" smtClean="0">
                <a:solidFill>
                  <a:schemeClr val="tx1"/>
                </a:solidFill>
                <a:latin typeface="+mn-lt"/>
                <a:ea typeface="+mn-ea"/>
                <a:cs typeface="+mn-cs"/>
              </a:rPr>
              <a:t>,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 Box</a:t>
            </a:r>
            <a:r>
              <a:rPr lang="en-US" sz="1200" kern="1200" dirty="0" smtClean="0">
                <a:solidFill>
                  <a:schemeClr val="tx1"/>
                </a:solidFill>
                <a:latin typeface="+mn-lt"/>
                <a:ea typeface="+mn-ea"/>
                <a:cs typeface="+mn-cs"/>
              </a:rPr>
              <a:t>, and then on the slide, drag to draw the text box. </a:t>
            </a:r>
          </a:p>
          <a:p>
            <a:pPr marL="228600" lvl="0" indent="-228600">
              <a:buFont typeface="+mj-lt"/>
              <a:buAutoNum type="arabicPeriod"/>
            </a:pPr>
            <a:r>
              <a:rPr lang="en-US" sz="1200" kern="1200" dirty="0" smtClean="0">
                <a:solidFill>
                  <a:schemeClr val="tx1"/>
                </a:solidFill>
                <a:latin typeface="+mn-lt"/>
                <a:ea typeface="+mn-ea"/>
                <a:cs typeface="+mn-cs"/>
              </a:rPr>
              <a:t>Enter text in the text box, and then select the text.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err="1" smtClean="0">
                <a:solidFill>
                  <a:schemeClr val="tx1"/>
                </a:solidFill>
                <a:latin typeface="+mn-lt"/>
                <a:ea typeface="+mn-ea"/>
                <a:cs typeface="+mn-cs"/>
              </a:rPr>
              <a:t>Bodoni</a:t>
            </a:r>
            <a:r>
              <a:rPr lang="en-US" sz="1200" b="1" kern="1200" dirty="0" smtClean="0">
                <a:solidFill>
                  <a:schemeClr val="tx1"/>
                </a:solidFill>
                <a:latin typeface="+mn-lt"/>
                <a:ea typeface="+mn-ea"/>
                <a:cs typeface="+mn-cs"/>
              </a:rPr>
              <a:t> MT Condensed</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16</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text box until the right edge</a:t>
            </a:r>
            <a:r>
              <a:rPr lang="en-US" sz="1200" kern="1200" baseline="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of the text</a:t>
            </a:r>
            <a:r>
              <a:rPr lang="en-US" sz="1200" kern="1200" dirty="0" smtClean="0">
                <a:solidFill>
                  <a:schemeClr val="tx1"/>
                </a:solidFill>
                <a:latin typeface="+mn-lt"/>
                <a:ea typeface="+mn-ea"/>
                <a:cs typeface="+mn-cs"/>
              </a:rPr>
              <a:t> is 0.5” to the left of the vertical drawing guide and the bottom edge of the text is 0.25” above the horizontal drawing guide.</a:t>
            </a:r>
          </a:p>
          <a:p>
            <a:pPr marL="228600" lvl="0" indent="-228600">
              <a:buFont typeface="+mj-lt"/>
              <a:buAutoNum type="arabicPeriod"/>
            </a:pPr>
            <a:r>
              <a:rPr lang="en-US" sz="1200" i="0" kern="1200" dirty="0" smtClean="0">
                <a:solidFill>
                  <a:schemeClr val="tx1"/>
                </a:solidFill>
                <a:latin typeface="+mn-lt"/>
                <a:ea typeface="+mn-ea"/>
                <a:cs typeface="+mn-cs"/>
              </a:rPr>
              <a:t>If the text is too wide for the page,</a:t>
            </a:r>
            <a:r>
              <a:rPr lang="en-US" sz="1200" i="0" kern="1200" baseline="0" dirty="0" smtClean="0">
                <a:solidFill>
                  <a:schemeClr val="tx1"/>
                </a:solidFill>
                <a:latin typeface="+mn-lt"/>
                <a:ea typeface="+mn-ea"/>
                <a:cs typeface="+mn-cs"/>
              </a:rPr>
              <a:t> drag the adjustment handles on the text box to decrease the width</a:t>
            </a:r>
            <a:r>
              <a:rPr lang="en-US" sz="1200" i="0" kern="1200" dirty="0" smtClean="0">
                <a:solidFill>
                  <a:schemeClr val="tx1"/>
                </a:solidFill>
                <a:latin typeface="+mn-lt"/>
                <a:ea typeface="+mn-ea"/>
                <a:cs typeface="+mn-cs"/>
              </a:rPr>
              <a:t>,</a:t>
            </a:r>
            <a:r>
              <a:rPr lang="en-US" sz="1200" i="0" kern="1200" baseline="0" dirty="0" smtClean="0">
                <a:solidFill>
                  <a:schemeClr val="tx1"/>
                </a:solidFill>
                <a:latin typeface="+mn-lt"/>
                <a:ea typeface="+mn-ea"/>
                <a:cs typeface="+mn-cs"/>
              </a:rPr>
              <a:t> and then repeat the previous step to reposition. </a:t>
            </a:r>
            <a:endParaRPr lang="en-US" sz="1200" i="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 in the </a:t>
            </a:r>
            <a:r>
              <a:rPr lang="en-US" sz="1200" b="1" kern="1200" dirty="0" smtClean="0">
                <a:solidFill>
                  <a:schemeClr val="tx1"/>
                </a:solidFill>
                <a:latin typeface="+mn-lt"/>
                <a:ea typeface="+mn-ea"/>
                <a:cs typeface="+mn-cs"/>
              </a:rPr>
              <a:t>Inside-left page 3</a:t>
            </a:r>
            <a:r>
              <a:rPr lang="en-US" sz="1200" kern="1200" baseline="0" dirty="0" smtClean="0">
                <a:solidFill>
                  <a:schemeClr val="tx1"/>
                </a:solidFill>
                <a:latin typeface="+mn-lt"/>
                <a:ea typeface="+mn-ea"/>
                <a:cs typeface="+mn-cs"/>
              </a:rPr>
              <a:t> group</a:t>
            </a:r>
            <a:r>
              <a:rPr lang="en-US" sz="1200" kern="1200" dirty="0" smtClean="0">
                <a:solidFill>
                  <a:schemeClr val="tx1"/>
                </a:solidFill>
                <a:latin typeface="+mn-lt"/>
                <a:ea typeface="+mn-ea"/>
                <a:cs typeface="+mn-cs"/>
              </a:rPr>
              <a:t>, do the following: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kern="1200" dirty="0" smtClean="0">
                <a:solidFill>
                  <a:schemeClr val="tx1"/>
                </a:solidFill>
                <a:latin typeface="+mn-lt"/>
                <a:ea typeface="+mn-ea"/>
                <a:cs typeface="+mn-cs"/>
              </a:rPr>
              <a:t>pane, select the </a:t>
            </a:r>
            <a:r>
              <a:rPr lang="en-US" sz="1200" b="1" kern="1200" dirty="0" smtClean="0">
                <a:solidFill>
                  <a:schemeClr val="tx1"/>
                </a:solidFill>
                <a:latin typeface="+mn-lt"/>
                <a:ea typeface="+mn-ea"/>
                <a:cs typeface="+mn-cs"/>
              </a:rPr>
              <a:t>Inside-left</a:t>
            </a:r>
            <a:r>
              <a:rPr lang="en-US" sz="1200" kern="1200" dirty="0" smtClean="0">
                <a:solidFill>
                  <a:schemeClr val="tx1"/>
                </a:solidFill>
                <a:latin typeface="+mn-lt"/>
                <a:ea typeface="+mn-ea"/>
                <a:cs typeface="+mn-cs"/>
              </a:rPr>
              <a:t> group you just created. </a:t>
            </a: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Ungroup</a:t>
            </a:r>
            <a:r>
              <a:rPr lang="en-US" sz="1200" b="0" i="0" kern="1200" dirty="0" smtClean="0">
                <a:solidFill>
                  <a:schemeClr val="tx1"/>
                </a:solidFill>
                <a:latin typeface="+mn-lt"/>
                <a:ea typeface="+mn-ea"/>
                <a:cs typeface="+mn-cs"/>
              </a:rPr>
              <a:t>.</a:t>
            </a:r>
          </a:p>
          <a:p>
            <a:pPr marL="228600" lvl="0" indent="-228600">
              <a:buFont typeface="+mj-lt"/>
              <a:buAutoNum type="arabicPeriod"/>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select the straight connector (line) that you just ungrouped from the page.</a:t>
            </a:r>
            <a:r>
              <a:rPr lang="en-US" sz="1200" i="0" kern="1200" baseline="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Clipboard</a:t>
            </a:r>
            <a:r>
              <a:rPr lang="en-US" sz="1200" i="0" kern="1200" dirty="0" smtClean="0">
                <a:solidFill>
                  <a:schemeClr val="tx1"/>
                </a:solidFill>
                <a:latin typeface="+mn-lt"/>
                <a:ea typeface="+mn-ea"/>
                <a:cs typeface="+mn-cs"/>
              </a:rPr>
              <a:t> group, click the arrow under </a:t>
            </a:r>
            <a:r>
              <a:rPr lang="en-US" sz="1200" b="1" i="0" kern="1200" dirty="0" smtClean="0">
                <a:solidFill>
                  <a:schemeClr val="tx1"/>
                </a:solidFill>
                <a:latin typeface="+mn-lt"/>
                <a:ea typeface="+mn-ea"/>
                <a:cs typeface="+mn-cs"/>
              </a:rPr>
              <a:t>Paste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Duplicate</a:t>
            </a:r>
            <a:r>
              <a:rPr lang="en-US" sz="1200" i="0" kern="1200" dirty="0" smtClean="0">
                <a:solidFill>
                  <a:schemeClr val="tx1"/>
                </a:solidFill>
                <a:latin typeface="+mn-lt"/>
                <a:ea typeface="+mn-ea"/>
                <a:cs typeface="+mn-cs"/>
              </a:rPr>
              <a:t>. </a:t>
            </a:r>
          </a:p>
          <a:p>
            <a:pPr marL="228600" lvl="0" indent="-228600">
              <a:buFont typeface="+mj-lt"/>
              <a:buAutoNum type="arabicPeriod"/>
            </a:pPr>
            <a:r>
              <a:rPr lang="en-US" sz="1200" i="0" kern="1200" dirty="0" smtClean="0">
                <a:solidFill>
                  <a:schemeClr val="tx1"/>
                </a:solidFill>
                <a:latin typeface="+mn-lt"/>
                <a:ea typeface="+mn-ea"/>
                <a:cs typeface="+mn-cs"/>
              </a:rPr>
              <a:t>On the slide, drag the duplicate line until it is very close to the original</a:t>
            </a:r>
            <a:r>
              <a:rPr lang="en-US" sz="1200" i="0" kern="1200" baseline="0" dirty="0" smtClean="0">
                <a:solidFill>
                  <a:schemeClr val="tx1"/>
                </a:solidFill>
                <a:latin typeface="+mn-lt"/>
                <a:ea typeface="+mn-ea"/>
                <a:cs typeface="+mn-cs"/>
              </a:rPr>
              <a:t> line. </a:t>
            </a:r>
            <a:endParaRPr lang="en-US" sz="1200" i="0" kern="1200" dirty="0" smtClean="0">
              <a:solidFill>
                <a:schemeClr val="tx1"/>
              </a:solidFill>
              <a:latin typeface="+mn-lt"/>
              <a:ea typeface="+mn-ea"/>
              <a:cs typeface="+mn-cs"/>
            </a:endParaRPr>
          </a:p>
          <a:p>
            <a:pPr marL="228600" lvl="0" indent="-228600">
              <a:buFont typeface="+mj-lt"/>
              <a:buAutoNum type="arabicPeriod"/>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press and hold CTRL, and</a:t>
            </a:r>
            <a:r>
              <a:rPr lang="en-US" sz="1200" i="0" kern="1200" baseline="0" dirty="0" smtClean="0">
                <a:solidFill>
                  <a:schemeClr val="tx1"/>
                </a:solidFill>
                <a:latin typeface="+mn-lt"/>
                <a:ea typeface="+mn-ea"/>
                <a:cs typeface="+mn-cs"/>
              </a:rPr>
              <a:t> then </a:t>
            </a:r>
            <a:r>
              <a:rPr lang="en-US" sz="1200" i="0" kern="1200" dirty="0" smtClean="0">
                <a:solidFill>
                  <a:schemeClr val="tx1"/>
                </a:solidFill>
                <a:latin typeface="+mn-lt"/>
                <a:ea typeface="+mn-ea"/>
                <a:cs typeface="+mn-cs"/>
              </a:rPr>
              <a:t>select the two straight connectors (lines). 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point to </a:t>
            </a:r>
            <a:r>
              <a:rPr lang="en-US" sz="1200" b="1" i="0" kern="1200" dirty="0" smtClean="0">
                <a:solidFill>
                  <a:schemeClr val="tx1"/>
                </a:solidFill>
                <a:latin typeface="+mn-lt"/>
                <a:ea typeface="+mn-ea"/>
                <a:cs typeface="+mn-cs"/>
              </a:rPr>
              <a:t>Align</a:t>
            </a:r>
            <a:r>
              <a:rPr lang="en-US" sz="1200" i="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Selected Objects</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Middle</a:t>
            </a:r>
            <a:r>
              <a:rPr lang="en-US" sz="1200" i="0" kern="1200" dirty="0" smtClean="0">
                <a:solidFill>
                  <a:schemeClr val="tx1"/>
                </a:solidFill>
                <a:latin typeface="+mn-lt"/>
                <a:ea typeface="+mn-ea"/>
                <a:cs typeface="+mn-cs"/>
              </a:rPr>
              <a:t>. </a:t>
            </a:r>
          </a:p>
          <a:p>
            <a:pPr marL="228600" lvl="0" indent="-228600">
              <a:buFont typeface="+mj-lt"/>
              <a:buAutoNum type="arabicPeriod"/>
            </a:pPr>
            <a:r>
              <a:rPr lang="en-US" sz="1200" i="0" kern="1200" dirty="0" smtClean="0">
                <a:solidFill>
                  <a:schemeClr val="tx1"/>
                </a:solidFill>
                <a:latin typeface="+mn-lt"/>
                <a:ea typeface="+mn-ea"/>
                <a:cs typeface="+mn-cs"/>
              </a:rPr>
              <a:t>With</a:t>
            </a:r>
            <a:r>
              <a:rPr lang="en-US" sz="1200" i="0" kern="1200" baseline="0" dirty="0" smtClean="0">
                <a:solidFill>
                  <a:schemeClr val="tx1"/>
                </a:solidFill>
                <a:latin typeface="+mn-lt"/>
                <a:ea typeface="+mn-ea"/>
                <a:cs typeface="+mn-cs"/>
              </a:rPr>
              <a:t> the group of lines still selected, o</a:t>
            </a:r>
            <a:r>
              <a:rPr lang="en-US" sz="1200" i="0" kern="1200" dirty="0" smtClean="0">
                <a:solidFill>
                  <a:schemeClr val="tx1"/>
                </a:solidFill>
                <a:latin typeface="+mn-lt"/>
                <a:ea typeface="+mn-ea"/>
                <a:cs typeface="+mn-cs"/>
              </a:rPr>
              <a:t>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 </a:t>
            </a:r>
            <a:r>
              <a:rPr lang="en-US" sz="1200" i="0" kern="1200" dirty="0" smtClean="0">
                <a:solidFill>
                  <a:schemeClr val="tx1"/>
                </a:solidFill>
                <a:latin typeface="+mn-lt"/>
                <a:ea typeface="+mn-ea"/>
                <a:cs typeface="+mn-cs"/>
              </a:rPr>
              <a:t>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a:t>
            </a:r>
            <a:r>
              <a:rPr lang="en-US" sz="1200" i="0" kern="1200" baseline="0" dirty="0" smtClean="0">
                <a:solidFill>
                  <a:schemeClr val="tx1"/>
                </a:solidFill>
                <a:latin typeface="+mn-lt"/>
                <a:ea typeface="+mn-ea"/>
                <a:cs typeface="+mn-cs"/>
              </a:rPr>
              <a:t> then click</a:t>
            </a:r>
            <a:r>
              <a:rPr lang="en-US" sz="120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Group</a:t>
            </a:r>
            <a:r>
              <a:rPr lang="en-US" sz="1200" i="0" kern="1200" dirty="0" smtClean="0">
                <a:solidFill>
                  <a:schemeClr val="tx1"/>
                </a:solidFill>
                <a:latin typeface="+mn-lt"/>
                <a:ea typeface="+mn-ea"/>
                <a:cs typeface="+mn-cs"/>
              </a:rPr>
              <a:t>.</a:t>
            </a:r>
          </a:p>
          <a:p>
            <a:pPr marL="228600" lvl="0" indent="-228600">
              <a:buFont typeface="+mj-lt"/>
              <a:buAutoNum type="arabicPeriod"/>
            </a:pPr>
            <a:r>
              <a:rPr lang="en-US" sz="1200" i="0" kern="1200" dirty="0" smtClean="0">
                <a:solidFill>
                  <a:schemeClr val="tx1"/>
                </a:solidFill>
                <a:latin typeface="+mn-lt"/>
                <a:ea typeface="+mn-ea"/>
                <a:cs typeface="+mn-cs"/>
              </a:rPr>
              <a:t>On the slide, drag the group until the left</a:t>
            </a:r>
            <a:r>
              <a:rPr lang="en-US" sz="1200" i="0" kern="1200" baseline="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edge of the group of lines is touching the left edge of the rectangle.</a:t>
            </a:r>
          </a:p>
          <a:p>
            <a:pPr marL="228600" lvl="0" indent="-228600">
              <a:buFont typeface="+mj-lt"/>
              <a:buAutoNum type="arabicPeriod"/>
            </a:pP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point to </a:t>
            </a:r>
            <a:r>
              <a:rPr lang="en-US" sz="1200" b="1" i="0" kern="1200" dirty="0" smtClean="0">
                <a:solidFill>
                  <a:schemeClr val="tx1"/>
                </a:solidFill>
                <a:latin typeface="+mn-lt"/>
                <a:ea typeface="+mn-ea"/>
                <a:cs typeface="+mn-cs"/>
              </a:rPr>
              <a:t>Align</a:t>
            </a:r>
            <a:r>
              <a:rPr lang="en-US" sz="1200" i="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Middle</a:t>
            </a:r>
            <a:r>
              <a:rPr lang="en-US" sz="1200" i="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press and hold CTRL, and then select the new group of lines, the rectangle, the text box, and the picture. 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 </a:t>
            </a:r>
            <a:r>
              <a:rPr lang="en-US" sz="1200" i="0" kern="1200" dirty="0" smtClean="0">
                <a:solidFill>
                  <a:schemeClr val="tx1"/>
                </a:solidFill>
                <a:latin typeface="+mn-lt"/>
                <a:ea typeface="+mn-ea"/>
                <a:cs typeface="+mn-cs"/>
              </a:rPr>
              <a:t>group, click the arrow under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Group</a:t>
            </a:r>
            <a:r>
              <a:rPr lang="en-US" sz="1200" i="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Also</a:t>
            </a:r>
            <a:r>
              <a:rPr lang="en-US" sz="1200" i="0" kern="1200" baseline="0" dirty="0" smtClean="0">
                <a:solidFill>
                  <a:schemeClr val="tx1"/>
                </a:solidFill>
                <a:latin typeface="+mn-lt"/>
                <a:ea typeface="+mn-ea"/>
                <a:cs typeface="+mn-cs"/>
              </a:rPr>
              <a:t> i</a:t>
            </a:r>
            <a:r>
              <a:rPr lang="en-US" sz="1200" i="0" kern="1200" dirty="0" smtClean="0">
                <a:solidFill>
                  <a:schemeClr val="tx1"/>
                </a:solidFill>
                <a:latin typeface="+mn-lt"/>
                <a:ea typeface="+mn-ea"/>
                <a:cs typeface="+mn-cs"/>
              </a:rPr>
              <a:t>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double-click the new group to edit the name, and then enter </a:t>
            </a:r>
            <a:r>
              <a:rPr lang="en-US" sz="1200" b="1" i="0" kern="1200" dirty="0" smtClean="0">
                <a:solidFill>
                  <a:schemeClr val="tx1"/>
                </a:solidFill>
                <a:latin typeface="+mn-lt"/>
                <a:ea typeface="+mn-ea"/>
                <a:cs typeface="+mn-cs"/>
              </a:rPr>
              <a:t>Inside-left page 3</a:t>
            </a:r>
            <a:r>
              <a:rPr lang="en-US" sz="1200" i="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Inside-right page</a:t>
            </a:r>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1</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pane, select the </a:t>
            </a:r>
            <a:r>
              <a:rPr lang="en-US" sz="1200" b="1" kern="1200" dirty="0" smtClean="0">
                <a:solidFill>
                  <a:schemeClr val="tx1"/>
                </a:solidFill>
                <a:latin typeface="+mn-lt"/>
                <a:ea typeface="+mn-ea"/>
                <a:cs typeface="+mn-cs"/>
              </a:rPr>
              <a:t>Inside-left page 2 </a:t>
            </a:r>
            <a:r>
              <a:rPr lang="en-US" sz="1200" kern="1200" dirty="0" smtClean="0">
                <a:solidFill>
                  <a:schemeClr val="tx1"/>
                </a:solidFill>
                <a:latin typeface="+mn-lt"/>
                <a:ea typeface="+mn-ea"/>
                <a:cs typeface="+mn-cs"/>
              </a:rPr>
              <a:t>group.</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double-click the new group to edit the name, and then enter </a:t>
            </a:r>
            <a:r>
              <a:rPr lang="en-US" sz="1200" b="1" i="0" kern="1200" dirty="0" smtClean="0">
                <a:solidFill>
                  <a:schemeClr val="tx1"/>
                </a:solidFill>
                <a:latin typeface="+mn-lt"/>
                <a:ea typeface="+mn-ea"/>
                <a:cs typeface="+mn-cs"/>
              </a:rPr>
              <a:t>Inside-right</a:t>
            </a:r>
            <a:r>
              <a:rPr lang="en-US" sz="1200" i="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In</a:t>
            </a:r>
            <a:r>
              <a:rPr lang="en-US" sz="1200" kern="1200" baseline="0" dirty="0" smtClean="0">
                <a:solidFill>
                  <a:schemeClr val="tx1"/>
                </a:solidFill>
                <a:latin typeface="+mn-lt"/>
                <a:ea typeface="+mn-ea"/>
                <a:cs typeface="+mn-cs"/>
              </a:rPr>
              <a:t> the </a:t>
            </a:r>
            <a:r>
              <a:rPr lang="en-US" sz="1200" b="1" kern="1200" baseline="0" dirty="0" smtClean="0">
                <a:solidFill>
                  <a:schemeClr val="tx1"/>
                </a:solidFill>
                <a:latin typeface="+mn-lt"/>
                <a:ea typeface="+mn-ea"/>
                <a:cs typeface="+mn-cs"/>
              </a:rPr>
              <a:t>Selection and Visibility </a:t>
            </a:r>
            <a:r>
              <a:rPr lang="en-US" sz="1200" kern="1200" baseline="0" dirty="0" smtClean="0">
                <a:solidFill>
                  <a:schemeClr val="tx1"/>
                </a:solidFill>
                <a:latin typeface="+mn-lt"/>
                <a:ea typeface="+mn-ea"/>
                <a:cs typeface="+mn-cs"/>
              </a:rPr>
              <a:t>pane, select the </a:t>
            </a:r>
            <a:r>
              <a:rPr lang="en-US" sz="1200" b="1" kern="1200" baseline="0" dirty="0" smtClean="0">
                <a:solidFill>
                  <a:schemeClr val="tx1"/>
                </a:solidFill>
                <a:latin typeface="+mn-lt"/>
                <a:ea typeface="+mn-ea"/>
                <a:cs typeface="+mn-cs"/>
              </a:rPr>
              <a:t>Inside-right</a:t>
            </a:r>
            <a:r>
              <a:rPr lang="en-US" sz="1200" kern="1200" baseline="0" dirty="0" smtClean="0">
                <a:solidFill>
                  <a:schemeClr val="tx1"/>
                </a:solidFill>
                <a:latin typeface="+mn-lt"/>
                <a:ea typeface="+mn-ea"/>
                <a:cs typeface="+mn-cs"/>
              </a:rPr>
              <a:t> group.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Rotate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More Rotation Options</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under </a:t>
            </a:r>
            <a:r>
              <a:rPr lang="en-US" sz="1200" b="1" kern="1200" dirty="0" smtClean="0">
                <a:solidFill>
                  <a:schemeClr val="tx1"/>
                </a:solidFill>
                <a:latin typeface="+mn-lt"/>
                <a:ea typeface="+mn-ea"/>
                <a:cs typeface="+mn-cs"/>
              </a:rPr>
              <a:t>Size and rotation</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slide, drag the group until the left edge is against the vertical drawing guide.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to Slide</a:t>
            </a:r>
            <a:r>
              <a:rPr lang="en-US" sz="1200" kern="1200" dirty="0" smtClean="0">
                <a:solidFill>
                  <a:schemeClr val="tx1"/>
                </a:solidFill>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 </a:t>
            </a: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None/>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box in the </a:t>
            </a:r>
            <a:r>
              <a:rPr lang="en-US" sz="1200" b="1" kern="1200" dirty="0" smtClean="0">
                <a:solidFill>
                  <a:schemeClr val="tx1"/>
                </a:solidFill>
                <a:latin typeface="+mn-lt"/>
                <a:ea typeface="+mn-ea"/>
                <a:cs typeface="+mn-cs"/>
              </a:rPr>
              <a:t>Inside-right page</a:t>
            </a:r>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1</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Box</a:t>
            </a:r>
            <a:r>
              <a:rPr lang="en-US" sz="1200" kern="1200" dirty="0" smtClean="0">
                <a:solidFill>
                  <a:schemeClr val="tx1"/>
                </a:solidFill>
                <a:latin typeface="+mn-lt"/>
                <a:ea typeface="+mn-ea"/>
                <a:cs typeface="+mn-cs"/>
              </a:rPr>
              <a:t>. Drag to draw a text box on the slide.</a:t>
            </a:r>
          </a:p>
          <a:p>
            <a:pPr marL="228600" lvl="0" indent="-228600">
              <a:buFont typeface="+mj-lt"/>
              <a:buAutoNum type="arabicPeriod"/>
            </a:pPr>
            <a:r>
              <a:rPr lang="en-US" sz="1200" kern="1200" dirty="0" smtClean="0">
                <a:solidFill>
                  <a:schemeClr val="tx1"/>
                </a:solidFill>
                <a:latin typeface="+mn-lt"/>
                <a:ea typeface="+mn-ea"/>
                <a:cs typeface="+mn-cs"/>
              </a:rPr>
              <a:t>Enter text in the text box </a:t>
            </a:r>
            <a:r>
              <a:rPr lang="en-US" sz="1200" i="0" kern="1200" dirty="0" smtClean="0">
                <a:solidFill>
                  <a:schemeClr val="tx1"/>
                </a:solidFill>
                <a:latin typeface="+mn-lt"/>
                <a:ea typeface="+mn-ea"/>
                <a:cs typeface="+mn-cs"/>
              </a:rPr>
              <a:t>(to</a:t>
            </a:r>
            <a:r>
              <a:rPr lang="en-US" sz="1200" i="0" kern="1200" baseline="0" dirty="0" smtClean="0">
                <a:solidFill>
                  <a:schemeClr val="tx1"/>
                </a:solidFill>
                <a:latin typeface="+mn-lt"/>
                <a:ea typeface="+mn-ea"/>
                <a:cs typeface="+mn-cs"/>
              </a:rPr>
              <a:t> match the example above, enter </a:t>
            </a:r>
            <a:r>
              <a:rPr lang="en-US" sz="1200" b="1" i="0" kern="1200" dirty="0" smtClean="0">
                <a:solidFill>
                  <a:schemeClr val="tx1"/>
                </a:solidFill>
                <a:latin typeface="+mn-lt"/>
                <a:ea typeface="+mn-ea"/>
                <a:cs typeface="+mn-cs"/>
              </a:rPr>
              <a:t>Introduction</a:t>
            </a:r>
            <a:r>
              <a:rPr lang="en-US" sz="1200" i="0" kern="1200" dirty="0" smtClean="0">
                <a:solidFill>
                  <a:schemeClr val="tx1"/>
                </a:solidFill>
                <a:latin typeface="+mn-lt"/>
                <a:ea typeface="+mn-ea"/>
                <a:cs typeface="+mn-cs"/>
              </a:rPr>
              <a:t>), and then </a:t>
            </a:r>
            <a:r>
              <a:rPr lang="en-US" sz="1200" kern="1200" dirty="0" smtClean="0">
                <a:solidFill>
                  <a:schemeClr val="tx1"/>
                </a:solidFill>
                <a:latin typeface="+mn-lt"/>
                <a:ea typeface="+mn-ea"/>
                <a:cs typeface="+mn-cs"/>
              </a:rPr>
              <a:t>select the text.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Vivaldi</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18</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Paragraph</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Center </a:t>
            </a:r>
            <a:r>
              <a:rPr lang="en-US" sz="1200" kern="1200" dirty="0" smtClean="0">
                <a:solidFill>
                  <a:schemeClr val="tx1"/>
                </a:solidFill>
                <a:latin typeface="+mn-lt"/>
                <a:ea typeface="+mn-ea"/>
                <a:cs typeface="+mn-cs"/>
              </a:rPr>
              <a:t>to center the text in the text box.</a:t>
            </a:r>
          </a:p>
          <a:p>
            <a:pPr marL="228600" lvl="0" indent="-228600">
              <a:buFont typeface="+mj-lt"/>
              <a:buAutoNum type="arabicPeriod"/>
            </a:pPr>
            <a:r>
              <a:rPr lang="en-US" sz="1200" kern="1200" dirty="0" smtClean="0">
                <a:solidFill>
                  <a:schemeClr val="tx1"/>
                </a:solidFill>
                <a:latin typeface="+mn-lt"/>
                <a:ea typeface="+mn-ea"/>
                <a:cs typeface="+mn-cs"/>
              </a:rPr>
              <a:t>On the slide, drag the text box until the left edge </a:t>
            </a:r>
            <a:r>
              <a:rPr lang="en-US" sz="1200" i="0" kern="1200" dirty="0" smtClean="0">
                <a:solidFill>
                  <a:schemeClr val="tx1"/>
                </a:solidFill>
                <a:latin typeface="+mn-lt"/>
                <a:ea typeface="+mn-ea"/>
                <a:cs typeface="+mn-cs"/>
              </a:rPr>
              <a:t>of the text </a:t>
            </a:r>
            <a:r>
              <a:rPr lang="en-US" sz="1200" kern="1200" dirty="0" smtClean="0">
                <a:solidFill>
                  <a:schemeClr val="tx1"/>
                </a:solidFill>
                <a:latin typeface="+mn-lt"/>
                <a:ea typeface="+mn-ea"/>
                <a:cs typeface="+mn-cs"/>
              </a:rPr>
              <a:t>is 0.75” to the right of the vertical drawing guide and the bottom edge of the text is 0.5” above the horizontal drawing guide.</a:t>
            </a:r>
          </a:p>
          <a:p>
            <a:pPr marL="228600" lvl="0" indent="-228600">
              <a:buFont typeface="+mj-lt"/>
              <a:buAutoNum type="arabicPeriod"/>
            </a:pPr>
            <a:r>
              <a:rPr lang="en-US" sz="1200" i="0" kern="1200" dirty="0" smtClean="0">
                <a:solidFill>
                  <a:schemeClr val="tx1"/>
                </a:solidFill>
                <a:latin typeface="+mn-lt"/>
                <a:ea typeface="+mn-ea"/>
                <a:cs typeface="+mn-cs"/>
              </a:rPr>
              <a:t>If the text is too wide for the page, drag the adjustment handles on the text box to decrease the width,</a:t>
            </a:r>
            <a:r>
              <a:rPr lang="en-US" sz="1200" i="0" kern="1200" baseline="0" dirty="0" smtClean="0">
                <a:solidFill>
                  <a:schemeClr val="tx1"/>
                </a:solidFill>
                <a:latin typeface="+mn-lt"/>
                <a:ea typeface="+mn-ea"/>
                <a:cs typeface="+mn-cs"/>
              </a:rPr>
              <a:t> and then repeat the previous step to reposition. </a:t>
            </a:r>
            <a:endParaRPr lang="en-US" sz="1200" i="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 in the </a:t>
            </a:r>
            <a:r>
              <a:rPr lang="en-US" sz="1200" b="1" kern="1200" dirty="0" smtClean="0">
                <a:solidFill>
                  <a:schemeClr val="tx1"/>
                </a:solidFill>
                <a:latin typeface="+mn-lt"/>
                <a:ea typeface="+mn-ea"/>
                <a:cs typeface="+mn-cs"/>
              </a:rPr>
              <a:t>Inside-right page</a:t>
            </a:r>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1</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select the </a:t>
            </a:r>
            <a:r>
              <a:rPr lang="en-US" sz="1200" b="1" i="0" kern="1200" dirty="0" smtClean="0">
                <a:solidFill>
                  <a:schemeClr val="tx1"/>
                </a:solidFill>
                <a:latin typeface="+mn-lt"/>
                <a:ea typeface="+mn-ea"/>
                <a:cs typeface="+mn-cs"/>
              </a:rPr>
              <a:t>Inside-right</a:t>
            </a:r>
            <a:r>
              <a:rPr lang="en-US" sz="1200" i="0" kern="1200" dirty="0" smtClean="0">
                <a:solidFill>
                  <a:schemeClr val="tx1"/>
                </a:solidFill>
                <a:latin typeface="+mn-lt"/>
                <a:ea typeface="+mn-ea"/>
                <a:cs typeface="+mn-cs"/>
              </a:rPr>
              <a:t> group you just created.</a:t>
            </a:r>
            <a:r>
              <a:rPr lang="en-US" sz="1200" i="0" kern="1200" baseline="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Ungroup</a:t>
            </a:r>
            <a:r>
              <a:rPr lang="en-US" sz="1200" b="0" i="0" kern="1200" dirty="0" smtClean="0">
                <a:solidFill>
                  <a:schemeClr val="tx1"/>
                </a:solidFill>
                <a:latin typeface="+mn-lt"/>
                <a:ea typeface="+mn-ea"/>
                <a:cs typeface="+mn-cs"/>
              </a:rPr>
              <a:t>.</a:t>
            </a:r>
          </a:p>
          <a:p>
            <a:pPr marL="228600" lvl="0" indent="-228600">
              <a:buFont typeface="+mj-lt"/>
              <a:buAutoNum type="arabicPeriod"/>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select the straight connector (line) that you just ungrouped from the page.</a:t>
            </a:r>
            <a:r>
              <a:rPr lang="en-US" sz="1200" i="0" kern="1200" baseline="0" dirty="0" smtClean="0">
                <a:solidFill>
                  <a:schemeClr val="tx1"/>
                </a:solidFill>
                <a:latin typeface="+mn-lt"/>
                <a:ea typeface="+mn-ea"/>
                <a:cs typeface="+mn-cs"/>
              </a:rPr>
              <a:t> </a:t>
            </a: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Clipboard</a:t>
            </a:r>
            <a:r>
              <a:rPr lang="en-US" sz="1200" i="0" kern="1200" dirty="0" smtClean="0">
                <a:solidFill>
                  <a:schemeClr val="tx1"/>
                </a:solidFill>
                <a:latin typeface="+mn-lt"/>
                <a:ea typeface="+mn-ea"/>
                <a:cs typeface="+mn-cs"/>
              </a:rPr>
              <a:t> group, click the arrow under </a:t>
            </a:r>
            <a:r>
              <a:rPr lang="en-US" sz="1200" b="1" i="0" kern="1200" dirty="0" smtClean="0">
                <a:solidFill>
                  <a:schemeClr val="tx1"/>
                </a:solidFill>
                <a:latin typeface="+mn-lt"/>
                <a:ea typeface="+mn-ea"/>
                <a:cs typeface="+mn-cs"/>
              </a:rPr>
              <a:t>Paste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Duplicate</a:t>
            </a:r>
            <a:r>
              <a:rPr lang="en-US" sz="1200" i="0" kern="1200" dirty="0" smtClean="0">
                <a:solidFill>
                  <a:schemeClr val="tx1"/>
                </a:solidFill>
                <a:latin typeface="+mn-lt"/>
                <a:ea typeface="+mn-ea"/>
                <a:cs typeface="+mn-cs"/>
              </a:rPr>
              <a:t>. Repeat this process for a total of six lines. </a:t>
            </a:r>
          </a:p>
          <a:p>
            <a:pPr marL="228600" lvl="0" indent="-228600">
              <a:buFont typeface="+mj-lt"/>
              <a:buAutoNum type="arabicPeriod"/>
            </a:pPr>
            <a:r>
              <a:rPr lang="en-US" sz="1200" i="0" kern="1200" dirty="0" smtClean="0">
                <a:solidFill>
                  <a:schemeClr val="tx1"/>
                </a:solidFill>
                <a:latin typeface="+mn-lt"/>
                <a:ea typeface="+mn-ea"/>
                <a:cs typeface="+mn-cs"/>
              </a:rPr>
              <a:t>On the slide, drag the six lines until they are bunched together in a dense group, no wider than 0.5”. </a:t>
            </a:r>
          </a:p>
          <a:p>
            <a:pPr marL="228600" lvl="0" indent="-228600">
              <a:buFont typeface="+mj-lt"/>
              <a:buAutoNum type="arabicPeriod"/>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press and hold CTRL, and</a:t>
            </a:r>
            <a:r>
              <a:rPr lang="en-US" sz="1200" i="0" kern="1200" baseline="0" dirty="0" smtClean="0">
                <a:solidFill>
                  <a:schemeClr val="tx1"/>
                </a:solidFill>
                <a:latin typeface="+mn-lt"/>
                <a:ea typeface="+mn-ea"/>
                <a:cs typeface="+mn-cs"/>
              </a:rPr>
              <a:t> then </a:t>
            </a:r>
            <a:r>
              <a:rPr lang="en-US" sz="1200" i="0" kern="1200" dirty="0" smtClean="0">
                <a:solidFill>
                  <a:schemeClr val="tx1"/>
                </a:solidFill>
                <a:latin typeface="+mn-lt"/>
                <a:ea typeface="+mn-ea"/>
                <a:cs typeface="+mn-cs"/>
              </a:rPr>
              <a:t>select the six straight connectors (lines). 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point to </a:t>
            </a:r>
            <a:r>
              <a:rPr lang="en-US" sz="1200" b="1" i="0" kern="1200" dirty="0" smtClean="0">
                <a:solidFill>
                  <a:schemeClr val="tx1"/>
                </a:solidFill>
                <a:latin typeface="+mn-lt"/>
                <a:ea typeface="+mn-ea"/>
                <a:cs typeface="+mn-cs"/>
              </a:rPr>
              <a:t>Align</a:t>
            </a:r>
            <a:r>
              <a:rPr lang="en-US" sz="1200" i="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Selected Objects</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Distribute Horizontally</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Middle</a:t>
            </a:r>
            <a:r>
              <a:rPr lang="en-US" sz="1200" i="0" kern="1200" dirty="0" smtClean="0">
                <a:solidFill>
                  <a:schemeClr val="tx1"/>
                </a:solidFill>
                <a:latin typeface="+mn-lt"/>
                <a:ea typeface="+mn-ea"/>
                <a:cs typeface="+mn-cs"/>
              </a:rPr>
              <a:t>. </a:t>
            </a:r>
          </a:p>
          <a:p>
            <a:pPr marL="228600" lvl="0" indent="-228600">
              <a:buFont typeface="+mj-lt"/>
              <a:buAutoNum type="arabicPeriod"/>
            </a:pPr>
            <a:r>
              <a:rPr lang="en-US" sz="1200" i="0" kern="1200" dirty="0" smtClean="0">
                <a:solidFill>
                  <a:schemeClr val="tx1"/>
                </a:solidFill>
                <a:latin typeface="+mn-lt"/>
                <a:ea typeface="+mn-ea"/>
                <a:cs typeface="+mn-cs"/>
              </a:rPr>
              <a:t>With</a:t>
            </a:r>
            <a:r>
              <a:rPr lang="en-US" sz="1200" i="0" kern="1200" baseline="0" dirty="0" smtClean="0">
                <a:solidFill>
                  <a:schemeClr val="tx1"/>
                </a:solidFill>
                <a:latin typeface="+mn-lt"/>
                <a:ea typeface="+mn-ea"/>
                <a:cs typeface="+mn-cs"/>
              </a:rPr>
              <a:t> the group of lines still selected, o</a:t>
            </a:r>
            <a:r>
              <a:rPr lang="en-US" sz="1200" i="0" kern="1200" dirty="0" smtClean="0">
                <a:solidFill>
                  <a:schemeClr val="tx1"/>
                </a:solidFill>
                <a:latin typeface="+mn-lt"/>
                <a:ea typeface="+mn-ea"/>
                <a:cs typeface="+mn-cs"/>
              </a:rPr>
              <a:t>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 </a:t>
            </a:r>
            <a:r>
              <a:rPr lang="en-US" sz="1200" i="0" kern="1200" dirty="0" smtClean="0">
                <a:solidFill>
                  <a:schemeClr val="tx1"/>
                </a:solidFill>
                <a:latin typeface="+mn-lt"/>
                <a:ea typeface="+mn-ea"/>
                <a:cs typeface="+mn-cs"/>
              </a:rPr>
              <a:t>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a:t>
            </a:r>
            <a:r>
              <a:rPr lang="en-US" sz="1200" i="0" kern="1200" baseline="0" dirty="0" smtClean="0">
                <a:solidFill>
                  <a:schemeClr val="tx1"/>
                </a:solidFill>
                <a:latin typeface="+mn-lt"/>
                <a:ea typeface="+mn-ea"/>
                <a:cs typeface="+mn-cs"/>
              </a:rPr>
              <a:t> then click</a:t>
            </a:r>
            <a:r>
              <a:rPr lang="en-US" sz="120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Group</a:t>
            </a:r>
            <a:r>
              <a:rPr lang="en-US" sz="1200" i="0" kern="1200" dirty="0" smtClean="0">
                <a:solidFill>
                  <a:schemeClr val="tx1"/>
                </a:solidFill>
                <a:latin typeface="+mn-lt"/>
                <a:ea typeface="+mn-ea"/>
                <a:cs typeface="+mn-cs"/>
              </a:rPr>
              <a:t>.</a:t>
            </a:r>
          </a:p>
          <a:p>
            <a:pPr marL="228600" lvl="0" indent="-228600">
              <a:buFont typeface="+mj-lt"/>
              <a:buAutoNum type="arabicPeriod"/>
            </a:pPr>
            <a:r>
              <a:rPr lang="en-US" sz="1200" i="0" kern="1200" dirty="0" smtClean="0">
                <a:solidFill>
                  <a:schemeClr val="tx1"/>
                </a:solidFill>
                <a:latin typeface="+mn-lt"/>
                <a:ea typeface="+mn-ea"/>
                <a:cs typeface="+mn-cs"/>
              </a:rPr>
              <a:t>On the slide, drag the group until the right edge of the group of lines is touching the right edge of the page.</a:t>
            </a:r>
          </a:p>
          <a:p>
            <a:pPr marL="228600" lvl="0" indent="-228600">
              <a:buFont typeface="+mj-lt"/>
              <a:buAutoNum type="arabicPeriod"/>
            </a:pPr>
            <a:r>
              <a:rPr lang="en-US" sz="1200" i="0" kern="1200" dirty="0" smtClean="0">
                <a:solidFill>
                  <a:schemeClr val="tx1"/>
                </a:solidFill>
                <a:latin typeface="+mn-lt"/>
                <a:ea typeface="+mn-ea"/>
                <a:cs typeface="+mn-cs"/>
              </a:rPr>
              <a:t>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a:t>
            </a:r>
            <a:r>
              <a:rPr lang="en-US" sz="1200" i="0" kern="1200" dirty="0" smtClean="0">
                <a:solidFill>
                  <a:schemeClr val="tx1"/>
                </a:solidFill>
                <a:latin typeface="+mn-lt"/>
                <a:ea typeface="+mn-ea"/>
                <a:cs typeface="+mn-cs"/>
              </a:rPr>
              <a:t> group, click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point to </a:t>
            </a:r>
            <a:r>
              <a:rPr lang="en-US" sz="1200" b="1" i="0" kern="1200" dirty="0" smtClean="0">
                <a:solidFill>
                  <a:schemeClr val="tx1"/>
                </a:solidFill>
                <a:latin typeface="+mn-lt"/>
                <a:ea typeface="+mn-ea"/>
                <a:cs typeface="+mn-cs"/>
              </a:rPr>
              <a:t>Align</a:t>
            </a:r>
            <a:r>
              <a:rPr lang="en-US" sz="1200" i="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i="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Middle</a:t>
            </a:r>
            <a:r>
              <a:rPr lang="en-US" sz="1200" i="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In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press and hold CTRL, and then select the new group of lines, the rectangle, and the text box. On the </a:t>
            </a:r>
            <a:r>
              <a:rPr lang="en-US" sz="1200" b="1" i="0" kern="1200" dirty="0" smtClean="0">
                <a:solidFill>
                  <a:schemeClr val="tx1"/>
                </a:solidFill>
                <a:latin typeface="+mn-lt"/>
                <a:ea typeface="+mn-ea"/>
                <a:cs typeface="+mn-cs"/>
              </a:rPr>
              <a:t>Home</a:t>
            </a:r>
            <a:r>
              <a:rPr lang="en-US" sz="1200" i="0" kern="1200" dirty="0" smtClean="0">
                <a:solidFill>
                  <a:schemeClr val="tx1"/>
                </a:solidFill>
                <a:latin typeface="+mn-lt"/>
                <a:ea typeface="+mn-ea"/>
                <a:cs typeface="+mn-cs"/>
              </a:rPr>
              <a:t> tab, in the </a:t>
            </a:r>
            <a:r>
              <a:rPr lang="en-US" sz="1200" b="1" i="0" kern="1200" dirty="0" smtClean="0">
                <a:solidFill>
                  <a:schemeClr val="tx1"/>
                </a:solidFill>
                <a:latin typeface="+mn-lt"/>
                <a:ea typeface="+mn-ea"/>
                <a:cs typeface="+mn-cs"/>
              </a:rPr>
              <a:t>Drawing </a:t>
            </a:r>
            <a:r>
              <a:rPr lang="en-US" sz="1200" i="0" kern="1200" dirty="0" smtClean="0">
                <a:solidFill>
                  <a:schemeClr val="tx1"/>
                </a:solidFill>
                <a:latin typeface="+mn-lt"/>
                <a:ea typeface="+mn-ea"/>
                <a:cs typeface="+mn-cs"/>
              </a:rPr>
              <a:t>group, click the arrow under </a:t>
            </a:r>
            <a:r>
              <a:rPr lang="en-US" sz="1200" b="1" i="0" kern="1200" dirty="0" smtClean="0">
                <a:solidFill>
                  <a:schemeClr val="tx1"/>
                </a:solidFill>
                <a:latin typeface="+mn-lt"/>
                <a:ea typeface="+mn-ea"/>
                <a:cs typeface="+mn-cs"/>
              </a:rPr>
              <a:t>Arrange</a:t>
            </a:r>
            <a:r>
              <a:rPr lang="en-US" sz="1200" i="0" kern="1200" dirty="0" smtClean="0">
                <a:solidFill>
                  <a:schemeClr val="tx1"/>
                </a:solidFill>
                <a:latin typeface="+mn-lt"/>
                <a:ea typeface="+mn-ea"/>
                <a:cs typeface="+mn-cs"/>
              </a:rPr>
              <a:t>, and then click </a:t>
            </a:r>
            <a:r>
              <a:rPr lang="en-US" sz="1200" b="1" i="0" kern="1200" dirty="0" smtClean="0">
                <a:solidFill>
                  <a:schemeClr val="tx1"/>
                </a:solidFill>
                <a:latin typeface="+mn-lt"/>
                <a:ea typeface="+mn-ea"/>
                <a:cs typeface="+mn-cs"/>
              </a:rPr>
              <a:t>Group</a:t>
            </a:r>
            <a:r>
              <a:rPr lang="en-US" sz="1200" i="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dirty="0" smtClean="0">
                <a:solidFill>
                  <a:schemeClr val="tx1"/>
                </a:solidFill>
                <a:latin typeface="+mn-lt"/>
                <a:ea typeface="+mn-ea"/>
                <a:cs typeface="+mn-cs"/>
              </a:rPr>
              <a:t>Also</a:t>
            </a:r>
            <a:r>
              <a:rPr lang="en-US" sz="1200" i="0" kern="1200" baseline="0" dirty="0" smtClean="0">
                <a:solidFill>
                  <a:schemeClr val="tx1"/>
                </a:solidFill>
                <a:latin typeface="+mn-lt"/>
                <a:ea typeface="+mn-ea"/>
                <a:cs typeface="+mn-cs"/>
              </a:rPr>
              <a:t> i</a:t>
            </a:r>
            <a:r>
              <a:rPr lang="en-US" sz="1200" i="0" kern="1200" dirty="0" smtClean="0">
                <a:solidFill>
                  <a:schemeClr val="tx1"/>
                </a:solidFill>
                <a:latin typeface="+mn-lt"/>
                <a:ea typeface="+mn-ea"/>
                <a:cs typeface="+mn-cs"/>
              </a:rPr>
              <a:t>n the </a:t>
            </a:r>
            <a:r>
              <a:rPr lang="en-US" sz="1200" b="1" i="0" kern="1200" dirty="0" smtClean="0">
                <a:solidFill>
                  <a:schemeClr val="tx1"/>
                </a:solidFill>
                <a:latin typeface="+mn-lt"/>
                <a:ea typeface="+mn-ea"/>
                <a:cs typeface="+mn-cs"/>
              </a:rPr>
              <a:t>Selection and Visibility </a:t>
            </a:r>
            <a:r>
              <a:rPr lang="en-US" sz="1200" i="0" kern="1200" dirty="0" smtClean="0">
                <a:solidFill>
                  <a:schemeClr val="tx1"/>
                </a:solidFill>
                <a:latin typeface="+mn-lt"/>
                <a:ea typeface="+mn-ea"/>
                <a:cs typeface="+mn-cs"/>
              </a:rPr>
              <a:t>pane, press and hold CTRL,</a:t>
            </a:r>
            <a:r>
              <a:rPr lang="en-US" sz="1200" i="0" kern="1200" baseline="0" dirty="0" smtClean="0">
                <a:solidFill>
                  <a:schemeClr val="tx1"/>
                </a:solidFill>
                <a:latin typeface="+mn-lt"/>
                <a:ea typeface="+mn-ea"/>
                <a:cs typeface="+mn-cs"/>
              </a:rPr>
              <a:t> double-click</a:t>
            </a:r>
            <a:r>
              <a:rPr lang="en-US" sz="1200" i="0" kern="1200" dirty="0" smtClean="0">
                <a:solidFill>
                  <a:schemeClr val="tx1"/>
                </a:solidFill>
                <a:latin typeface="+mn-lt"/>
                <a:ea typeface="+mn-ea"/>
                <a:cs typeface="+mn-cs"/>
              </a:rPr>
              <a:t> the new group to edit the name, and then enter </a:t>
            </a:r>
            <a:r>
              <a:rPr lang="en-US" sz="1200" b="1" i="0" kern="1200" dirty="0" smtClean="0">
                <a:solidFill>
                  <a:schemeClr val="tx1"/>
                </a:solidFill>
                <a:latin typeface="+mn-lt"/>
                <a:ea typeface="+mn-ea"/>
                <a:cs typeface="+mn-cs"/>
              </a:rPr>
              <a:t>Inside-right page 1</a:t>
            </a:r>
            <a:r>
              <a:rPr lang="en-US" sz="1200" i="0" kern="1200" dirty="0" smtClean="0">
                <a:solidFill>
                  <a:schemeClr val="tx1"/>
                </a:solidFill>
                <a:latin typeface="+mn-lt"/>
                <a:ea typeface="+mn-ea"/>
                <a:cs typeface="+mn-cs"/>
              </a:rPr>
              <a:t>.</a:t>
            </a:r>
          </a:p>
          <a:p>
            <a:pPr marL="228600" lvl="0" indent="-228600">
              <a:buFont typeface="+mj-lt"/>
              <a:buAutoNum type="arabicPeriod"/>
            </a:pPr>
            <a:r>
              <a:rPr lang="en-US" sz="1200" i="0" kern="1200" dirty="0" smtClean="0">
                <a:solidFill>
                  <a:schemeClr val="tx1"/>
                </a:solidFill>
                <a:latin typeface="+mn-lt"/>
                <a:ea typeface="+mn-ea"/>
                <a:cs typeface="+mn-cs"/>
              </a:rPr>
              <a:t>Right-click</a:t>
            </a:r>
            <a:r>
              <a:rPr lang="en-US" sz="1200" i="0" kern="1200" baseline="0" dirty="0" smtClean="0">
                <a:solidFill>
                  <a:schemeClr val="tx1"/>
                </a:solidFill>
                <a:latin typeface="+mn-lt"/>
                <a:ea typeface="+mn-ea"/>
                <a:cs typeface="+mn-cs"/>
              </a:rPr>
              <a:t> the slide background area, and then click </a:t>
            </a:r>
            <a:r>
              <a:rPr lang="en-US" sz="1200" b="1" i="0" kern="1200" baseline="0" dirty="0" smtClean="0">
                <a:solidFill>
                  <a:schemeClr val="tx1"/>
                </a:solidFill>
                <a:latin typeface="+mn-lt"/>
                <a:ea typeface="+mn-ea"/>
                <a:cs typeface="+mn-cs"/>
              </a:rPr>
              <a:t>Grid and Guides</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Grid and Guides </a:t>
            </a:r>
            <a:r>
              <a:rPr lang="en-US" sz="1200" i="0" kern="1200" baseline="0" dirty="0" smtClean="0">
                <a:solidFill>
                  <a:schemeClr val="tx1"/>
                </a:solidFill>
                <a:latin typeface="+mn-lt"/>
                <a:ea typeface="+mn-ea"/>
                <a:cs typeface="+mn-cs"/>
              </a:rPr>
              <a:t>dialog box, under </a:t>
            </a:r>
            <a:r>
              <a:rPr lang="en-US" sz="1200" b="1" i="0" kern="1200" baseline="0" dirty="0" smtClean="0">
                <a:solidFill>
                  <a:schemeClr val="tx1"/>
                </a:solidFill>
                <a:latin typeface="+mn-lt"/>
                <a:ea typeface="+mn-ea"/>
                <a:cs typeface="+mn-cs"/>
              </a:rPr>
              <a:t>Guide settings</a:t>
            </a:r>
            <a:r>
              <a:rPr lang="en-US" sz="1200" i="0" kern="1200" baseline="0" dirty="0" smtClean="0">
                <a:solidFill>
                  <a:schemeClr val="tx1"/>
                </a:solidFill>
                <a:latin typeface="+mn-lt"/>
                <a:ea typeface="+mn-ea"/>
                <a:cs typeface="+mn-cs"/>
              </a:rPr>
              <a:t>, clear </a:t>
            </a:r>
            <a:r>
              <a:rPr lang="en-US" sz="1200" b="1" i="0" kern="1200" baseline="0" dirty="0" smtClean="0">
                <a:solidFill>
                  <a:schemeClr val="tx1"/>
                </a:solidFill>
                <a:latin typeface="+mn-lt"/>
                <a:ea typeface="+mn-ea"/>
                <a:cs typeface="+mn-cs"/>
              </a:rPr>
              <a:t>Display drawing guides on screen</a:t>
            </a:r>
            <a:r>
              <a:rPr lang="en-US" sz="1200" i="0" kern="1200" baseline="0" dirty="0" smtClean="0">
                <a:solidFill>
                  <a:schemeClr val="tx1"/>
                </a:solidFill>
                <a:latin typeface="+mn-lt"/>
                <a:ea typeface="+mn-ea"/>
                <a:cs typeface="+mn-cs"/>
              </a:rPr>
              <a:t>.</a:t>
            </a:r>
          </a:p>
          <a:p>
            <a:pPr marL="228600" lvl="0" indent="-228600">
              <a:buFont typeface="+mj-lt"/>
              <a:buAutoNum type="arabicPeriod"/>
            </a:pPr>
            <a:r>
              <a:rPr lang="en-US" sz="120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View</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Show/Hide</a:t>
            </a:r>
            <a:r>
              <a:rPr lang="en-US" sz="1200" i="0" kern="1200" baseline="0" dirty="0" smtClean="0">
                <a:solidFill>
                  <a:schemeClr val="tx1"/>
                </a:solidFill>
                <a:latin typeface="+mn-lt"/>
                <a:ea typeface="+mn-ea"/>
                <a:cs typeface="+mn-cs"/>
              </a:rPr>
              <a:t> group, clear </a:t>
            </a:r>
            <a:r>
              <a:rPr lang="en-US" sz="1200" b="1" i="0" kern="1200" baseline="0" dirty="0" smtClean="0">
                <a:solidFill>
                  <a:schemeClr val="tx1"/>
                </a:solidFill>
                <a:latin typeface="+mn-lt"/>
                <a:ea typeface="+mn-ea"/>
                <a:cs typeface="+mn-cs"/>
              </a:rPr>
              <a:t>Ruler</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1" baseline="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1" baseline="0" dirty="0" smtClean="0">
              <a:solidFill>
                <a:schemeClr val="accent6"/>
              </a:solidFill>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b="0" i="0" baseline="0" dirty="0" smtClean="0">
                <a:solidFill>
                  <a:schemeClr val="accent6"/>
                </a:solidFill>
              </a:rPr>
              <a:t>I</a:t>
            </a:r>
            <a:r>
              <a:rPr lang="en-US" sz="1200" b="0" i="0" baseline="0" dirty="0" smtClean="0"/>
              <a:t>n the </a:t>
            </a:r>
            <a:r>
              <a:rPr lang="en-US" sz="1200" b="1" i="0" baseline="0" dirty="0" smtClean="0"/>
              <a:t>Selection and Visibility</a:t>
            </a:r>
            <a:r>
              <a:rPr lang="en-US" sz="1200" b="0" i="0" baseline="0" dirty="0" smtClean="0"/>
              <a:t> pane, the final arrangement of the six groups of objects should be the following (from top to bottom):</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Inside-right page 1</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Inside-left page 3</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Inside-right page 2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Inside-left page 2</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Inside-right page 3</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Inside-left page 1</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b="0" i="0" baseline="0" dirty="0" smtClean="0"/>
              <a:t>To move a group of objects up in the </a:t>
            </a:r>
            <a:r>
              <a:rPr lang="en-US" sz="1200" b="1" i="0" baseline="0" dirty="0" smtClean="0"/>
              <a:t>Selection</a:t>
            </a:r>
            <a:r>
              <a:rPr lang="en-US" sz="1200" b="0" i="0" baseline="0" dirty="0" smtClean="0"/>
              <a:t> </a:t>
            </a:r>
            <a:r>
              <a:rPr lang="en-US" sz="1200" b="1" i="0" baseline="0" dirty="0" smtClean="0"/>
              <a:t>and Visibility</a:t>
            </a:r>
            <a:r>
              <a:rPr lang="en-US" sz="1200" b="0" i="0" baseline="0" dirty="0" smtClean="0"/>
              <a:t> pane,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 the </a:t>
            </a:r>
            <a:r>
              <a:rPr lang="en-US" sz="1200" b="1" i="0" baseline="0" dirty="0" smtClean="0"/>
              <a:t>Selection and Visibility</a:t>
            </a:r>
            <a:r>
              <a:rPr lang="en-US" sz="1200" b="0" i="0" baseline="0" dirty="0" smtClean="0"/>
              <a:t> pane, select the group of objects.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 </a:t>
            </a:r>
            <a:r>
              <a:rPr lang="en-US" sz="1200" b="1" baseline="0" dirty="0" smtClean="0">
                <a:solidFill>
                  <a:schemeClr val="accent6"/>
                </a:solidFill>
              </a:rPr>
              <a:t>Bring</a:t>
            </a:r>
            <a:r>
              <a:rPr lang="en-US" sz="1200" baseline="0" dirty="0" smtClean="0">
                <a:solidFill>
                  <a:schemeClr val="accent6"/>
                </a:solidFill>
              </a:rPr>
              <a:t> </a:t>
            </a:r>
            <a:r>
              <a:rPr lang="en-US" sz="1200" b="1" baseline="0" dirty="0" smtClean="0">
                <a:solidFill>
                  <a:schemeClr val="accent6"/>
                </a:solidFill>
              </a:rPr>
              <a:t>Forward</a:t>
            </a:r>
            <a:r>
              <a:rPr lang="en-US" sz="1200" baseline="0" dirty="0" smtClean="0">
                <a:solidFill>
                  <a:schemeClr val="accent6"/>
                </a:solidFill>
              </a:rPr>
              <a:t>.</a:t>
            </a:r>
            <a:endParaRPr lang="en-US" sz="1200" b="0" i="0" baseline="0" dirty="0" smtClean="0"/>
          </a:p>
          <a:p>
            <a:pPr marL="342900" marR="0" indent="-3429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b="0" i="0" baseline="0" dirty="0" smtClean="0"/>
              <a:t>To move a group of objects down in the </a:t>
            </a:r>
            <a:r>
              <a:rPr lang="en-US" sz="1200" b="1" i="0" baseline="0" dirty="0" smtClean="0"/>
              <a:t>Selection</a:t>
            </a:r>
            <a:r>
              <a:rPr lang="en-US" sz="1200" b="0" i="0" baseline="0" dirty="0" smtClean="0"/>
              <a:t> </a:t>
            </a:r>
            <a:r>
              <a:rPr lang="en-US" sz="1200" b="1" i="0" baseline="0" dirty="0" smtClean="0"/>
              <a:t>and Visibility</a:t>
            </a:r>
            <a:r>
              <a:rPr lang="en-US" sz="1200" b="0" i="0" baseline="0" dirty="0" smtClean="0"/>
              <a:t> pane,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t>In the </a:t>
            </a:r>
            <a:r>
              <a:rPr lang="en-US" sz="1200" b="1" i="0" baseline="0" dirty="0" smtClean="0"/>
              <a:t>Selection and Visibility</a:t>
            </a:r>
            <a:r>
              <a:rPr lang="en-US" sz="1200" b="0" i="0" baseline="0" dirty="0" smtClean="0"/>
              <a:t> pane, select the group of objects.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a:t>
            </a:r>
            <a:r>
              <a:rPr lang="en-US" sz="1200" b="0" i="0" baseline="0" dirty="0" smtClean="0"/>
              <a:t> </a:t>
            </a:r>
            <a:r>
              <a:rPr lang="en-US" sz="1200" b="1" i="0" baseline="0" dirty="0" smtClean="0"/>
              <a:t>Send Backward</a:t>
            </a:r>
            <a:r>
              <a:rPr lang="en-US" sz="1200" b="0" i="0" baseline="0" dirty="0" smtClean="0"/>
              <a:t>.</a:t>
            </a:r>
          </a:p>
          <a:p>
            <a:pPr marL="342900" marR="0" indent="-342900" algn="l" defTabSz="914400" rtl="0" eaLnBrk="1" fontAlgn="auto" latinLnBrk="0" hangingPunct="1">
              <a:lnSpc>
                <a:spcPct val="100000"/>
              </a:lnSpc>
              <a:spcBef>
                <a:spcPts val="0"/>
              </a:spcBef>
              <a:spcAft>
                <a:spcPts val="0"/>
              </a:spcAft>
              <a:buClrTx/>
              <a:buSzTx/>
              <a:buFont typeface="+mj-lt"/>
              <a:buNone/>
              <a:tabLst/>
              <a:defRPr/>
            </a:pPr>
            <a:endParaRPr lang="en-US" sz="1200" b="1" i="0" baseline="0" dirty="0" smtClean="0"/>
          </a:p>
          <a:p>
            <a:pPr marL="342900" marR="0" indent="-342900" algn="l" defTabSz="914400" rtl="0" eaLnBrk="1" fontAlgn="auto" latinLnBrk="0" hangingPunct="1">
              <a:lnSpc>
                <a:spcPct val="100000"/>
              </a:lnSpc>
              <a:spcBef>
                <a:spcPts val="0"/>
              </a:spcBef>
              <a:spcAft>
                <a:spcPts val="0"/>
              </a:spcAft>
              <a:buClrTx/>
              <a:buSzTx/>
              <a:buFont typeface="+mj-lt"/>
              <a:buNone/>
              <a:tabLst/>
              <a:defRPr/>
            </a:pPr>
            <a:endParaRPr lang="en-US" sz="1200" b="1" i="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solidFill>
                  <a:schemeClr val="accent6"/>
                </a:solidFill>
              </a:rPr>
              <a:t>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Animations</a:t>
            </a:r>
            <a:r>
              <a:rPr lang="en-US" sz="1200" baseline="0" dirty="0" smtClean="0">
                <a:solidFill>
                  <a:schemeClr val="accent6"/>
                </a:solidFill>
              </a:rPr>
              <a:t> group, click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Inside-right page 1</a:t>
            </a:r>
            <a:r>
              <a:rPr lang="en-US" sz="1200" baseline="0" dirty="0" smtClean="0">
                <a:solidFill>
                  <a:schemeClr val="accent6"/>
                </a:solidFill>
              </a:rPr>
              <a:t> 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Click </a:t>
            </a:r>
            <a:r>
              <a:rPr lang="en-US" sz="1200" b="1" baseline="0" dirty="0" smtClean="0">
                <a:solidFill>
                  <a:schemeClr val="accent6"/>
                </a:solidFill>
              </a:rPr>
              <a:t>Add Effect</a:t>
            </a:r>
            <a:r>
              <a:rPr lang="en-US" sz="1200" baseline="0" dirty="0" smtClean="0">
                <a:solidFill>
                  <a:schemeClr val="accent6"/>
                </a:solidFill>
              </a:rPr>
              <a:t>, point to </a:t>
            </a:r>
            <a:r>
              <a:rPr lang="en-US" sz="1200" b="1" baseline="0" dirty="0" smtClean="0">
                <a:solidFill>
                  <a:schemeClr val="accent6"/>
                </a:solidFill>
              </a:rPr>
              <a:t>Exit</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Exit</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Collapse</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first animation effect (collapse effect for the </a:t>
            </a:r>
            <a:r>
              <a:rPr lang="en-US" sz="1200" b="1" baseline="0" dirty="0" smtClean="0">
                <a:solidFill>
                  <a:schemeClr val="accent6"/>
                </a:solidFill>
              </a:rPr>
              <a:t>Inside-right page 1</a:t>
            </a:r>
            <a:r>
              <a:rPr lang="en-US" sz="1200" baseline="0" dirty="0" smtClean="0">
                <a:solidFill>
                  <a:schemeClr val="accent6"/>
                </a:solidFill>
              </a:rPr>
              <a:t> group). Under </a:t>
            </a:r>
            <a:r>
              <a:rPr lang="en-US" sz="1200" b="1" baseline="0" dirty="0" smtClean="0">
                <a:solidFill>
                  <a:schemeClr val="accent6"/>
                </a:solidFill>
              </a:rPr>
              <a:t>Modify: Collapse</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With</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 </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To Left</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 </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 2 </a:t>
            </a:r>
            <a:r>
              <a:rPr lang="en-US" sz="1200" baseline="0" dirty="0" smtClean="0">
                <a:solidFill>
                  <a:schemeClr val="accent6"/>
                </a:solidFill>
              </a:rPr>
              <a:t>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lvl="1" indent="-228600">
              <a:buFont typeface="+mj-lt"/>
              <a:buAutoNum type="arabicPeriod"/>
            </a:pPr>
            <a:r>
              <a:rPr lang="en-US" sz="1200" baseline="0" dirty="0" smtClean="0">
                <a:solidFill>
                  <a:schemeClr val="accent6"/>
                </a:solidFill>
              </a:rPr>
              <a:t>Click </a:t>
            </a:r>
            <a:r>
              <a:rPr lang="en-US" sz="1200" b="1" baseline="0" dirty="0" smtClean="0">
                <a:solidFill>
                  <a:schemeClr val="accent6"/>
                </a:solidFill>
              </a:rPr>
              <a:t>Add Effect</a:t>
            </a:r>
            <a:r>
              <a:rPr lang="en-US" sz="1200" baseline="0" dirty="0" smtClean="0">
                <a:solidFill>
                  <a:schemeClr val="accent6"/>
                </a:solidFill>
              </a:rPr>
              <a:t>, point to </a:t>
            </a:r>
            <a:r>
              <a:rPr lang="en-US" sz="1200" b="1" baseline="0" dirty="0" smtClean="0">
                <a:solidFill>
                  <a:schemeClr val="accent6"/>
                </a:solidFill>
              </a:rPr>
              <a:t>Entrance</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 Entrance Effect </a:t>
            </a:r>
            <a:r>
              <a:rPr lang="en-US" sz="1200" baseline="0" dirty="0" smtClean="0">
                <a:solidFill>
                  <a:schemeClr val="accent6"/>
                </a:solidFill>
              </a:rPr>
              <a:t>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Stretch</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second animation effect (stretch effect for the </a:t>
            </a:r>
            <a:r>
              <a:rPr lang="en-US" sz="1200" b="1" baseline="0" dirty="0" smtClean="0">
                <a:solidFill>
                  <a:schemeClr val="accent6"/>
                </a:solidFill>
              </a:rPr>
              <a:t>Inside-left page 2 </a:t>
            </a:r>
            <a:r>
              <a:rPr lang="en-US" sz="1200" baseline="0" dirty="0" smtClean="0">
                <a:solidFill>
                  <a:schemeClr val="accent6"/>
                </a:solidFill>
              </a:rPr>
              <a:t>group). Under </a:t>
            </a:r>
            <a:r>
              <a:rPr lang="en-US" sz="1200" b="1" baseline="0" dirty="0" smtClean="0">
                <a:solidFill>
                  <a:schemeClr val="accent6"/>
                </a:solidFill>
              </a:rPr>
              <a:t>Modify: Stretch</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After</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From</a:t>
            </a:r>
            <a:r>
              <a:rPr lang="en-US" sz="1200" baseline="0" dirty="0" smtClean="0">
                <a:solidFill>
                  <a:schemeClr val="accent6"/>
                </a:solidFill>
              </a:rPr>
              <a:t> </a:t>
            </a:r>
            <a:r>
              <a:rPr lang="en-US" sz="1200" b="1" baseline="0" dirty="0" smtClean="0">
                <a:solidFill>
                  <a:schemeClr val="accent6"/>
                </a:solidFill>
              </a:rPr>
              <a:t>Right</a:t>
            </a:r>
            <a:r>
              <a:rPr lang="en-US" sz="1200" baseline="0" dirty="0" smtClean="0">
                <a:solidFill>
                  <a:schemeClr val="accent6"/>
                </a:solidFill>
              </a:rPr>
              <a:t>. </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Inside-right page 2</a:t>
            </a:r>
            <a:r>
              <a:rPr lang="en-US" sz="1200" baseline="0" dirty="0" smtClean="0">
                <a:solidFill>
                  <a:schemeClr val="accent6"/>
                </a:solidFill>
              </a:rPr>
              <a:t> 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Click </a:t>
            </a:r>
            <a:r>
              <a:rPr lang="en-US" sz="1200" b="1" baseline="0" dirty="0" smtClean="0">
                <a:solidFill>
                  <a:schemeClr val="accent6"/>
                </a:solidFill>
              </a:rPr>
              <a:t>Add Effect</a:t>
            </a:r>
            <a:r>
              <a:rPr lang="en-US" sz="1200" baseline="0" dirty="0" smtClean="0">
                <a:solidFill>
                  <a:schemeClr val="accent6"/>
                </a:solidFill>
              </a:rPr>
              <a:t>, point to </a:t>
            </a:r>
            <a:r>
              <a:rPr lang="en-US" sz="1200" b="1" baseline="0" dirty="0" smtClean="0">
                <a:solidFill>
                  <a:schemeClr val="accent6"/>
                </a:solidFill>
              </a:rPr>
              <a:t>Exit</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Exit</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Collapse</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third animation effect (collapse effect for the </a:t>
            </a:r>
            <a:r>
              <a:rPr lang="en-US" sz="1200" b="1" baseline="0" dirty="0" smtClean="0">
                <a:solidFill>
                  <a:schemeClr val="accent6"/>
                </a:solidFill>
              </a:rPr>
              <a:t>Inside-right page 2</a:t>
            </a:r>
            <a:r>
              <a:rPr lang="en-US" sz="1200" baseline="0" dirty="0" smtClean="0">
                <a:solidFill>
                  <a:schemeClr val="accent6"/>
                </a:solidFill>
              </a:rPr>
              <a:t> group). Under </a:t>
            </a:r>
            <a:r>
              <a:rPr lang="en-US" sz="1200" b="1" baseline="0" dirty="0" smtClean="0">
                <a:solidFill>
                  <a:schemeClr val="accent6"/>
                </a:solidFill>
              </a:rPr>
              <a:t>Modify: Collapse</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On Click</a:t>
            </a:r>
            <a:r>
              <a:rPr lang="en-US" sz="1200" b="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To Left</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 </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 3 </a:t>
            </a:r>
            <a:r>
              <a:rPr lang="en-US" sz="1200" baseline="0" dirty="0" smtClean="0">
                <a:solidFill>
                  <a:schemeClr val="accent6"/>
                </a:solidFill>
              </a:rPr>
              <a:t>group. In the </a:t>
            </a:r>
            <a:r>
              <a:rPr lang="en-US" sz="1200" b="1" baseline="0" dirty="0" smtClean="0">
                <a:solidFill>
                  <a:schemeClr val="accent6"/>
                </a:solidFill>
              </a:rPr>
              <a:t>Custom</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task pane, do the following:</a:t>
            </a:r>
          </a:p>
          <a:p>
            <a:pPr marL="685800" lvl="1" indent="-228600">
              <a:buFont typeface="+mj-lt"/>
              <a:buAutoNum type="arabicPeriod"/>
            </a:pPr>
            <a:r>
              <a:rPr lang="en-US" sz="1200" baseline="0" dirty="0" smtClean="0">
                <a:solidFill>
                  <a:schemeClr val="accent6"/>
                </a:solidFill>
              </a:rPr>
              <a:t>Click </a:t>
            </a:r>
            <a:r>
              <a:rPr lang="en-US" sz="1200" b="1" baseline="0" dirty="0" smtClean="0">
                <a:solidFill>
                  <a:schemeClr val="accent6"/>
                </a:solidFill>
              </a:rPr>
              <a:t>Add Effect</a:t>
            </a:r>
            <a:r>
              <a:rPr lang="en-US" sz="1200" baseline="0" dirty="0" smtClean="0">
                <a:solidFill>
                  <a:schemeClr val="accent6"/>
                </a:solidFill>
              </a:rPr>
              <a:t>, point to </a:t>
            </a:r>
            <a:r>
              <a:rPr lang="en-US" sz="1200" b="1" baseline="0" dirty="0" smtClean="0">
                <a:solidFill>
                  <a:schemeClr val="accent6"/>
                </a:solidFill>
              </a:rPr>
              <a:t>Entrance</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 Entrance Effect </a:t>
            </a:r>
            <a:r>
              <a:rPr lang="en-US" sz="1200" baseline="0" dirty="0" smtClean="0">
                <a:solidFill>
                  <a:schemeClr val="accent6"/>
                </a:solidFill>
              </a:rPr>
              <a:t>dialog box, under </a:t>
            </a:r>
            <a:r>
              <a:rPr lang="en-US" sz="1200" b="1" baseline="0" dirty="0" smtClean="0">
                <a:solidFill>
                  <a:schemeClr val="accent6"/>
                </a:solidFill>
              </a:rPr>
              <a:t>Moderate</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Stretch</a:t>
            </a:r>
            <a:r>
              <a:rPr lang="en-US" sz="1200" baseline="0" dirty="0" smtClean="0">
                <a:solidFill>
                  <a:schemeClr val="accent6"/>
                </a:solidFill>
              </a:rPr>
              <a:t>.</a:t>
            </a:r>
          </a:p>
          <a:p>
            <a:pPr marL="685800" lvl="1" indent="-228600">
              <a:buFont typeface="+mj-lt"/>
              <a:buAutoNum type="arabicPeriod"/>
            </a:pPr>
            <a:r>
              <a:rPr lang="en-US" sz="1200" baseline="0" dirty="0" smtClean="0">
                <a:solidFill>
                  <a:schemeClr val="accent6"/>
                </a:solidFill>
              </a:rPr>
              <a:t>Select the fourth animation effect (stretch effect for the </a:t>
            </a:r>
            <a:r>
              <a:rPr lang="en-US" sz="1200" b="1" baseline="0" dirty="0" smtClean="0">
                <a:solidFill>
                  <a:schemeClr val="accent6"/>
                </a:solidFill>
              </a:rPr>
              <a:t>Inside-left page 3 </a:t>
            </a:r>
            <a:r>
              <a:rPr lang="en-US" sz="1200" baseline="0" dirty="0" smtClean="0">
                <a:solidFill>
                  <a:schemeClr val="accent6"/>
                </a:solidFill>
              </a:rPr>
              <a:t>group). Under </a:t>
            </a:r>
            <a:r>
              <a:rPr lang="en-US" sz="1200" b="1" baseline="0" dirty="0" smtClean="0">
                <a:solidFill>
                  <a:schemeClr val="accent6"/>
                </a:solidFill>
              </a:rPr>
              <a:t>Modify: Stretch</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After</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Direction</a:t>
            </a:r>
            <a:r>
              <a:rPr lang="en-US" sz="1200" baseline="0" dirty="0" smtClean="0">
                <a:solidFill>
                  <a:schemeClr val="accent6"/>
                </a:solidFill>
              </a:rPr>
              <a:t> list, select </a:t>
            </a:r>
            <a:r>
              <a:rPr lang="en-US" sz="1200" b="1" baseline="0" dirty="0" smtClean="0">
                <a:solidFill>
                  <a:schemeClr val="accent6"/>
                </a:solidFill>
              </a:rPr>
              <a:t>From</a:t>
            </a:r>
            <a:r>
              <a:rPr lang="en-US" sz="1200" baseline="0" dirty="0" smtClean="0">
                <a:solidFill>
                  <a:schemeClr val="accent6"/>
                </a:solidFill>
              </a:rPr>
              <a:t> </a:t>
            </a:r>
            <a:r>
              <a:rPr lang="en-US" sz="1200" b="1" baseline="0" dirty="0" smtClean="0">
                <a:solidFill>
                  <a:schemeClr val="accent6"/>
                </a:solidFill>
              </a:rPr>
              <a:t>Right</a:t>
            </a:r>
            <a:r>
              <a:rPr lang="en-US" sz="1200" baseline="0" dirty="0" smtClean="0">
                <a:solidFill>
                  <a:schemeClr val="accent6"/>
                </a:solidFill>
              </a:rPr>
              <a:t>. </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Speed</a:t>
            </a:r>
            <a:r>
              <a:rPr lang="en-US" sz="1200" baseline="0" dirty="0" smtClean="0">
                <a:solidFill>
                  <a:schemeClr val="accent6"/>
                </a:solidFill>
              </a:rPr>
              <a:t> list, select </a:t>
            </a:r>
            <a:r>
              <a:rPr lang="en-US" sz="1200" b="1" baseline="0" dirty="0" smtClean="0">
                <a:solidFill>
                  <a:schemeClr val="accent6"/>
                </a:solidFill>
              </a:rPr>
              <a:t>Fast</a:t>
            </a:r>
            <a:r>
              <a:rPr lang="en-US" sz="1200" baseline="0" dirty="0" smtClean="0">
                <a:solidFill>
                  <a:schemeClr val="accent6"/>
                </a:solidFill>
              </a:rPr>
              <a:t>. </a:t>
            </a:r>
          </a:p>
          <a:p>
            <a:endParaRPr lang="en-US" sz="1200" baseline="0" dirty="0" smtClean="0">
              <a:solidFill>
                <a:schemeClr val="accent6"/>
              </a:solidFill>
            </a:endParaRPr>
          </a:p>
          <a:p>
            <a:endParaRPr lang="en-US" sz="1200" baseline="0" dirty="0" smtClean="0"/>
          </a:p>
          <a:p>
            <a:r>
              <a:rPr lang="en-US" sz="1200" b="0" baseline="0" dirty="0" smtClean="0"/>
              <a:t>To reproduce the background effects on this slide, do the following:</a:t>
            </a:r>
          </a:p>
          <a:p>
            <a:pPr marL="228600" lvl="0" indent="-228600">
              <a:buFont typeface="+mj-lt"/>
              <a:buAutoNum type="arabicPeriod"/>
            </a:pPr>
            <a:r>
              <a:rPr lang="en-US" sz="1200" kern="1200" dirty="0" smtClean="0">
                <a:solidFill>
                  <a:schemeClr val="tx1"/>
                </a:solidFill>
                <a:ea typeface="+mn-ea"/>
                <a:cs typeface="+mn-cs"/>
              </a:rPr>
              <a:t>Right-click the slide background area, and then click </a:t>
            </a:r>
            <a:r>
              <a:rPr lang="en-US" sz="1200" b="1" kern="1200" dirty="0" smtClean="0">
                <a:solidFill>
                  <a:schemeClr val="tx1"/>
                </a:solidFill>
                <a:ea typeface="+mn-ea"/>
                <a:cs typeface="+mn-cs"/>
              </a:rPr>
              <a:t>Format Background</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Format Background </a:t>
            </a:r>
            <a:r>
              <a:rPr lang="en-US" sz="1200" kern="1200" dirty="0" smtClean="0">
                <a:solidFill>
                  <a:schemeClr val="tx1"/>
                </a:solidFill>
                <a:ea typeface="+mn-ea"/>
                <a:cs typeface="+mn-cs"/>
              </a:rPr>
              <a:t>dialog box, click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in the left pane, select </a:t>
            </a:r>
            <a:r>
              <a:rPr lang="en-US" sz="1200" b="1" kern="1200" dirty="0" smtClean="0">
                <a:solidFill>
                  <a:schemeClr val="tx1"/>
                </a:solidFill>
                <a:ea typeface="+mn-ea"/>
                <a:cs typeface="+mn-cs"/>
              </a:rPr>
              <a:t>Gradient fill</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pane, and then do the following:</a:t>
            </a:r>
          </a:p>
          <a:p>
            <a:pPr marL="685800" lvl="1"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Type</a:t>
            </a:r>
            <a:r>
              <a:rPr lang="en-US" sz="1200" kern="1200" dirty="0" smtClean="0">
                <a:solidFill>
                  <a:schemeClr val="tx1"/>
                </a:solidFill>
                <a:ea typeface="+mn-ea"/>
                <a:cs typeface="+mn-cs"/>
              </a:rPr>
              <a:t> list, select </a:t>
            </a:r>
            <a:r>
              <a:rPr lang="en-US" sz="1200" b="1" kern="1200" dirty="0" smtClean="0">
                <a:solidFill>
                  <a:schemeClr val="tx1"/>
                </a:solidFill>
                <a:ea typeface="+mn-ea"/>
                <a:cs typeface="+mn-cs"/>
              </a:rPr>
              <a:t>Linear</a:t>
            </a:r>
            <a:r>
              <a:rPr lang="en-US" sz="1200" kern="1200" dirty="0" smtClean="0">
                <a:solidFill>
                  <a:schemeClr val="tx1"/>
                </a:solidFill>
                <a:ea typeface="+mn-ea"/>
                <a:cs typeface="+mn-cs"/>
              </a:rPr>
              <a:t>.</a:t>
            </a:r>
          </a:p>
          <a:p>
            <a:pPr marL="685800" lvl="1"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Direction</a:t>
            </a:r>
            <a:r>
              <a:rPr lang="en-US" sz="1200" kern="1200" dirty="0" smtClean="0">
                <a:solidFill>
                  <a:schemeClr val="tx1"/>
                </a:solidFill>
                <a:ea typeface="+mn-ea"/>
                <a:cs typeface="+mn-cs"/>
              </a:rPr>
              <a:t>, and then click </a:t>
            </a:r>
            <a:r>
              <a:rPr lang="en-US" sz="1200" b="1" kern="1200" dirty="0" smtClean="0">
                <a:solidFill>
                  <a:schemeClr val="tx1"/>
                </a:solidFill>
                <a:ea typeface="+mn-ea"/>
                <a:cs typeface="+mn-cs"/>
              </a:rPr>
              <a:t>Linear Down </a:t>
            </a:r>
            <a:r>
              <a:rPr lang="en-US" sz="1200" kern="1200" dirty="0" smtClean="0">
                <a:solidFill>
                  <a:schemeClr val="tx1"/>
                </a:solidFill>
                <a:ea typeface="+mn-ea"/>
                <a:cs typeface="+mn-cs"/>
              </a:rPr>
              <a:t>(first </a:t>
            </a:r>
            <a:r>
              <a:rPr lang="en-US" sz="1200" kern="1200" baseline="0" dirty="0" smtClean="0">
                <a:solidFill>
                  <a:schemeClr val="tx1"/>
                </a:solidFill>
                <a:ea typeface="+mn-ea"/>
                <a:cs typeface="+mn-cs"/>
              </a:rPr>
              <a:t>row, </a:t>
            </a:r>
            <a:r>
              <a:rPr lang="en-US" sz="1200" kern="1200" dirty="0" smtClean="0">
                <a:solidFill>
                  <a:schemeClr val="tx1"/>
                </a:solidFill>
                <a:ea typeface="+mn-ea"/>
                <a:cs typeface="+mn-cs"/>
              </a:rPr>
              <a:t>second option from the left).</a:t>
            </a:r>
          </a:p>
          <a:p>
            <a:pPr marL="685800" lvl="1" indent="-228600">
              <a:buFont typeface="Arial" pitchFamily="34" charset="0"/>
              <a:buChar char="•"/>
            </a:pPr>
            <a:r>
              <a:rPr lang="en-US" sz="1200" kern="1200" dirty="0" smtClean="0">
                <a:solidFill>
                  <a:schemeClr val="tx1"/>
                </a:solidFill>
                <a:ea typeface="+mn-ea"/>
                <a:cs typeface="+mn-cs"/>
              </a:rPr>
              <a:t>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click </a:t>
            </a:r>
            <a:r>
              <a:rPr lang="en-US" sz="1200" b="1" kern="1200" dirty="0" smtClean="0">
                <a:solidFill>
                  <a:schemeClr val="tx1"/>
                </a:solidFill>
                <a:ea typeface="+mn-ea"/>
                <a:cs typeface="+mn-cs"/>
              </a:rPr>
              <a:t>Add</a:t>
            </a:r>
            <a:r>
              <a:rPr lang="en-US" sz="1200" b="0" kern="1200" dirty="0" smtClean="0">
                <a:solidFill>
                  <a:schemeClr val="tx1"/>
                </a:solidFill>
                <a:ea typeface="+mn-ea"/>
                <a:cs typeface="+mn-cs"/>
              </a:rPr>
              <a:t> or </a:t>
            </a:r>
            <a:r>
              <a:rPr lang="en-US" sz="1200" b="1" kern="1200" dirty="0" smtClean="0">
                <a:solidFill>
                  <a:schemeClr val="tx1"/>
                </a:solidFill>
                <a:ea typeface="+mn-ea"/>
                <a:cs typeface="+mn-cs"/>
              </a:rPr>
              <a:t>Remove</a:t>
            </a:r>
            <a:r>
              <a:rPr lang="en-US" sz="1200" kern="1200" dirty="0" smtClean="0">
                <a:solidFill>
                  <a:schemeClr val="tx1"/>
                </a:solidFill>
                <a:ea typeface="+mn-ea"/>
                <a:cs typeface="+mn-cs"/>
              </a:rPr>
              <a:t> until two stops appear in the drop-down list.</a:t>
            </a:r>
          </a:p>
          <a:p>
            <a:pPr marL="228600" lvl="0" indent="-228600">
              <a:buFont typeface="+mj-lt"/>
              <a:buAutoNum type="arabicPeriod"/>
            </a:pPr>
            <a:r>
              <a:rPr lang="en-US" sz="1200" kern="1200" dirty="0" smtClean="0">
                <a:solidFill>
                  <a:schemeClr val="tx1"/>
                </a:solidFill>
                <a:ea typeface="+mn-ea"/>
                <a:cs typeface="+mn-cs"/>
              </a:rPr>
              <a:t>Also 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ea typeface="+mn-ea"/>
                <a:cs typeface="+mn-cs"/>
              </a:rPr>
              <a:t>Select </a:t>
            </a:r>
            <a:r>
              <a:rPr lang="en-US" sz="1200" b="1" kern="1200" dirty="0" smtClean="0">
                <a:solidFill>
                  <a:schemeClr val="tx1"/>
                </a:solidFill>
                <a:ea typeface="+mn-ea"/>
                <a:cs typeface="+mn-cs"/>
              </a:rPr>
              <a:t>Stop 1 </a:t>
            </a:r>
            <a:r>
              <a:rPr lang="en-US" sz="1200" kern="1200" dirty="0" smtClean="0">
                <a:solidFill>
                  <a:schemeClr val="tx1"/>
                </a:solidFill>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Stop 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63%</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kern="1200" dirty="0" smtClean="0">
                <a:solidFill>
                  <a:schemeClr val="tx1"/>
                </a:solidFill>
                <a:ea typeface="+mn-ea"/>
                <a:cs typeface="+mn-cs"/>
              </a:rPr>
              <a:t>, and then under </a:t>
            </a:r>
            <a:r>
              <a:rPr lang="en-US" sz="1200" b="1" kern="1200" dirty="0" smtClean="0">
                <a:solidFill>
                  <a:schemeClr val="tx1"/>
                </a:solidFill>
                <a:ea typeface="+mn-ea"/>
                <a:cs typeface="+mn-cs"/>
              </a:rPr>
              <a:t>Theme Colors </a:t>
            </a:r>
            <a:r>
              <a:rPr lang="en-US" sz="1200" kern="1200" dirty="0" smtClean="0">
                <a:solidFill>
                  <a:schemeClr val="tx1"/>
                </a:solidFill>
                <a:ea typeface="+mn-ea"/>
                <a:cs typeface="+mn-cs"/>
              </a:rPr>
              <a:t>click </a:t>
            </a:r>
            <a:r>
              <a:rPr lang="en-US" sz="1200" b="1" kern="1200" dirty="0" smtClean="0">
                <a:solidFill>
                  <a:schemeClr val="tx1"/>
                </a:solidFill>
                <a:ea typeface="+mn-ea"/>
                <a:cs typeface="+mn-cs"/>
              </a:rPr>
              <a:t>Black, Text </a:t>
            </a:r>
            <a:r>
              <a:rPr lang="en-US" sz="1200" b="1" kern="1200" baseline="0" dirty="0" smtClean="0">
                <a:solidFill>
                  <a:schemeClr val="tx1"/>
                </a:solidFill>
                <a:ea typeface="+mn-ea"/>
                <a:cs typeface="+mn-cs"/>
              </a:rPr>
              <a:t>1 </a:t>
            </a:r>
            <a:r>
              <a:rPr lang="en-US" sz="1200" b="0" kern="1200" dirty="0" smtClean="0">
                <a:solidFill>
                  <a:schemeClr val="tx1"/>
                </a:solidFill>
                <a:ea typeface="+mn-ea"/>
                <a:cs typeface="+mn-cs"/>
              </a:rPr>
              <a:t>(first row, second option from the left).</a:t>
            </a:r>
            <a:endParaRPr lang="en-US" sz="1200" kern="1200" dirty="0" smtClean="0">
              <a:solidFill>
                <a:schemeClr val="tx1"/>
              </a:solidFill>
              <a:ea typeface="+mn-ea"/>
              <a:cs typeface="+mn-cs"/>
            </a:endParaRPr>
          </a:p>
          <a:p>
            <a:pPr marL="685800" lvl="1" indent="-228600">
              <a:buFont typeface="Arial" pitchFamily="34" charset="0"/>
              <a:buChar char="•"/>
            </a:pPr>
            <a:r>
              <a:rPr lang="en-US" sz="1200" kern="1200" dirty="0" smtClean="0">
                <a:solidFill>
                  <a:schemeClr val="tx1"/>
                </a:solidFill>
                <a:ea typeface="+mn-ea"/>
                <a:cs typeface="+mn-cs"/>
              </a:rPr>
              <a:t>Select </a:t>
            </a:r>
            <a:r>
              <a:rPr lang="en-US" sz="1200" b="1" kern="1200" dirty="0" smtClean="0">
                <a:solidFill>
                  <a:schemeClr val="tx1"/>
                </a:solidFill>
                <a:ea typeface="+mn-ea"/>
                <a:cs typeface="+mn-cs"/>
              </a:rPr>
              <a:t>Stop 2 </a:t>
            </a:r>
            <a:r>
              <a:rPr lang="en-US" sz="1200" kern="1200" dirty="0" smtClean="0">
                <a:solidFill>
                  <a:schemeClr val="tx1"/>
                </a:solidFill>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Stop 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100%</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b="0" kern="1200" baseline="0" dirty="0" smtClean="0">
                <a:solidFill>
                  <a:schemeClr val="tx1"/>
                </a:solidFill>
                <a:ea typeface="+mn-ea"/>
                <a:cs typeface="+mn-cs"/>
              </a:rPr>
              <a:t>, </a:t>
            </a:r>
            <a:r>
              <a:rPr lang="en-US" sz="1200" kern="1200" dirty="0" smtClean="0">
                <a:solidFill>
                  <a:schemeClr val="tx1"/>
                </a:solidFill>
                <a:ea typeface="+mn-ea"/>
                <a:cs typeface="+mn-cs"/>
              </a:rPr>
              <a:t>and then under </a:t>
            </a:r>
            <a:r>
              <a:rPr lang="en-US" sz="1200" b="1" kern="1200" dirty="0" smtClean="0">
                <a:solidFill>
                  <a:schemeClr val="tx1"/>
                </a:solidFill>
                <a:ea typeface="+mn-ea"/>
                <a:cs typeface="+mn-cs"/>
              </a:rPr>
              <a:t>Theme Colors </a:t>
            </a:r>
            <a:r>
              <a:rPr lang="en-US" sz="1200" kern="1200" dirty="0" smtClean="0">
                <a:solidFill>
                  <a:schemeClr val="tx1"/>
                </a:solidFill>
                <a:ea typeface="+mn-ea"/>
                <a:cs typeface="+mn-cs"/>
              </a:rPr>
              <a:t>click</a:t>
            </a:r>
            <a:r>
              <a:rPr lang="en-US" sz="1200" b="0" kern="1200" baseline="0" dirty="0" smtClean="0">
                <a:solidFill>
                  <a:schemeClr val="tx1"/>
                </a:solidFill>
                <a:ea typeface="+mn-ea"/>
                <a:cs typeface="+mn-cs"/>
              </a:rPr>
              <a:t> </a:t>
            </a:r>
            <a:r>
              <a:rPr lang="en-US" sz="1200" b="1" baseline="0" dirty="0" smtClean="0"/>
              <a:t>Black, Text 1, Lighter 50% </a:t>
            </a:r>
            <a:r>
              <a:rPr lang="en-US" sz="1200" b="0" baseline="0" dirty="0" smtClean="0"/>
              <a:t>(second row, fifth option from the left</a:t>
            </a:r>
            <a:r>
              <a:rPr lang="en-US" sz="1200" b="0" dirty="0" smtClean="0"/>
              <a:t>).</a:t>
            </a:r>
            <a:endParaRPr lang="en-US" sz="1200" b="0" kern="1200" dirty="0" smtClean="0">
              <a:solidFill>
                <a:schemeClr val="tx1"/>
              </a:solidFill>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i="0" baseline="0" dirty="0" smtClean="0">
              <a:solidFill>
                <a:schemeClr val="accent6"/>
              </a:solidFill>
            </a:endParaRPr>
          </a:p>
        </p:txBody>
      </p:sp>
      <p:sp>
        <p:nvSpPr>
          <p:cNvPr id="5" name="Slide Image Placeholder 4"/>
          <p:cNvSpPr>
            <a:spLocks noGrp="1" noRot="1" noChangeAspect="1"/>
          </p:cNvSpPr>
          <p:nvPr>
            <p:ph type="sldImg"/>
          </p:nvPr>
        </p:nvSpPr>
        <p:spPr>
          <a:xfrm>
            <a:off x="536575" y="503238"/>
            <a:ext cx="3140075" cy="2354262"/>
          </a:xfr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AAB1DE-8E8B-49C1-B4B4-AEDC672C5AAD}" type="slidenum">
              <a:rPr lang="zh-CN" altLang="en-US" smtClean="0"/>
              <a:pPr/>
              <a:t>‹#›</a:t>
            </a:fld>
            <a:endParaRPr lang="zh-CN" altLang="en-US"/>
          </a:p>
        </p:txBody>
      </p:sp>
      <p:pic>
        <p:nvPicPr>
          <p:cNvPr id="7" name="图片 6" descr="桌布2.jpg"/>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F86F2B1-622A-44E2-B379-5DCAC9923331}" type="datetimeFigureOut">
              <a:rPr lang="zh-CN" altLang="en-US" smtClean="0"/>
              <a:pPr/>
              <a:t>2012-5-16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FAAB1DE-8E8B-49C1-B4B4-AEDC672C5AAD}"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6F2B1-622A-44E2-B379-5DCAC9923331}" type="datetimeFigureOut">
              <a:rPr lang="zh-CN" altLang="en-US" smtClean="0"/>
              <a:pPr/>
              <a:t>2012-5-16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AB1DE-8E8B-49C1-B4B4-AEDC672C5AA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Inside-right pages with text"/>
          <p:cNvGrpSpPr/>
          <p:nvPr/>
        </p:nvGrpSpPr>
        <p:grpSpPr>
          <a:xfrm>
            <a:off x="4572000" y="1371600"/>
            <a:ext cx="3044952" cy="4114800"/>
            <a:chOff x="4572000" y="1371600"/>
            <a:chExt cx="3044952" cy="4114800"/>
          </a:xfrm>
        </p:grpSpPr>
        <p:grpSp>
          <p:nvGrpSpPr>
            <p:cNvPr id="3" name="Inside-right"/>
            <p:cNvGrpSpPr/>
            <p:nvPr/>
          </p:nvGrpSpPr>
          <p:grpSpPr>
            <a:xfrm rot="10800000">
              <a:off x="4572000" y="1371600"/>
              <a:ext cx="3044952" cy="4114800"/>
              <a:chOff x="1527048" y="1371600"/>
              <a:chExt cx="3044952" cy="4114800"/>
            </a:xfrm>
          </p:grpSpPr>
          <p:sp>
            <p:nvSpPr>
              <p:cNvPr id="141" name="Rounded Rectangle 140"/>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2" name="Rectangle 141"/>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43" name="TextBox 142"/>
            <p:cNvSpPr txBox="1"/>
            <p:nvPr/>
          </p:nvSpPr>
          <p:spPr>
            <a:xfrm>
              <a:off x="5072066" y="2000240"/>
              <a:ext cx="1676400" cy="2862322"/>
            </a:xfrm>
            <a:prstGeom prst="rect">
              <a:avLst/>
            </a:prstGeom>
            <a:noFill/>
          </p:spPr>
          <p:txBody>
            <a:bodyPr wrap="square" rtlCol="0">
              <a:spAutoFit/>
            </a:bodyPr>
            <a:lstStyle/>
            <a:p>
              <a:pPr algn="ctr"/>
              <a:r>
                <a:rPr lang="zh-CN" altLang="en-US" sz="6000" b="1" dirty="0" smtClean="0">
                  <a:solidFill>
                    <a:srgbClr val="FFC000"/>
                  </a:solidFill>
                  <a:latin typeface="微软雅黑" pitchFamily="34" charset="-122"/>
                  <a:ea typeface="微软雅黑" pitchFamily="34" charset="-122"/>
                </a:rPr>
                <a:t>第一届</a:t>
              </a:r>
              <a:endParaRPr lang="en-US" sz="6000" b="1" dirty="0">
                <a:solidFill>
                  <a:srgbClr val="FFC000"/>
                </a:solidFill>
                <a:latin typeface="微软雅黑" pitchFamily="34" charset="-122"/>
                <a:ea typeface="微软雅黑" pitchFamily="34" charset="-122"/>
              </a:endParaRPr>
            </a:p>
          </p:txBody>
        </p:sp>
        <p:grpSp>
          <p:nvGrpSpPr>
            <p:cNvPr id="4" name="Group 167"/>
            <p:cNvGrpSpPr/>
            <p:nvPr/>
          </p:nvGrpSpPr>
          <p:grpSpPr>
            <a:xfrm>
              <a:off x="7162800" y="1453896"/>
              <a:ext cx="246855" cy="3950208"/>
              <a:chOff x="7162800" y="1453896"/>
              <a:chExt cx="246855" cy="3950208"/>
            </a:xfrm>
          </p:grpSpPr>
          <p:cxnSp>
            <p:nvCxnSpPr>
              <p:cNvPr id="161" name="Straight Connector 160"/>
              <p:cNvCxnSpPr/>
              <p:nvPr/>
            </p:nvCxnSpPr>
            <p:spPr>
              <a:xfrm rot="5400000">
                <a:off x="5263102"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rot="5400000">
                <a:off x="5318266"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rot="5400000">
                <a:off x="5356763"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5400000">
                <a:off x="539526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5433757"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518849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33" name="组合 32"/>
          <p:cNvGrpSpPr/>
          <p:nvPr/>
        </p:nvGrpSpPr>
        <p:grpSpPr>
          <a:xfrm>
            <a:off x="4572000" y="1371600"/>
            <a:ext cx="3048000" cy="4114800"/>
            <a:chOff x="4572000" y="1371600"/>
            <a:chExt cx="3048000" cy="4114800"/>
          </a:xfrm>
        </p:grpSpPr>
        <p:sp>
          <p:nvSpPr>
            <p:cNvPr id="27" name="Rounded Rectangle 26"/>
            <p:cNvSpPr/>
            <p:nvPr/>
          </p:nvSpPr>
          <p:spPr>
            <a:xfrm>
              <a:off x="4572000" y="1371600"/>
              <a:ext cx="3048000" cy="4114800"/>
            </a:xfrm>
            <a:prstGeom prst="roundRect">
              <a:avLst>
                <a:gd name="adj" fmla="val 2196"/>
              </a:avLst>
            </a:prstGeom>
            <a:gradFill flip="none" rotWithShape="1">
              <a:gsLst>
                <a:gs pos="0">
                  <a:schemeClr val="accent2">
                    <a:lumMod val="50000"/>
                  </a:schemeClr>
                </a:gs>
                <a:gs pos="100000">
                  <a:schemeClr val="accent2">
                    <a:lumMod val="75000"/>
                  </a:schemeClr>
                </a:gs>
              </a:gsLst>
              <a:lin ang="0" scaled="1"/>
              <a:tileRect/>
            </a:gradFill>
            <a:ln>
              <a:noFill/>
            </a:ln>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4" name="Rounded Rectangle 83"/>
            <p:cNvSpPr/>
            <p:nvPr/>
          </p:nvSpPr>
          <p:spPr>
            <a:xfrm>
              <a:off x="4572000" y="1371600"/>
              <a:ext cx="667512" cy="4114800"/>
            </a:xfrm>
            <a:prstGeom prst="roundRect">
              <a:avLst>
                <a:gd name="adj" fmla="val 2196"/>
              </a:avLst>
            </a:prstGeom>
            <a:gradFill flip="none" rotWithShape="1">
              <a:gsLst>
                <a:gs pos="0">
                  <a:schemeClr val="tx1">
                    <a:alpha val="50000"/>
                  </a:schemeClr>
                </a:gs>
                <a:gs pos="100000">
                  <a:schemeClr val="tx1">
                    <a:alpha val="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ounded Rectangle 87"/>
            <p:cNvSpPr/>
            <p:nvPr/>
          </p:nvSpPr>
          <p:spPr>
            <a:xfrm>
              <a:off x="4572000" y="38862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Rounded Rectangle 97"/>
            <p:cNvSpPr/>
            <p:nvPr/>
          </p:nvSpPr>
          <p:spPr>
            <a:xfrm>
              <a:off x="4572000" y="49530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Rounded Rectangle 98"/>
            <p:cNvSpPr/>
            <p:nvPr/>
          </p:nvSpPr>
          <p:spPr>
            <a:xfrm>
              <a:off x="4572000" y="28194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Rounded Rectangle 99"/>
            <p:cNvSpPr/>
            <p:nvPr/>
          </p:nvSpPr>
          <p:spPr>
            <a:xfrm>
              <a:off x="4572000" y="17526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5357818" y="2214554"/>
              <a:ext cx="2071702" cy="1754326"/>
            </a:xfrm>
            <a:prstGeom prst="rect">
              <a:avLst/>
            </a:prstGeom>
            <a:noFill/>
          </p:spPr>
          <p:txBody>
            <a:bodyPr wrap="square" rtlCol="0">
              <a:spAutoFit/>
            </a:bodyPr>
            <a:lstStyle/>
            <a:p>
              <a:r>
                <a:rPr lang="zh-CN" altLang="en-US" sz="3600" b="1" dirty="0" smtClean="0">
                  <a:solidFill>
                    <a:srgbClr val="FFC000"/>
                  </a:solidFill>
                  <a:latin typeface="微软雅黑" pitchFamily="34" charset="-122"/>
                  <a:ea typeface="微软雅黑" pitchFamily="34" charset="-122"/>
                </a:rPr>
                <a:t>沈阳五中</a:t>
              </a:r>
              <a:endParaRPr lang="en-US" altLang="zh-CN" sz="3600" b="1" dirty="0" smtClean="0">
                <a:solidFill>
                  <a:srgbClr val="FFC000"/>
                </a:solidFill>
                <a:latin typeface="微软雅黑" pitchFamily="34" charset="-122"/>
                <a:ea typeface="微软雅黑" pitchFamily="34" charset="-122"/>
              </a:endParaRPr>
            </a:p>
            <a:p>
              <a:pPr algn="ctr"/>
              <a:r>
                <a:rPr lang="en-US" altLang="zh-CN" sz="3600" b="1" dirty="0" smtClean="0">
                  <a:solidFill>
                    <a:srgbClr val="FFC000"/>
                  </a:solidFill>
                  <a:latin typeface="微软雅黑" pitchFamily="34" charset="-122"/>
                  <a:ea typeface="微软雅黑" pitchFamily="34" charset="-122"/>
                </a:rPr>
                <a:t>PPT</a:t>
              </a:r>
            </a:p>
            <a:p>
              <a:pPr algn="ctr"/>
              <a:r>
                <a:rPr lang="zh-CN" altLang="en-US" sz="3600" b="1" dirty="0" smtClean="0">
                  <a:solidFill>
                    <a:srgbClr val="FFC000"/>
                  </a:solidFill>
                  <a:latin typeface="微软雅黑" pitchFamily="34" charset="-122"/>
                  <a:ea typeface="微软雅黑" pitchFamily="34" charset="-122"/>
                </a:rPr>
                <a:t>相册</a:t>
              </a:r>
              <a:endParaRPr lang="zh-CN" altLang="en-US" sz="3600" b="1" dirty="0">
                <a:solidFill>
                  <a:srgbClr val="FFC000"/>
                </a:solidFill>
                <a:latin typeface="微软雅黑" pitchFamily="34" charset="-122"/>
                <a:ea typeface="微软雅黑" pitchFamily="34" charset="-122"/>
              </a:endParaRPr>
            </a:p>
          </p:txBody>
        </p:sp>
      </p:grpSp>
      <p:grpSp>
        <p:nvGrpSpPr>
          <p:cNvPr id="28" name="组合 27"/>
          <p:cNvGrpSpPr/>
          <p:nvPr/>
        </p:nvGrpSpPr>
        <p:grpSpPr>
          <a:xfrm>
            <a:off x="1527048" y="1371600"/>
            <a:ext cx="3044952" cy="4114800"/>
            <a:chOff x="1527048" y="1371600"/>
            <a:chExt cx="3044952" cy="4114800"/>
          </a:xfrm>
        </p:grpSpPr>
        <p:sp>
          <p:nvSpPr>
            <p:cNvPr id="103" name="Rounded Rectangle 102"/>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25" name="图片 24" descr="主持人题目.jpg"/>
            <p:cNvPicPr>
              <a:picLocks noChangeAspect="1"/>
            </p:cNvPicPr>
            <p:nvPr/>
          </p:nvPicPr>
          <p:blipFill>
            <a:blip r:embed="rId3" cstate="print"/>
            <a:stretch>
              <a:fillRect/>
            </a:stretch>
          </p:blipFill>
          <p:spPr>
            <a:xfrm>
              <a:off x="1857356" y="2214554"/>
              <a:ext cx="2500330" cy="1857388"/>
            </a:xfrm>
            <a:prstGeom prst="rect">
              <a:avLst/>
            </a:prstGeom>
            <a:ln w="31750">
              <a:solidFill>
                <a:srgbClr val="FFC000"/>
              </a:solidFill>
            </a:ln>
          </p:spPr>
        </p:pic>
      </p:grpSp>
    </p:spTree>
  </p:cSld>
  <p:clrMapOvr>
    <a:masterClrMapping/>
  </p:clrMapOvr>
  <p:transition advClick="0" advTm="790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xit" presetSubtype="8" fill="hold" nodeType="withEffect">
                                  <p:stCondLst>
                                    <p:cond delay="5000"/>
                                  </p:stCondLst>
                                  <p:childTnLst>
                                    <p:anim calcmode="lin" valueType="num">
                                      <p:cBhvr>
                                        <p:cTn id="6" dur="1000"/>
                                        <p:tgtEl>
                                          <p:spTgt spid="33"/>
                                        </p:tgtEl>
                                        <p:attrNameLst>
                                          <p:attrName>ppt_x</p:attrName>
                                        </p:attrNameLst>
                                      </p:cBhvr>
                                      <p:tavLst>
                                        <p:tav tm="0">
                                          <p:val>
                                            <p:strVal val="ppt_x"/>
                                          </p:val>
                                        </p:tav>
                                        <p:tav tm="100000">
                                          <p:val>
                                            <p:strVal val="ppt_x-ppt_w/2"/>
                                          </p:val>
                                        </p:tav>
                                      </p:tavLst>
                                    </p:anim>
                                    <p:anim calcmode="lin" valueType="num">
                                      <p:cBhvr>
                                        <p:cTn id="7" dur="1000"/>
                                        <p:tgtEl>
                                          <p:spTgt spid="33"/>
                                        </p:tgtEl>
                                        <p:attrNameLst>
                                          <p:attrName>ppt_y</p:attrName>
                                        </p:attrNameLst>
                                      </p:cBhvr>
                                      <p:tavLst>
                                        <p:tav tm="0">
                                          <p:val>
                                            <p:strVal val="ppt_y"/>
                                          </p:val>
                                        </p:tav>
                                        <p:tav tm="100000">
                                          <p:val>
                                            <p:strVal val="ppt_y"/>
                                          </p:val>
                                        </p:tav>
                                      </p:tavLst>
                                    </p:anim>
                                    <p:anim calcmode="lin" valueType="num">
                                      <p:cBhvr>
                                        <p:cTn id="8" dur="1000"/>
                                        <p:tgtEl>
                                          <p:spTgt spid="33"/>
                                        </p:tgtEl>
                                        <p:attrNameLst>
                                          <p:attrName>ppt_w</p:attrName>
                                        </p:attrNameLst>
                                      </p:cBhvr>
                                      <p:tavLst>
                                        <p:tav tm="0">
                                          <p:val>
                                            <p:strVal val="ppt_w"/>
                                          </p:val>
                                        </p:tav>
                                        <p:tav tm="100000">
                                          <p:val>
                                            <p:fltVal val="0"/>
                                          </p:val>
                                        </p:tav>
                                      </p:tavLst>
                                    </p:anim>
                                    <p:anim calcmode="lin" valueType="num">
                                      <p:cBhvr>
                                        <p:cTn id="9" dur="1000"/>
                                        <p:tgtEl>
                                          <p:spTgt spid="33"/>
                                        </p:tgtEl>
                                        <p:attrNameLst>
                                          <p:attrName>ppt_h</p:attrName>
                                        </p:attrNameLst>
                                      </p:cBhvr>
                                      <p:tavLst>
                                        <p:tav tm="0">
                                          <p:val>
                                            <p:strVal val="ppt_h"/>
                                          </p:val>
                                        </p:tav>
                                        <p:tav tm="100000">
                                          <p:val>
                                            <p:strVal val="ppt_h"/>
                                          </p:val>
                                        </p:tav>
                                      </p:tavLst>
                                    </p:anim>
                                    <p:set>
                                      <p:cBhvr>
                                        <p:cTn id="10" dur="1" fill="hold">
                                          <p:stCondLst>
                                            <p:cond delay="999"/>
                                          </p:stCondLst>
                                        </p:cTn>
                                        <p:tgtEl>
                                          <p:spTgt spid="33"/>
                                        </p:tgtEl>
                                        <p:attrNameLst>
                                          <p:attrName>style.visibility</p:attrName>
                                        </p:attrNameLst>
                                      </p:cBhvr>
                                      <p:to>
                                        <p:strVal val="hidden"/>
                                      </p:to>
                                    </p:set>
                                  </p:childTnLst>
                                </p:cTn>
                              </p:par>
                            </p:childTnLst>
                          </p:cTn>
                        </p:par>
                        <p:par>
                          <p:cTn id="11" fill="hold">
                            <p:stCondLst>
                              <p:cond delay="6000"/>
                            </p:stCondLst>
                            <p:childTnLst>
                              <p:par>
                                <p:cTn id="12" presetID="17" presetClass="entr" presetSubtype="2" fill="hold" nodeType="afterEffect">
                                  <p:stCondLst>
                                    <p:cond delay="0"/>
                                  </p:stCondLst>
                                  <p:childTnLst>
                                    <p:set>
                                      <p:cBhvr>
                                        <p:cTn id="13" dur="1" fill="hold">
                                          <p:stCondLst>
                                            <p:cond delay="0"/>
                                          </p:stCondLst>
                                        </p:cTn>
                                        <p:tgtEl>
                                          <p:spTgt spid="28"/>
                                        </p:tgtEl>
                                        <p:attrNameLst>
                                          <p:attrName>style.visibility</p:attrName>
                                        </p:attrNameLst>
                                      </p:cBhvr>
                                      <p:to>
                                        <p:strVal val="visible"/>
                                      </p:to>
                                    </p:set>
                                    <p:anim calcmode="lin" valueType="num">
                                      <p:cBhvr>
                                        <p:cTn id="14" dur="1000" fill="hold"/>
                                        <p:tgtEl>
                                          <p:spTgt spid="28"/>
                                        </p:tgtEl>
                                        <p:attrNameLst>
                                          <p:attrName>ppt_x</p:attrName>
                                        </p:attrNameLst>
                                      </p:cBhvr>
                                      <p:tavLst>
                                        <p:tav tm="0">
                                          <p:val>
                                            <p:strVal val="#ppt_x+#ppt_w/2"/>
                                          </p:val>
                                        </p:tav>
                                        <p:tav tm="100000">
                                          <p:val>
                                            <p:strVal val="#ppt_x"/>
                                          </p:val>
                                        </p:tav>
                                      </p:tavLst>
                                    </p:anim>
                                    <p:anim calcmode="lin" valueType="num">
                                      <p:cBhvr>
                                        <p:cTn id="15" dur="1000" fill="hold"/>
                                        <p:tgtEl>
                                          <p:spTgt spid="28"/>
                                        </p:tgtEl>
                                        <p:attrNameLst>
                                          <p:attrName>ppt_y</p:attrName>
                                        </p:attrNameLst>
                                      </p:cBhvr>
                                      <p:tavLst>
                                        <p:tav tm="0">
                                          <p:val>
                                            <p:strVal val="#ppt_y"/>
                                          </p:val>
                                        </p:tav>
                                        <p:tav tm="100000">
                                          <p:val>
                                            <p:strVal val="#ppt_y"/>
                                          </p:val>
                                        </p:tav>
                                      </p:tavLst>
                                    </p:anim>
                                    <p:anim calcmode="lin" valueType="num">
                                      <p:cBhvr>
                                        <p:cTn id="16" dur="1000" fill="hold"/>
                                        <p:tgtEl>
                                          <p:spTgt spid="28"/>
                                        </p:tgtEl>
                                        <p:attrNameLst>
                                          <p:attrName>ppt_w</p:attrName>
                                        </p:attrNameLst>
                                      </p:cBhvr>
                                      <p:tavLst>
                                        <p:tav tm="0">
                                          <p:val>
                                            <p:fltVal val="0"/>
                                          </p:val>
                                        </p:tav>
                                        <p:tav tm="100000">
                                          <p:val>
                                            <p:strVal val="#ppt_w"/>
                                          </p:val>
                                        </p:tav>
                                      </p:tavLst>
                                    </p:anim>
                                    <p:anim calcmode="lin" valueType="num">
                                      <p:cBhvr>
                                        <p:cTn id="17" dur="1000" fill="hold"/>
                                        <p:tgtEl>
                                          <p:spTgt spid="2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1527048" y="1371600"/>
            <a:ext cx="3044952" cy="4114800"/>
            <a:chOff x="1527048" y="1371600"/>
            <a:chExt cx="3044952" cy="4114800"/>
          </a:xfrm>
        </p:grpSpPr>
        <p:sp>
          <p:nvSpPr>
            <p:cNvPr id="50" name="Rounded Rectangle 102"/>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Rectangle 107"/>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8" name="图片 57" descr="主持人题目.jpg"/>
            <p:cNvPicPr>
              <a:picLocks noChangeAspect="1"/>
            </p:cNvPicPr>
            <p:nvPr/>
          </p:nvPicPr>
          <p:blipFill>
            <a:blip r:embed="rId3" cstate="print"/>
            <a:stretch>
              <a:fillRect/>
            </a:stretch>
          </p:blipFill>
          <p:spPr>
            <a:xfrm>
              <a:off x="1857356" y="2214554"/>
              <a:ext cx="2500330" cy="1857388"/>
            </a:xfrm>
            <a:prstGeom prst="rect">
              <a:avLst/>
            </a:prstGeom>
            <a:ln w="31750">
              <a:solidFill>
                <a:srgbClr val="FFC000"/>
              </a:solidFill>
            </a:ln>
          </p:spPr>
        </p:pic>
      </p:grpSp>
      <p:grpSp>
        <p:nvGrpSpPr>
          <p:cNvPr id="3" name="Inside-right page 3"/>
          <p:cNvGrpSpPr/>
          <p:nvPr/>
        </p:nvGrpSpPr>
        <p:grpSpPr>
          <a:xfrm>
            <a:off x="4572000" y="1371600"/>
            <a:ext cx="3044952" cy="4114800"/>
            <a:chOff x="4572000" y="1371600"/>
            <a:chExt cx="3044952" cy="4114800"/>
          </a:xfrm>
        </p:grpSpPr>
        <p:grpSp>
          <p:nvGrpSpPr>
            <p:cNvPr id="4" name="Inside-right"/>
            <p:cNvGrpSpPr/>
            <p:nvPr/>
          </p:nvGrpSpPr>
          <p:grpSpPr>
            <a:xfrm>
              <a:off x="4572000" y="1371600"/>
              <a:ext cx="3044952" cy="4114800"/>
              <a:chOff x="4572000" y="1371600"/>
              <a:chExt cx="3044952" cy="4114800"/>
            </a:xfrm>
          </p:grpSpPr>
          <p:grpSp>
            <p:nvGrpSpPr>
              <p:cNvPr id="5" name="Inside-right"/>
              <p:cNvGrpSpPr/>
              <p:nvPr/>
            </p:nvGrpSpPr>
            <p:grpSpPr>
              <a:xfrm rot="10800000">
                <a:off x="4572000" y="1371600"/>
                <a:ext cx="3044952" cy="4114800"/>
                <a:chOff x="1527048" y="1371600"/>
                <a:chExt cx="3044952" cy="4114800"/>
              </a:xfrm>
            </p:grpSpPr>
            <p:sp>
              <p:nvSpPr>
                <p:cNvPr id="57" name="Rounded Rectangle 56"/>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Rectangle 60"/>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6" name="Group 167"/>
              <p:cNvGrpSpPr/>
              <p:nvPr/>
            </p:nvGrpSpPr>
            <p:grpSpPr>
              <a:xfrm>
                <a:off x="7162800" y="1453896"/>
                <a:ext cx="246855" cy="3950208"/>
                <a:chOff x="7162800" y="1453896"/>
                <a:chExt cx="246855" cy="3950208"/>
              </a:xfrm>
            </p:grpSpPr>
            <p:cxnSp>
              <p:nvCxnSpPr>
                <p:cNvPr id="49" name="Straight Connector 48"/>
                <p:cNvCxnSpPr/>
                <p:nvPr/>
              </p:nvCxnSpPr>
              <p:spPr>
                <a:xfrm rot="5400000">
                  <a:off x="5263102"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318266"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5356763"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539526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5433757"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518849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sp>
          <p:nvSpPr>
            <p:cNvPr id="76" name="TextBox 75"/>
            <p:cNvSpPr txBox="1"/>
            <p:nvPr/>
          </p:nvSpPr>
          <p:spPr>
            <a:xfrm>
              <a:off x="4778036" y="2111276"/>
              <a:ext cx="2232364" cy="2554545"/>
            </a:xfrm>
            <a:prstGeom prst="rect">
              <a:avLst/>
            </a:prstGeom>
            <a:noFill/>
          </p:spPr>
          <p:txBody>
            <a:bodyPr wrap="square" rtlCol="0">
              <a:spAutoFit/>
            </a:bodyPr>
            <a:lstStyle/>
            <a:p>
              <a:r>
                <a:rPr lang="zh-CN" altLang="en-US" sz="1600" dirty="0" smtClean="0">
                  <a:solidFill>
                    <a:prstClr val="black"/>
                  </a:solidFill>
                  <a:latin typeface="微软雅黑" pitchFamily="34" charset="-122"/>
                  <a:ea typeface="微软雅黑" pitchFamily="34" charset="-122"/>
                </a:rPr>
                <a:t>      第一届沈阳五中</a:t>
              </a:r>
              <a:r>
                <a:rPr lang="en-US" altLang="zh-CN" sz="1600" dirty="0" smtClean="0">
                  <a:solidFill>
                    <a:prstClr val="black"/>
                  </a:solidFill>
                  <a:latin typeface="微软雅黑" pitchFamily="34" charset="-122"/>
                  <a:ea typeface="微软雅黑" pitchFamily="34" charset="-122"/>
                </a:rPr>
                <a:t>PPT</a:t>
              </a:r>
              <a:r>
                <a:rPr lang="zh-CN" altLang="en-US" sz="1600" dirty="0" smtClean="0">
                  <a:solidFill>
                    <a:prstClr val="black"/>
                  </a:solidFill>
                  <a:latin typeface="微软雅黑" pitchFamily="34" charset="-122"/>
                  <a:ea typeface="微软雅黑" pitchFamily="34" charset="-122"/>
                </a:rPr>
                <a:t>比赛举行在</a:t>
              </a:r>
              <a:r>
                <a:rPr lang="en-US" altLang="zh-CN" sz="1600" dirty="0" smtClean="0">
                  <a:solidFill>
                    <a:prstClr val="black"/>
                  </a:solidFill>
                  <a:latin typeface="微软雅黑" pitchFamily="34" charset="-122"/>
                  <a:ea typeface="微软雅黑" pitchFamily="34" charset="-122"/>
                </a:rPr>
                <a:t>2009</a:t>
              </a:r>
              <a:r>
                <a:rPr lang="zh-CN" altLang="en-US" sz="1600" dirty="0" smtClean="0">
                  <a:solidFill>
                    <a:prstClr val="black"/>
                  </a:solidFill>
                  <a:latin typeface="微软雅黑" pitchFamily="34" charset="-122"/>
                  <a:ea typeface="微软雅黑" pitchFamily="34" charset="-122"/>
                </a:rPr>
                <a:t>年</a:t>
              </a:r>
              <a:r>
                <a:rPr lang="en-US" altLang="zh-CN" sz="1600" dirty="0" smtClean="0">
                  <a:solidFill>
                    <a:prstClr val="black"/>
                  </a:solidFill>
                  <a:latin typeface="微软雅黑" pitchFamily="34" charset="-122"/>
                  <a:ea typeface="微软雅黑" pitchFamily="34" charset="-122"/>
                </a:rPr>
                <a:t>6</a:t>
              </a:r>
              <a:r>
                <a:rPr lang="zh-CN" altLang="en-US" sz="1600" dirty="0" smtClean="0">
                  <a:solidFill>
                    <a:prstClr val="black"/>
                  </a:solidFill>
                  <a:latin typeface="微软雅黑" pitchFamily="34" charset="-122"/>
                  <a:ea typeface="微软雅黑" pitchFamily="34" charset="-122"/>
                </a:rPr>
                <a:t>月。为了做好</a:t>
              </a:r>
              <a:r>
                <a:rPr lang="zh-CN" altLang="en-US" sz="1600" dirty="0" smtClean="0">
                  <a:solidFill>
                    <a:prstClr val="black"/>
                  </a:solidFill>
                  <a:latin typeface="微软雅黑" pitchFamily="34" charset="-122"/>
                  <a:ea typeface="微软雅黑" pitchFamily="34" charset="-122"/>
                </a:rPr>
                <a:t>汶川地震后灾区教师来我校考察访问，我校师生共同准备了这样一个比赛活动。虽然是第一次，但取得了非常好的效果，得到访问教师的高度赞扬。</a:t>
              </a:r>
              <a:endParaRPr lang="en-US" sz="1600" dirty="0" err="1" smtClean="0">
                <a:solidFill>
                  <a:prstClr val="black"/>
                </a:solidFill>
                <a:latin typeface="微软雅黑" pitchFamily="34" charset="-122"/>
                <a:ea typeface="微软雅黑" pitchFamily="34" charset="-122"/>
              </a:endParaRPr>
            </a:p>
          </p:txBody>
        </p:sp>
      </p:grpSp>
      <p:grpSp>
        <p:nvGrpSpPr>
          <p:cNvPr id="66" name="Inside-left page 2"/>
          <p:cNvGrpSpPr/>
          <p:nvPr/>
        </p:nvGrpSpPr>
        <p:grpSpPr>
          <a:xfrm>
            <a:off x="1691640" y="1469912"/>
            <a:ext cx="2880360" cy="3959352"/>
            <a:chOff x="-2133600" y="1143000"/>
            <a:chExt cx="2880360" cy="3959352"/>
          </a:xfrm>
        </p:grpSpPr>
        <p:sp>
          <p:nvSpPr>
            <p:cNvPr id="67" name="Inside-left"/>
            <p:cNvSpPr/>
            <p:nvPr/>
          </p:nvSpPr>
          <p:spPr>
            <a:xfrm>
              <a:off x="-2133600" y="1143000"/>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TextBox 67"/>
            <p:cNvSpPr txBox="1"/>
            <p:nvPr/>
          </p:nvSpPr>
          <p:spPr>
            <a:xfrm>
              <a:off x="-1753570" y="1551040"/>
              <a:ext cx="2067264" cy="400110"/>
            </a:xfrm>
            <a:prstGeom prst="rect">
              <a:avLst/>
            </a:prstGeom>
            <a:noFill/>
          </p:spPr>
          <p:txBody>
            <a:bodyPr wrap="square" rtlCol="0">
              <a:spAutoFit/>
            </a:bodyPr>
            <a:lstStyle/>
            <a:p>
              <a:r>
                <a:rPr lang="zh-CN" altLang="en-US" sz="2000" dirty="0" smtClean="0">
                  <a:solidFill>
                    <a:prstClr val="black"/>
                  </a:solidFill>
                  <a:latin typeface="微软雅黑" pitchFamily="34" charset="-122"/>
                  <a:ea typeface="微软雅黑" pitchFamily="34" charset="-122"/>
                </a:rPr>
                <a:t>观看比赛的教师</a:t>
              </a:r>
              <a:r>
                <a:rPr lang="en-US" sz="2000" dirty="0" smtClean="0">
                  <a:solidFill>
                    <a:prstClr val="black"/>
                  </a:solidFill>
                  <a:latin typeface="微软雅黑" pitchFamily="34" charset="-122"/>
                  <a:ea typeface="微软雅黑" pitchFamily="34" charset="-122"/>
                </a:rPr>
                <a:t>. </a:t>
              </a:r>
              <a:endParaRPr lang="en-US" sz="2000" dirty="0" err="1" smtClean="0">
                <a:solidFill>
                  <a:prstClr val="black"/>
                </a:solidFill>
                <a:latin typeface="微软雅黑" pitchFamily="34" charset="-122"/>
                <a:ea typeface="微软雅黑" pitchFamily="34" charset="-122"/>
              </a:endParaRPr>
            </a:p>
          </p:txBody>
        </p:sp>
        <p:pic>
          <p:nvPicPr>
            <p:cNvPr id="69" name="Picture 97" descr="18789366_barnlight.jpg"/>
            <p:cNvPicPr>
              <a:picLocks noChangeAspect="1"/>
            </p:cNvPicPr>
            <p:nvPr/>
          </p:nvPicPr>
          <p:blipFill>
            <a:blip r:embed="rId4" cstate="print"/>
            <a:stretch>
              <a:fillRect/>
            </a:stretch>
          </p:blipFill>
          <p:spPr>
            <a:xfrm>
              <a:off x="-1841908" y="2336858"/>
              <a:ext cx="2313894" cy="2024066"/>
            </a:xfrm>
            <a:prstGeom prst="rect">
              <a:avLst/>
            </a:prstGeom>
          </p:spPr>
        </p:pic>
        <p:cxnSp>
          <p:nvCxnSpPr>
            <p:cNvPr id="70"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71"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145" name="Inside-right page 7"/>
          <p:cNvGrpSpPr/>
          <p:nvPr/>
        </p:nvGrpSpPr>
        <p:grpSpPr>
          <a:xfrm>
            <a:off x="4572000" y="1428736"/>
            <a:ext cx="2880360" cy="3959352"/>
            <a:chOff x="4572000" y="1449324"/>
            <a:chExt cx="2880360" cy="3959352"/>
          </a:xfrm>
        </p:grpSpPr>
        <p:sp>
          <p:nvSpPr>
            <p:cNvPr id="146" name="Inside-right"/>
            <p:cNvSpPr/>
            <p:nvPr/>
          </p:nvSpPr>
          <p:spPr>
            <a:xfrm rot="10800000">
              <a:off x="457200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7" name="TextBox 146"/>
            <p:cNvSpPr txBox="1"/>
            <p:nvPr/>
          </p:nvSpPr>
          <p:spPr>
            <a:xfrm>
              <a:off x="4929190" y="4357694"/>
              <a:ext cx="2067264" cy="400110"/>
            </a:xfrm>
            <a:prstGeom prst="rect">
              <a:avLst/>
            </a:prstGeom>
            <a:noFill/>
          </p:spPr>
          <p:txBody>
            <a:bodyPr wrap="square" rtlCol="0">
              <a:spAutoFit/>
            </a:bodyPr>
            <a:lstStyle/>
            <a:p>
              <a:r>
                <a:rPr lang="zh-CN" altLang="en-US" sz="2000" dirty="0" smtClean="0">
                  <a:solidFill>
                    <a:prstClr val="black"/>
                  </a:solidFill>
                  <a:latin typeface="微软雅黑" pitchFamily="34" charset="-122"/>
                  <a:ea typeface="微软雅黑" pitchFamily="34" charset="-122"/>
                </a:rPr>
                <a:t>曹老师观看比赛</a:t>
              </a:r>
              <a:endParaRPr lang="en-US" sz="2000" dirty="0" err="1" smtClean="0">
                <a:solidFill>
                  <a:prstClr val="black"/>
                </a:solidFill>
                <a:latin typeface="微软雅黑" pitchFamily="34" charset="-122"/>
                <a:ea typeface="微软雅黑" pitchFamily="34" charset="-122"/>
              </a:endParaRPr>
            </a:p>
          </p:txBody>
        </p:sp>
        <p:pic>
          <p:nvPicPr>
            <p:cNvPr id="148" name="Picture 81" descr="18789367_barn.png"/>
            <p:cNvPicPr>
              <a:picLocks noChangeAspect="1"/>
            </p:cNvPicPr>
            <p:nvPr/>
          </p:nvPicPr>
          <p:blipFill>
            <a:blip r:embed="rId5" cstate="print"/>
            <a:stretch>
              <a:fillRect/>
            </a:stretch>
          </p:blipFill>
          <p:spPr>
            <a:xfrm>
              <a:off x="4857752" y="2330079"/>
              <a:ext cx="2143140" cy="1446619"/>
            </a:xfrm>
            <a:prstGeom prst="rect">
              <a:avLst/>
            </a:prstGeom>
            <a:noFill/>
            <a:ln>
              <a:noFill/>
            </a:ln>
          </p:spPr>
        </p:pic>
        <p:grpSp>
          <p:nvGrpSpPr>
            <p:cNvPr id="149" name="Group 119"/>
            <p:cNvGrpSpPr/>
            <p:nvPr/>
          </p:nvGrpSpPr>
          <p:grpSpPr>
            <a:xfrm>
              <a:off x="7162800" y="1453896"/>
              <a:ext cx="246855" cy="3950208"/>
              <a:chOff x="7315200" y="1606296"/>
              <a:chExt cx="246855" cy="3950208"/>
            </a:xfrm>
          </p:grpSpPr>
          <p:cxnSp>
            <p:nvCxnSpPr>
              <p:cNvPr id="150" name="Straight Connector 113"/>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1" name="Straight Connector 114"/>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2" name="Straight Connector 115"/>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3" name="Straight Connector 116"/>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17"/>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18"/>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127" name="Inside-right page 6"/>
          <p:cNvGrpSpPr/>
          <p:nvPr/>
        </p:nvGrpSpPr>
        <p:grpSpPr>
          <a:xfrm>
            <a:off x="4572000" y="1469912"/>
            <a:ext cx="2880360" cy="3959352"/>
            <a:chOff x="4572000" y="1449324"/>
            <a:chExt cx="2880360" cy="3959352"/>
          </a:xfrm>
        </p:grpSpPr>
        <p:sp>
          <p:nvSpPr>
            <p:cNvPr id="128" name="Inside-right"/>
            <p:cNvSpPr/>
            <p:nvPr/>
          </p:nvSpPr>
          <p:spPr>
            <a:xfrm rot="10800000">
              <a:off x="457200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TextBox 128"/>
            <p:cNvSpPr txBox="1"/>
            <p:nvPr/>
          </p:nvSpPr>
          <p:spPr>
            <a:xfrm>
              <a:off x="4929190" y="4357694"/>
              <a:ext cx="2067264" cy="707886"/>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观看比赛的四川教师</a:t>
              </a:r>
              <a:endParaRPr lang="en-US" sz="2000" dirty="0" err="1" smtClean="0">
                <a:solidFill>
                  <a:prstClr val="black"/>
                </a:solidFill>
                <a:latin typeface="微软雅黑" pitchFamily="34" charset="-122"/>
                <a:ea typeface="微软雅黑" pitchFamily="34" charset="-122"/>
              </a:endParaRPr>
            </a:p>
          </p:txBody>
        </p:sp>
        <p:pic>
          <p:nvPicPr>
            <p:cNvPr id="130" name="Picture 81" descr="18789367_barn.png"/>
            <p:cNvPicPr>
              <a:picLocks noChangeAspect="1"/>
            </p:cNvPicPr>
            <p:nvPr/>
          </p:nvPicPr>
          <p:blipFill>
            <a:blip r:embed="rId6" cstate="print"/>
            <a:stretch>
              <a:fillRect/>
            </a:stretch>
          </p:blipFill>
          <p:spPr>
            <a:xfrm>
              <a:off x="4857752" y="2355529"/>
              <a:ext cx="2143140" cy="1395719"/>
            </a:xfrm>
            <a:prstGeom prst="rect">
              <a:avLst/>
            </a:prstGeom>
            <a:noFill/>
            <a:ln>
              <a:noFill/>
            </a:ln>
          </p:spPr>
        </p:pic>
        <p:grpSp>
          <p:nvGrpSpPr>
            <p:cNvPr id="131" name="Group 119"/>
            <p:cNvGrpSpPr/>
            <p:nvPr/>
          </p:nvGrpSpPr>
          <p:grpSpPr>
            <a:xfrm>
              <a:off x="7162800" y="1453896"/>
              <a:ext cx="246855" cy="3950208"/>
              <a:chOff x="7315200" y="1606296"/>
              <a:chExt cx="246855" cy="3950208"/>
            </a:xfrm>
          </p:grpSpPr>
          <p:cxnSp>
            <p:nvCxnSpPr>
              <p:cNvPr id="133" name="Straight Connector 113"/>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34" name="Straight Connector 114"/>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35" name="Straight Connector 115"/>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36" name="Straight Connector 116"/>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37" name="Straight Connector 117"/>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118"/>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108" name="Inside-right page 5"/>
          <p:cNvGrpSpPr/>
          <p:nvPr/>
        </p:nvGrpSpPr>
        <p:grpSpPr>
          <a:xfrm>
            <a:off x="4572000" y="1428736"/>
            <a:ext cx="2880360" cy="3959352"/>
            <a:chOff x="4572000" y="1449324"/>
            <a:chExt cx="2880360" cy="3959352"/>
          </a:xfrm>
        </p:grpSpPr>
        <p:sp>
          <p:nvSpPr>
            <p:cNvPr id="109" name="Inside-right"/>
            <p:cNvSpPr/>
            <p:nvPr/>
          </p:nvSpPr>
          <p:spPr>
            <a:xfrm rot="10800000">
              <a:off x="457200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0" name="TextBox 109"/>
            <p:cNvSpPr txBox="1"/>
            <p:nvPr/>
          </p:nvSpPr>
          <p:spPr>
            <a:xfrm>
              <a:off x="4929190" y="4357694"/>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主持人</a:t>
              </a:r>
              <a:endParaRPr lang="en-US" sz="2000" dirty="0" err="1" smtClean="0">
                <a:solidFill>
                  <a:prstClr val="black"/>
                </a:solidFill>
                <a:latin typeface="微软雅黑" pitchFamily="34" charset="-122"/>
                <a:ea typeface="微软雅黑" pitchFamily="34" charset="-122"/>
              </a:endParaRPr>
            </a:p>
          </p:txBody>
        </p:sp>
        <p:pic>
          <p:nvPicPr>
            <p:cNvPr id="111" name="Picture 81" descr="18789367_barn.png"/>
            <p:cNvPicPr>
              <a:picLocks noChangeAspect="1"/>
            </p:cNvPicPr>
            <p:nvPr/>
          </p:nvPicPr>
          <p:blipFill>
            <a:blip r:embed="rId7" cstate="print"/>
            <a:stretch>
              <a:fillRect/>
            </a:stretch>
          </p:blipFill>
          <p:spPr>
            <a:xfrm>
              <a:off x="4857752" y="2379639"/>
              <a:ext cx="2214578" cy="1392416"/>
            </a:xfrm>
            <a:prstGeom prst="rect">
              <a:avLst/>
            </a:prstGeom>
            <a:noFill/>
            <a:ln>
              <a:noFill/>
            </a:ln>
          </p:spPr>
        </p:pic>
        <p:grpSp>
          <p:nvGrpSpPr>
            <p:cNvPr id="112" name="Group 119"/>
            <p:cNvGrpSpPr/>
            <p:nvPr/>
          </p:nvGrpSpPr>
          <p:grpSpPr>
            <a:xfrm>
              <a:off x="7162800" y="1453896"/>
              <a:ext cx="246855" cy="3950208"/>
              <a:chOff x="7315200" y="1606296"/>
              <a:chExt cx="246855" cy="3950208"/>
            </a:xfrm>
          </p:grpSpPr>
          <p:cxnSp>
            <p:nvCxnSpPr>
              <p:cNvPr id="113" name="Straight Connector 113"/>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0" name="Straight Connector 114"/>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1" name="Straight Connector 115"/>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4" name="Straight Connector 116"/>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5" name="Straight Connector 117"/>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6" name="Straight Connector 118"/>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77" name="Inside-right page 4"/>
          <p:cNvGrpSpPr/>
          <p:nvPr/>
        </p:nvGrpSpPr>
        <p:grpSpPr>
          <a:xfrm>
            <a:off x="4572000" y="1428736"/>
            <a:ext cx="2880360" cy="3959352"/>
            <a:chOff x="4572000" y="1449324"/>
            <a:chExt cx="2880360" cy="3959352"/>
          </a:xfrm>
        </p:grpSpPr>
        <p:sp>
          <p:nvSpPr>
            <p:cNvPr id="78" name="Inside-right"/>
            <p:cNvSpPr/>
            <p:nvPr/>
          </p:nvSpPr>
          <p:spPr>
            <a:xfrm rot="10800000">
              <a:off x="457200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TextBox 78"/>
            <p:cNvSpPr txBox="1"/>
            <p:nvPr/>
          </p:nvSpPr>
          <p:spPr>
            <a:xfrm>
              <a:off x="4929190" y="4357694"/>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四川教师点评</a:t>
              </a:r>
              <a:endParaRPr lang="en-US" sz="2000" dirty="0" err="1" smtClean="0">
                <a:solidFill>
                  <a:prstClr val="black"/>
                </a:solidFill>
                <a:latin typeface="微软雅黑" pitchFamily="34" charset="-122"/>
                <a:ea typeface="微软雅黑" pitchFamily="34" charset="-122"/>
              </a:endParaRPr>
            </a:p>
          </p:txBody>
        </p:sp>
        <p:pic>
          <p:nvPicPr>
            <p:cNvPr id="80" name="Picture 81" descr="18789367_barn.png"/>
            <p:cNvPicPr>
              <a:picLocks noChangeAspect="1"/>
            </p:cNvPicPr>
            <p:nvPr/>
          </p:nvPicPr>
          <p:blipFill>
            <a:blip r:embed="rId8" cstate="print"/>
            <a:stretch>
              <a:fillRect/>
            </a:stretch>
          </p:blipFill>
          <p:spPr>
            <a:xfrm>
              <a:off x="4857752" y="2299272"/>
              <a:ext cx="2143140" cy="1508234"/>
            </a:xfrm>
            <a:prstGeom prst="rect">
              <a:avLst/>
            </a:prstGeom>
            <a:noFill/>
            <a:ln>
              <a:noFill/>
            </a:ln>
          </p:spPr>
        </p:pic>
        <p:grpSp>
          <p:nvGrpSpPr>
            <p:cNvPr id="83" name="Group 119"/>
            <p:cNvGrpSpPr/>
            <p:nvPr/>
          </p:nvGrpSpPr>
          <p:grpSpPr>
            <a:xfrm>
              <a:off x="7162800" y="1453896"/>
              <a:ext cx="246855" cy="3950208"/>
              <a:chOff x="7315200" y="1606296"/>
              <a:chExt cx="246855" cy="3950208"/>
            </a:xfrm>
          </p:grpSpPr>
          <p:cxnSp>
            <p:nvCxnSpPr>
              <p:cNvPr id="85" name="Straight Connector 113"/>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114"/>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115"/>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116"/>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117"/>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91" name="Straight Connector 118"/>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8" name="Inside-right page 2"/>
          <p:cNvGrpSpPr/>
          <p:nvPr/>
        </p:nvGrpSpPr>
        <p:grpSpPr>
          <a:xfrm>
            <a:off x="4572000" y="1449324"/>
            <a:ext cx="2880360" cy="3959352"/>
            <a:chOff x="4572000" y="1449324"/>
            <a:chExt cx="2880360" cy="3959352"/>
          </a:xfrm>
        </p:grpSpPr>
        <p:sp>
          <p:nvSpPr>
            <p:cNvPr id="84" name="Inside-right"/>
            <p:cNvSpPr/>
            <p:nvPr/>
          </p:nvSpPr>
          <p:spPr>
            <a:xfrm rot="10800000">
              <a:off x="457200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TextBox 80"/>
            <p:cNvSpPr txBox="1"/>
            <p:nvPr/>
          </p:nvSpPr>
          <p:spPr>
            <a:xfrm>
              <a:off x="4929190" y="4357694"/>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等待中的学生</a:t>
              </a:r>
              <a:endParaRPr lang="en-US" sz="2000" dirty="0" err="1" smtClean="0">
                <a:solidFill>
                  <a:prstClr val="black"/>
                </a:solidFill>
                <a:latin typeface="微软雅黑" pitchFamily="34" charset="-122"/>
                <a:ea typeface="微软雅黑" pitchFamily="34" charset="-122"/>
              </a:endParaRPr>
            </a:p>
          </p:txBody>
        </p:sp>
        <p:pic>
          <p:nvPicPr>
            <p:cNvPr id="82" name="Picture 81" descr="18789367_barn.png"/>
            <p:cNvPicPr>
              <a:picLocks noChangeAspect="1"/>
            </p:cNvPicPr>
            <p:nvPr/>
          </p:nvPicPr>
          <p:blipFill>
            <a:blip r:embed="rId9" cstate="print"/>
            <a:stretch>
              <a:fillRect/>
            </a:stretch>
          </p:blipFill>
          <p:spPr>
            <a:xfrm>
              <a:off x="4857752" y="2316685"/>
              <a:ext cx="2143140" cy="1473408"/>
            </a:xfrm>
            <a:prstGeom prst="rect">
              <a:avLst/>
            </a:prstGeom>
            <a:noFill/>
            <a:ln>
              <a:noFill/>
            </a:ln>
          </p:spPr>
        </p:pic>
        <p:grpSp>
          <p:nvGrpSpPr>
            <p:cNvPr id="9" name="Group 119"/>
            <p:cNvGrpSpPr/>
            <p:nvPr/>
          </p:nvGrpSpPr>
          <p:grpSpPr>
            <a:xfrm>
              <a:off x="7162800" y="1453896"/>
              <a:ext cx="246855" cy="3950208"/>
              <a:chOff x="7315200" y="1606296"/>
              <a:chExt cx="246855" cy="3950208"/>
            </a:xfrm>
          </p:grpSpPr>
          <p:cxnSp>
            <p:nvCxnSpPr>
              <p:cNvPr id="114" name="Straight Connector 113"/>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10" name="Inside-left page 3"/>
          <p:cNvGrpSpPr/>
          <p:nvPr/>
        </p:nvGrpSpPr>
        <p:grpSpPr>
          <a:xfrm>
            <a:off x="1691640" y="1428736"/>
            <a:ext cx="2880360" cy="3970796"/>
            <a:chOff x="-2133600" y="1122412"/>
            <a:chExt cx="2880360" cy="3970796"/>
          </a:xfrm>
        </p:grpSpPr>
        <p:sp>
          <p:nvSpPr>
            <p:cNvPr id="92" name="Inside-left"/>
            <p:cNvSpPr/>
            <p:nvPr/>
          </p:nvSpPr>
          <p:spPr>
            <a:xfrm>
              <a:off x="-2133600" y="1122412"/>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TextBox 98"/>
            <p:cNvSpPr txBox="1"/>
            <p:nvPr/>
          </p:nvSpPr>
          <p:spPr>
            <a:xfrm>
              <a:off x="-1753570" y="1551040"/>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校领导和学生</a:t>
              </a:r>
              <a:r>
                <a:rPr lang="en-US" sz="2000" dirty="0" smtClean="0">
                  <a:solidFill>
                    <a:prstClr val="black"/>
                  </a:solidFill>
                  <a:latin typeface="微软雅黑" pitchFamily="34" charset="-122"/>
                  <a:ea typeface="微软雅黑" pitchFamily="34" charset="-122"/>
                </a:rPr>
                <a:t>. </a:t>
              </a:r>
              <a:endParaRPr lang="en-US" sz="2000" dirty="0" err="1" smtClean="0">
                <a:solidFill>
                  <a:prstClr val="black"/>
                </a:solidFill>
                <a:latin typeface="微软雅黑" pitchFamily="34" charset="-122"/>
                <a:ea typeface="微软雅黑" pitchFamily="34" charset="-122"/>
              </a:endParaRPr>
            </a:p>
          </p:txBody>
        </p:sp>
        <p:pic>
          <p:nvPicPr>
            <p:cNvPr id="98" name="Picture 97" descr="18789366_barnlight.jpg"/>
            <p:cNvPicPr>
              <a:picLocks noChangeAspect="1"/>
            </p:cNvPicPr>
            <p:nvPr/>
          </p:nvPicPr>
          <p:blipFill>
            <a:blip r:embed="rId10" cstate="print"/>
            <a:stretch>
              <a:fillRect/>
            </a:stretch>
          </p:blipFill>
          <p:spPr>
            <a:xfrm>
              <a:off x="-1841908" y="2358255"/>
              <a:ext cx="2313894" cy="1981271"/>
            </a:xfrm>
            <a:prstGeom prst="rect">
              <a:avLst/>
            </a:prstGeom>
          </p:spPr>
        </p:pic>
        <p:cxnSp>
          <p:nvCxnSpPr>
            <p:cNvPr id="122"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93" name="Inside-left page 4"/>
          <p:cNvGrpSpPr/>
          <p:nvPr/>
        </p:nvGrpSpPr>
        <p:grpSpPr>
          <a:xfrm>
            <a:off x="1691640" y="1469912"/>
            <a:ext cx="2880360" cy="3959352"/>
            <a:chOff x="-2133600" y="1143000"/>
            <a:chExt cx="2880360" cy="3959352"/>
          </a:xfrm>
        </p:grpSpPr>
        <p:sp>
          <p:nvSpPr>
            <p:cNvPr id="94" name="Inside-left"/>
            <p:cNvSpPr/>
            <p:nvPr/>
          </p:nvSpPr>
          <p:spPr>
            <a:xfrm>
              <a:off x="-2133600" y="1143000"/>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TextBox 94"/>
            <p:cNvSpPr txBox="1"/>
            <p:nvPr/>
          </p:nvSpPr>
          <p:spPr>
            <a:xfrm>
              <a:off x="-1753570" y="1551040"/>
              <a:ext cx="2067264" cy="400110"/>
            </a:xfrm>
            <a:prstGeom prst="rect">
              <a:avLst/>
            </a:prstGeom>
            <a:noFill/>
          </p:spPr>
          <p:txBody>
            <a:bodyPr wrap="square" rtlCol="0">
              <a:spAutoFit/>
            </a:bodyPr>
            <a:lstStyle/>
            <a:p>
              <a:r>
                <a:rPr lang="zh-CN" altLang="en-US" sz="2000" dirty="0" smtClean="0">
                  <a:solidFill>
                    <a:prstClr val="black"/>
                  </a:solidFill>
                  <a:latin typeface="微软雅黑" pitchFamily="34" charset="-122"/>
                  <a:ea typeface="微软雅黑" pitchFamily="34" charset="-122"/>
                </a:rPr>
                <a:t>金校长观看比赛</a:t>
              </a:r>
              <a:r>
                <a:rPr lang="en-US" sz="2000" dirty="0" smtClean="0">
                  <a:solidFill>
                    <a:prstClr val="black"/>
                  </a:solidFill>
                  <a:latin typeface="微软雅黑" pitchFamily="34" charset="-122"/>
                  <a:ea typeface="微软雅黑" pitchFamily="34" charset="-122"/>
                </a:rPr>
                <a:t> </a:t>
              </a:r>
              <a:endParaRPr lang="en-US" sz="2000" dirty="0" smtClean="0">
                <a:solidFill>
                  <a:prstClr val="black"/>
                </a:solidFill>
                <a:latin typeface="微软雅黑" pitchFamily="34" charset="-122"/>
                <a:ea typeface="微软雅黑" pitchFamily="34" charset="-122"/>
              </a:endParaRPr>
            </a:p>
          </p:txBody>
        </p:sp>
        <p:pic>
          <p:nvPicPr>
            <p:cNvPr id="97" name="Picture 97" descr="18789366_barnlight.jpg"/>
            <p:cNvPicPr>
              <a:picLocks noChangeAspect="1"/>
            </p:cNvPicPr>
            <p:nvPr/>
          </p:nvPicPr>
          <p:blipFill>
            <a:blip r:embed="rId11" cstate="print"/>
            <a:stretch>
              <a:fillRect/>
            </a:stretch>
          </p:blipFill>
          <p:spPr>
            <a:xfrm>
              <a:off x="-1841908" y="2622907"/>
              <a:ext cx="2313894" cy="1451968"/>
            </a:xfrm>
            <a:prstGeom prst="rect">
              <a:avLst/>
            </a:prstGeom>
          </p:spPr>
        </p:pic>
        <p:cxnSp>
          <p:nvCxnSpPr>
            <p:cNvPr id="100"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01"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156" name="Inside-left page 5"/>
          <p:cNvGrpSpPr/>
          <p:nvPr/>
        </p:nvGrpSpPr>
        <p:grpSpPr>
          <a:xfrm>
            <a:off x="1691640" y="1428736"/>
            <a:ext cx="2880360" cy="3959352"/>
            <a:chOff x="-2133600" y="1143000"/>
            <a:chExt cx="2880360" cy="3959352"/>
          </a:xfrm>
        </p:grpSpPr>
        <p:sp>
          <p:nvSpPr>
            <p:cNvPr id="157" name="Inside-left"/>
            <p:cNvSpPr/>
            <p:nvPr/>
          </p:nvSpPr>
          <p:spPr>
            <a:xfrm>
              <a:off x="-2133600" y="1143000"/>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8" name="TextBox 157"/>
            <p:cNvSpPr txBox="1"/>
            <p:nvPr/>
          </p:nvSpPr>
          <p:spPr>
            <a:xfrm>
              <a:off x="-1753570" y="1551040"/>
              <a:ext cx="2067264" cy="400110"/>
            </a:xfrm>
            <a:prstGeom prst="rect">
              <a:avLst/>
            </a:prstGeom>
            <a:noFill/>
          </p:spPr>
          <p:txBody>
            <a:bodyPr wrap="square" rtlCol="0">
              <a:spAutoFit/>
            </a:bodyPr>
            <a:lstStyle/>
            <a:p>
              <a:r>
                <a:rPr lang="zh-CN" altLang="en-US" sz="2000" dirty="0" smtClean="0">
                  <a:solidFill>
                    <a:prstClr val="black"/>
                  </a:solidFill>
                  <a:latin typeface="微软雅黑" pitchFamily="34" charset="-122"/>
                  <a:ea typeface="微软雅黑" pitchFamily="34" charset="-122"/>
                </a:rPr>
                <a:t>等待比赛的学生</a:t>
              </a:r>
              <a:r>
                <a:rPr lang="en-US" sz="2000" dirty="0" smtClean="0">
                  <a:solidFill>
                    <a:prstClr val="black"/>
                  </a:solidFill>
                  <a:latin typeface="微软雅黑" pitchFamily="34" charset="-122"/>
                  <a:ea typeface="微软雅黑" pitchFamily="34" charset="-122"/>
                </a:rPr>
                <a:t>. </a:t>
              </a:r>
              <a:endParaRPr lang="en-US" sz="2000" dirty="0" err="1" smtClean="0">
                <a:solidFill>
                  <a:prstClr val="black"/>
                </a:solidFill>
                <a:latin typeface="微软雅黑" pitchFamily="34" charset="-122"/>
                <a:ea typeface="微软雅黑" pitchFamily="34" charset="-122"/>
              </a:endParaRPr>
            </a:p>
          </p:txBody>
        </p:sp>
        <p:pic>
          <p:nvPicPr>
            <p:cNvPr id="159" name="Picture 97" descr="18789366_barnlight.jpg"/>
            <p:cNvPicPr>
              <a:picLocks noChangeAspect="1"/>
            </p:cNvPicPr>
            <p:nvPr/>
          </p:nvPicPr>
          <p:blipFill>
            <a:blip r:embed="rId12" cstate="print"/>
            <a:stretch>
              <a:fillRect/>
            </a:stretch>
          </p:blipFill>
          <p:spPr>
            <a:xfrm>
              <a:off x="-1668711" y="2336858"/>
              <a:ext cx="1967500" cy="2024066"/>
            </a:xfrm>
            <a:prstGeom prst="rect">
              <a:avLst/>
            </a:prstGeom>
          </p:spPr>
        </p:pic>
        <p:cxnSp>
          <p:nvCxnSpPr>
            <p:cNvPr id="160"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1"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162" name="Inside-left page 6"/>
          <p:cNvGrpSpPr/>
          <p:nvPr/>
        </p:nvGrpSpPr>
        <p:grpSpPr>
          <a:xfrm>
            <a:off x="1691640" y="1428736"/>
            <a:ext cx="2880360" cy="3959352"/>
            <a:chOff x="-2133600" y="1143000"/>
            <a:chExt cx="2880360" cy="3959352"/>
          </a:xfrm>
        </p:grpSpPr>
        <p:sp>
          <p:nvSpPr>
            <p:cNvPr id="163" name="Inside-left"/>
            <p:cNvSpPr/>
            <p:nvPr/>
          </p:nvSpPr>
          <p:spPr>
            <a:xfrm>
              <a:off x="-2133600" y="1143000"/>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4" name="TextBox 163"/>
            <p:cNvSpPr txBox="1"/>
            <p:nvPr/>
          </p:nvSpPr>
          <p:spPr>
            <a:xfrm>
              <a:off x="-1753570" y="1551040"/>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评委教师</a:t>
              </a:r>
              <a:r>
                <a:rPr lang="en-US" sz="2000" dirty="0" smtClean="0">
                  <a:solidFill>
                    <a:prstClr val="black"/>
                  </a:solidFill>
                  <a:latin typeface="微软雅黑" pitchFamily="34" charset="-122"/>
                  <a:ea typeface="微软雅黑" pitchFamily="34" charset="-122"/>
                </a:rPr>
                <a:t>. </a:t>
              </a:r>
              <a:endParaRPr lang="en-US" sz="2000" dirty="0" err="1" smtClean="0">
                <a:solidFill>
                  <a:prstClr val="black"/>
                </a:solidFill>
                <a:latin typeface="微软雅黑" pitchFamily="34" charset="-122"/>
                <a:ea typeface="微软雅黑" pitchFamily="34" charset="-122"/>
              </a:endParaRPr>
            </a:p>
          </p:txBody>
        </p:sp>
        <p:pic>
          <p:nvPicPr>
            <p:cNvPr id="165" name="Picture 97" descr="18789366_barnlight.jpg"/>
            <p:cNvPicPr>
              <a:picLocks noChangeAspect="1"/>
            </p:cNvPicPr>
            <p:nvPr/>
          </p:nvPicPr>
          <p:blipFill>
            <a:blip r:embed="rId13" cstate="print"/>
            <a:stretch>
              <a:fillRect/>
            </a:stretch>
          </p:blipFill>
          <p:spPr>
            <a:xfrm>
              <a:off x="-1841908" y="2552044"/>
              <a:ext cx="2313894" cy="1593694"/>
            </a:xfrm>
            <a:prstGeom prst="rect">
              <a:avLst/>
            </a:prstGeom>
          </p:spPr>
        </p:pic>
        <p:cxnSp>
          <p:nvCxnSpPr>
            <p:cNvPr id="166"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168" name="Inside-left page 7"/>
          <p:cNvGrpSpPr/>
          <p:nvPr/>
        </p:nvGrpSpPr>
        <p:grpSpPr>
          <a:xfrm>
            <a:off x="1691640" y="1428736"/>
            <a:ext cx="2880360" cy="3959352"/>
            <a:chOff x="-2133600" y="1143000"/>
            <a:chExt cx="2880360" cy="3959352"/>
          </a:xfrm>
        </p:grpSpPr>
        <p:sp>
          <p:nvSpPr>
            <p:cNvPr id="169" name="Inside-left"/>
            <p:cNvSpPr/>
            <p:nvPr/>
          </p:nvSpPr>
          <p:spPr>
            <a:xfrm>
              <a:off x="-2133600" y="1143000"/>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0" name="TextBox 169"/>
            <p:cNvSpPr txBox="1"/>
            <p:nvPr/>
          </p:nvSpPr>
          <p:spPr>
            <a:xfrm>
              <a:off x="-1753570" y="1551040"/>
              <a:ext cx="2067264" cy="400110"/>
            </a:xfrm>
            <a:prstGeom prst="rect">
              <a:avLst/>
            </a:prstGeom>
            <a:noFill/>
          </p:spPr>
          <p:txBody>
            <a:bodyPr wrap="square" rtlCol="0">
              <a:spAutoFit/>
            </a:bodyPr>
            <a:lstStyle/>
            <a:p>
              <a:pPr algn="ctr"/>
              <a:r>
                <a:rPr lang="zh-CN" altLang="en-US" sz="2000" dirty="0" smtClean="0">
                  <a:solidFill>
                    <a:prstClr val="black"/>
                  </a:solidFill>
                  <a:latin typeface="微软雅黑" pitchFamily="34" charset="-122"/>
                  <a:ea typeface="微软雅黑" pitchFamily="34" charset="-122"/>
                </a:rPr>
                <a:t>即将上场的学生</a:t>
              </a:r>
              <a:r>
                <a:rPr lang="en-US" sz="2000" dirty="0" smtClean="0">
                  <a:solidFill>
                    <a:prstClr val="black"/>
                  </a:solidFill>
                  <a:latin typeface="微软雅黑" pitchFamily="34" charset="-122"/>
                  <a:ea typeface="微软雅黑" pitchFamily="34" charset="-122"/>
                </a:rPr>
                <a:t>. </a:t>
              </a:r>
              <a:endParaRPr lang="en-US" sz="2000" dirty="0" err="1" smtClean="0">
                <a:solidFill>
                  <a:prstClr val="black"/>
                </a:solidFill>
                <a:latin typeface="微软雅黑" pitchFamily="34" charset="-122"/>
                <a:ea typeface="微软雅黑" pitchFamily="34" charset="-122"/>
              </a:endParaRPr>
            </a:p>
          </p:txBody>
        </p:sp>
        <p:pic>
          <p:nvPicPr>
            <p:cNvPr id="171" name="Picture 97" descr="18789366_barnlight.jpg"/>
            <p:cNvPicPr>
              <a:picLocks noChangeAspect="1"/>
            </p:cNvPicPr>
            <p:nvPr/>
          </p:nvPicPr>
          <p:blipFill>
            <a:blip r:embed="rId14" cstate="print"/>
            <a:stretch>
              <a:fillRect/>
            </a:stretch>
          </p:blipFill>
          <p:spPr>
            <a:xfrm>
              <a:off x="-1841908" y="2410318"/>
              <a:ext cx="2313894" cy="1877146"/>
            </a:xfrm>
            <a:prstGeom prst="rect">
              <a:avLst/>
            </a:prstGeom>
          </p:spPr>
        </p:pic>
        <p:cxnSp>
          <p:nvCxnSpPr>
            <p:cNvPr id="172" name="Straight Connector 121"/>
            <p:cNvCxnSpPr/>
            <p:nvPr/>
          </p:nvCxnSpPr>
          <p:spPr>
            <a:xfrm rot="5400000">
              <a:off x="-3993610"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73" name="Straight Connector 122"/>
            <p:cNvCxnSpPr/>
            <p:nvPr/>
          </p:nvCxnSpPr>
          <p:spPr>
            <a:xfrm rot="5400000">
              <a:off x="-4047583" y="3117310"/>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11" name="Inside-right page 1"/>
          <p:cNvGrpSpPr/>
          <p:nvPr/>
        </p:nvGrpSpPr>
        <p:grpSpPr>
          <a:xfrm>
            <a:off x="4572001" y="1453896"/>
            <a:ext cx="2880360" cy="3962032"/>
            <a:chOff x="4594841" y="1453896"/>
            <a:chExt cx="2880360" cy="3962032"/>
          </a:xfrm>
        </p:grpSpPr>
        <p:sp>
          <p:nvSpPr>
            <p:cNvPr id="132" name="Inside-right"/>
            <p:cNvSpPr/>
            <p:nvPr/>
          </p:nvSpPr>
          <p:spPr>
            <a:xfrm rot="10800000">
              <a:off x="4594841" y="1456576"/>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7" name="TextBox 86"/>
            <p:cNvSpPr txBox="1"/>
            <p:nvPr/>
          </p:nvSpPr>
          <p:spPr>
            <a:xfrm>
              <a:off x="5062367" y="2000240"/>
              <a:ext cx="1676400" cy="2862322"/>
            </a:xfrm>
            <a:prstGeom prst="rect">
              <a:avLst/>
            </a:prstGeom>
            <a:noFill/>
          </p:spPr>
          <p:txBody>
            <a:bodyPr wrap="square" rtlCol="0">
              <a:spAutoFit/>
            </a:bodyPr>
            <a:lstStyle/>
            <a:p>
              <a:pPr algn="ctr"/>
              <a:r>
                <a:rPr lang="zh-CN" altLang="en-US" sz="6000" b="1" dirty="0" smtClean="0">
                  <a:solidFill>
                    <a:srgbClr val="FFC000"/>
                  </a:solidFill>
                  <a:latin typeface="微软雅黑" pitchFamily="34" charset="-122"/>
                  <a:ea typeface="微软雅黑" pitchFamily="34" charset="-122"/>
                </a:rPr>
                <a:t>第一届</a:t>
              </a:r>
              <a:endParaRPr lang="en-US" sz="6000" b="1" dirty="0">
                <a:solidFill>
                  <a:srgbClr val="FFC000"/>
                </a:solidFill>
                <a:latin typeface="微软雅黑" pitchFamily="34" charset="-122"/>
                <a:ea typeface="微软雅黑" pitchFamily="34" charset="-122"/>
              </a:endParaRPr>
            </a:p>
          </p:txBody>
        </p:sp>
        <p:grpSp>
          <p:nvGrpSpPr>
            <p:cNvPr id="12" name="Group 143"/>
            <p:cNvGrpSpPr/>
            <p:nvPr/>
          </p:nvGrpSpPr>
          <p:grpSpPr>
            <a:xfrm>
              <a:off x="7162800" y="1453896"/>
              <a:ext cx="246855" cy="3950208"/>
              <a:chOff x="7315200" y="1606296"/>
              <a:chExt cx="246855" cy="3950208"/>
            </a:xfrm>
          </p:grpSpPr>
          <p:cxnSp>
            <p:nvCxnSpPr>
              <p:cNvPr id="138" name="Straight Connector 137"/>
              <p:cNvCxnSpPr/>
              <p:nvPr/>
            </p:nvCxnSpPr>
            <p:spPr>
              <a:xfrm rot="5400000">
                <a:off x="5415502"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5400000">
                <a:off x="5470666"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5400000">
                <a:off x="5509163"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5400000">
                <a:off x="554766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a:off x="5586157"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5340890" y="35806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spTree>
  </p:cSld>
  <p:clrMapOvr>
    <a:masterClrMapping/>
  </p:clrMapOvr>
  <p:transition advTm="5984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xit" presetSubtype="8" fill="hold" nodeType="withEffect">
                                  <p:stCondLst>
                                    <p:cond delay="2000"/>
                                  </p:stCondLst>
                                  <p:childTnLst>
                                    <p:anim calcmode="lin" valueType="num">
                                      <p:cBhvr>
                                        <p:cTn id="6" dur="1000"/>
                                        <p:tgtEl>
                                          <p:spTgt spid="11"/>
                                        </p:tgtEl>
                                        <p:attrNameLst>
                                          <p:attrName>ppt_x</p:attrName>
                                        </p:attrNameLst>
                                      </p:cBhvr>
                                      <p:tavLst>
                                        <p:tav tm="0">
                                          <p:val>
                                            <p:strVal val="ppt_x"/>
                                          </p:val>
                                        </p:tav>
                                        <p:tav tm="100000">
                                          <p:val>
                                            <p:strVal val="ppt_x-ppt_w/2"/>
                                          </p:val>
                                        </p:tav>
                                      </p:tavLst>
                                    </p:anim>
                                    <p:anim calcmode="lin" valueType="num">
                                      <p:cBhvr>
                                        <p:cTn id="7" dur="1000"/>
                                        <p:tgtEl>
                                          <p:spTgt spid="11"/>
                                        </p:tgtEl>
                                        <p:attrNameLst>
                                          <p:attrName>ppt_y</p:attrName>
                                        </p:attrNameLst>
                                      </p:cBhvr>
                                      <p:tavLst>
                                        <p:tav tm="0">
                                          <p:val>
                                            <p:strVal val="ppt_y"/>
                                          </p:val>
                                        </p:tav>
                                        <p:tav tm="100000">
                                          <p:val>
                                            <p:strVal val="ppt_y"/>
                                          </p:val>
                                        </p:tav>
                                      </p:tavLst>
                                    </p:anim>
                                    <p:anim calcmode="lin" valueType="num">
                                      <p:cBhvr>
                                        <p:cTn id="8" dur="1000"/>
                                        <p:tgtEl>
                                          <p:spTgt spid="11"/>
                                        </p:tgtEl>
                                        <p:attrNameLst>
                                          <p:attrName>ppt_w</p:attrName>
                                        </p:attrNameLst>
                                      </p:cBhvr>
                                      <p:tavLst>
                                        <p:tav tm="0">
                                          <p:val>
                                            <p:strVal val="ppt_w"/>
                                          </p:val>
                                        </p:tav>
                                        <p:tav tm="100000">
                                          <p:val>
                                            <p:fltVal val="0"/>
                                          </p:val>
                                        </p:tav>
                                      </p:tavLst>
                                    </p:anim>
                                    <p:anim calcmode="lin" valueType="num">
                                      <p:cBhvr>
                                        <p:cTn id="9" dur="1000"/>
                                        <p:tgtEl>
                                          <p:spTgt spid="11"/>
                                        </p:tgtEl>
                                        <p:attrNameLst>
                                          <p:attrName>ppt_h</p:attrName>
                                        </p:attrNameLst>
                                      </p:cBhvr>
                                      <p:tavLst>
                                        <p:tav tm="0">
                                          <p:val>
                                            <p:strVal val="ppt_h"/>
                                          </p:val>
                                        </p:tav>
                                        <p:tav tm="100000">
                                          <p:val>
                                            <p:strVal val="ppt_h"/>
                                          </p:val>
                                        </p:tav>
                                      </p:tavLst>
                                    </p:anim>
                                    <p:set>
                                      <p:cBhvr>
                                        <p:cTn id="10" dur="1" fill="hold">
                                          <p:stCondLst>
                                            <p:cond delay="999"/>
                                          </p:stCondLst>
                                        </p:cTn>
                                        <p:tgtEl>
                                          <p:spTgt spid="11"/>
                                        </p:tgtEl>
                                        <p:attrNameLst>
                                          <p:attrName>style.visibility</p:attrName>
                                        </p:attrNameLst>
                                      </p:cBhvr>
                                      <p:to>
                                        <p:strVal val="hidden"/>
                                      </p:to>
                                    </p:set>
                                  </p:childTnLst>
                                </p:cTn>
                              </p:par>
                            </p:childTnLst>
                          </p:cTn>
                        </p:par>
                        <p:par>
                          <p:cTn id="11" fill="hold">
                            <p:stCondLst>
                              <p:cond delay="3000"/>
                            </p:stCondLst>
                            <p:childTnLst>
                              <p:par>
                                <p:cTn id="12" presetID="17" presetClass="entr" presetSubtype="2" fill="hold" nodeType="afterEffect">
                                  <p:stCondLst>
                                    <p:cond delay="0"/>
                                  </p:stCondLst>
                                  <p:childTnLst>
                                    <p:set>
                                      <p:cBhvr>
                                        <p:cTn id="13" dur="1" fill="hold">
                                          <p:stCondLst>
                                            <p:cond delay="0"/>
                                          </p:stCondLst>
                                        </p:cTn>
                                        <p:tgtEl>
                                          <p:spTgt spid="66"/>
                                        </p:tgtEl>
                                        <p:attrNameLst>
                                          <p:attrName>style.visibility</p:attrName>
                                        </p:attrNameLst>
                                      </p:cBhvr>
                                      <p:to>
                                        <p:strVal val="visible"/>
                                      </p:to>
                                    </p:set>
                                    <p:anim calcmode="lin" valueType="num">
                                      <p:cBhvr>
                                        <p:cTn id="14" dur="1000" fill="hold"/>
                                        <p:tgtEl>
                                          <p:spTgt spid="66"/>
                                        </p:tgtEl>
                                        <p:attrNameLst>
                                          <p:attrName>ppt_x</p:attrName>
                                        </p:attrNameLst>
                                      </p:cBhvr>
                                      <p:tavLst>
                                        <p:tav tm="0">
                                          <p:val>
                                            <p:strVal val="#ppt_x+#ppt_w/2"/>
                                          </p:val>
                                        </p:tav>
                                        <p:tav tm="100000">
                                          <p:val>
                                            <p:strVal val="#ppt_x"/>
                                          </p:val>
                                        </p:tav>
                                      </p:tavLst>
                                    </p:anim>
                                    <p:anim calcmode="lin" valueType="num">
                                      <p:cBhvr>
                                        <p:cTn id="15" dur="1000" fill="hold"/>
                                        <p:tgtEl>
                                          <p:spTgt spid="66"/>
                                        </p:tgtEl>
                                        <p:attrNameLst>
                                          <p:attrName>ppt_y</p:attrName>
                                        </p:attrNameLst>
                                      </p:cBhvr>
                                      <p:tavLst>
                                        <p:tav tm="0">
                                          <p:val>
                                            <p:strVal val="#ppt_y"/>
                                          </p:val>
                                        </p:tav>
                                        <p:tav tm="100000">
                                          <p:val>
                                            <p:strVal val="#ppt_y"/>
                                          </p:val>
                                        </p:tav>
                                      </p:tavLst>
                                    </p:anim>
                                    <p:anim calcmode="lin" valueType="num">
                                      <p:cBhvr>
                                        <p:cTn id="16" dur="1000" fill="hold"/>
                                        <p:tgtEl>
                                          <p:spTgt spid="66"/>
                                        </p:tgtEl>
                                        <p:attrNameLst>
                                          <p:attrName>ppt_w</p:attrName>
                                        </p:attrNameLst>
                                      </p:cBhvr>
                                      <p:tavLst>
                                        <p:tav tm="0">
                                          <p:val>
                                            <p:fltVal val="0"/>
                                          </p:val>
                                        </p:tav>
                                        <p:tav tm="100000">
                                          <p:val>
                                            <p:strVal val="#ppt_w"/>
                                          </p:val>
                                        </p:tav>
                                      </p:tavLst>
                                    </p:anim>
                                    <p:anim calcmode="lin" valueType="num">
                                      <p:cBhvr>
                                        <p:cTn id="17" dur="1000" fill="hold"/>
                                        <p:tgtEl>
                                          <p:spTgt spid="66"/>
                                        </p:tgtEl>
                                        <p:attrNameLst>
                                          <p:attrName>ppt_h</p:attrName>
                                        </p:attrNameLst>
                                      </p:cBhvr>
                                      <p:tavLst>
                                        <p:tav tm="0">
                                          <p:val>
                                            <p:strVal val="#ppt_h"/>
                                          </p:val>
                                        </p:tav>
                                        <p:tav tm="100000">
                                          <p:val>
                                            <p:strVal val="#ppt_h"/>
                                          </p:val>
                                        </p:tav>
                                      </p:tavLst>
                                    </p:anim>
                                  </p:childTnLst>
                                </p:cTn>
                              </p:par>
                            </p:childTnLst>
                          </p:cTn>
                        </p:par>
                        <p:par>
                          <p:cTn id="18" fill="hold">
                            <p:stCondLst>
                              <p:cond delay="4000"/>
                            </p:stCondLst>
                            <p:childTnLst>
                              <p:par>
                                <p:cTn id="19" presetID="17" presetClass="exit" presetSubtype="8" fill="hold" nodeType="afterEffect">
                                  <p:stCondLst>
                                    <p:cond delay="8000"/>
                                  </p:stCondLst>
                                  <p:childTnLst>
                                    <p:anim calcmode="lin" valueType="num">
                                      <p:cBhvr>
                                        <p:cTn id="20" dur="1000"/>
                                        <p:tgtEl>
                                          <p:spTgt spid="8"/>
                                        </p:tgtEl>
                                        <p:attrNameLst>
                                          <p:attrName>ppt_x</p:attrName>
                                        </p:attrNameLst>
                                      </p:cBhvr>
                                      <p:tavLst>
                                        <p:tav tm="0">
                                          <p:val>
                                            <p:strVal val="ppt_x"/>
                                          </p:val>
                                        </p:tav>
                                        <p:tav tm="100000">
                                          <p:val>
                                            <p:strVal val="ppt_x-ppt_w/2"/>
                                          </p:val>
                                        </p:tav>
                                      </p:tavLst>
                                    </p:anim>
                                    <p:anim calcmode="lin" valueType="num">
                                      <p:cBhvr>
                                        <p:cTn id="21" dur="1000"/>
                                        <p:tgtEl>
                                          <p:spTgt spid="8"/>
                                        </p:tgtEl>
                                        <p:attrNameLst>
                                          <p:attrName>ppt_y</p:attrName>
                                        </p:attrNameLst>
                                      </p:cBhvr>
                                      <p:tavLst>
                                        <p:tav tm="0">
                                          <p:val>
                                            <p:strVal val="ppt_y"/>
                                          </p:val>
                                        </p:tav>
                                        <p:tav tm="100000">
                                          <p:val>
                                            <p:strVal val="ppt_y"/>
                                          </p:val>
                                        </p:tav>
                                      </p:tavLst>
                                    </p:anim>
                                    <p:anim calcmode="lin" valueType="num">
                                      <p:cBhvr>
                                        <p:cTn id="22" dur="1000"/>
                                        <p:tgtEl>
                                          <p:spTgt spid="8"/>
                                        </p:tgtEl>
                                        <p:attrNameLst>
                                          <p:attrName>ppt_w</p:attrName>
                                        </p:attrNameLst>
                                      </p:cBhvr>
                                      <p:tavLst>
                                        <p:tav tm="0">
                                          <p:val>
                                            <p:strVal val="ppt_w"/>
                                          </p:val>
                                        </p:tav>
                                        <p:tav tm="100000">
                                          <p:val>
                                            <p:fltVal val="0"/>
                                          </p:val>
                                        </p:tav>
                                      </p:tavLst>
                                    </p:anim>
                                    <p:anim calcmode="lin" valueType="num">
                                      <p:cBhvr>
                                        <p:cTn id="23" dur="1000"/>
                                        <p:tgtEl>
                                          <p:spTgt spid="8"/>
                                        </p:tgtEl>
                                        <p:attrNameLst>
                                          <p:attrName>ppt_h</p:attrName>
                                        </p:attrNameLst>
                                      </p:cBhvr>
                                      <p:tavLst>
                                        <p:tav tm="0">
                                          <p:val>
                                            <p:strVal val="ppt_h"/>
                                          </p:val>
                                        </p:tav>
                                        <p:tav tm="100000">
                                          <p:val>
                                            <p:strVal val="ppt_h"/>
                                          </p:val>
                                        </p:tav>
                                      </p:tavLst>
                                    </p:anim>
                                    <p:set>
                                      <p:cBhvr>
                                        <p:cTn id="24" dur="1" fill="hold">
                                          <p:stCondLst>
                                            <p:cond delay="999"/>
                                          </p:stCondLst>
                                        </p:cTn>
                                        <p:tgtEl>
                                          <p:spTgt spid="8"/>
                                        </p:tgtEl>
                                        <p:attrNameLst>
                                          <p:attrName>style.visibility</p:attrName>
                                        </p:attrNameLst>
                                      </p:cBhvr>
                                      <p:to>
                                        <p:strVal val="hidden"/>
                                      </p:to>
                                    </p:set>
                                  </p:childTnLst>
                                </p:cTn>
                              </p:par>
                            </p:childTnLst>
                          </p:cTn>
                        </p:par>
                        <p:par>
                          <p:cTn id="25" fill="hold">
                            <p:stCondLst>
                              <p:cond delay="13000"/>
                            </p:stCondLst>
                            <p:childTnLst>
                              <p:par>
                                <p:cTn id="26" presetID="17" presetClass="entr" presetSubtype="2"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ppt_x</p:attrName>
                                        </p:attrNameLst>
                                      </p:cBhvr>
                                      <p:tavLst>
                                        <p:tav tm="0">
                                          <p:val>
                                            <p:strVal val="#ppt_x+#ppt_w/2"/>
                                          </p:val>
                                        </p:tav>
                                        <p:tav tm="100000">
                                          <p:val>
                                            <p:strVal val="#ppt_x"/>
                                          </p:val>
                                        </p:tav>
                                      </p:tavLst>
                                    </p:anim>
                                    <p:anim calcmode="lin" valueType="num">
                                      <p:cBhvr>
                                        <p:cTn id="29" dur="1000" fill="hold"/>
                                        <p:tgtEl>
                                          <p:spTgt spid="10"/>
                                        </p:tgtEl>
                                        <p:attrNameLst>
                                          <p:attrName>ppt_y</p:attrName>
                                        </p:attrNameLst>
                                      </p:cBhvr>
                                      <p:tavLst>
                                        <p:tav tm="0">
                                          <p:val>
                                            <p:strVal val="#ppt_y"/>
                                          </p:val>
                                        </p:tav>
                                        <p:tav tm="100000">
                                          <p:val>
                                            <p:strVal val="#ppt_y"/>
                                          </p:val>
                                        </p:tav>
                                      </p:tavLst>
                                    </p:anim>
                                    <p:anim calcmode="lin" valueType="num">
                                      <p:cBhvr>
                                        <p:cTn id="30" dur="1000" fill="hold"/>
                                        <p:tgtEl>
                                          <p:spTgt spid="10"/>
                                        </p:tgtEl>
                                        <p:attrNameLst>
                                          <p:attrName>ppt_w</p:attrName>
                                        </p:attrNameLst>
                                      </p:cBhvr>
                                      <p:tavLst>
                                        <p:tav tm="0">
                                          <p:val>
                                            <p:fltVal val="0"/>
                                          </p:val>
                                        </p:tav>
                                        <p:tav tm="100000">
                                          <p:val>
                                            <p:strVal val="#ppt_w"/>
                                          </p:val>
                                        </p:tav>
                                      </p:tavLst>
                                    </p:anim>
                                    <p:anim calcmode="lin" valueType="num">
                                      <p:cBhvr>
                                        <p:cTn id="31" dur="1000" fill="hold"/>
                                        <p:tgtEl>
                                          <p:spTgt spid="10"/>
                                        </p:tgtEl>
                                        <p:attrNameLst>
                                          <p:attrName>ppt_h</p:attrName>
                                        </p:attrNameLst>
                                      </p:cBhvr>
                                      <p:tavLst>
                                        <p:tav tm="0">
                                          <p:val>
                                            <p:strVal val="#ppt_h"/>
                                          </p:val>
                                        </p:tav>
                                        <p:tav tm="100000">
                                          <p:val>
                                            <p:strVal val="#ppt_h"/>
                                          </p:val>
                                        </p:tav>
                                      </p:tavLst>
                                    </p:anim>
                                  </p:childTnLst>
                                </p:cTn>
                              </p:par>
                            </p:childTnLst>
                          </p:cTn>
                        </p:par>
                        <p:par>
                          <p:cTn id="32" fill="hold">
                            <p:stCondLst>
                              <p:cond delay="14000"/>
                            </p:stCondLst>
                            <p:childTnLst>
                              <p:par>
                                <p:cTn id="33" presetID="17" presetClass="exit" presetSubtype="8" fill="hold" nodeType="afterEffect">
                                  <p:stCondLst>
                                    <p:cond delay="8000"/>
                                  </p:stCondLst>
                                  <p:childTnLst>
                                    <p:anim calcmode="lin" valueType="num">
                                      <p:cBhvr>
                                        <p:cTn id="34" dur="1000"/>
                                        <p:tgtEl>
                                          <p:spTgt spid="77"/>
                                        </p:tgtEl>
                                        <p:attrNameLst>
                                          <p:attrName>ppt_x</p:attrName>
                                        </p:attrNameLst>
                                      </p:cBhvr>
                                      <p:tavLst>
                                        <p:tav tm="0">
                                          <p:val>
                                            <p:strVal val="ppt_x"/>
                                          </p:val>
                                        </p:tav>
                                        <p:tav tm="100000">
                                          <p:val>
                                            <p:strVal val="ppt_x-ppt_w/2"/>
                                          </p:val>
                                        </p:tav>
                                      </p:tavLst>
                                    </p:anim>
                                    <p:anim calcmode="lin" valueType="num">
                                      <p:cBhvr>
                                        <p:cTn id="35" dur="1000"/>
                                        <p:tgtEl>
                                          <p:spTgt spid="77"/>
                                        </p:tgtEl>
                                        <p:attrNameLst>
                                          <p:attrName>ppt_y</p:attrName>
                                        </p:attrNameLst>
                                      </p:cBhvr>
                                      <p:tavLst>
                                        <p:tav tm="0">
                                          <p:val>
                                            <p:strVal val="ppt_y"/>
                                          </p:val>
                                        </p:tav>
                                        <p:tav tm="100000">
                                          <p:val>
                                            <p:strVal val="ppt_y"/>
                                          </p:val>
                                        </p:tav>
                                      </p:tavLst>
                                    </p:anim>
                                    <p:anim calcmode="lin" valueType="num">
                                      <p:cBhvr>
                                        <p:cTn id="36" dur="1000"/>
                                        <p:tgtEl>
                                          <p:spTgt spid="77"/>
                                        </p:tgtEl>
                                        <p:attrNameLst>
                                          <p:attrName>ppt_w</p:attrName>
                                        </p:attrNameLst>
                                      </p:cBhvr>
                                      <p:tavLst>
                                        <p:tav tm="0">
                                          <p:val>
                                            <p:strVal val="ppt_w"/>
                                          </p:val>
                                        </p:tav>
                                        <p:tav tm="100000">
                                          <p:val>
                                            <p:fltVal val="0"/>
                                          </p:val>
                                        </p:tav>
                                      </p:tavLst>
                                    </p:anim>
                                    <p:anim calcmode="lin" valueType="num">
                                      <p:cBhvr>
                                        <p:cTn id="37" dur="1000"/>
                                        <p:tgtEl>
                                          <p:spTgt spid="77"/>
                                        </p:tgtEl>
                                        <p:attrNameLst>
                                          <p:attrName>ppt_h</p:attrName>
                                        </p:attrNameLst>
                                      </p:cBhvr>
                                      <p:tavLst>
                                        <p:tav tm="0">
                                          <p:val>
                                            <p:strVal val="ppt_h"/>
                                          </p:val>
                                        </p:tav>
                                        <p:tav tm="100000">
                                          <p:val>
                                            <p:strVal val="ppt_h"/>
                                          </p:val>
                                        </p:tav>
                                      </p:tavLst>
                                    </p:anim>
                                    <p:set>
                                      <p:cBhvr>
                                        <p:cTn id="38" dur="1" fill="hold">
                                          <p:stCondLst>
                                            <p:cond delay="999"/>
                                          </p:stCondLst>
                                        </p:cTn>
                                        <p:tgtEl>
                                          <p:spTgt spid="77"/>
                                        </p:tgtEl>
                                        <p:attrNameLst>
                                          <p:attrName>style.visibility</p:attrName>
                                        </p:attrNameLst>
                                      </p:cBhvr>
                                      <p:to>
                                        <p:strVal val="hidden"/>
                                      </p:to>
                                    </p:set>
                                  </p:childTnLst>
                                </p:cTn>
                              </p:par>
                            </p:childTnLst>
                          </p:cTn>
                        </p:par>
                        <p:par>
                          <p:cTn id="39" fill="hold">
                            <p:stCondLst>
                              <p:cond delay="23000"/>
                            </p:stCondLst>
                            <p:childTnLst>
                              <p:par>
                                <p:cTn id="40" presetID="17" presetClass="entr" presetSubtype="2" fill="hold" nodeType="afterEffect">
                                  <p:stCondLst>
                                    <p:cond delay="0"/>
                                  </p:stCondLst>
                                  <p:childTnLst>
                                    <p:set>
                                      <p:cBhvr>
                                        <p:cTn id="41" dur="1" fill="hold">
                                          <p:stCondLst>
                                            <p:cond delay="0"/>
                                          </p:stCondLst>
                                        </p:cTn>
                                        <p:tgtEl>
                                          <p:spTgt spid="93"/>
                                        </p:tgtEl>
                                        <p:attrNameLst>
                                          <p:attrName>style.visibility</p:attrName>
                                        </p:attrNameLst>
                                      </p:cBhvr>
                                      <p:to>
                                        <p:strVal val="visible"/>
                                      </p:to>
                                    </p:set>
                                    <p:anim calcmode="lin" valueType="num">
                                      <p:cBhvr>
                                        <p:cTn id="42" dur="1000" fill="hold"/>
                                        <p:tgtEl>
                                          <p:spTgt spid="93"/>
                                        </p:tgtEl>
                                        <p:attrNameLst>
                                          <p:attrName>ppt_x</p:attrName>
                                        </p:attrNameLst>
                                      </p:cBhvr>
                                      <p:tavLst>
                                        <p:tav tm="0">
                                          <p:val>
                                            <p:strVal val="#ppt_x+#ppt_w/2"/>
                                          </p:val>
                                        </p:tav>
                                        <p:tav tm="100000">
                                          <p:val>
                                            <p:strVal val="#ppt_x"/>
                                          </p:val>
                                        </p:tav>
                                      </p:tavLst>
                                    </p:anim>
                                    <p:anim calcmode="lin" valueType="num">
                                      <p:cBhvr>
                                        <p:cTn id="43" dur="1000" fill="hold"/>
                                        <p:tgtEl>
                                          <p:spTgt spid="93"/>
                                        </p:tgtEl>
                                        <p:attrNameLst>
                                          <p:attrName>ppt_y</p:attrName>
                                        </p:attrNameLst>
                                      </p:cBhvr>
                                      <p:tavLst>
                                        <p:tav tm="0">
                                          <p:val>
                                            <p:strVal val="#ppt_y"/>
                                          </p:val>
                                        </p:tav>
                                        <p:tav tm="100000">
                                          <p:val>
                                            <p:strVal val="#ppt_y"/>
                                          </p:val>
                                        </p:tav>
                                      </p:tavLst>
                                    </p:anim>
                                    <p:anim calcmode="lin" valueType="num">
                                      <p:cBhvr>
                                        <p:cTn id="44" dur="1000" fill="hold"/>
                                        <p:tgtEl>
                                          <p:spTgt spid="93"/>
                                        </p:tgtEl>
                                        <p:attrNameLst>
                                          <p:attrName>ppt_w</p:attrName>
                                        </p:attrNameLst>
                                      </p:cBhvr>
                                      <p:tavLst>
                                        <p:tav tm="0">
                                          <p:val>
                                            <p:fltVal val="0"/>
                                          </p:val>
                                        </p:tav>
                                        <p:tav tm="100000">
                                          <p:val>
                                            <p:strVal val="#ppt_w"/>
                                          </p:val>
                                        </p:tav>
                                      </p:tavLst>
                                    </p:anim>
                                    <p:anim calcmode="lin" valueType="num">
                                      <p:cBhvr>
                                        <p:cTn id="45" dur="1000" fill="hold"/>
                                        <p:tgtEl>
                                          <p:spTgt spid="93"/>
                                        </p:tgtEl>
                                        <p:attrNameLst>
                                          <p:attrName>ppt_h</p:attrName>
                                        </p:attrNameLst>
                                      </p:cBhvr>
                                      <p:tavLst>
                                        <p:tav tm="0">
                                          <p:val>
                                            <p:strVal val="#ppt_h"/>
                                          </p:val>
                                        </p:tav>
                                        <p:tav tm="100000">
                                          <p:val>
                                            <p:strVal val="#ppt_h"/>
                                          </p:val>
                                        </p:tav>
                                      </p:tavLst>
                                    </p:anim>
                                  </p:childTnLst>
                                </p:cTn>
                              </p:par>
                            </p:childTnLst>
                          </p:cTn>
                        </p:par>
                        <p:par>
                          <p:cTn id="46" fill="hold">
                            <p:stCondLst>
                              <p:cond delay="24000"/>
                            </p:stCondLst>
                            <p:childTnLst>
                              <p:par>
                                <p:cTn id="47" presetID="17" presetClass="exit" presetSubtype="8" fill="hold" nodeType="afterEffect">
                                  <p:stCondLst>
                                    <p:cond delay="8000"/>
                                  </p:stCondLst>
                                  <p:childTnLst>
                                    <p:anim calcmode="lin" valueType="num">
                                      <p:cBhvr>
                                        <p:cTn id="48" dur="1000"/>
                                        <p:tgtEl>
                                          <p:spTgt spid="108"/>
                                        </p:tgtEl>
                                        <p:attrNameLst>
                                          <p:attrName>ppt_x</p:attrName>
                                        </p:attrNameLst>
                                      </p:cBhvr>
                                      <p:tavLst>
                                        <p:tav tm="0">
                                          <p:val>
                                            <p:strVal val="ppt_x"/>
                                          </p:val>
                                        </p:tav>
                                        <p:tav tm="100000">
                                          <p:val>
                                            <p:strVal val="ppt_x-ppt_w/2"/>
                                          </p:val>
                                        </p:tav>
                                      </p:tavLst>
                                    </p:anim>
                                    <p:anim calcmode="lin" valueType="num">
                                      <p:cBhvr>
                                        <p:cTn id="49" dur="1000"/>
                                        <p:tgtEl>
                                          <p:spTgt spid="108"/>
                                        </p:tgtEl>
                                        <p:attrNameLst>
                                          <p:attrName>ppt_y</p:attrName>
                                        </p:attrNameLst>
                                      </p:cBhvr>
                                      <p:tavLst>
                                        <p:tav tm="0">
                                          <p:val>
                                            <p:strVal val="ppt_y"/>
                                          </p:val>
                                        </p:tav>
                                        <p:tav tm="100000">
                                          <p:val>
                                            <p:strVal val="ppt_y"/>
                                          </p:val>
                                        </p:tav>
                                      </p:tavLst>
                                    </p:anim>
                                    <p:anim calcmode="lin" valueType="num">
                                      <p:cBhvr>
                                        <p:cTn id="50" dur="1000"/>
                                        <p:tgtEl>
                                          <p:spTgt spid="108"/>
                                        </p:tgtEl>
                                        <p:attrNameLst>
                                          <p:attrName>ppt_w</p:attrName>
                                        </p:attrNameLst>
                                      </p:cBhvr>
                                      <p:tavLst>
                                        <p:tav tm="0">
                                          <p:val>
                                            <p:strVal val="ppt_w"/>
                                          </p:val>
                                        </p:tav>
                                        <p:tav tm="100000">
                                          <p:val>
                                            <p:fltVal val="0"/>
                                          </p:val>
                                        </p:tav>
                                      </p:tavLst>
                                    </p:anim>
                                    <p:anim calcmode="lin" valueType="num">
                                      <p:cBhvr>
                                        <p:cTn id="51" dur="1000"/>
                                        <p:tgtEl>
                                          <p:spTgt spid="108"/>
                                        </p:tgtEl>
                                        <p:attrNameLst>
                                          <p:attrName>ppt_h</p:attrName>
                                        </p:attrNameLst>
                                      </p:cBhvr>
                                      <p:tavLst>
                                        <p:tav tm="0">
                                          <p:val>
                                            <p:strVal val="ppt_h"/>
                                          </p:val>
                                        </p:tav>
                                        <p:tav tm="100000">
                                          <p:val>
                                            <p:strVal val="ppt_h"/>
                                          </p:val>
                                        </p:tav>
                                      </p:tavLst>
                                    </p:anim>
                                    <p:set>
                                      <p:cBhvr>
                                        <p:cTn id="52" dur="1" fill="hold">
                                          <p:stCondLst>
                                            <p:cond delay="999"/>
                                          </p:stCondLst>
                                        </p:cTn>
                                        <p:tgtEl>
                                          <p:spTgt spid="108"/>
                                        </p:tgtEl>
                                        <p:attrNameLst>
                                          <p:attrName>style.visibility</p:attrName>
                                        </p:attrNameLst>
                                      </p:cBhvr>
                                      <p:to>
                                        <p:strVal val="hidden"/>
                                      </p:to>
                                    </p:set>
                                  </p:childTnLst>
                                </p:cTn>
                              </p:par>
                            </p:childTnLst>
                          </p:cTn>
                        </p:par>
                        <p:par>
                          <p:cTn id="53" fill="hold">
                            <p:stCondLst>
                              <p:cond delay="33000"/>
                            </p:stCondLst>
                            <p:childTnLst>
                              <p:par>
                                <p:cTn id="54" presetID="17" presetClass="entr" presetSubtype="2" fill="hold" nodeType="afterEffect">
                                  <p:stCondLst>
                                    <p:cond delay="0"/>
                                  </p:stCondLst>
                                  <p:childTnLst>
                                    <p:set>
                                      <p:cBhvr>
                                        <p:cTn id="55" dur="1" fill="hold">
                                          <p:stCondLst>
                                            <p:cond delay="0"/>
                                          </p:stCondLst>
                                        </p:cTn>
                                        <p:tgtEl>
                                          <p:spTgt spid="156"/>
                                        </p:tgtEl>
                                        <p:attrNameLst>
                                          <p:attrName>style.visibility</p:attrName>
                                        </p:attrNameLst>
                                      </p:cBhvr>
                                      <p:to>
                                        <p:strVal val="visible"/>
                                      </p:to>
                                    </p:set>
                                    <p:anim calcmode="lin" valueType="num">
                                      <p:cBhvr>
                                        <p:cTn id="56" dur="1000" fill="hold"/>
                                        <p:tgtEl>
                                          <p:spTgt spid="156"/>
                                        </p:tgtEl>
                                        <p:attrNameLst>
                                          <p:attrName>ppt_x</p:attrName>
                                        </p:attrNameLst>
                                      </p:cBhvr>
                                      <p:tavLst>
                                        <p:tav tm="0">
                                          <p:val>
                                            <p:strVal val="#ppt_x+#ppt_w/2"/>
                                          </p:val>
                                        </p:tav>
                                        <p:tav tm="100000">
                                          <p:val>
                                            <p:strVal val="#ppt_x"/>
                                          </p:val>
                                        </p:tav>
                                      </p:tavLst>
                                    </p:anim>
                                    <p:anim calcmode="lin" valueType="num">
                                      <p:cBhvr>
                                        <p:cTn id="57" dur="1000" fill="hold"/>
                                        <p:tgtEl>
                                          <p:spTgt spid="156"/>
                                        </p:tgtEl>
                                        <p:attrNameLst>
                                          <p:attrName>ppt_y</p:attrName>
                                        </p:attrNameLst>
                                      </p:cBhvr>
                                      <p:tavLst>
                                        <p:tav tm="0">
                                          <p:val>
                                            <p:strVal val="#ppt_y"/>
                                          </p:val>
                                        </p:tav>
                                        <p:tav tm="100000">
                                          <p:val>
                                            <p:strVal val="#ppt_y"/>
                                          </p:val>
                                        </p:tav>
                                      </p:tavLst>
                                    </p:anim>
                                    <p:anim calcmode="lin" valueType="num">
                                      <p:cBhvr>
                                        <p:cTn id="58" dur="1000" fill="hold"/>
                                        <p:tgtEl>
                                          <p:spTgt spid="156"/>
                                        </p:tgtEl>
                                        <p:attrNameLst>
                                          <p:attrName>ppt_w</p:attrName>
                                        </p:attrNameLst>
                                      </p:cBhvr>
                                      <p:tavLst>
                                        <p:tav tm="0">
                                          <p:val>
                                            <p:fltVal val="0"/>
                                          </p:val>
                                        </p:tav>
                                        <p:tav tm="100000">
                                          <p:val>
                                            <p:strVal val="#ppt_w"/>
                                          </p:val>
                                        </p:tav>
                                      </p:tavLst>
                                    </p:anim>
                                    <p:anim calcmode="lin" valueType="num">
                                      <p:cBhvr>
                                        <p:cTn id="59" dur="1000" fill="hold"/>
                                        <p:tgtEl>
                                          <p:spTgt spid="156"/>
                                        </p:tgtEl>
                                        <p:attrNameLst>
                                          <p:attrName>ppt_h</p:attrName>
                                        </p:attrNameLst>
                                      </p:cBhvr>
                                      <p:tavLst>
                                        <p:tav tm="0">
                                          <p:val>
                                            <p:strVal val="#ppt_h"/>
                                          </p:val>
                                        </p:tav>
                                        <p:tav tm="100000">
                                          <p:val>
                                            <p:strVal val="#ppt_h"/>
                                          </p:val>
                                        </p:tav>
                                      </p:tavLst>
                                    </p:anim>
                                  </p:childTnLst>
                                </p:cTn>
                              </p:par>
                            </p:childTnLst>
                          </p:cTn>
                        </p:par>
                        <p:par>
                          <p:cTn id="60" fill="hold">
                            <p:stCondLst>
                              <p:cond delay="34000"/>
                            </p:stCondLst>
                            <p:childTnLst>
                              <p:par>
                                <p:cTn id="61" presetID="17" presetClass="exit" presetSubtype="8" fill="hold" nodeType="afterEffect">
                                  <p:stCondLst>
                                    <p:cond delay="8000"/>
                                  </p:stCondLst>
                                  <p:childTnLst>
                                    <p:anim calcmode="lin" valueType="num">
                                      <p:cBhvr>
                                        <p:cTn id="62" dur="1000"/>
                                        <p:tgtEl>
                                          <p:spTgt spid="127"/>
                                        </p:tgtEl>
                                        <p:attrNameLst>
                                          <p:attrName>ppt_x</p:attrName>
                                        </p:attrNameLst>
                                      </p:cBhvr>
                                      <p:tavLst>
                                        <p:tav tm="0">
                                          <p:val>
                                            <p:strVal val="ppt_x"/>
                                          </p:val>
                                        </p:tav>
                                        <p:tav tm="100000">
                                          <p:val>
                                            <p:strVal val="ppt_x-ppt_w/2"/>
                                          </p:val>
                                        </p:tav>
                                      </p:tavLst>
                                    </p:anim>
                                    <p:anim calcmode="lin" valueType="num">
                                      <p:cBhvr>
                                        <p:cTn id="63" dur="1000"/>
                                        <p:tgtEl>
                                          <p:spTgt spid="127"/>
                                        </p:tgtEl>
                                        <p:attrNameLst>
                                          <p:attrName>ppt_y</p:attrName>
                                        </p:attrNameLst>
                                      </p:cBhvr>
                                      <p:tavLst>
                                        <p:tav tm="0">
                                          <p:val>
                                            <p:strVal val="ppt_y"/>
                                          </p:val>
                                        </p:tav>
                                        <p:tav tm="100000">
                                          <p:val>
                                            <p:strVal val="ppt_y"/>
                                          </p:val>
                                        </p:tav>
                                      </p:tavLst>
                                    </p:anim>
                                    <p:anim calcmode="lin" valueType="num">
                                      <p:cBhvr>
                                        <p:cTn id="64" dur="1000"/>
                                        <p:tgtEl>
                                          <p:spTgt spid="127"/>
                                        </p:tgtEl>
                                        <p:attrNameLst>
                                          <p:attrName>ppt_w</p:attrName>
                                        </p:attrNameLst>
                                      </p:cBhvr>
                                      <p:tavLst>
                                        <p:tav tm="0">
                                          <p:val>
                                            <p:strVal val="ppt_w"/>
                                          </p:val>
                                        </p:tav>
                                        <p:tav tm="100000">
                                          <p:val>
                                            <p:fltVal val="0"/>
                                          </p:val>
                                        </p:tav>
                                      </p:tavLst>
                                    </p:anim>
                                    <p:anim calcmode="lin" valueType="num">
                                      <p:cBhvr>
                                        <p:cTn id="65" dur="1000"/>
                                        <p:tgtEl>
                                          <p:spTgt spid="127"/>
                                        </p:tgtEl>
                                        <p:attrNameLst>
                                          <p:attrName>ppt_h</p:attrName>
                                        </p:attrNameLst>
                                      </p:cBhvr>
                                      <p:tavLst>
                                        <p:tav tm="0">
                                          <p:val>
                                            <p:strVal val="ppt_h"/>
                                          </p:val>
                                        </p:tav>
                                        <p:tav tm="100000">
                                          <p:val>
                                            <p:strVal val="ppt_h"/>
                                          </p:val>
                                        </p:tav>
                                      </p:tavLst>
                                    </p:anim>
                                    <p:set>
                                      <p:cBhvr>
                                        <p:cTn id="66" dur="1" fill="hold">
                                          <p:stCondLst>
                                            <p:cond delay="999"/>
                                          </p:stCondLst>
                                        </p:cTn>
                                        <p:tgtEl>
                                          <p:spTgt spid="127"/>
                                        </p:tgtEl>
                                        <p:attrNameLst>
                                          <p:attrName>style.visibility</p:attrName>
                                        </p:attrNameLst>
                                      </p:cBhvr>
                                      <p:to>
                                        <p:strVal val="hidden"/>
                                      </p:to>
                                    </p:set>
                                  </p:childTnLst>
                                </p:cTn>
                              </p:par>
                            </p:childTnLst>
                          </p:cTn>
                        </p:par>
                        <p:par>
                          <p:cTn id="67" fill="hold">
                            <p:stCondLst>
                              <p:cond delay="43000"/>
                            </p:stCondLst>
                            <p:childTnLst>
                              <p:par>
                                <p:cTn id="68" presetID="17" presetClass="entr" presetSubtype="2" fill="hold" nodeType="afterEffect">
                                  <p:stCondLst>
                                    <p:cond delay="0"/>
                                  </p:stCondLst>
                                  <p:childTnLst>
                                    <p:set>
                                      <p:cBhvr>
                                        <p:cTn id="69" dur="1" fill="hold">
                                          <p:stCondLst>
                                            <p:cond delay="0"/>
                                          </p:stCondLst>
                                        </p:cTn>
                                        <p:tgtEl>
                                          <p:spTgt spid="162"/>
                                        </p:tgtEl>
                                        <p:attrNameLst>
                                          <p:attrName>style.visibility</p:attrName>
                                        </p:attrNameLst>
                                      </p:cBhvr>
                                      <p:to>
                                        <p:strVal val="visible"/>
                                      </p:to>
                                    </p:set>
                                    <p:anim calcmode="lin" valueType="num">
                                      <p:cBhvr>
                                        <p:cTn id="70" dur="1000" fill="hold"/>
                                        <p:tgtEl>
                                          <p:spTgt spid="162"/>
                                        </p:tgtEl>
                                        <p:attrNameLst>
                                          <p:attrName>ppt_x</p:attrName>
                                        </p:attrNameLst>
                                      </p:cBhvr>
                                      <p:tavLst>
                                        <p:tav tm="0">
                                          <p:val>
                                            <p:strVal val="#ppt_x+#ppt_w/2"/>
                                          </p:val>
                                        </p:tav>
                                        <p:tav tm="100000">
                                          <p:val>
                                            <p:strVal val="#ppt_x"/>
                                          </p:val>
                                        </p:tav>
                                      </p:tavLst>
                                    </p:anim>
                                    <p:anim calcmode="lin" valueType="num">
                                      <p:cBhvr>
                                        <p:cTn id="71" dur="1000" fill="hold"/>
                                        <p:tgtEl>
                                          <p:spTgt spid="162"/>
                                        </p:tgtEl>
                                        <p:attrNameLst>
                                          <p:attrName>ppt_y</p:attrName>
                                        </p:attrNameLst>
                                      </p:cBhvr>
                                      <p:tavLst>
                                        <p:tav tm="0">
                                          <p:val>
                                            <p:strVal val="#ppt_y"/>
                                          </p:val>
                                        </p:tav>
                                        <p:tav tm="100000">
                                          <p:val>
                                            <p:strVal val="#ppt_y"/>
                                          </p:val>
                                        </p:tav>
                                      </p:tavLst>
                                    </p:anim>
                                    <p:anim calcmode="lin" valueType="num">
                                      <p:cBhvr>
                                        <p:cTn id="72" dur="1000" fill="hold"/>
                                        <p:tgtEl>
                                          <p:spTgt spid="162"/>
                                        </p:tgtEl>
                                        <p:attrNameLst>
                                          <p:attrName>ppt_w</p:attrName>
                                        </p:attrNameLst>
                                      </p:cBhvr>
                                      <p:tavLst>
                                        <p:tav tm="0">
                                          <p:val>
                                            <p:fltVal val="0"/>
                                          </p:val>
                                        </p:tav>
                                        <p:tav tm="100000">
                                          <p:val>
                                            <p:strVal val="#ppt_w"/>
                                          </p:val>
                                        </p:tav>
                                      </p:tavLst>
                                    </p:anim>
                                    <p:anim calcmode="lin" valueType="num">
                                      <p:cBhvr>
                                        <p:cTn id="73" dur="1000" fill="hold"/>
                                        <p:tgtEl>
                                          <p:spTgt spid="162"/>
                                        </p:tgtEl>
                                        <p:attrNameLst>
                                          <p:attrName>ppt_h</p:attrName>
                                        </p:attrNameLst>
                                      </p:cBhvr>
                                      <p:tavLst>
                                        <p:tav tm="0">
                                          <p:val>
                                            <p:strVal val="#ppt_h"/>
                                          </p:val>
                                        </p:tav>
                                        <p:tav tm="100000">
                                          <p:val>
                                            <p:strVal val="#ppt_h"/>
                                          </p:val>
                                        </p:tav>
                                      </p:tavLst>
                                    </p:anim>
                                  </p:childTnLst>
                                </p:cTn>
                              </p:par>
                            </p:childTnLst>
                          </p:cTn>
                        </p:par>
                        <p:par>
                          <p:cTn id="74" fill="hold">
                            <p:stCondLst>
                              <p:cond delay="44000"/>
                            </p:stCondLst>
                            <p:childTnLst>
                              <p:par>
                                <p:cTn id="75" presetID="17" presetClass="exit" presetSubtype="8" fill="hold" nodeType="afterEffect">
                                  <p:stCondLst>
                                    <p:cond delay="8000"/>
                                  </p:stCondLst>
                                  <p:childTnLst>
                                    <p:anim calcmode="lin" valueType="num">
                                      <p:cBhvr>
                                        <p:cTn id="76" dur="1000"/>
                                        <p:tgtEl>
                                          <p:spTgt spid="145"/>
                                        </p:tgtEl>
                                        <p:attrNameLst>
                                          <p:attrName>ppt_x</p:attrName>
                                        </p:attrNameLst>
                                      </p:cBhvr>
                                      <p:tavLst>
                                        <p:tav tm="0">
                                          <p:val>
                                            <p:strVal val="ppt_x"/>
                                          </p:val>
                                        </p:tav>
                                        <p:tav tm="100000">
                                          <p:val>
                                            <p:strVal val="ppt_x-ppt_w/2"/>
                                          </p:val>
                                        </p:tav>
                                      </p:tavLst>
                                    </p:anim>
                                    <p:anim calcmode="lin" valueType="num">
                                      <p:cBhvr>
                                        <p:cTn id="77" dur="1000"/>
                                        <p:tgtEl>
                                          <p:spTgt spid="145"/>
                                        </p:tgtEl>
                                        <p:attrNameLst>
                                          <p:attrName>ppt_y</p:attrName>
                                        </p:attrNameLst>
                                      </p:cBhvr>
                                      <p:tavLst>
                                        <p:tav tm="0">
                                          <p:val>
                                            <p:strVal val="ppt_y"/>
                                          </p:val>
                                        </p:tav>
                                        <p:tav tm="100000">
                                          <p:val>
                                            <p:strVal val="ppt_y"/>
                                          </p:val>
                                        </p:tav>
                                      </p:tavLst>
                                    </p:anim>
                                    <p:anim calcmode="lin" valueType="num">
                                      <p:cBhvr>
                                        <p:cTn id="78" dur="1000"/>
                                        <p:tgtEl>
                                          <p:spTgt spid="145"/>
                                        </p:tgtEl>
                                        <p:attrNameLst>
                                          <p:attrName>ppt_w</p:attrName>
                                        </p:attrNameLst>
                                      </p:cBhvr>
                                      <p:tavLst>
                                        <p:tav tm="0">
                                          <p:val>
                                            <p:strVal val="ppt_w"/>
                                          </p:val>
                                        </p:tav>
                                        <p:tav tm="100000">
                                          <p:val>
                                            <p:fltVal val="0"/>
                                          </p:val>
                                        </p:tav>
                                      </p:tavLst>
                                    </p:anim>
                                    <p:anim calcmode="lin" valueType="num">
                                      <p:cBhvr>
                                        <p:cTn id="79" dur="1000"/>
                                        <p:tgtEl>
                                          <p:spTgt spid="145"/>
                                        </p:tgtEl>
                                        <p:attrNameLst>
                                          <p:attrName>ppt_h</p:attrName>
                                        </p:attrNameLst>
                                      </p:cBhvr>
                                      <p:tavLst>
                                        <p:tav tm="0">
                                          <p:val>
                                            <p:strVal val="ppt_h"/>
                                          </p:val>
                                        </p:tav>
                                        <p:tav tm="100000">
                                          <p:val>
                                            <p:strVal val="ppt_h"/>
                                          </p:val>
                                        </p:tav>
                                      </p:tavLst>
                                    </p:anim>
                                    <p:set>
                                      <p:cBhvr>
                                        <p:cTn id="80" dur="1" fill="hold">
                                          <p:stCondLst>
                                            <p:cond delay="999"/>
                                          </p:stCondLst>
                                        </p:cTn>
                                        <p:tgtEl>
                                          <p:spTgt spid="145"/>
                                        </p:tgtEl>
                                        <p:attrNameLst>
                                          <p:attrName>style.visibility</p:attrName>
                                        </p:attrNameLst>
                                      </p:cBhvr>
                                      <p:to>
                                        <p:strVal val="hidden"/>
                                      </p:to>
                                    </p:set>
                                  </p:childTnLst>
                                </p:cTn>
                              </p:par>
                            </p:childTnLst>
                          </p:cTn>
                        </p:par>
                        <p:par>
                          <p:cTn id="81" fill="hold">
                            <p:stCondLst>
                              <p:cond delay="53000"/>
                            </p:stCondLst>
                            <p:childTnLst>
                              <p:par>
                                <p:cTn id="82" presetID="17" presetClass="entr" presetSubtype="2" fill="hold" nodeType="afterEffect">
                                  <p:stCondLst>
                                    <p:cond delay="0"/>
                                  </p:stCondLst>
                                  <p:childTnLst>
                                    <p:set>
                                      <p:cBhvr>
                                        <p:cTn id="83" dur="1" fill="hold">
                                          <p:stCondLst>
                                            <p:cond delay="0"/>
                                          </p:stCondLst>
                                        </p:cTn>
                                        <p:tgtEl>
                                          <p:spTgt spid="168"/>
                                        </p:tgtEl>
                                        <p:attrNameLst>
                                          <p:attrName>style.visibility</p:attrName>
                                        </p:attrNameLst>
                                      </p:cBhvr>
                                      <p:to>
                                        <p:strVal val="visible"/>
                                      </p:to>
                                    </p:set>
                                    <p:anim calcmode="lin" valueType="num">
                                      <p:cBhvr>
                                        <p:cTn id="84" dur="1000" fill="hold"/>
                                        <p:tgtEl>
                                          <p:spTgt spid="168"/>
                                        </p:tgtEl>
                                        <p:attrNameLst>
                                          <p:attrName>ppt_x</p:attrName>
                                        </p:attrNameLst>
                                      </p:cBhvr>
                                      <p:tavLst>
                                        <p:tav tm="0">
                                          <p:val>
                                            <p:strVal val="#ppt_x+#ppt_w/2"/>
                                          </p:val>
                                        </p:tav>
                                        <p:tav tm="100000">
                                          <p:val>
                                            <p:strVal val="#ppt_x"/>
                                          </p:val>
                                        </p:tav>
                                      </p:tavLst>
                                    </p:anim>
                                    <p:anim calcmode="lin" valueType="num">
                                      <p:cBhvr>
                                        <p:cTn id="85" dur="1000" fill="hold"/>
                                        <p:tgtEl>
                                          <p:spTgt spid="168"/>
                                        </p:tgtEl>
                                        <p:attrNameLst>
                                          <p:attrName>ppt_y</p:attrName>
                                        </p:attrNameLst>
                                      </p:cBhvr>
                                      <p:tavLst>
                                        <p:tav tm="0">
                                          <p:val>
                                            <p:strVal val="#ppt_y"/>
                                          </p:val>
                                        </p:tav>
                                        <p:tav tm="100000">
                                          <p:val>
                                            <p:strVal val="#ppt_y"/>
                                          </p:val>
                                        </p:tav>
                                      </p:tavLst>
                                    </p:anim>
                                    <p:anim calcmode="lin" valueType="num">
                                      <p:cBhvr>
                                        <p:cTn id="86" dur="1000" fill="hold"/>
                                        <p:tgtEl>
                                          <p:spTgt spid="168"/>
                                        </p:tgtEl>
                                        <p:attrNameLst>
                                          <p:attrName>ppt_w</p:attrName>
                                        </p:attrNameLst>
                                      </p:cBhvr>
                                      <p:tavLst>
                                        <p:tav tm="0">
                                          <p:val>
                                            <p:fltVal val="0"/>
                                          </p:val>
                                        </p:tav>
                                        <p:tav tm="100000">
                                          <p:val>
                                            <p:strVal val="#ppt_w"/>
                                          </p:val>
                                        </p:tav>
                                      </p:tavLst>
                                    </p:anim>
                                    <p:anim calcmode="lin" valueType="num">
                                      <p:cBhvr>
                                        <p:cTn id="87" dur="1000" fill="hold"/>
                                        <p:tgtEl>
                                          <p:spTgt spid="1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3026</Words>
  <Application>Microsoft Office PowerPoint</Application>
  <PresentationFormat>全屏显示(4:3)</PresentationFormat>
  <Paragraphs>606</Paragraphs>
  <Slides>2</Slides>
  <Notes>2</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Office 主题</vt:lpstr>
      <vt:lpstr>幻灯片 1</vt:lpstr>
      <vt:lpstr>幻灯片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刘文涛</dc:creator>
  <cp:lastModifiedBy>s5</cp:lastModifiedBy>
  <cp:revision>31</cp:revision>
  <dcterms:created xsi:type="dcterms:W3CDTF">2009-10-14T13:35:24Z</dcterms:created>
  <dcterms:modified xsi:type="dcterms:W3CDTF">2012-05-16T03:07:43Z</dcterms:modified>
</cp:coreProperties>
</file>