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99FF"/>
    <a:srgbClr val="0066CC"/>
    <a:srgbClr val="0033CC"/>
    <a:srgbClr val="3366CC"/>
    <a:srgbClr val="777777"/>
    <a:srgbClr val="FF3300"/>
    <a:srgbClr val="FF7C80"/>
    <a:srgbClr val="80808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43" autoAdjust="0"/>
    <p:restoredTop sz="94705" autoAdjust="0"/>
  </p:normalViewPr>
  <p:slideViewPr>
    <p:cSldViewPr>
      <p:cViewPr>
        <p:scale>
          <a:sx n="100" d="100"/>
          <a:sy n="100" d="100"/>
        </p:scale>
        <p:origin x="-1368" y="-120"/>
      </p:cViewPr>
      <p:guideLst>
        <p:guide orient="horz" pos="2160"/>
        <p:guide orient="horz" pos="4201"/>
        <p:guide orient="horz" pos="119"/>
        <p:guide pos="2880"/>
        <p:guide pos="113"/>
        <p:guide pos="56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10.xlsx"/><Relationship Id="rId2" Type="http://schemas.openxmlformats.org/officeDocument/2006/relationships/image" Target="../media/image8.png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11.xlsx"/><Relationship Id="rId2" Type="http://schemas.openxmlformats.org/officeDocument/2006/relationships/image" Target="../media/image12.png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12.xlsx"/><Relationship Id="rId2" Type="http://schemas.openxmlformats.org/officeDocument/2006/relationships/image" Target="../media/image13.png"/><Relationship Id="rId1" Type="http://schemas.openxmlformats.org/officeDocument/2006/relationships/themeOverride" Target="../theme/themeOverride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13.xlsx"/><Relationship Id="rId2" Type="http://schemas.openxmlformats.org/officeDocument/2006/relationships/image" Target="../media/image14.png"/><Relationship Id="rId1" Type="http://schemas.openxmlformats.org/officeDocument/2006/relationships/themeOverride" Target="../theme/themeOverride6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14.xlsx"/><Relationship Id="rId1" Type="http://schemas.openxmlformats.org/officeDocument/2006/relationships/image" Target="../media/image4.png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15.xlsx"/><Relationship Id="rId2" Type="http://schemas.openxmlformats.org/officeDocument/2006/relationships/image" Target="../media/image6.png"/><Relationship Id="rId1" Type="http://schemas.openxmlformats.org/officeDocument/2006/relationships/themeOverride" Target="../theme/themeOverride7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7.xlsx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8.xlsx"/><Relationship Id="rId1" Type="http://schemas.openxmlformats.org/officeDocument/2006/relationships/image" Target="../media/image4.png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9.xlsx"/><Relationship Id="rId2" Type="http://schemas.openxmlformats.org/officeDocument/2006/relationships/image" Target="../media/image6.png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srgbClr val="C00000"/>
                </a:gs>
                <a:gs pos="5000">
                  <a:srgbClr val="FF0000"/>
                </a:gs>
                <a:gs pos="10000">
                  <a:srgbClr val="FF7C80"/>
                </a:gs>
                <a:gs pos="31000">
                  <a:srgbClr val="FF3300"/>
                </a:gs>
                <a:gs pos="75000">
                  <a:srgbClr val="C00000"/>
                </a:gs>
                <a:gs pos="100000">
                  <a:srgbClr val="FF0000"/>
                </a:gs>
              </a:gsLst>
              <a:lin ang="0" scaled="1"/>
              <a:tileRect/>
            </a:gradFill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>
              <a:gsLst>
                <a:gs pos="0">
                  <a:prstClr val="white">
                    <a:lumMod val="85000"/>
                  </a:prstClr>
                </a:gs>
                <a:gs pos="25000">
                  <a:prstClr val="white"/>
                </a:gs>
                <a:gs pos="72000">
                  <a:prstClr val="white">
                    <a:lumMod val="75000"/>
                  </a:prstClr>
                </a:gs>
                <a:gs pos="100000">
                  <a:prstClr val="white">
                    <a:lumMod val="85000"/>
                  </a:prstClr>
                </a:gs>
              </a:gsLst>
              <a:lin ang="0" scaled="1"/>
            </a:gradFill>
            <a:ln>
              <a:solidFill>
                <a:schemeClr val="bg1">
                  <a:lumMod val="50000"/>
                </a:schemeClr>
              </a:solidFill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axId val="154589824"/>
        <c:axId val="240944256"/>
      </c:barChart>
      <c:catAx>
        <c:axId val="154589824"/>
        <c:scaling>
          <c:orientation val="minMax"/>
        </c:scaling>
        <c:axPos val="b"/>
        <c:tickLblPos val="nextTo"/>
        <c:crossAx val="240944256"/>
        <c:crosses val="autoZero"/>
        <c:auto val="1"/>
        <c:lblAlgn val="ctr"/>
        <c:lblOffset val="100"/>
      </c:catAx>
      <c:valAx>
        <c:axId val="240944256"/>
        <c:scaling>
          <c:orientation val="minMax"/>
        </c:scaling>
        <c:axPos val="l"/>
        <c:numFmt formatCode="General" sourceLinked="1"/>
        <c:tickLblPos val="nextTo"/>
        <c:crossAx val="1545898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 l="-10000" r="-10000"/>
              </a:stretch>
            </a:blipFill>
          </c:spPr>
          <c:pictureOptions>
            <c:pictureFormat val="stretch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gapWidth val="73"/>
        <c:axId val="241504640"/>
        <c:axId val="241506176"/>
      </c:barChart>
      <c:catAx>
        <c:axId val="241504640"/>
        <c:scaling>
          <c:orientation val="minMax"/>
        </c:scaling>
        <c:axPos val="l"/>
        <c:tickLblPos val="nextTo"/>
        <c:crossAx val="241506176"/>
        <c:crosses val="autoZero"/>
        <c:auto val="1"/>
        <c:lblAlgn val="ctr"/>
        <c:lblOffset val="100"/>
      </c:catAx>
      <c:valAx>
        <c:axId val="241506176"/>
        <c:scaling>
          <c:orientation val="minMax"/>
        </c:scaling>
        <c:axPos val="b"/>
        <c:numFmt formatCode="General" sourceLinked="1"/>
        <c:tickLblPos val="nextTo"/>
        <c:crossAx val="241504640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微软雅黑" pitchFamily="34" charset="-122"/>
          <a:ea typeface="微软雅黑" pitchFamily="34" charset="-122"/>
        </a:defRPr>
      </a:pPr>
      <a:endParaRPr lang="zh-CN"/>
    </a:p>
  </c:txPr>
  <c:externalData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 l="-10000" r="-10000"/>
              </a:stretch>
            </a:blipFill>
          </c:spPr>
          <c:pictureOptions>
            <c:pictureFormat val="stretch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gapWidth val="73"/>
        <c:axId val="241546368"/>
        <c:axId val="241548672"/>
      </c:barChart>
      <c:catAx>
        <c:axId val="241546368"/>
        <c:scaling>
          <c:orientation val="minMax"/>
        </c:scaling>
        <c:axPos val="l"/>
        <c:tickLblPos val="nextTo"/>
        <c:crossAx val="241548672"/>
        <c:crosses val="autoZero"/>
        <c:auto val="1"/>
        <c:lblAlgn val="ctr"/>
        <c:lblOffset val="100"/>
      </c:catAx>
      <c:valAx>
        <c:axId val="241548672"/>
        <c:scaling>
          <c:orientation val="minMax"/>
        </c:scaling>
        <c:axPos val="b"/>
        <c:numFmt formatCode="General" sourceLinked="1"/>
        <c:tickLblPos val="nextTo"/>
        <c:crossAx val="241546368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微软雅黑" pitchFamily="34" charset="-122"/>
          <a:ea typeface="微软雅黑" pitchFamily="34" charset="-122"/>
        </a:defRPr>
      </a:pPr>
      <a:endParaRPr lang="zh-CN"/>
    </a:p>
  </c:txPr>
  <c:externalData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 l="-10000" r="-10000"/>
              </a:stretch>
            </a:blipFill>
          </c:spPr>
          <c:pictureOptions>
            <c:pictureFormat val="stretch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gapWidth val="73"/>
        <c:axId val="241908736"/>
        <c:axId val="242688768"/>
      </c:barChart>
      <c:catAx>
        <c:axId val="241908736"/>
        <c:scaling>
          <c:orientation val="minMax"/>
        </c:scaling>
        <c:axPos val="l"/>
        <c:tickLblPos val="nextTo"/>
        <c:crossAx val="242688768"/>
        <c:crosses val="autoZero"/>
        <c:auto val="1"/>
        <c:lblAlgn val="ctr"/>
        <c:lblOffset val="100"/>
      </c:catAx>
      <c:valAx>
        <c:axId val="242688768"/>
        <c:scaling>
          <c:orientation val="minMax"/>
        </c:scaling>
        <c:axPos val="b"/>
        <c:numFmt formatCode="General" sourceLinked="1"/>
        <c:tickLblPos val="nextTo"/>
        <c:crossAx val="241908736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微软雅黑" pitchFamily="34" charset="-122"/>
          <a:ea typeface="微软雅黑" pitchFamily="34" charset="-122"/>
        </a:defRPr>
      </a:pPr>
      <a:endParaRPr lang="zh-CN"/>
    </a:p>
  </c:txPr>
  <c:externalData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 l="-10000" r="-10000"/>
              </a:stretch>
            </a:blipFill>
          </c:spPr>
          <c:pictureOptions>
            <c:pictureFormat val="stretch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gapWidth val="73"/>
        <c:axId val="245380992"/>
        <c:axId val="245382528"/>
      </c:barChart>
      <c:catAx>
        <c:axId val="245380992"/>
        <c:scaling>
          <c:orientation val="minMax"/>
        </c:scaling>
        <c:axPos val="l"/>
        <c:tickLblPos val="nextTo"/>
        <c:crossAx val="245382528"/>
        <c:crosses val="autoZero"/>
        <c:auto val="1"/>
        <c:lblAlgn val="ctr"/>
        <c:lblOffset val="100"/>
      </c:catAx>
      <c:valAx>
        <c:axId val="245382528"/>
        <c:scaling>
          <c:orientation val="minMax"/>
        </c:scaling>
        <c:axPos val="b"/>
        <c:numFmt formatCode="General" sourceLinked="1"/>
        <c:tickLblPos val="nextTo"/>
        <c:crossAx val="245380992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微软雅黑" pitchFamily="34" charset="-122"/>
          <a:ea typeface="微软雅黑" pitchFamily="34" charset="-122"/>
        </a:defRPr>
      </a:pPr>
      <a:endParaRPr lang="zh-CN"/>
    </a:p>
  </c:txPr>
  <c:externalData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>
              <a:defRPr/>
            </a:pPr>
            <a:r>
              <a:rPr lang="zh-CN" altLang="en-US" dirty="0" smtClean="0"/>
              <a:t>设置负数偏移量的图表</a:t>
            </a:r>
            <a:endParaRPr lang="en-US" altLang="zh-CN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/>
              <a:srcRect/>
              <a:stretch>
                <a:fillRect l="-11000" r="-13000"/>
              </a:stretch>
            </a:blipFill>
          </c:spPr>
          <c:pictureOptions>
            <c:pictureFormat val="stretch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gapWidth val="73"/>
        <c:axId val="251541760"/>
        <c:axId val="251564416"/>
      </c:barChart>
      <c:catAx>
        <c:axId val="251541760"/>
        <c:scaling>
          <c:orientation val="minMax"/>
        </c:scaling>
        <c:axPos val="l"/>
        <c:tickLblPos val="nextTo"/>
        <c:crossAx val="251564416"/>
        <c:crosses val="autoZero"/>
        <c:auto val="1"/>
        <c:lblAlgn val="ctr"/>
        <c:lblOffset val="100"/>
      </c:catAx>
      <c:valAx>
        <c:axId val="251564416"/>
        <c:scaling>
          <c:orientation val="minMax"/>
        </c:scaling>
        <c:axPos val="b"/>
        <c:numFmt formatCode="General" sourceLinked="1"/>
        <c:tickLblPos val="nextTo"/>
        <c:crossAx val="251541760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微软雅黑" pitchFamily="34" charset="-122"/>
          <a:ea typeface="微软雅黑" pitchFamily="34" charset="-122"/>
        </a:defRPr>
      </a:pPr>
      <a:endParaRPr lang="zh-CN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zh-CN" altLang="en-US" dirty="0" smtClean="0"/>
              <a:t>没有设置负数偏移量的图表</a:t>
            </a:r>
            <a:endParaRPr lang="en-US" altLang="zh-CN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/>
              </a:stretch>
            </a:blipFill>
          </c:spPr>
          <c:pictureOptions>
            <c:pictureFormat val="stretch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gapWidth val="73"/>
        <c:axId val="253127680"/>
        <c:axId val="281187072"/>
      </c:barChart>
      <c:catAx>
        <c:axId val="253127680"/>
        <c:scaling>
          <c:orientation val="minMax"/>
        </c:scaling>
        <c:axPos val="l"/>
        <c:tickLblPos val="nextTo"/>
        <c:crossAx val="281187072"/>
        <c:crosses val="autoZero"/>
        <c:auto val="1"/>
        <c:lblAlgn val="ctr"/>
        <c:lblOffset val="100"/>
      </c:catAx>
      <c:valAx>
        <c:axId val="281187072"/>
        <c:scaling>
          <c:orientation val="minMax"/>
        </c:scaling>
        <c:axPos val="b"/>
        <c:numFmt formatCode="General" sourceLinked="1"/>
        <c:tickLblPos val="nextTo"/>
        <c:crossAx val="253127680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微软雅黑" pitchFamily="34" charset="-122"/>
          <a:ea typeface="微软雅黑" pitchFamily="34" charset="-122"/>
        </a:defRPr>
      </a:pPr>
      <a:endParaRPr lang="zh-CN"/>
    </a:p>
  </c:txPr>
  <c:externalData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srgbClr val="C00000"/>
                </a:gs>
                <a:gs pos="5000">
                  <a:srgbClr val="FF0000"/>
                </a:gs>
                <a:gs pos="10000">
                  <a:srgbClr val="FF7C80"/>
                </a:gs>
                <a:gs pos="31000">
                  <a:srgbClr val="FF3300"/>
                </a:gs>
                <a:gs pos="75000">
                  <a:srgbClr val="C00000"/>
                </a:gs>
                <a:gs pos="100000">
                  <a:srgbClr val="FF0000"/>
                </a:gs>
              </a:gsLst>
              <a:lin ang="0" scaled="1"/>
              <a:tileRect/>
            </a:gradFill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>
              <a:gsLst>
                <a:gs pos="0">
                  <a:prstClr val="white">
                    <a:lumMod val="85000"/>
                  </a:prstClr>
                </a:gs>
                <a:gs pos="25000">
                  <a:prstClr val="white"/>
                </a:gs>
                <a:gs pos="72000">
                  <a:prstClr val="white">
                    <a:lumMod val="75000"/>
                  </a:prstClr>
                </a:gs>
                <a:gs pos="100000">
                  <a:prstClr val="white">
                    <a:lumMod val="85000"/>
                  </a:prstClr>
                </a:gs>
              </a:gsLst>
              <a:lin ang="0" scaled="1"/>
            </a:gradFill>
            <a:ln>
              <a:solidFill>
                <a:schemeClr val="bg1">
                  <a:lumMod val="50000"/>
                </a:schemeClr>
              </a:solidFill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axId val="241165440"/>
        <c:axId val="241187456"/>
      </c:barChart>
      <c:catAx>
        <c:axId val="241165440"/>
        <c:scaling>
          <c:orientation val="minMax"/>
        </c:scaling>
        <c:axPos val="b"/>
        <c:tickLblPos val="nextTo"/>
        <c:crossAx val="241187456"/>
        <c:crosses val="autoZero"/>
        <c:auto val="1"/>
        <c:lblAlgn val="ctr"/>
        <c:lblOffset val="100"/>
      </c:catAx>
      <c:valAx>
        <c:axId val="241187456"/>
        <c:scaling>
          <c:orientation val="minMax"/>
        </c:scaling>
        <c:axPos val="l"/>
        <c:numFmt formatCode="General" sourceLinked="1"/>
        <c:tickLblPos val="nextTo"/>
        <c:crossAx val="2411654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srgbClr val="3366CC"/>
                </a:gs>
                <a:gs pos="5000">
                  <a:srgbClr val="0066CC"/>
                </a:gs>
                <a:gs pos="12000">
                  <a:srgbClr val="6699FF"/>
                </a:gs>
                <a:gs pos="36000">
                  <a:srgbClr val="0066CC"/>
                </a:gs>
                <a:gs pos="75000">
                  <a:srgbClr val="0033CC"/>
                </a:gs>
                <a:gs pos="100000">
                  <a:srgbClr val="0099FF"/>
                </a:gs>
              </a:gsLst>
              <a:lin ang="0" scaled="1"/>
              <a:tileRect/>
            </a:gradFill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>
              <a:gsLst>
                <a:gs pos="0">
                  <a:prstClr val="white">
                    <a:lumMod val="85000"/>
                  </a:prstClr>
                </a:gs>
                <a:gs pos="25000">
                  <a:prstClr val="white"/>
                </a:gs>
                <a:gs pos="72000">
                  <a:prstClr val="white">
                    <a:lumMod val="75000"/>
                  </a:prstClr>
                </a:gs>
                <a:gs pos="100000">
                  <a:prstClr val="white">
                    <a:lumMod val="85000"/>
                  </a:prstClr>
                </a:gs>
              </a:gsLst>
              <a:lin ang="0" scaled="1"/>
            </a:gradFill>
            <a:ln>
              <a:solidFill>
                <a:schemeClr val="bg1">
                  <a:lumMod val="50000"/>
                </a:schemeClr>
              </a:solidFill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axId val="241121152"/>
        <c:axId val="241184768"/>
      </c:barChart>
      <c:catAx>
        <c:axId val="241121152"/>
        <c:scaling>
          <c:orientation val="minMax"/>
        </c:scaling>
        <c:axPos val="b"/>
        <c:tickLblPos val="nextTo"/>
        <c:crossAx val="241184768"/>
        <c:crosses val="autoZero"/>
        <c:auto val="1"/>
        <c:lblAlgn val="ctr"/>
        <c:lblOffset val="100"/>
      </c:catAx>
      <c:valAx>
        <c:axId val="241184768"/>
        <c:scaling>
          <c:orientation val="minMax"/>
        </c:scaling>
        <c:axPos val="l"/>
        <c:numFmt formatCode="General" sourceLinked="1"/>
        <c:tickLblPos val="nextTo"/>
        <c:crossAx val="241121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srgbClr val="C00000"/>
                </a:gs>
                <a:gs pos="5000">
                  <a:srgbClr val="FF0000"/>
                </a:gs>
                <a:gs pos="10000">
                  <a:srgbClr val="FF7C80"/>
                </a:gs>
                <a:gs pos="31000">
                  <a:srgbClr val="FF3300"/>
                </a:gs>
                <a:gs pos="75000">
                  <a:srgbClr val="C00000"/>
                </a:gs>
                <a:gs pos="100000">
                  <a:srgbClr val="FF0000"/>
                </a:gs>
              </a:gsLst>
              <a:lin ang="5400000" scaled="1"/>
              <a:tileRect/>
            </a:gradFill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 flip="none" rotWithShape="1">
              <a:gsLst>
                <a:gs pos="0">
                  <a:prstClr val="white">
                    <a:lumMod val="85000"/>
                  </a:prstClr>
                </a:gs>
                <a:gs pos="25000">
                  <a:prstClr val="white"/>
                </a:gs>
                <a:gs pos="72000">
                  <a:prstClr val="white">
                    <a:lumMod val="75000"/>
                  </a:prstClr>
                </a:gs>
                <a:gs pos="100000">
                  <a:prstClr val="white">
                    <a:lumMod val="85000"/>
                  </a:prstClr>
                </a:gs>
              </a:gsLst>
              <a:lin ang="5400000" scaled="1"/>
              <a:tileRect/>
            </a:gradFill>
            <a:ln>
              <a:solidFill>
                <a:schemeClr val="bg1">
                  <a:lumMod val="50000"/>
                </a:schemeClr>
              </a:solidFill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axId val="151338368"/>
        <c:axId val="241425408"/>
      </c:barChart>
      <c:catAx>
        <c:axId val="151338368"/>
        <c:scaling>
          <c:orientation val="minMax"/>
        </c:scaling>
        <c:axPos val="l"/>
        <c:tickLblPos val="nextTo"/>
        <c:crossAx val="241425408"/>
        <c:crosses val="autoZero"/>
        <c:auto val="1"/>
        <c:lblAlgn val="ctr"/>
        <c:lblOffset val="100"/>
      </c:catAx>
      <c:valAx>
        <c:axId val="241425408"/>
        <c:scaling>
          <c:orientation val="minMax"/>
        </c:scaling>
        <c:axPos val="b"/>
        <c:numFmt formatCode="General" sourceLinked="1"/>
        <c:tickLblPos val="nextTo"/>
        <c:crossAx val="1513383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srgbClr val="3366CC"/>
                </a:gs>
                <a:gs pos="5000">
                  <a:srgbClr val="0066CC"/>
                </a:gs>
                <a:gs pos="12000">
                  <a:srgbClr val="6699FF"/>
                </a:gs>
                <a:gs pos="36000">
                  <a:srgbClr val="0066CC"/>
                </a:gs>
                <a:gs pos="75000">
                  <a:srgbClr val="0033CC"/>
                </a:gs>
                <a:gs pos="100000">
                  <a:srgbClr val="0099FF"/>
                </a:gs>
              </a:gsLst>
              <a:lin ang="5400000" scaled="1"/>
              <a:tileRect/>
            </a:gradFill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 flip="none" rotWithShape="1">
              <a:gsLst>
                <a:gs pos="0">
                  <a:prstClr val="white">
                    <a:lumMod val="85000"/>
                  </a:prstClr>
                </a:gs>
                <a:gs pos="25000">
                  <a:prstClr val="white"/>
                </a:gs>
                <a:gs pos="72000">
                  <a:prstClr val="white">
                    <a:lumMod val="75000"/>
                  </a:prstClr>
                </a:gs>
                <a:gs pos="100000">
                  <a:prstClr val="white">
                    <a:lumMod val="85000"/>
                  </a:prstClr>
                </a:gs>
              </a:gsLst>
              <a:lin ang="5400000" scaled="1"/>
              <a:tileRect/>
            </a:gradFill>
            <a:ln>
              <a:solidFill>
                <a:schemeClr val="bg1">
                  <a:lumMod val="50000"/>
                </a:schemeClr>
              </a:solidFill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axId val="155081728"/>
        <c:axId val="155113344"/>
      </c:barChart>
      <c:catAx>
        <c:axId val="155081728"/>
        <c:scaling>
          <c:orientation val="minMax"/>
        </c:scaling>
        <c:axPos val="l"/>
        <c:tickLblPos val="nextTo"/>
        <c:crossAx val="155113344"/>
        <c:crosses val="autoZero"/>
        <c:auto val="1"/>
        <c:lblAlgn val="ctr"/>
        <c:lblOffset val="100"/>
      </c:catAx>
      <c:valAx>
        <c:axId val="155113344"/>
        <c:scaling>
          <c:orientation val="minMax"/>
        </c:scaling>
        <c:axPos val="b"/>
        <c:numFmt formatCode="General" sourceLinked="1"/>
        <c:tickLblPos val="nextTo"/>
        <c:crossAx val="1550817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prstClr val="white">
                    <a:lumMod val="85000"/>
                  </a:prstClr>
                </a:gs>
                <a:gs pos="25000">
                  <a:prstClr val="white">
                    <a:lumMod val="95000"/>
                  </a:prstClr>
                </a:gs>
                <a:gs pos="75000">
                  <a:prstClr val="white">
                    <a:lumMod val="85000"/>
                  </a:prstClr>
                </a:gs>
                <a:gs pos="100000">
                  <a:prstClr val="white">
                    <a:lumMod val="95000"/>
                  </a:prstClr>
                </a:gs>
              </a:gsLst>
              <a:lin ang="0" scaled="1"/>
              <a:tileRect/>
            </a:gradFill>
            <a:ln>
              <a:solidFill>
                <a:schemeClr val="bg1">
                  <a:lumMod val="75000"/>
                </a:schemeClr>
              </a:solidFill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>
              <a:gsLst>
                <a:gs pos="0">
                  <a:srgbClr val="C00000"/>
                </a:gs>
                <a:gs pos="25000">
                  <a:srgbClr val="FF0000"/>
                </a:gs>
                <a:gs pos="72000">
                  <a:srgbClr val="C00000"/>
                </a:gs>
                <a:gs pos="100000">
                  <a:srgbClr val="FF0000"/>
                </a:gs>
              </a:gsLst>
              <a:lin ang="0" scaled="1"/>
            </a:gradFill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overlap val="100"/>
        <c:axId val="154586112"/>
        <c:axId val="154625536"/>
      </c:barChart>
      <c:catAx>
        <c:axId val="15458611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zh-CN"/>
          </a:p>
        </c:txPr>
        <c:crossAx val="154625536"/>
        <c:crosses val="autoZero"/>
        <c:auto val="1"/>
        <c:lblAlgn val="ctr"/>
        <c:lblOffset val="100"/>
      </c:catAx>
      <c:valAx>
        <c:axId val="154625536"/>
        <c:scaling>
          <c:orientation val="minMax"/>
        </c:scaling>
        <c:axPos val="l"/>
        <c:numFmt formatCode="General" sourceLinked="1"/>
        <c:tickLblPos val="nextTo"/>
        <c:crossAx val="154586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47924040186008"/>
          <c:y val="0.331085921626254"/>
          <c:w val="0.24962404970876251"/>
          <c:h val="0.22914552714131675"/>
        </c:manualLayout>
      </c:layout>
    </c:legend>
    <c:plotVisOnly val="1"/>
  </c:chart>
  <c:txPr>
    <a:bodyPr/>
    <a:lstStyle/>
    <a:p>
      <a:pPr>
        <a:defRPr sz="1800">
          <a:latin typeface="微软雅黑" pitchFamily="34" charset="-122"/>
          <a:ea typeface="微软雅黑" pitchFamily="34" charset="-122"/>
        </a:defRPr>
      </a:pPr>
      <a:endParaRPr lang="zh-CN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prstClr val="white">
                    <a:lumMod val="85000"/>
                  </a:prstClr>
                </a:gs>
                <a:gs pos="25000">
                  <a:prstClr val="white">
                    <a:lumMod val="95000"/>
                  </a:prstClr>
                </a:gs>
                <a:gs pos="75000">
                  <a:prstClr val="white">
                    <a:lumMod val="85000"/>
                  </a:prstClr>
                </a:gs>
                <a:gs pos="100000">
                  <a:prstClr val="white">
                    <a:lumMod val="95000"/>
                  </a:prstClr>
                </a:gs>
              </a:gsLst>
              <a:lin ang="0" scaled="1"/>
              <a:tileRect/>
            </a:gradFill>
            <a:ln>
              <a:solidFill>
                <a:schemeClr val="bg1">
                  <a:lumMod val="75000"/>
                </a:schemeClr>
              </a:solidFill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>
              <a:gsLst>
                <a:gs pos="0">
                  <a:srgbClr val="0066CC"/>
                </a:gs>
                <a:gs pos="25000">
                  <a:srgbClr val="6699FF"/>
                </a:gs>
                <a:gs pos="72000">
                  <a:srgbClr val="0066CC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overlap val="100"/>
        <c:axId val="241204608"/>
        <c:axId val="241289088"/>
      </c:barChart>
      <c:catAx>
        <c:axId val="24120460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zh-CN"/>
          </a:p>
        </c:txPr>
        <c:crossAx val="241289088"/>
        <c:crosses val="autoZero"/>
        <c:auto val="1"/>
        <c:lblAlgn val="ctr"/>
        <c:lblOffset val="100"/>
      </c:catAx>
      <c:valAx>
        <c:axId val="241289088"/>
        <c:scaling>
          <c:orientation val="minMax"/>
        </c:scaling>
        <c:axPos val="l"/>
        <c:numFmt formatCode="General" sourceLinked="1"/>
        <c:tickLblPos val="nextTo"/>
        <c:crossAx val="241204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47924040186019"/>
          <c:y val="0.33108592162625411"/>
          <c:w val="0.24962404970876251"/>
          <c:h val="0.22914552714131675"/>
        </c:manualLayout>
      </c:layout>
    </c:legend>
    <c:plotVisOnly val="1"/>
  </c:chart>
  <c:txPr>
    <a:bodyPr/>
    <a:lstStyle/>
    <a:p>
      <a:pPr>
        <a:defRPr sz="1800">
          <a:latin typeface="微软雅黑" pitchFamily="34" charset="-122"/>
          <a:ea typeface="微软雅黑" pitchFamily="34" charset="-122"/>
        </a:defRPr>
      </a:pPr>
      <a:endParaRPr lang="zh-CN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/>
              <a:srcRect/>
              <a:stretch>
                <a:fillRect l="-11000" r="-13000"/>
              </a:stretch>
            </a:blipFill>
          </c:spPr>
          <c:pictureOptions>
            <c:pictureFormat val="stretch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gapWidth val="73"/>
        <c:axId val="154481408"/>
        <c:axId val="154629632"/>
      </c:barChart>
      <c:catAx>
        <c:axId val="154481408"/>
        <c:scaling>
          <c:orientation val="minMax"/>
        </c:scaling>
        <c:axPos val="l"/>
        <c:tickLblPos val="nextTo"/>
        <c:crossAx val="154629632"/>
        <c:crosses val="autoZero"/>
        <c:auto val="1"/>
        <c:lblAlgn val="ctr"/>
        <c:lblOffset val="100"/>
      </c:catAx>
      <c:valAx>
        <c:axId val="154629632"/>
        <c:scaling>
          <c:orientation val="minMax"/>
        </c:scaling>
        <c:axPos val="b"/>
        <c:numFmt formatCode="General" sourceLinked="1"/>
        <c:tickLblPos val="nextTo"/>
        <c:crossAx val="154481408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微软雅黑" pitchFamily="34" charset="-122"/>
          <a:ea typeface="微软雅黑" pitchFamily="34" charset="-122"/>
        </a:defRPr>
      </a:pPr>
      <a:endParaRPr lang="zh-CN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 l="-14000" r="-10000"/>
              </a:stretch>
            </a:blipFill>
          </c:spPr>
          <c:pictureOptions>
            <c:pictureFormat val="stretch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gapWidth val="73"/>
        <c:axId val="241051904"/>
        <c:axId val="241058944"/>
      </c:barChart>
      <c:catAx>
        <c:axId val="241051904"/>
        <c:scaling>
          <c:orientation val="minMax"/>
        </c:scaling>
        <c:axPos val="l"/>
        <c:tickLblPos val="nextTo"/>
        <c:crossAx val="241058944"/>
        <c:crosses val="autoZero"/>
        <c:auto val="1"/>
        <c:lblAlgn val="ctr"/>
        <c:lblOffset val="100"/>
      </c:catAx>
      <c:valAx>
        <c:axId val="241058944"/>
        <c:scaling>
          <c:orientation val="minMax"/>
        </c:scaling>
        <c:axPos val="b"/>
        <c:numFmt formatCode="General" sourceLinked="1"/>
        <c:tickLblPos val="nextTo"/>
        <c:crossAx val="241051904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微软雅黑" pitchFamily="34" charset="-122"/>
          <a:ea typeface="微软雅黑" pitchFamily="34" charset="-122"/>
        </a:defRPr>
      </a:pPr>
      <a:endParaRPr lang="zh-CN"/>
    </a:p>
  </c:txPr>
  <c:externalData r:id="rId3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 userDrawn="1"/>
        </p:nvSpPr>
        <p:spPr>
          <a:xfrm>
            <a:off x="179388" y="188913"/>
            <a:ext cx="8785225" cy="6480175"/>
          </a:xfrm>
          <a:prstGeom prst="roundRect">
            <a:avLst>
              <a:gd name="adj" fmla="val 459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椭圆 7"/>
          <p:cNvSpPr/>
          <p:nvPr userDrawn="1"/>
        </p:nvSpPr>
        <p:spPr>
          <a:xfrm>
            <a:off x="4139952" y="0"/>
            <a:ext cx="5004048" cy="501317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152400" dist="1397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987824" y="0"/>
            <a:ext cx="6156176" cy="188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>
          <a:gsLst>
            <a:gs pos="0">
              <a:schemeClr val="bg1">
                <a:lumMod val="50000"/>
              </a:schemeClr>
            </a:gs>
            <a:gs pos="8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 userDrawn="1"/>
        </p:nvSpPr>
        <p:spPr>
          <a:xfrm>
            <a:off x="107504" y="-1107504"/>
            <a:ext cx="8928992" cy="89289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0" y="6165304"/>
            <a:ext cx="914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17"/>
          <p:cNvGrpSpPr/>
          <p:nvPr userDrawn="1"/>
        </p:nvGrpSpPr>
        <p:grpSpPr>
          <a:xfrm>
            <a:off x="7797846" y="6295168"/>
            <a:ext cx="913310" cy="329424"/>
            <a:chOff x="1728788" y="2403475"/>
            <a:chExt cx="5686426" cy="2051051"/>
          </a:xfrm>
          <a:solidFill>
            <a:schemeClr val="bg1">
              <a:lumMod val="50000"/>
            </a:schemeClr>
          </a:solidFill>
          <a:effectLst/>
        </p:grpSpPr>
        <p:sp>
          <p:nvSpPr>
            <p:cNvPr id="11" name="Freeform 25"/>
            <p:cNvSpPr>
              <a:spLocks noEditPoints="1"/>
            </p:cNvSpPr>
            <p:nvPr/>
          </p:nvSpPr>
          <p:spPr bwMode="auto">
            <a:xfrm>
              <a:off x="3671888" y="2403475"/>
              <a:ext cx="1800225" cy="1439863"/>
            </a:xfrm>
            <a:custGeom>
              <a:avLst/>
              <a:gdLst/>
              <a:ahLst/>
              <a:cxnLst>
                <a:cxn ang="0">
                  <a:pos x="5327" y="0"/>
                </a:cxn>
                <a:cxn ang="0">
                  <a:pos x="5395" y="7"/>
                </a:cxn>
                <a:cxn ang="0">
                  <a:pos x="5459" y="27"/>
                </a:cxn>
                <a:cxn ang="0">
                  <a:pos x="5517" y="58"/>
                </a:cxn>
                <a:cxn ang="0">
                  <a:pos x="5568" y="100"/>
                </a:cxn>
                <a:cxn ang="0">
                  <a:pos x="5609" y="150"/>
                </a:cxn>
                <a:cxn ang="0">
                  <a:pos x="5640" y="207"/>
                </a:cxn>
                <a:cxn ang="0">
                  <a:pos x="5660" y="271"/>
                </a:cxn>
                <a:cxn ang="0">
                  <a:pos x="5667" y="339"/>
                </a:cxn>
                <a:cxn ang="0">
                  <a:pos x="906" y="2266"/>
                </a:cxn>
                <a:cxn ang="0">
                  <a:pos x="906" y="2266"/>
                </a:cxn>
                <a:cxn ang="0">
                  <a:pos x="906" y="340"/>
                </a:cxn>
                <a:cxn ang="0">
                  <a:pos x="4420" y="1473"/>
                </a:cxn>
                <a:cxn ang="0">
                  <a:pos x="4760" y="2168"/>
                </a:cxn>
                <a:cxn ang="0">
                  <a:pos x="4760" y="1771"/>
                </a:cxn>
                <a:cxn ang="0">
                  <a:pos x="4760" y="1374"/>
                </a:cxn>
                <a:cxn ang="0">
                  <a:pos x="4760" y="977"/>
                </a:cxn>
                <a:cxn ang="0">
                  <a:pos x="4759" y="637"/>
                </a:cxn>
                <a:cxn ang="0">
                  <a:pos x="4748" y="543"/>
                </a:cxn>
                <a:cxn ang="0">
                  <a:pos x="4728" y="481"/>
                </a:cxn>
                <a:cxn ang="0">
                  <a:pos x="4697" y="431"/>
                </a:cxn>
                <a:cxn ang="0">
                  <a:pos x="4654" y="393"/>
                </a:cxn>
                <a:cxn ang="0">
                  <a:pos x="4599" y="365"/>
                </a:cxn>
                <a:cxn ang="0">
                  <a:pos x="4529" y="348"/>
                </a:cxn>
                <a:cxn ang="0">
                  <a:pos x="4444" y="340"/>
                </a:cxn>
                <a:cxn ang="0">
                  <a:pos x="0" y="4123"/>
                </a:cxn>
                <a:cxn ang="0">
                  <a:pos x="906" y="4194"/>
                </a:cxn>
                <a:cxn ang="0">
                  <a:pos x="900" y="4262"/>
                </a:cxn>
                <a:cxn ang="0">
                  <a:pos x="881" y="4326"/>
                </a:cxn>
                <a:cxn ang="0">
                  <a:pos x="849" y="4384"/>
                </a:cxn>
                <a:cxn ang="0">
                  <a:pos x="807" y="4434"/>
                </a:cxn>
                <a:cxn ang="0">
                  <a:pos x="758" y="4476"/>
                </a:cxn>
                <a:cxn ang="0">
                  <a:pos x="699" y="4507"/>
                </a:cxn>
                <a:cxn ang="0">
                  <a:pos x="636" y="4526"/>
                </a:cxn>
                <a:cxn ang="0">
                  <a:pos x="567" y="4534"/>
                </a:cxn>
                <a:cxn ang="0">
                  <a:pos x="0" y="4123"/>
                </a:cxn>
                <a:cxn ang="0">
                  <a:pos x="4421" y="4194"/>
                </a:cxn>
                <a:cxn ang="0">
                  <a:pos x="3515" y="4534"/>
                </a:cxn>
                <a:cxn ang="0">
                  <a:pos x="1474" y="4534"/>
                </a:cxn>
                <a:cxn ang="0">
                  <a:pos x="1406" y="4526"/>
                </a:cxn>
                <a:cxn ang="0">
                  <a:pos x="1342" y="4507"/>
                </a:cxn>
                <a:cxn ang="0">
                  <a:pos x="1284" y="4476"/>
                </a:cxn>
                <a:cxn ang="0">
                  <a:pos x="1233" y="4434"/>
                </a:cxn>
                <a:cxn ang="0">
                  <a:pos x="1192" y="4384"/>
                </a:cxn>
                <a:cxn ang="0">
                  <a:pos x="1161" y="4326"/>
                </a:cxn>
                <a:cxn ang="0">
                  <a:pos x="1140" y="4262"/>
                </a:cxn>
                <a:cxn ang="0">
                  <a:pos x="1134" y="4194"/>
                </a:cxn>
                <a:cxn ang="0">
                  <a:pos x="3515" y="4195"/>
                </a:cxn>
                <a:cxn ang="0">
                  <a:pos x="4762" y="3287"/>
                </a:cxn>
                <a:cxn ang="0">
                  <a:pos x="2381" y="2947"/>
                </a:cxn>
                <a:cxn ang="0">
                  <a:pos x="5666" y="4228"/>
                </a:cxn>
                <a:cxn ang="0">
                  <a:pos x="5653" y="4294"/>
                </a:cxn>
                <a:cxn ang="0">
                  <a:pos x="5627" y="4356"/>
                </a:cxn>
                <a:cxn ang="0">
                  <a:pos x="5590" y="4410"/>
                </a:cxn>
                <a:cxn ang="0">
                  <a:pos x="5544" y="4456"/>
                </a:cxn>
                <a:cxn ang="0">
                  <a:pos x="5490" y="4492"/>
                </a:cxn>
                <a:cxn ang="0">
                  <a:pos x="5429" y="4518"/>
                </a:cxn>
                <a:cxn ang="0">
                  <a:pos x="5363" y="4532"/>
                </a:cxn>
              </a:cxnLst>
              <a:rect l="0" t="0" r="r" b="b"/>
              <a:pathLst>
                <a:path w="5668" h="4534">
                  <a:moveTo>
                    <a:pt x="0" y="2607"/>
                  </a:moveTo>
                  <a:lnTo>
                    <a:pt x="0" y="1"/>
                  </a:lnTo>
                  <a:lnTo>
                    <a:pt x="5327" y="0"/>
                  </a:lnTo>
                  <a:lnTo>
                    <a:pt x="5327" y="0"/>
                  </a:lnTo>
                  <a:lnTo>
                    <a:pt x="5345" y="0"/>
                  </a:lnTo>
                  <a:lnTo>
                    <a:pt x="5362" y="2"/>
                  </a:lnTo>
                  <a:lnTo>
                    <a:pt x="5378" y="3"/>
                  </a:lnTo>
                  <a:lnTo>
                    <a:pt x="5395" y="7"/>
                  </a:lnTo>
                  <a:lnTo>
                    <a:pt x="5412" y="11"/>
                  </a:lnTo>
                  <a:lnTo>
                    <a:pt x="5428" y="16"/>
                  </a:lnTo>
                  <a:lnTo>
                    <a:pt x="5443" y="20"/>
                  </a:lnTo>
                  <a:lnTo>
                    <a:pt x="5459" y="27"/>
                  </a:lnTo>
                  <a:lnTo>
                    <a:pt x="5475" y="34"/>
                  </a:lnTo>
                  <a:lnTo>
                    <a:pt x="5489" y="41"/>
                  </a:lnTo>
                  <a:lnTo>
                    <a:pt x="5504" y="49"/>
                  </a:lnTo>
                  <a:lnTo>
                    <a:pt x="5517" y="58"/>
                  </a:lnTo>
                  <a:lnTo>
                    <a:pt x="5531" y="67"/>
                  </a:lnTo>
                  <a:lnTo>
                    <a:pt x="5543" y="77"/>
                  </a:lnTo>
                  <a:lnTo>
                    <a:pt x="5555" y="88"/>
                  </a:lnTo>
                  <a:lnTo>
                    <a:pt x="5568" y="100"/>
                  </a:lnTo>
                  <a:lnTo>
                    <a:pt x="5579" y="111"/>
                  </a:lnTo>
                  <a:lnTo>
                    <a:pt x="5589" y="123"/>
                  </a:lnTo>
                  <a:lnTo>
                    <a:pt x="5599" y="137"/>
                  </a:lnTo>
                  <a:lnTo>
                    <a:pt x="5609" y="150"/>
                  </a:lnTo>
                  <a:lnTo>
                    <a:pt x="5618" y="163"/>
                  </a:lnTo>
                  <a:lnTo>
                    <a:pt x="5626" y="178"/>
                  </a:lnTo>
                  <a:lnTo>
                    <a:pt x="5634" y="193"/>
                  </a:lnTo>
                  <a:lnTo>
                    <a:pt x="5640" y="207"/>
                  </a:lnTo>
                  <a:lnTo>
                    <a:pt x="5646" y="223"/>
                  </a:lnTo>
                  <a:lnTo>
                    <a:pt x="5651" y="238"/>
                  </a:lnTo>
                  <a:lnTo>
                    <a:pt x="5656" y="254"/>
                  </a:lnTo>
                  <a:lnTo>
                    <a:pt x="5660" y="271"/>
                  </a:lnTo>
                  <a:lnTo>
                    <a:pt x="5663" y="288"/>
                  </a:lnTo>
                  <a:lnTo>
                    <a:pt x="5665" y="304"/>
                  </a:lnTo>
                  <a:lnTo>
                    <a:pt x="5667" y="321"/>
                  </a:lnTo>
                  <a:lnTo>
                    <a:pt x="5667" y="339"/>
                  </a:lnTo>
                  <a:lnTo>
                    <a:pt x="5668" y="340"/>
                  </a:lnTo>
                  <a:lnTo>
                    <a:pt x="5668" y="2605"/>
                  </a:lnTo>
                  <a:lnTo>
                    <a:pt x="0" y="2607"/>
                  </a:lnTo>
                  <a:close/>
                  <a:moveTo>
                    <a:pt x="906" y="2266"/>
                  </a:moveTo>
                  <a:lnTo>
                    <a:pt x="2381" y="2266"/>
                  </a:lnTo>
                  <a:lnTo>
                    <a:pt x="2381" y="1473"/>
                  </a:lnTo>
                  <a:lnTo>
                    <a:pt x="906" y="1473"/>
                  </a:lnTo>
                  <a:lnTo>
                    <a:pt x="906" y="2266"/>
                  </a:lnTo>
                  <a:close/>
                  <a:moveTo>
                    <a:pt x="906" y="1134"/>
                  </a:moveTo>
                  <a:lnTo>
                    <a:pt x="2381" y="1134"/>
                  </a:lnTo>
                  <a:lnTo>
                    <a:pt x="2381" y="340"/>
                  </a:lnTo>
                  <a:lnTo>
                    <a:pt x="906" y="340"/>
                  </a:lnTo>
                  <a:lnTo>
                    <a:pt x="906" y="1134"/>
                  </a:lnTo>
                  <a:close/>
                  <a:moveTo>
                    <a:pt x="3312" y="1134"/>
                  </a:moveTo>
                  <a:lnTo>
                    <a:pt x="4420" y="1134"/>
                  </a:lnTo>
                  <a:lnTo>
                    <a:pt x="4420" y="1473"/>
                  </a:lnTo>
                  <a:lnTo>
                    <a:pt x="3312" y="1473"/>
                  </a:lnTo>
                  <a:lnTo>
                    <a:pt x="3312" y="2266"/>
                  </a:lnTo>
                  <a:lnTo>
                    <a:pt x="4760" y="2266"/>
                  </a:lnTo>
                  <a:lnTo>
                    <a:pt x="4760" y="2168"/>
                  </a:lnTo>
                  <a:lnTo>
                    <a:pt x="4760" y="2068"/>
                  </a:lnTo>
                  <a:lnTo>
                    <a:pt x="4760" y="1969"/>
                  </a:lnTo>
                  <a:lnTo>
                    <a:pt x="4760" y="1870"/>
                  </a:lnTo>
                  <a:lnTo>
                    <a:pt x="4760" y="1771"/>
                  </a:lnTo>
                  <a:lnTo>
                    <a:pt x="4760" y="1672"/>
                  </a:lnTo>
                  <a:lnTo>
                    <a:pt x="4760" y="1572"/>
                  </a:lnTo>
                  <a:lnTo>
                    <a:pt x="4760" y="1473"/>
                  </a:lnTo>
                  <a:lnTo>
                    <a:pt x="4760" y="1374"/>
                  </a:lnTo>
                  <a:lnTo>
                    <a:pt x="4760" y="1275"/>
                  </a:lnTo>
                  <a:lnTo>
                    <a:pt x="4760" y="1176"/>
                  </a:lnTo>
                  <a:lnTo>
                    <a:pt x="4760" y="1077"/>
                  </a:lnTo>
                  <a:lnTo>
                    <a:pt x="4760" y="977"/>
                  </a:lnTo>
                  <a:lnTo>
                    <a:pt x="4760" y="879"/>
                  </a:lnTo>
                  <a:lnTo>
                    <a:pt x="4760" y="779"/>
                  </a:lnTo>
                  <a:lnTo>
                    <a:pt x="4760" y="680"/>
                  </a:lnTo>
                  <a:lnTo>
                    <a:pt x="4759" y="637"/>
                  </a:lnTo>
                  <a:lnTo>
                    <a:pt x="4756" y="597"/>
                  </a:lnTo>
                  <a:lnTo>
                    <a:pt x="4754" y="579"/>
                  </a:lnTo>
                  <a:lnTo>
                    <a:pt x="4751" y="560"/>
                  </a:lnTo>
                  <a:lnTo>
                    <a:pt x="4748" y="543"/>
                  </a:lnTo>
                  <a:lnTo>
                    <a:pt x="4744" y="526"/>
                  </a:lnTo>
                  <a:lnTo>
                    <a:pt x="4739" y="510"/>
                  </a:lnTo>
                  <a:lnTo>
                    <a:pt x="4734" y="496"/>
                  </a:lnTo>
                  <a:lnTo>
                    <a:pt x="4728" y="481"/>
                  </a:lnTo>
                  <a:lnTo>
                    <a:pt x="4721" y="468"/>
                  </a:lnTo>
                  <a:lnTo>
                    <a:pt x="4713" y="454"/>
                  </a:lnTo>
                  <a:lnTo>
                    <a:pt x="4706" y="443"/>
                  </a:lnTo>
                  <a:lnTo>
                    <a:pt x="4697" y="431"/>
                  </a:lnTo>
                  <a:lnTo>
                    <a:pt x="4688" y="421"/>
                  </a:lnTo>
                  <a:lnTo>
                    <a:pt x="4678" y="411"/>
                  </a:lnTo>
                  <a:lnTo>
                    <a:pt x="4666" y="402"/>
                  </a:lnTo>
                  <a:lnTo>
                    <a:pt x="4654" y="393"/>
                  </a:lnTo>
                  <a:lnTo>
                    <a:pt x="4642" y="385"/>
                  </a:lnTo>
                  <a:lnTo>
                    <a:pt x="4628" y="377"/>
                  </a:lnTo>
                  <a:lnTo>
                    <a:pt x="4614" y="370"/>
                  </a:lnTo>
                  <a:lnTo>
                    <a:pt x="4599" y="365"/>
                  </a:lnTo>
                  <a:lnTo>
                    <a:pt x="4582" y="359"/>
                  </a:lnTo>
                  <a:lnTo>
                    <a:pt x="4566" y="355"/>
                  </a:lnTo>
                  <a:lnTo>
                    <a:pt x="4548" y="351"/>
                  </a:lnTo>
                  <a:lnTo>
                    <a:pt x="4529" y="348"/>
                  </a:lnTo>
                  <a:lnTo>
                    <a:pt x="4510" y="345"/>
                  </a:lnTo>
                  <a:lnTo>
                    <a:pt x="4488" y="342"/>
                  </a:lnTo>
                  <a:lnTo>
                    <a:pt x="4467" y="341"/>
                  </a:lnTo>
                  <a:lnTo>
                    <a:pt x="4444" y="340"/>
                  </a:lnTo>
                  <a:lnTo>
                    <a:pt x="4420" y="340"/>
                  </a:lnTo>
                  <a:lnTo>
                    <a:pt x="3312" y="340"/>
                  </a:lnTo>
                  <a:lnTo>
                    <a:pt x="3312" y="1134"/>
                  </a:lnTo>
                  <a:close/>
                  <a:moveTo>
                    <a:pt x="0" y="4123"/>
                  </a:moveTo>
                  <a:lnTo>
                    <a:pt x="0" y="2947"/>
                  </a:lnTo>
                  <a:lnTo>
                    <a:pt x="906" y="2947"/>
                  </a:lnTo>
                  <a:lnTo>
                    <a:pt x="906" y="4194"/>
                  </a:lnTo>
                  <a:lnTo>
                    <a:pt x="906" y="4194"/>
                  </a:lnTo>
                  <a:lnTo>
                    <a:pt x="906" y="4210"/>
                  </a:lnTo>
                  <a:lnTo>
                    <a:pt x="905" y="4228"/>
                  </a:lnTo>
                  <a:lnTo>
                    <a:pt x="903" y="4245"/>
                  </a:lnTo>
                  <a:lnTo>
                    <a:pt x="900" y="4262"/>
                  </a:lnTo>
                  <a:lnTo>
                    <a:pt x="896" y="4279"/>
                  </a:lnTo>
                  <a:lnTo>
                    <a:pt x="892" y="4294"/>
                  </a:lnTo>
                  <a:lnTo>
                    <a:pt x="886" y="4310"/>
                  </a:lnTo>
                  <a:lnTo>
                    <a:pt x="881" y="4326"/>
                  </a:lnTo>
                  <a:lnTo>
                    <a:pt x="874" y="4340"/>
                  </a:lnTo>
                  <a:lnTo>
                    <a:pt x="866" y="4356"/>
                  </a:lnTo>
                  <a:lnTo>
                    <a:pt x="858" y="4369"/>
                  </a:lnTo>
                  <a:lnTo>
                    <a:pt x="849" y="4384"/>
                  </a:lnTo>
                  <a:lnTo>
                    <a:pt x="839" y="4396"/>
                  </a:lnTo>
                  <a:lnTo>
                    <a:pt x="829" y="4410"/>
                  </a:lnTo>
                  <a:lnTo>
                    <a:pt x="819" y="4422"/>
                  </a:lnTo>
                  <a:lnTo>
                    <a:pt x="807" y="4434"/>
                  </a:lnTo>
                  <a:lnTo>
                    <a:pt x="796" y="4445"/>
                  </a:lnTo>
                  <a:lnTo>
                    <a:pt x="783" y="4456"/>
                  </a:lnTo>
                  <a:lnTo>
                    <a:pt x="770" y="4466"/>
                  </a:lnTo>
                  <a:lnTo>
                    <a:pt x="758" y="4476"/>
                  </a:lnTo>
                  <a:lnTo>
                    <a:pt x="743" y="4485"/>
                  </a:lnTo>
                  <a:lnTo>
                    <a:pt x="728" y="4492"/>
                  </a:lnTo>
                  <a:lnTo>
                    <a:pt x="714" y="4500"/>
                  </a:lnTo>
                  <a:lnTo>
                    <a:pt x="699" y="4507"/>
                  </a:lnTo>
                  <a:lnTo>
                    <a:pt x="684" y="4513"/>
                  </a:lnTo>
                  <a:lnTo>
                    <a:pt x="668" y="4518"/>
                  </a:lnTo>
                  <a:lnTo>
                    <a:pt x="652" y="4523"/>
                  </a:lnTo>
                  <a:lnTo>
                    <a:pt x="636" y="4526"/>
                  </a:lnTo>
                  <a:lnTo>
                    <a:pt x="619" y="4529"/>
                  </a:lnTo>
                  <a:lnTo>
                    <a:pt x="602" y="4532"/>
                  </a:lnTo>
                  <a:lnTo>
                    <a:pt x="584" y="4533"/>
                  </a:lnTo>
                  <a:lnTo>
                    <a:pt x="567" y="4534"/>
                  </a:lnTo>
                  <a:lnTo>
                    <a:pt x="567" y="4534"/>
                  </a:lnTo>
                  <a:lnTo>
                    <a:pt x="567" y="4534"/>
                  </a:lnTo>
                  <a:lnTo>
                    <a:pt x="0" y="4534"/>
                  </a:lnTo>
                  <a:lnTo>
                    <a:pt x="0" y="4123"/>
                  </a:lnTo>
                  <a:close/>
                  <a:moveTo>
                    <a:pt x="3515" y="3626"/>
                  </a:moveTo>
                  <a:lnTo>
                    <a:pt x="4421" y="3626"/>
                  </a:lnTo>
                  <a:lnTo>
                    <a:pt x="4421" y="4194"/>
                  </a:lnTo>
                  <a:lnTo>
                    <a:pt x="4421" y="4194"/>
                  </a:lnTo>
                  <a:lnTo>
                    <a:pt x="4421" y="4534"/>
                  </a:lnTo>
                  <a:lnTo>
                    <a:pt x="4421" y="4534"/>
                  </a:lnTo>
                  <a:lnTo>
                    <a:pt x="4421" y="4534"/>
                  </a:lnTo>
                  <a:lnTo>
                    <a:pt x="3515" y="4534"/>
                  </a:lnTo>
                  <a:lnTo>
                    <a:pt x="3515" y="4534"/>
                  </a:lnTo>
                  <a:lnTo>
                    <a:pt x="1474" y="4534"/>
                  </a:lnTo>
                  <a:lnTo>
                    <a:pt x="1474" y="4533"/>
                  </a:lnTo>
                  <a:lnTo>
                    <a:pt x="1474" y="4534"/>
                  </a:lnTo>
                  <a:lnTo>
                    <a:pt x="1456" y="4533"/>
                  </a:lnTo>
                  <a:lnTo>
                    <a:pt x="1439" y="4532"/>
                  </a:lnTo>
                  <a:lnTo>
                    <a:pt x="1422" y="4529"/>
                  </a:lnTo>
                  <a:lnTo>
                    <a:pt x="1406" y="4526"/>
                  </a:lnTo>
                  <a:lnTo>
                    <a:pt x="1389" y="4523"/>
                  </a:lnTo>
                  <a:lnTo>
                    <a:pt x="1372" y="4518"/>
                  </a:lnTo>
                  <a:lnTo>
                    <a:pt x="1356" y="4513"/>
                  </a:lnTo>
                  <a:lnTo>
                    <a:pt x="1342" y="4507"/>
                  </a:lnTo>
                  <a:lnTo>
                    <a:pt x="1326" y="4500"/>
                  </a:lnTo>
                  <a:lnTo>
                    <a:pt x="1312" y="4492"/>
                  </a:lnTo>
                  <a:lnTo>
                    <a:pt x="1297" y="4485"/>
                  </a:lnTo>
                  <a:lnTo>
                    <a:pt x="1284" y="4476"/>
                  </a:lnTo>
                  <a:lnTo>
                    <a:pt x="1270" y="4466"/>
                  </a:lnTo>
                  <a:lnTo>
                    <a:pt x="1258" y="4456"/>
                  </a:lnTo>
                  <a:lnTo>
                    <a:pt x="1246" y="4445"/>
                  </a:lnTo>
                  <a:lnTo>
                    <a:pt x="1233" y="4434"/>
                  </a:lnTo>
                  <a:lnTo>
                    <a:pt x="1222" y="4422"/>
                  </a:lnTo>
                  <a:lnTo>
                    <a:pt x="1211" y="4410"/>
                  </a:lnTo>
                  <a:lnTo>
                    <a:pt x="1201" y="4396"/>
                  </a:lnTo>
                  <a:lnTo>
                    <a:pt x="1192" y="4384"/>
                  </a:lnTo>
                  <a:lnTo>
                    <a:pt x="1183" y="4369"/>
                  </a:lnTo>
                  <a:lnTo>
                    <a:pt x="1175" y="4356"/>
                  </a:lnTo>
                  <a:lnTo>
                    <a:pt x="1167" y="4340"/>
                  </a:lnTo>
                  <a:lnTo>
                    <a:pt x="1161" y="4326"/>
                  </a:lnTo>
                  <a:lnTo>
                    <a:pt x="1154" y="4310"/>
                  </a:lnTo>
                  <a:lnTo>
                    <a:pt x="1149" y="4294"/>
                  </a:lnTo>
                  <a:lnTo>
                    <a:pt x="1145" y="4279"/>
                  </a:lnTo>
                  <a:lnTo>
                    <a:pt x="1140" y="4262"/>
                  </a:lnTo>
                  <a:lnTo>
                    <a:pt x="1138" y="4245"/>
                  </a:lnTo>
                  <a:lnTo>
                    <a:pt x="1136" y="4228"/>
                  </a:lnTo>
                  <a:lnTo>
                    <a:pt x="1134" y="4210"/>
                  </a:lnTo>
                  <a:lnTo>
                    <a:pt x="1134" y="4194"/>
                  </a:lnTo>
                  <a:lnTo>
                    <a:pt x="1137" y="2947"/>
                  </a:lnTo>
                  <a:lnTo>
                    <a:pt x="2040" y="2947"/>
                  </a:lnTo>
                  <a:lnTo>
                    <a:pt x="2040" y="4196"/>
                  </a:lnTo>
                  <a:lnTo>
                    <a:pt x="3515" y="4195"/>
                  </a:lnTo>
                  <a:lnTo>
                    <a:pt x="3515" y="3626"/>
                  </a:lnTo>
                  <a:close/>
                  <a:moveTo>
                    <a:pt x="5328" y="4534"/>
                  </a:moveTo>
                  <a:lnTo>
                    <a:pt x="4762" y="4534"/>
                  </a:lnTo>
                  <a:lnTo>
                    <a:pt x="4762" y="3287"/>
                  </a:lnTo>
                  <a:lnTo>
                    <a:pt x="3287" y="3287"/>
                  </a:lnTo>
                  <a:lnTo>
                    <a:pt x="3287" y="3853"/>
                  </a:lnTo>
                  <a:lnTo>
                    <a:pt x="2381" y="3853"/>
                  </a:lnTo>
                  <a:lnTo>
                    <a:pt x="2381" y="2947"/>
                  </a:lnTo>
                  <a:lnTo>
                    <a:pt x="5668" y="2947"/>
                  </a:lnTo>
                  <a:lnTo>
                    <a:pt x="5668" y="4194"/>
                  </a:lnTo>
                  <a:lnTo>
                    <a:pt x="5667" y="4210"/>
                  </a:lnTo>
                  <a:lnTo>
                    <a:pt x="5666" y="4228"/>
                  </a:lnTo>
                  <a:lnTo>
                    <a:pt x="5664" y="4245"/>
                  </a:lnTo>
                  <a:lnTo>
                    <a:pt x="5660" y="4262"/>
                  </a:lnTo>
                  <a:lnTo>
                    <a:pt x="5657" y="4279"/>
                  </a:lnTo>
                  <a:lnTo>
                    <a:pt x="5653" y="4294"/>
                  </a:lnTo>
                  <a:lnTo>
                    <a:pt x="5647" y="4310"/>
                  </a:lnTo>
                  <a:lnTo>
                    <a:pt x="5641" y="4326"/>
                  </a:lnTo>
                  <a:lnTo>
                    <a:pt x="5635" y="4340"/>
                  </a:lnTo>
                  <a:lnTo>
                    <a:pt x="5627" y="4356"/>
                  </a:lnTo>
                  <a:lnTo>
                    <a:pt x="5619" y="4369"/>
                  </a:lnTo>
                  <a:lnTo>
                    <a:pt x="5610" y="4384"/>
                  </a:lnTo>
                  <a:lnTo>
                    <a:pt x="5600" y="4396"/>
                  </a:lnTo>
                  <a:lnTo>
                    <a:pt x="5590" y="4410"/>
                  </a:lnTo>
                  <a:lnTo>
                    <a:pt x="5580" y="4422"/>
                  </a:lnTo>
                  <a:lnTo>
                    <a:pt x="5569" y="4434"/>
                  </a:lnTo>
                  <a:lnTo>
                    <a:pt x="5556" y="4445"/>
                  </a:lnTo>
                  <a:lnTo>
                    <a:pt x="5544" y="4456"/>
                  </a:lnTo>
                  <a:lnTo>
                    <a:pt x="5532" y="4466"/>
                  </a:lnTo>
                  <a:lnTo>
                    <a:pt x="5518" y="4476"/>
                  </a:lnTo>
                  <a:lnTo>
                    <a:pt x="5504" y="4485"/>
                  </a:lnTo>
                  <a:lnTo>
                    <a:pt x="5490" y="4492"/>
                  </a:lnTo>
                  <a:lnTo>
                    <a:pt x="5476" y="4500"/>
                  </a:lnTo>
                  <a:lnTo>
                    <a:pt x="5460" y="4507"/>
                  </a:lnTo>
                  <a:lnTo>
                    <a:pt x="5444" y="4513"/>
                  </a:lnTo>
                  <a:lnTo>
                    <a:pt x="5429" y="4518"/>
                  </a:lnTo>
                  <a:lnTo>
                    <a:pt x="5413" y="4523"/>
                  </a:lnTo>
                  <a:lnTo>
                    <a:pt x="5396" y="4526"/>
                  </a:lnTo>
                  <a:lnTo>
                    <a:pt x="5379" y="4529"/>
                  </a:lnTo>
                  <a:lnTo>
                    <a:pt x="5363" y="4532"/>
                  </a:lnTo>
                  <a:lnTo>
                    <a:pt x="5345" y="4533"/>
                  </a:lnTo>
                  <a:lnTo>
                    <a:pt x="5328" y="4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" name="Freeform 26"/>
            <p:cNvSpPr>
              <a:spLocks noEditPoints="1"/>
            </p:cNvSpPr>
            <p:nvPr/>
          </p:nvSpPr>
          <p:spPr bwMode="auto">
            <a:xfrm>
              <a:off x="5616576" y="2403475"/>
              <a:ext cx="1798638" cy="1439863"/>
            </a:xfrm>
            <a:custGeom>
              <a:avLst/>
              <a:gdLst/>
              <a:ahLst/>
              <a:cxnLst>
                <a:cxn ang="0">
                  <a:pos x="453" y="0"/>
                </a:cxn>
                <a:cxn ang="0">
                  <a:pos x="1360" y="679"/>
                </a:cxn>
                <a:cxn ang="0">
                  <a:pos x="0" y="4534"/>
                </a:cxn>
                <a:cxn ang="0">
                  <a:pos x="453" y="3598"/>
                </a:cxn>
                <a:cxn ang="0">
                  <a:pos x="453" y="2607"/>
                </a:cxn>
                <a:cxn ang="0">
                  <a:pos x="453" y="1614"/>
                </a:cxn>
                <a:cxn ang="0">
                  <a:pos x="448" y="939"/>
                </a:cxn>
                <a:cxn ang="0">
                  <a:pos x="433" y="854"/>
                </a:cxn>
                <a:cxn ang="0">
                  <a:pos x="400" y="786"/>
                </a:cxn>
                <a:cxn ang="0">
                  <a:pos x="350" y="734"/>
                </a:cxn>
                <a:cxn ang="0">
                  <a:pos x="278" y="699"/>
                </a:cxn>
                <a:cxn ang="0">
                  <a:pos x="182" y="682"/>
                </a:cxn>
                <a:cxn ang="0">
                  <a:pos x="3190" y="0"/>
                </a:cxn>
                <a:cxn ang="0">
                  <a:pos x="1926" y="679"/>
                </a:cxn>
                <a:cxn ang="0">
                  <a:pos x="1926" y="4534"/>
                </a:cxn>
                <a:cxn ang="0">
                  <a:pos x="5327" y="1586"/>
                </a:cxn>
                <a:cxn ang="0">
                  <a:pos x="5395" y="1593"/>
                </a:cxn>
                <a:cxn ang="0">
                  <a:pos x="5474" y="1619"/>
                </a:cxn>
                <a:cxn ang="0">
                  <a:pos x="5543" y="1663"/>
                </a:cxn>
                <a:cxn ang="0">
                  <a:pos x="5600" y="1722"/>
                </a:cxn>
                <a:cxn ang="0">
                  <a:pos x="5640" y="1793"/>
                </a:cxn>
                <a:cxn ang="0">
                  <a:pos x="5663" y="1874"/>
                </a:cxn>
                <a:cxn ang="0">
                  <a:pos x="4873" y="3286"/>
                </a:cxn>
                <a:cxn ang="0">
                  <a:pos x="4873" y="3711"/>
                </a:cxn>
                <a:cxn ang="0">
                  <a:pos x="4877" y="4015"/>
                </a:cxn>
                <a:cxn ang="0">
                  <a:pos x="4907" y="4106"/>
                </a:cxn>
                <a:cxn ang="0">
                  <a:pos x="4939" y="4144"/>
                </a:cxn>
                <a:cxn ang="0">
                  <a:pos x="4984" y="4172"/>
                </a:cxn>
                <a:cxn ang="0">
                  <a:pos x="5044" y="4189"/>
                </a:cxn>
                <a:cxn ang="0">
                  <a:pos x="5667" y="4194"/>
                </a:cxn>
                <a:cxn ang="0">
                  <a:pos x="4289" y="4533"/>
                </a:cxn>
                <a:cxn ang="0">
                  <a:pos x="4206" y="4518"/>
                </a:cxn>
                <a:cxn ang="0">
                  <a:pos x="4132" y="4485"/>
                </a:cxn>
                <a:cxn ang="0">
                  <a:pos x="4069" y="4435"/>
                </a:cxn>
                <a:cxn ang="0">
                  <a:pos x="4018" y="4373"/>
                </a:cxn>
                <a:cxn ang="0">
                  <a:pos x="3983" y="4299"/>
                </a:cxn>
                <a:cxn ang="0">
                  <a:pos x="3968" y="4216"/>
                </a:cxn>
                <a:cxn ang="0">
                  <a:pos x="2833" y="1926"/>
                </a:cxn>
                <a:cxn ang="0">
                  <a:pos x="2833" y="2946"/>
                </a:cxn>
                <a:cxn ang="0">
                  <a:pos x="4756" y="2214"/>
                </a:cxn>
                <a:cxn ang="0">
                  <a:pos x="4733" y="2133"/>
                </a:cxn>
                <a:cxn ang="0">
                  <a:pos x="4693" y="2063"/>
                </a:cxn>
                <a:cxn ang="0">
                  <a:pos x="4636" y="2003"/>
                </a:cxn>
                <a:cxn ang="0">
                  <a:pos x="4568" y="1960"/>
                </a:cxn>
                <a:cxn ang="0">
                  <a:pos x="4488" y="1933"/>
                </a:cxn>
                <a:cxn ang="0">
                  <a:pos x="4420" y="1926"/>
                </a:cxn>
                <a:cxn ang="0">
                  <a:pos x="1926" y="1133"/>
                </a:cxn>
                <a:cxn ang="0">
                  <a:pos x="5106" y="779"/>
                </a:cxn>
                <a:cxn ang="0">
                  <a:pos x="4216" y="853"/>
                </a:cxn>
                <a:cxn ang="0">
                  <a:pos x="4170" y="936"/>
                </a:cxn>
                <a:cxn ang="0">
                  <a:pos x="4110" y="1007"/>
                </a:cxn>
                <a:cxn ang="0">
                  <a:pos x="4035" y="1064"/>
                </a:cxn>
                <a:cxn ang="0">
                  <a:pos x="3950" y="1106"/>
                </a:cxn>
                <a:cxn ang="0">
                  <a:pos x="3856" y="1128"/>
                </a:cxn>
                <a:cxn ang="0">
                  <a:pos x="3756" y="1130"/>
                </a:cxn>
                <a:cxn ang="0">
                  <a:pos x="3661" y="1111"/>
                </a:cxn>
                <a:cxn ang="0">
                  <a:pos x="3574" y="1074"/>
                </a:cxn>
                <a:cxn ang="0">
                  <a:pos x="3497" y="1020"/>
                </a:cxn>
                <a:cxn ang="0">
                  <a:pos x="3433" y="951"/>
                </a:cxn>
                <a:cxn ang="0">
                  <a:pos x="3385" y="870"/>
                </a:cxn>
                <a:cxn ang="0">
                  <a:pos x="3353" y="779"/>
                </a:cxn>
              </a:cxnLst>
              <a:rect l="0" t="0" r="r" b="b"/>
              <a:pathLst>
                <a:path w="5667" h="4534">
                  <a:moveTo>
                    <a:pt x="113" y="679"/>
                  </a:moveTo>
                  <a:lnTo>
                    <a:pt x="0" y="679"/>
                  </a:lnTo>
                  <a:lnTo>
                    <a:pt x="0" y="339"/>
                  </a:lnTo>
                  <a:lnTo>
                    <a:pt x="453" y="339"/>
                  </a:lnTo>
                  <a:lnTo>
                    <a:pt x="453" y="0"/>
                  </a:lnTo>
                  <a:lnTo>
                    <a:pt x="1360" y="0"/>
                  </a:lnTo>
                  <a:lnTo>
                    <a:pt x="1360" y="339"/>
                  </a:lnTo>
                  <a:lnTo>
                    <a:pt x="1813" y="339"/>
                  </a:lnTo>
                  <a:lnTo>
                    <a:pt x="1813" y="679"/>
                  </a:lnTo>
                  <a:lnTo>
                    <a:pt x="1360" y="679"/>
                  </a:lnTo>
                  <a:lnTo>
                    <a:pt x="1360" y="4194"/>
                  </a:lnTo>
                  <a:lnTo>
                    <a:pt x="1813" y="4194"/>
                  </a:lnTo>
                  <a:lnTo>
                    <a:pt x="1813" y="4534"/>
                  </a:lnTo>
                  <a:lnTo>
                    <a:pt x="453" y="4534"/>
                  </a:lnTo>
                  <a:lnTo>
                    <a:pt x="0" y="4534"/>
                  </a:lnTo>
                  <a:lnTo>
                    <a:pt x="0" y="4194"/>
                  </a:lnTo>
                  <a:lnTo>
                    <a:pt x="453" y="4194"/>
                  </a:lnTo>
                  <a:lnTo>
                    <a:pt x="453" y="3994"/>
                  </a:lnTo>
                  <a:lnTo>
                    <a:pt x="453" y="3796"/>
                  </a:lnTo>
                  <a:lnTo>
                    <a:pt x="453" y="3598"/>
                  </a:lnTo>
                  <a:lnTo>
                    <a:pt x="453" y="3400"/>
                  </a:lnTo>
                  <a:lnTo>
                    <a:pt x="453" y="3201"/>
                  </a:lnTo>
                  <a:lnTo>
                    <a:pt x="453" y="3003"/>
                  </a:lnTo>
                  <a:lnTo>
                    <a:pt x="453" y="2805"/>
                  </a:lnTo>
                  <a:lnTo>
                    <a:pt x="453" y="2607"/>
                  </a:lnTo>
                  <a:lnTo>
                    <a:pt x="453" y="2407"/>
                  </a:lnTo>
                  <a:lnTo>
                    <a:pt x="453" y="2209"/>
                  </a:lnTo>
                  <a:lnTo>
                    <a:pt x="453" y="2011"/>
                  </a:lnTo>
                  <a:lnTo>
                    <a:pt x="453" y="1812"/>
                  </a:lnTo>
                  <a:lnTo>
                    <a:pt x="453" y="1614"/>
                  </a:lnTo>
                  <a:lnTo>
                    <a:pt x="453" y="1416"/>
                  </a:lnTo>
                  <a:lnTo>
                    <a:pt x="453" y="1218"/>
                  </a:lnTo>
                  <a:lnTo>
                    <a:pt x="453" y="1018"/>
                  </a:lnTo>
                  <a:lnTo>
                    <a:pt x="452" y="977"/>
                  </a:lnTo>
                  <a:lnTo>
                    <a:pt x="448" y="939"/>
                  </a:lnTo>
                  <a:lnTo>
                    <a:pt x="447" y="921"/>
                  </a:lnTo>
                  <a:lnTo>
                    <a:pt x="444" y="903"/>
                  </a:lnTo>
                  <a:lnTo>
                    <a:pt x="441" y="886"/>
                  </a:lnTo>
                  <a:lnTo>
                    <a:pt x="437" y="870"/>
                  </a:lnTo>
                  <a:lnTo>
                    <a:pt x="433" y="854"/>
                  </a:lnTo>
                  <a:lnTo>
                    <a:pt x="427" y="839"/>
                  </a:lnTo>
                  <a:lnTo>
                    <a:pt x="422" y="825"/>
                  </a:lnTo>
                  <a:lnTo>
                    <a:pt x="415" y="811"/>
                  </a:lnTo>
                  <a:lnTo>
                    <a:pt x="408" y="798"/>
                  </a:lnTo>
                  <a:lnTo>
                    <a:pt x="400" y="786"/>
                  </a:lnTo>
                  <a:lnTo>
                    <a:pt x="391" y="774"/>
                  </a:lnTo>
                  <a:lnTo>
                    <a:pt x="382" y="763"/>
                  </a:lnTo>
                  <a:lnTo>
                    <a:pt x="372" y="753"/>
                  </a:lnTo>
                  <a:lnTo>
                    <a:pt x="361" y="743"/>
                  </a:lnTo>
                  <a:lnTo>
                    <a:pt x="350" y="734"/>
                  </a:lnTo>
                  <a:lnTo>
                    <a:pt x="338" y="726"/>
                  </a:lnTo>
                  <a:lnTo>
                    <a:pt x="324" y="719"/>
                  </a:lnTo>
                  <a:lnTo>
                    <a:pt x="310" y="712"/>
                  </a:lnTo>
                  <a:lnTo>
                    <a:pt x="294" y="705"/>
                  </a:lnTo>
                  <a:lnTo>
                    <a:pt x="278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3" y="687"/>
                  </a:lnTo>
                  <a:lnTo>
                    <a:pt x="203" y="684"/>
                  </a:lnTo>
                  <a:lnTo>
                    <a:pt x="182" y="682"/>
                  </a:lnTo>
                  <a:lnTo>
                    <a:pt x="161" y="680"/>
                  </a:lnTo>
                  <a:lnTo>
                    <a:pt x="137" y="679"/>
                  </a:lnTo>
                  <a:lnTo>
                    <a:pt x="113" y="679"/>
                  </a:lnTo>
                  <a:close/>
                  <a:moveTo>
                    <a:pt x="3190" y="339"/>
                  </a:moveTo>
                  <a:lnTo>
                    <a:pt x="3190" y="0"/>
                  </a:lnTo>
                  <a:lnTo>
                    <a:pt x="4305" y="0"/>
                  </a:lnTo>
                  <a:lnTo>
                    <a:pt x="4305" y="339"/>
                  </a:lnTo>
                  <a:lnTo>
                    <a:pt x="5667" y="339"/>
                  </a:lnTo>
                  <a:lnTo>
                    <a:pt x="5667" y="679"/>
                  </a:lnTo>
                  <a:lnTo>
                    <a:pt x="1926" y="679"/>
                  </a:lnTo>
                  <a:lnTo>
                    <a:pt x="1926" y="339"/>
                  </a:lnTo>
                  <a:lnTo>
                    <a:pt x="3190" y="339"/>
                  </a:lnTo>
                  <a:close/>
                  <a:moveTo>
                    <a:pt x="3688" y="3286"/>
                  </a:moveTo>
                  <a:lnTo>
                    <a:pt x="2940" y="4534"/>
                  </a:lnTo>
                  <a:lnTo>
                    <a:pt x="1926" y="4534"/>
                  </a:lnTo>
                  <a:lnTo>
                    <a:pt x="2650" y="3286"/>
                  </a:lnTo>
                  <a:lnTo>
                    <a:pt x="1926" y="3286"/>
                  </a:lnTo>
                  <a:lnTo>
                    <a:pt x="1926" y="1586"/>
                  </a:lnTo>
                  <a:lnTo>
                    <a:pt x="5327" y="1586"/>
                  </a:lnTo>
                  <a:lnTo>
                    <a:pt x="5327" y="1586"/>
                  </a:lnTo>
                  <a:lnTo>
                    <a:pt x="5327" y="1586"/>
                  </a:lnTo>
                  <a:lnTo>
                    <a:pt x="5345" y="1586"/>
                  </a:lnTo>
                  <a:lnTo>
                    <a:pt x="5361" y="1587"/>
                  </a:lnTo>
                  <a:lnTo>
                    <a:pt x="5378" y="1589"/>
                  </a:lnTo>
                  <a:lnTo>
                    <a:pt x="5395" y="1593"/>
                  </a:lnTo>
                  <a:lnTo>
                    <a:pt x="5412" y="1596"/>
                  </a:lnTo>
                  <a:lnTo>
                    <a:pt x="5429" y="1602"/>
                  </a:lnTo>
                  <a:lnTo>
                    <a:pt x="5444" y="1606"/>
                  </a:lnTo>
                  <a:lnTo>
                    <a:pt x="5459" y="1613"/>
                  </a:lnTo>
                  <a:lnTo>
                    <a:pt x="5474" y="1619"/>
                  </a:lnTo>
                  <a:lnTo>
                    <a:pt x="5489" y="1627"/>
                  </a:lnTo>
                  <a:lnTo>
                    <a:pt x="5504" y="1635"/>
                  </a:lnTo>
                  <a:lnTo>
                    <a:pt x="5517" y="1644"/>
                  </a:lnTo>
                  <a:lnTo>
                    <a:pt x="5530" y="1653"/>
                  </a:lnTo>
                  <a:lnTo>
                    <a:pt x="5543" y="1663"/>
                  </a:lnTo>
                  <a:lnTo>
                    <a:pt x="5555" y="1674"/>
                  </a:lnTo>
                  <a:lnTo>
                    <a:pt x="5567" y="1686"/>
                  </a:lnTo>
                  <a:lnTo>
                    <a:pt x="5579" y="1697"/>
                  </a:lnTo>
                  <a:lnTo>
                    <a:pt x="5590" y="1709"/>
                  </a:lnTo>
                  <a:lnTo>
                    <a:pt x="5600" y="1722"/>
                  </a:lnTo>
                  <a:lnTo>
                    <a:pt x="5609" y="1736"/>
                  </a:lnTo>
                  <a:lnTo>
                    <a:pt x="5618" y="1749"/>
                  </a:lnTo>
                  <a:lnTo>
                    <a:pt x="5626" y="1764"/>
                  </a:lnTo>
                  <a:lnTo>
                    <a:pt x="5633" y="1778"/>
                  </a:lnTo>
                  <a:lnTo>
                    <a:pt x="5640" y="1793"/>
                  </a:lnTo>
                  <a:lnTo>
                    <a:pt x="5647" y="1809"/>
                  </a:lnTo>
                  <a:lnTo>
                    <a:pt x="5651" y="1824"/>
                  </a:lnTo>
                  <a:lnTo>
                    <a:pt x="5656" y="1841"/>
                  </a:lnTo>
                  <a:lnTo>
                    <a:pt x="5660" y="1858"/>
                  </a:lnTo>
                  <a:lnTo>
                    <a:pt x="5663" y="1874"/>
                  </a:lnTo>
                  <a:lnTo>
                    <a:pt x="5665" y="1891"/>
                  </a:lnTo>
                  <a:lnTo>
                    <a:pt x="5667" y="1908"/>
                  </a:lnTo>
                  <a:lnTo>
                    <a:pt x="5667" y="1926"/>
                  </a:lnTo>
                  <a:lnTo>
                    <a:pt x="5667" y="3286"/>
                  </a:lnTo>
                  <a:lnTo>
                    <a:pt x="4873" y="3286"/>
                  </a:lnTo>
                  <a:lnTo>
                    <a:pt x="4873" y="3371"/>
                  </a:lnTo>
                  <a:lnTo>
                    <a:pt x="4873" y="3456"/>
                  </a:lnTo>
                  <a:lnTo>
                    <a:pt x="4873" y="3541"/>
                  </a:lnTo>
                  <a:lnTo>
                    <a:pt x="4873" y="3626"/>
                  </a:lnTo>
                  <a:lnTo>
                    <a:pt x="4873" y="3711"/>
                  </a:lnTo>
                  <a:lnTo>
                    <a:pt x="4873" y="3796"/>
                  </a:lnTo>
                  <a:lnTo>
                    <a:pt x="4873" y="3881"/>
                  </a:lnTo>
                  <a:lnTo>
                    <a:pt x="4873" y="3966"/>
                  </a:lnTo>
                  <a:lnTo>
                    <a:pt x="4874" y="3991"/>
                  </a:lnTo>
                  <a:lnTo>
                    <a:pt x="4877" y="4015"/>
                  </a:lnTo>
                  <a:lnTo>
                    <a:pt x="4880" y="4037"/>
                  </a:lnTo>
                  <a:lnTo>
                    <a:pt x="4886" y="4058"/>
                  </a:lnTo>
                  <a:lnTo>
                    <a:pt x="4892" y="4078"/>
                  </a:lnTo>
                  <a:lnTo>
                    <a:pt x="4901" y="4097"/>
                  </a:lnTo>
                  <a:lnTo>
                    <a:pt x="4907" y="4106"/>
                  </a:lnTo>
                  <a:lnTo>
                    <a:pt x="4913" y="4114"/>
                  </a:lnTo>
                  <a:lnTo>
                    <a:pt x="4918" y="4123"/>
                  </a:lnTo>
                  <a:lnTo>
                    <a:pt x="4925" y="4130"/>
                  </a:lnTo>
                  <a:lnTo>
                    <a:pt x="4932" y="4138"/>
                  </a:lnTo>
                  <a:lnTo>
                    <a:pt x="4939" y="4144"/>
                  </a:lnTo>
                  <a:lnTo>
                    <a:pt x="4947" y="4151"/>
                  </a:lnTo>
                  <a:lnTo>
                    <a:pt x="4956" y="4157"/>
                  </a:lnTo>
                  <a:lnTo>
                    <a:pt x="4965" y="4162"/>
                  </a:lnTo>
                  <a:lnTo>
                    <a:pt x="4974" y="4168"/>
                  </a:lnTo>
                  <a:lnTo>
                    <a:pt x="4984" y="4172"/>
                  </a:lnTo>
                  <a:lnTo>
                    <a:pt x="4995" y="4177"/>
                  </a:lnTo>
                  <a:lnTo>
                    <a:pt x="5007" y="4180"/>
                  </a:lnTo>
                  <a:lnTo>
                    <a:pt x="5018" y="4184"/>
                  </a:lnTo>
                  <a:lnTo>
                    <a:pt x="5030" y="4187"/>
                  </a:lnTo>
                  <a:lnTo>
                    <a:pt x="5044" y="4189"/>
                  </a:lnTo>
                  <a:lnTo>
                    <a:pt x="5057" y="4191"/>
                  </a:lnTo>
                  <a:lnTo>
                    <a:pt x="5070" y="4193"/>
                  </a:lnTo>
                  <a:lnTo>
                    <a:pt x="5085" y="4193"/>
                  </a:lnTo>
                  <a:lnTo>
                    <a:pt x="5101" y="4194"/>
                  </a:lnTo>
                  <a:lnTo>
                    <a:pt x="5667" y="4194"/>
                  </a:lnTo>
                  <a:lnTo>
                    <a:pt x="5667" y="4534"/>
                  </a:lnTo>
                  <a:lnTo>
                    <a:pt x="4308" y="4534"/>
                  </a:lnTo>
                  <a:lnTo>
                    <a:pt x="4307" y="4532"/>
                  </a:lnTo>
                  <a:lnTo>
                    <a:pt x="4307" y="4534"/>
                  </a:lnTo>
                  <a:lnTo>
                    <a:pt x="4289" y="4533"/>
                  </a:lnTo>
                  <a:lnTo>
                    <a:pt x="4272" y="4532"/>
                  </a:lnTo>
                  <a:lnTo>
                    <a:pt x="4255" y="4529"/>
                  </a:lnTo>
                  <a:lnTo>
                    <a:pt x="4239" y="4526"/>
                  </a:lnTo>
                  <a:lnTo>
                    <a:pt x="4223" y="4523"/>
                  </a:lnTo>
                  <a:lnTo>
                    <a:pt x="4206" y="4518"/>
                  </a:lnTo>
                  <a:lnTo>
                    <a:pt x="4191" y="4513"/>
                  </a:lnTo>
                  <a:lnTo>
                    <a:pt x="4176" y="4507"/>
                  </a:lnTo>
                  <a:lnTo>
                    <a:pt x="4160" y="4500"/>
                  </a:lnTo>
                  <a:lnTo>
                    <a:pt x="4146" y="4494"/>
                  </a:lnTo>
                  <a:lnTo>
                    <a:pt x="4132" y="4485"/>
                  </a:lnTo>
                  <a:lnTo>
                    <a:pt x="4118" y="4477"/>
                  </a:lnTo>
                  <a:lnTo>
                    <a:pt x="4105" y="4467"/>
                  </a:lnTo>
                  <a:lnTo>
                    <a:pt x="4092" y="4457"/>
                  </a:lnTo>
                  <a:lnTo>
                    <a:pt x="4080" y="4447"/>
                  </a:lnTo>
                  <a:lnTo>
                    <a:pt x="4069" y="4435"/>
                  </a:lnTo>
                  <a:lnTo>
                    <a:pt x="4057" y="4424"/>
                  </a:lnTo>
                  <a:lnTo>
                    <a:pt x="4046" y="4412"/>
                  </a:lnTo>
                  <a:lnTo>
                    <a:pt x="4036" y="4400"/>
                  </a:lnTo>
                  <a:lnTo>
                    <a:pt x="4026" y="4386"/>
                  </a:lnTo>
                  <a:lnTo>
                    <a:pt x="4018" y="4373"/>
                  </a:lnTo>
                  <a:lnTo>
                    <a:pt x="4009" y="4358"/>
                  </a:lnTo>
                  <a:lnTo>
                    <a:pt x="4001" y="4344"/>
                  </a:lnTo>
                  <a:lnTo>
                    <a:pt x="3995" y="4329"/>
                  </a:lnTo>
                  <a:lnTo>
                    <a:pt x="3989" y="4313"/>
                  </a:lnTo>
                  <a:lnTo>
                    <a:pt x="3983" y="4299"/>
                  </a:lnTo>
                  <a:lnTo>
                    <a:pt x="3979" y="4282"/>
                  </a:lnTo>
                  <a:lnTo>
                    <a:pt x="3975" y="4266"/>
                  </a:lnTo>
                  <a:lnTo>
                    <a:pt x="3971" y="4250"/>
                  </a:lnTo>
                  <a:lnTo>
                    <a:pt x="3969" y="4233"/>
                  </a:lnTo>
                  <a:lnTo>
                    <a:pt x="3968" y="4216"/>
                  </a:lnTo>
                  <a:lnTo>
                    <a:pt x="3967" y="4198"/>
                  </a:lnTo>
                  <a:lnTo>
                    <a:pt x="3967" y="4198"/>
                  </a:lnTo>
                  <a:lnTo>
                    <a:pt x="3967" y="3286"/>
                  </a:lnTo>
                  <a:lnTo>
                    <a:pt x="3688" y="3286"/>
                  </a:lnTo>
                  <a:close/>
                  <a:moveTo>
                    <a:pt x="2833" y="1926"/>
                  </a:moveTo>
                  <a:lnTo>
                    <a:pt x="2833" y="2266"/>
                  </a:lnTo>
                  <a:lnTo>
                    <a:pt x="4420" y="2266"/>
                  </a:lnTo>
                  <a:lnTo>
                    <a:pt x="4420" y="2607"/>
                  </a:lnTo>
                  <a:lnTo>
                    <a:pt x="2833" y="2607"/>
                  </a:lnTo>
                  <a:lnTo>
                    <a:pt x="2833" y="2946"/>
                  </a:lnTo>
                  <a:lnTo>
                    <a:pt x="4760" y="2946"/>
                  </a:lnTo>
                  <a:lnTo>
                    <a:pt x="4760" y="2266"/>
                  </a:lnTo>
                  <a:lnTo>
                    <a:pt x="4759" y="2248"/>
                  </a:lnTo>
                  <a:lnTo>
                    <a:pt x="4758" y="2232"/>
                  </a:lnTo>
                  <a:lnTo>
                    <a:pt x="4756" y="2214"/>
                  </a:lnTo>
                  <a:lnTo>
                    <a:pt x="4754" y="2197"/>
                  </a:lnTo>
                  <a:lnTo>
                    <a:pt x="4749" y="2181"/>
                  </a:lnTo>
                  <a:lnTo>
                    <a:pt x="4745" y="2165"/>
                  </a:lnTo>
                  <a:lnTo>
                    <a:pt x="4739" y="2149"/>
                  </a:lnTo>
                  <a:lnTo>
                    <a:pt x="4733" y="2133"/>
                  </a:lnTo>
                  <a:lnTo>
                    <a:pt x="4727" y="2119"/>
                  </a:lnTo>
                  <a:lnTo>
                    <a:pt x="4719" y="2104"/>
                  </a:lnTo>
                  <a:lnTo>
                    <a:pt x="4711" y="2090"/>
                  </a:lnTo>
                  <a:lnTo>
                    <a:pt x="4702" y="2076"/>
                  </a:lnTo>
                  <a:lnTo>
                    <a:pt x="4693" y="2063"/>
                  </a:lnTo>
                  <a:lnTo>
                    <a:pt x="4682" y="2049"/>
                  </a:lnTo>
                  <a:lnTo>
                    <a:pt x="4672" y="2037"/>
                  </a:lnTo>
                  <a:lnTo>
                    <a:pt x="4661" y="2026"/>
                  </a:lnTo>
                  <a:lnTo>
                    <a:pt x="4648" y="2015"/>
                  </a:lnTo>
                  <a:lnTo>
                    <a:pt x="4636" y="2003"/>
                  </a:lnTo>
                  <a:lnTo>
                    <a:pt x="4624" y="1993"/>
                  </a:lnTo>
                  <a:lnTo>
                    <a:pt x="4610" y="1984"/>
                  </a:lnTo>
                  <a:lnTo>
                    <a:pt x="4597" y="1975"/>
                  </a:lnTo>
                  <a:lnTo>
                    <a:pt x="4582" y="1966"/>
                  </a:lnTo>
                  <a:lnTo>
                    <a:pt x="4568" y="1960"/>
                  </a:lnTo>
                  <a:lnTo>
                    <a:pt x="4552" y="1953"/>
                  </a:lnTo>
                  <a:lnTo>
                    <a:pt x="4538" y="1946"/>
                  </a:lnTo>
                  <a:lnTo>
                    <a:pt x="4521" y="1941"/>
                  </a:lnTo>
                  <a:lnTo>
                    <a:pt x="4505" y="1936"/>
                  </a:lnTo>
                  <a:lnTo>
                    <a:pt x="4488" y="1933"/>
                  </a:lnTo>
                  <a:lnTo>
                    <a:pt x="4472" y="1929"/>
                  </a:lnTo>
                  <a:lnTo>
                    <a:pt x="4455" y="1927"/>
                  </a:lnTo>
                  <a:lnTo>
                    <a:pt x="4438" y="1926"/>
                  </a:lnTo>
                  <a:lnTo>
                    <a:pt x="4420" y="1926"/>
                  </a:lnTo>
                  <a:lnTo>
                    <a:pt x="4420" y="1926"/>
                  </a:lnTo>
                  <a:lnTo>
                    <a:pt x="4420" y="1926"/>
                  </a:lnTo>
                  <a:lnTo>
                    <a:pt x="2833" y="1926"/>
                  </a:lnTo>
                  <a:close/>
                  <a:moveTo>
                    <a:pt x="2504" y="779"/>
                  </a:moveTo>
                  <a:lnTo>
                    <a:pt x="2632" y="1133"/>
                  </a:lnTo>
                  <a:lnTo>
                    <a:pt x="1926" y="1133"/>
                  </a:lnTo>
                  <a:lnTo>
                    <a:pt x="1926" y="1473"/>
                  </a:lnTo>
                  <a:lnTo>
                    <a:pt x="5667" y="1473"/>
                  </a:lnTo>
                  <a:lnTo>
                    <a:pt x="5667" y="1133"/>
                  </a:lnTo>
                  <a:lnTo>
                    <a:pt x="4920" y="1133"/>
                  </a:lnTo>
                  <a:lnTo>
                    <a:pt x="5106" y="779"/>
                  </a:lnTo>
                  <a:lnTo>
                    <a:pt x="4239" y="779"/>
                  </a:lnTo>
                  <a:lnTo>
                    <a:pt x="4234" y="798"/>
                  </a:lnTo>
                  <a:lnTo>
                    <a:pt x="4229" y="817"/>
                  </a:lnTo>
                  <a:lnTo>
                    <a:pt x="4223" y="835"/>
                  </a:lnTo>
                  <a:lnTo>
                    <a:pt x="4216" y="853"/>
                  </a:lnTo>
                  <a:lnTo>
                    <a:pt x="4208" y="870"/>
                  </a:lnTo>
                  <a:lnTo>
                    <a:pt x="4199" y="888"/>
                  </a:lnTo>
                  <a:lnTo>
                    <a:pt x="4191" y="903"/>
                  </a:lnTo>
                  <a:lnTo>
                    <a:pt x="4180" y="920"/>
                  </a:lnTo>
                  <a:lnTo>
                    <a:pt x="4170" y="936"/>
                  </a:lnTo>
                  <a:lnTo>
                    <a:pt x="4159" y="951"/>
                  </a:lnTo>
                  <a:lnTo>
                    <a:pt x="4148" y="966"/>
                  </a:lnTo>
                  <a:lnTo>
                    <a:pt x="4136" y="980"/>
                  </a:lnTo>
                  <a:lnTo>
                    <a:pt x="4123" y="994"/>
                  </a:lnTo>
                  <a:lnTo>
                    <a:pt x="4110" y="1007"/>
                  </a:lnTo>
                  <a:lnTo>
                    <a:pt x="4095" y="1020"/>
                  </a:lnTo>
                  <a:lnTo>
                    <a:pt x="4081" y="1032"/>
                  </a:lnTo>
                  <a:lnTo>
                    <a:pt x="4066" y="1043"/>
                  </a:lnTo>
                  <a:lnTo>
                    <a:pt x="4051" y="1054"/>
                  </a:lnTo>
                  <a:lnTo>
                    <a:pt x="4035" y="1064"/>
                  </a:lnTo>
                  <a:lnTo>
                    <a:pt x="4019" y="1074"/>
                  </a:lnTo>
                  <a:lnTo>
                    <a:pt x="4002" y="1083"/>
                  </a:lnTo>
                  <a:lnTo>
                    <a:pt x="3986" y="1091"/>
                  </a:lnTo>
                  <a:lnTo>
                    <a:pt x="3968" y="1099"/>
                  </a:lnTo>
                  <a:lnTo>
                    <a:pt x="3950" y="1106"/>
                  </a:lnTo>
                  <a:lnTo>
                    <a:pt x="3932" y="1111"/>
                  </a:lnTo>
                  <a:lnTo>
                    <a:pt x="3913" y="1117"/>
                  </a:lnTo>
                  <a:lnTo>
                    <a:pt x="3895" y="1121"/>
                  </a:lnTo>
                  <a:lnTo>
                    <a:pt x="3875" y="1126"/>
                  </a:lnTo>
                  <a:lnTo>
                    <a:pt x="3856" y="1128"/>
                  </a:lnTo>
                  <a:lnTo>
                    <a:pt x="3836" y="1130"/>
                  </a:lnTo>
                  <a:lnTo>
                    <a:pt x="3817" y="1132"/>
                  </a:lnTo>
                  <a:lnTo>
                    <a:pt x="3797" y="1133"/>
                  </a:lnTo>
                  <a:lnTo>
                    <a:pt x="3776" y="1132"/>
                  </a:lnTo>
                  <a:lnTo>
                    <a:pt x="3756" y="1130"/>
                  </a:lnTo>
                  <a:lnTo>
                    <a:pt x="3736" y="1128"/>
                  </a:lnTo>
                  <a:lnTo>
                    <a:pt x="3717" y="1126"/>
                  </a:lnTo>
                  <a:lnTo>
                    <a:pt x="3698" y="1121"/>
                  </a:lnTo>
                  <a:lnTo>
                    <a:pt x="3679" y="1117"/>
                  </a:lnTo>
                  <a:lnTo>
                    <a:pt x="3661" y="1111"/>
                  </a:lnTo>
                  <a:lnTo>
                    <a:pt x="3642" y="1106"/>
                  </a:lnTo>
                  <a:lnTo>
                    <a:pt x="3624" y="1099"/>
                  </a:lnTo>
                  <a:lnTo>
                    <a:pt x="3607" y="1091"/>
                  </a:lnTo>
                  <a:lnTo>
                    <a:pt x="3589" y="1083"/>
                  </a:lnTo>
                  <a:lnTo>
                    <a:pt x="3574" y="1074"/>
                  </a:lnTo>
                  <a:lnTo>
                    <a:pt x="3557" y="1064"/>
                  </a:lnTo>
                  <a:lnTo>
                    <a:pt x="3541" y="1054"/>
                  </a:lnTo>
                  <a:lnTo>
                    <a:pt x="3526" y="1043"/>
                  </a:lnTo>
                  <a:lnTo>
                    <a:pt x="3511" y="1032"/>
                  </a:lnTo>
                  <a:lnTo>
                    <a:pt x="3497" y="1020"/>
                  </a:lnTo>
                  <a:lnTo>
                    <a:pt x="3483" y="1007"/>
                  </a:lnTo>
                  <a:lnTo>
                    <a:pt x="3470" y="994"/>
                  </a:lnTo>
                  <a:lnTo>
                    <a:pt x="3456" y="980"/>
                  </a:lnTo>
                  <a:lnTo>
                    <a:pt x="3445" y="966"/>
                  </a:lnTo>
                  <a:lnTo>
                    <a:pt x="3433" y="951"/>
                  </a:lnTo>
                  <a:lnTo>
                    <a:pt x="3422" y="936"/>
                  </a:lnTo>
                  <a:lnTo>
                    <a:pt x="3411" y="920"/>
                  </a:lnTo>
                  <a:lnTo>
                    <a:pt x="3401" y="903"/>
                  </a:lnTo>
                  <a:lnTo>
                    <a:pt x="3392" y="888"/>
                  </a:lnTo>
                  <a:lnTo>
                    <a:pt x="3385" y="870"/>
                  </a:lnTo>
                  <a:lnTo>
                    <a:pt x="3377" y="853"/>
                  </a:lnTo>
                  <a:lnTo>
                    <a:pt x="3370" y="835"/>
                  </a:lnTo>
                  <a:lnTo>
                    <a:pt x="3363" y="817"/>
                  </a:lnTo>
                  <a:lnTo>
                    <a:pt x="3358" y="798"/>
                  </a:lnTo>
                  <a:lnTo>
                    <a:pt x="3353" y="779"/>
                  </a:lnTo>
                  <a:lnTo>
                    <a:pt x="2504" y="7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3" name="Freeform 27"/>
            <p:cNvSpPr>
              <a:spLocks noEditPoints="1"/>
            </p:cNvSpPr>
            <p:nvPr/>
          </p:nvSpPr>
          <p:spPr bwMode="auto">
            <a:xfrm>
              <a:off x="1728788" y="2403475"/>
              <a:ext cx="1798638" cy="1439863"/>
            </a:xfrm>
            <a:custGeom>
              <a:avLst/>
              <a:gdLst/>
              <a:ahLst/>
              <a:cxnLst>
                <a:cxn ang="0">
                  <a:pos x="2957" y="2607"/>
                </a:cxn>
                <a:cxn ang="0">
                  <a:pos x="1069" y="2607"/>
                </a:cxn>
                <a:cxn ang="0">
                  <a:pos x="1134" y="339"/>
                </a:cxn>
                <a:cxn ang="0">
                  <a:pos x="3173" y="339"/>
                </a:cxn>
                <a:cxn ang="0">
                  <a:pos x="293" y="779"/>
                </a:cxn>
                <a:cxn ang="0">
                  <a:pos x="3173" y="1473"/>
                </a:cxn>
                <a:cxn ang="0">
                  <a:pos x="2029" y="779"/>
                </a:cxn>
                <a:cxn ang="0">
                  <a:pos x="2006" y="853"/>
                </a:cxn>
                <a:cxn ang="0">
                  <a:pos x="1971" y="920"/>
                </a:cxn>
                <a:cxn ang="0">
                  <a:pos x="1926" y="980"/>
                </a:cxn>
                <a:cxn ang="0">
                  <a:pos x="1872" y="1032"/>
                </a:cxn>
                <a:cxn ang="0">
                  <a:pos x="1809" y="1074"/>
                </a:cxn>
                <a:cxn ang="0">
                  <a:pos x="1741" y="1106"/>
                </a:cxn>
                <a:cxn ang="0">
                  <a:pos x="1666" y="1126"/>
                </a:cxn>
                <a:cxn ang="0">
                  <a:pos x="1586" y="1133"/>
                </a:cxn>
                <a:cxn ang="0">
                  <a:pos x="1508" y="1126"/>
                </a:cxn>
                <a:cxn ang="0">
                  <a:pos x="1433" y="1106"/>
                </a:cxn>
                <a:cxn ang="0">
                  <a:pos x="1363" y="1074"/>
                </a:cxn>
                <a:cxn ang="0">
                  <a:pos x="1302" y="1032"/>
                </a:cxn>
                <a:cxn ang="0">
                  <a:pos x="1247" y="980"/>
                </a:cxn>
                <a:cxn ang="0">
                  <a:pos x="1202" y="920"/>
                </a:cxn>
                <a:cxn ang="0">
                  <a:pos x="1168" y="853"/>
                </a:cxn>
                <a:cxn ang="0">
                  <a:pos x="1144" y="779"/>
                </a:cxn>
                <a:cxn ang="0">
                  <a:pos x="2041" y="4194"/>
                </a:cxn>
                <a:cxn ang="0">
                  <a:pos x="2036" y="4245"/>
                </a:cxn>
                <a:cxn ang="0">
                  <a:pos x="2019" y="4310"/>
                </a:cxn>
                <a:cxn ang="0">
                  <a:pos x="1991" y="4369"/>
                </a:cxn>
                <a:cxn ang="0">
                  <a:pos x="1952" y="4422"/>
                </a:cxn>
                <a:cxn ang="0">
                  <a:pos x="1904" y="4466"/>
                </a:cxn>
                <a:cxn ang="0">
                  <a:pos x="1848" y="4500"/>
                </a:cxn>
                <a:cxn ang="0">
                  <a:pos x="1785" y="4523"/>
                </a:cxn>
                <a:cxn ang="0">
                  <a:pos x="1718" y="4533"/>
                </a:cxn>
                <a:cxn ang="0">
                  <a:pos x="990" y="4534"/>
                </a:cxn>
                <a:cxn ang="0">
                  <a:pos x="0" y="2266"/>
                </a:cxn>
                <a:cxn ang="0">
                  <a:pos x="2041" y="1586"/>
                </a:cxn>
                <a:cxn ang="0">
                  <a:pos x="2041" y="2266"/>
                </a:cxn>
                <a:cxn ang="0">
                  <a:pos x="4535" y="1473"/>
                </a:cxn>
                <a:cxn ang="0">
                  <a:pos x="4194" y="4194"/>
                </a:cxn>
                <a:cxn ang="0">
                  <a:pos x="4188" y="4260"/>
                </a:cxn>
                <a:cxn ang="0">
                  <a:pos x="4169" y="4321"/>
                </a:cxn>
                <a:cxn ang="0">
                  <a:pos x="4139" y="4378"/>
                </a:cxn>
                <a:cxn ang="0">
                  <a:pos x="4100" y="4428"/>
                </a:cxn>
                <a:cxn ang="0">
                  <a:pos x="4053" y="4469"/>
                </a:cxn>
                <a:cxn ang="0">
                  <a:pos x="3998" y="4501"/>
                </a:cxn>
                <a:cxn ang="0">
                  <a:pos x="3937" y="4523"/>
                </a:cxn>
                <a:cxn ang="0">
                  <a:pos x="3872" y="4533"/>
                </a:cxn>
                <a:cxn ang="0">
                  <a:pos x="3854" y="4534"/>
                </a:cxn>
                <a:cxn ang="0">
                  <a:pos x="5667" y="339"/>
                </a:cxn>
                <a:cxn ang="0">
                  <a:pos x="5667" y="1473"/>
                </a:cxn>
                <a:cxn ang="0">
                  <a:pos x="5441" y="1940"/>
                </a:cxn>
                <a:cxn ang="0">
                  <a:pos x="5441" y="2564"/>
                </a:cxn>
                <a:cxn ang="0">
                  <a:pos x="5441" y="3187"/>
                </a:cxn>
                <a:cxn ang="0">
                  <a:pos x="5441" y="3811"/>
                </a:cxn>
                <a:cxn ang="0">
                  <a:pos x="5448" y="4047"/>
                </a:cxn>
                <a:cxn ang="0">
                  <a:pos x="5466" y="4101"/>
                </a:cxn>
                <a:cxn ang="0">
                  <a:pos x="5487" y="4133"/>
                </a:cxn>
                <a:cxn ang="0">
                  <a:pos x="5517" y="4159"/>
                </a:cxn>
                <a:cxn ang="0">
                  <a:pos x="5554" y="4177"/>
                </a:cxn>
                <a:cxn ang="0">
                  <a:pos x="5638" y="4193"/>
                </a:cxn>
              </a:cxnLst>
              <a:rect l="0" t="0" r="r" b="b"/>
              <a:pathLst>
                <a:path w="5667" h="4534">
                  <a:moveTo>
                    <a:pt x="3173" y="4534"/>
                  </a:moveTo>
                  <a:lnTo>
                    <a:pt x="2370" y="4534"/>
                  </a:lnTo>
                  <a:lnTo>
                    <a:pt x="2175" y="2607"/>
                  </a:lnTo>
                  <a:lnTo>
                    <a:pt x="2957" y="2607"/>
                  </a:lnTo>
                  <a:lnTo>
                    <a:pt x="3173" y="4534"/>
                  </a:lnTo>
                  <a:close/>
                  <a:moveTo>
                    <a:pt x="0" y="4534"/>
                  </a:moveTo>
                  <a:lnTo>
                    <a:pt x="285" y="2607"/>
                  </a:lnTo>
                  <a:lnTo>
                    <a:pt x="1069" y="2607"/>
                  </a:lnTo>
                  <a:lnTo>
                    <a:pt x="833" y="4534"/>
                  </a:lnTo>
                  <a:lnTo>
                    <a:pt x="0" y="4534"/>
                  </a:lnTo>
                  <a:close/>
                  <a:moveTo>
                    <a:pt x="0" y="339"/>
                  </a:moveTo>
                  <a:lnTo>
                    <a:pt x="1134" y="339"/>
                  </a:lnTo>
                  <a:lnTo>
                    <a:pt x="1134" y="0"/>
                  </a:lnTo>
                  <a:lnTo>
                    <a:pt x="2041" y="0"/>
                  </a:lnTo>
                  <a:lnTo>
                    <a:pt x="2041" y="339"/>
                  </a:lnTo>
                  <a:lnTo>
                    <a:pt x="3173" y="339"/>
                  </a:lnTo>
                  <a:lnTo>
                    <a:pt x="3173" y="679"/>
                  </a:lnTo>
                  <a:lnTo>
                    <a:pt x="0" y="679"/>
                  </a:lnTo>
                  <a:lnTo>
                    <a:pt x="0" y="339"/>
                  </a:lnTo>
                  <a:close/>
                  <a:moveTo>
                    <a:pt x="293" y="779"/>
                  </a:moveTo>
                  <a:lnTo>
                    <a:pt x="422" y="1133"/>
                  </a:lnTo>
                  <a:lnTo>
                    <a:pt x="0" y="1133"/>
                  </a:lnTo>
                  <a:lnTo>
                    <a:pt x="0" y="1473"/>
                  </a:lnTo>
                  <a:lnTo>
                    <a:pt x="3173" y="1473"/>
                  </a:lnTo>
                  <a:lnTo>
                    <a:pt x="3173" y="1133"/>
                  </a:lnTo>
                  <a:lnTo>
                    <a:pt x="2710" y="1133"/>
                  </a:lnTo>
                  <a:lnTo>
                    <a:pt x="2897" y="779"/>
                  </a:lnTo>
                  <a:lnTo>
                    <a:pt x="2029" y="779"/>
                  </a:lnTo>
                  <a:lnTo>
                    <a:pt x="2025" y="798"/>
                  </a:lnTo>
                  <a:lnTo>
                    <a:pt x="2019" y="817"/>
                  </a:lnTo>
                  <a:lnTo>
                    <a:pt x="2013" y="835"/>
                  </a:lnTo>
                  <a:lnTo>
                    <a:pt x="2006" y="853"/>
                  </a:lnTo>
                  <a:lnTo>
                    <a:pt x="1998" y="870"/>
                  </a:lnTo>
                  <a:lnTo>
                    <a:pt x="1990" y="888"/>
                  </a:lnTo>
                  <a:lnTo>
                    <a:pt x="1981" y="903"/>
                  </a:lnTo>
                  <a:lnTo>
                    <a:pt x="1971" y="920"/>
                  </a:lnTo>
                  <a:lnTo>
                    <a:pt x="1961" y="936"/>
                  </a:lnTo>
                  <a:lnTo>
                    <a:pt x="1950" y="951"/>
                  </a:lnTo>
                  <a:lnTo>
                    <a:pt x="1938" y="966"/>
                  </a:lnTo>
                  <a:lnTo>
                    <a:pt x="1926" y="980"/>
                  </a:lnTo>
                  <a:lnTo>
                    <a:pt x="1913" y="994"/>
                  </a:lnTo>
                  <a:lnTo>
                    <a:pt x="1900" y="1007"/>
                  </a:lnTo>
                  <a:lnTo>
                    <a:pt x="1886" y="1020"/>
                  </a:lnTo>
                  <a:lnTo>
                    <a:pt x="1872" y="1032"/>
                  </a:lnTo>
                  <a:lnTo>
                    <a:pt x="1857" y="1043"/>
                  </a:lnTo>
                  <a:lnTo>
                    <a:pt x="1841" y="1054"/>
                  </a:lnTo>
                  <a:lnTo>
                    <a:pt x="1826" y="1064"/>
                  </a:lnTo>
                  <a:lnTo>
                    <a:pt x="1809" y="1074"/>
                  </a:lnTo>
                  <a:lnTo>
                    <a:pt x="1793" y="1083"/>
                  </a:lnTo>
                  <a:lnTo>
                    <a:pt x="1775" y="1091"/>
                  </a:lnTo>
                  <a:lnTo>
                    <a:pt x="1759" y="1099"/>
                  </a:lnTo>
                  <a:lnTo>
                    <a:pt x="1741" y="1106"/>
                  </a:lnTo>
                  <a:lnTo>
                    <a:pt x="1723" y="1111"/>
                  </a:lnTo>
                  <a:lnTo>
                    <a:pt x="1704" y="1117"/>
                  </a:lnTo>
                  <a:lnTo>
                    <a:pt x="1685" y="1121"/>
                  </a:lnTo>
                  <a:lnTo>
                    <a:pt x="1666" y="1126"/>
                  </a:lnTo>
                  <a:lnTo>
                    <a:pt x="1647" y="1128"/>
                  </a:lnTo>
                  <a:lnTo>
                    <a:pt x="1626" y="1130"/>
                  </a:lnTo>
                  <a:lnTo>
                    <a:pt x="1606" y="1132"/>
                  </a:lnTo>
                  <a:lnTo>
                    <a:pt x="1586" y="1133"/>
                  </a:lnTo>
                  <a:lnTo>
                    <a:pt x="1566" y="1132"/>
                  </a:lnTo>
                  <a:lnTo>
                    <a:pt x="1547" y="1130"/>
                  </a:lnTo>
                  <a:lnTo>
                    <a:pt x="1527" y="1128"/>
                  </a:lnTo>
                  <a:lnTo>
                    <a:pt x="1508" y="1126"/>
                  </a:lnTo>
                  <a:lnTo>
                    <a:pt x="1489" y="1121"/>
                  </a:lnTo>
                  <a:lnTo>
                    <a:pt x="1470" y="1117"/>
                  </a:lnTo>
                  <a:lnTo>
                    <a:pt x="1451" y="1111"/>
                  </a:lnTo>
                  <a:lnTo>
                    <a:pt x="1433" y="1106"/>
                  </a:lnTo>
                  <a:lnTo>
                    <a:pt x="1415" y="1099"/>
                  </a:lnTo>
                  <a:lnTo>
                    <a:pt x="1397" y="1091"/>
                  </a:lnTo>
                  <a:lnTo>
                    <a:pt x="1380" y="1083"/>
                  </a:lnTo>
                  <a:lnTo>
                    <a:pt x="1363" y="1074"/>
                  </a:lnTo>
                  <a:lnTo>
                    <a:pt x="1348" y="1064"/>
                  </a:lnTo>
                  <a:lnTo>
                    <a:pt x="1332" y="1054"/>
                  </a:lnTo>
                  <a:lnTo>
                    <a:pt x="1316" y="1043"/>
                  </a:lnTo>
                  <a:lnTo>
                    <a:pt x="1302" y="1032"/>
                  </a:lnTo>
                  <a:lnTo>
                    <a:pt x="1287" y="1020"/>
                  </a:lnTo>
                  <a:lnTo>
                    <a:pt x="1273" y="1007"/>
                  </a:lnTo>
                  <a:lnTo>
                    <a:pt x="1259" y="994"/>
                  </a:lnTo>
                  <a:lnTo>
                    <a:pt x="1247" y="980"/>
                  </a:lnTo>
                  <a:lnTo>
                    <a:pt x="1235" y="966"/>
                  </a:lnTo>
                  <a:lnTo>
                    <a:pt x="1223" y="951"/>
                  </a:lnTo>
                  <a:lnTo>
                    <a:pt x="1212" y="936"/>
                  </a:lnTo>
                  <a:lnTo>
                    <a:pt x="1202" y="920"/>
                  </a:lnTo>
                  <a:lnTo>
                    <a:pt x="1192" y="903"/>
                  </a:lnTo>
                  <a:lnTo>
                    <a:pt x="1183" y="888"/>
                  </a:lnTo>
                  <a:lnTo>
                    <a:pt x="1174" y="870"/>
                  </a:lnTo>
                  <a:lnTo>
                    <a:pt x="1168" y="853"/>
                  </a:lnTo>
                  <a:lnTo>
                    <a:pt x="1160" y="835"/>
                  </a:lnTo>
                  <a:lnTo>
                    <a:pt x="1154" y="817"/>
                  </a:lnTo>
                  <a:lnTo>
                    <a:pt x="1148" y="798"/>
                  </a:lnTo>
                  <a:lnTo>
                    <a:pt x="1144" y="779"/>
                  </a:lnTo>
                  <a:lnTo>
                    <a:pt x="293" y="779"/>
                  </a:lnTo>
                  <a:close/>
                  <a:moveTo>
                    <a:pt x="2041" y="2266"/>
                  </a:moveTo>
                  <a:lnTo>
                    <a:pt x="2041" y="4193"/>
                  </a:lnTo>
                  <a:lnTo>
                    <a:pt x="2041" y="4194"/>
                  </a:lnTo>
                  <a:lnTo>
                    <a:pt x="2041" y="4194"/>
                  </a:lnTo>
                  <a:lnTo>
                    <a:pt x="2040" y="4210"/>
                  </a:lnTo>
                  <a:lnTo>
                    <a:pt x="2038" y="4228"/>
                  </a:lnTo>
                  <a:lnTo>
                    <a:pt x="2036" y="4245"/>
                  </a:lnTo>
                  <a:lnTo>
                    <a:pt x="2034" y="4262"/>
                  </a:lnTo>
                  <a:lnTo>
                    <a:pt x="2029" y="4279"/>
                  </a:lnTo>
                  <a:lnTo>
                    <a:pt x="2025" y="4294"/>
                  </a:lnTo>
                  <a:lnTo>
                    <a:pt x="2019" y="4310"/>
                  </a:lnTo>
                  <a:lnTo>
                    <a:pt x="2014" y="4326"/>
                  </a:lnTo>
                  <a:lnTo>
                    <a:pt x="2007" y="4340"/>
                  </a:lnTo>
                  <a:lnTo>
                    <a:pt x="1999" y="4355"/>
                  </a:lnTo>
                  <a:lnTo>
                    <a:pt x="1991" y="4369"/>
                  </a:lnTo>
                  <a:lnTo>
                    <a:pt x="1982" y="4384"/>
                  </a:lnTo>
                  <a:lnTo>
                    <a:pt x="1972" y="4396"/>
                  </a:lnTo>
                  <a:lnTo>
                    <a:pt x="1962" y="4410"/>
                  </a:lnTo>
                  <a:lnTo>
                    <a:pt x="1952" y="4422"/>
                  </a:lnTo>
                  <a:lnTo>
                    <a:pt x="1941" y="4434"/>
                  </a:lnTo>
                  <a:lnTo>
                    <a:pt x="1929" y="4445"/>
                  </a:lnTo>
                  <a:lnTo>
                    <a:pt x="1916" y="4456"/>
                  </a:lnTo>
                  <a:lnTo>
                    <a:pt x="1904" y="4466"/>
                  </a:lnTo>
                  <a:lnTo>
                    <a:pt x="1891" y="4476"/>
                  </a:lnTo>
                  <a:lnTo>
                    <a:pt x="1877" y="4485"/>
                  </a:lnTo>
                  <a:lnTo>
                    <a:pt x="1863" y="4492"/>
                  </a:lnTo>
                  <a:lnTo>
                    <a:pt x="1848" y="4500"/>
                  </a:lnTo>
                  <a:lnTo>
                    <a:pt x="1832" y="4507"/>
                  </a:lnTo>
                  <a:lnTo>
                    <a:pt x="1817" y="4513"/>
                  </a:lnTo>
                  <a:lnTo>
                    <a:pt x="1801" y="4518"/>
                  </a:lnTo>
                  <a:lnTo>
                    <a:pt x="1785" y="4523"/>
                  </a:lnTo>
                  <a:lnTo>
                    <a:pt x="1769" y="4526"/>
                  </a:lnTo>
                  <a:lnTo>
                    <a:pt x="1752" y="4529"/>
                  </a:lnTo>
                  <a:lnTo>
                    <a:pt x="1735" y="4532"/>
                  </a:lnTo>
                  <a:lnTo>
                    <a:pt x="1718" y="4533"/>
                  </a:lnTo>
                  <a:lnTo>
                    <a:pt x="1700" y="4534"/>
                  </a:lnTo>
                  <a:lnTo>
                    <a:pt x="1700" y="4532"/>
                  </a:lnTo>
                  <a:lnTo>
                    <a:pt x="1698" y="4534"/>
                  </a:lnTo>
                  <a:lnTo>
                    <a:pt x="990" y="4534"/>
                  </a:lnTo>
                  <a:lnTo>
                    <a:pt x="990" y="4194"/>
                  </a:lnTo>
                  <a:lnTo>
                    <a:pt x="1134" y="4194"/>
                  </a:lnTo>
                  <a:lnTo>
                    <a:pt x="1134" y="2266"/>
                  </a:lnTo>
                  <a:lnTo>
                    <a:pt x="0" y="2266"/>
                  </a:lnTo>
                  <a:lnTo>
                    <a:pt x="0" y="1925"/>
                  </a:lnTo>
                  <a:lnTo>
                    <a:pt x="1134" y="1925"/>
                  </a:lnTo>
                  <a:lnTo>
                    <a:pt x="1134" y="1586"/>
                  </a:lnTo>
                  <a:lnTo>
                    <a:pt x="2041" y="1586"/>
                  </a:lnTo>
                  <a:lnTo>
                    <a:pt x="2041" y="1926"/>
                  </a:lnTo>
                  <a:lnTo>
                    <a:pt x="3173" y="1926"/>
                  </a:lnTo>
                  <a:lnTo>
                    <a:pt x="3173" y="2266"/>
                  </a:lnTo>
                  <a:lnTo>
                    <a:pt x="2041" y="2266"/>
                  </a:lnTo>
                  <a:close/>
                  <a:moveTo>
                    <a:pt x="5667" y="4194"/>
                  </a:moveTo>
                  <a:lnTo>
                    <a:pt x="5667" y="4534"/>
                  </a:lnTo>
                  <a:lnTo>
                    <a:pt x="4535" y="4534"/>
                  </a:lnTo>
                  <a:lnTo>
                    <a:pt x="4535" y="1473"/>
                  </a:lnTo>
                  <a:lnTo>
                    <a:pt x="4194" y="1473"/>
                  </a:lnTo>
                  <a:lnTo>
                    <a:pt x="4194" y="4193"/>
                  </a:lnTo>
                  <a:lnTo>
                    <a:pt x="4194" y="4194"/>
                  </a:lnTo>
                  <a:lnTo>
                    <a:pt x="4194" y="4194"/>
                  </a:lnTo>
                  <a:lnTo>
                    <a:pt x="4193" y="4210"/>
                  </a:lnTo>
                  <a:lnTo>
                    <a:pt x="4192" y="4227"/>
                  </a:lnTo>
                  <a:lnTo>
                    <a:pt x="4191" y="4243"/>
                  </a:lnTo>
                  <a:lnTo>
                    <a:pt x="4188" y="4260"/>
                  </a:lnTo>
                  <a:lnTo>
                    <a:pt x="4184" y="4275"/>
                  </a:lnTo>
                  <a:lnTo>
                    <a:pt x="4180" y="4291"/>
                  </a:lnTo>
                  <a:lnTo>
                    <a:pt x="4175" y="4307"/>
                  </a:lnTo>
                  <a:lnTo>
                    <a:pt x="4169" y="4321"/>
                  </a:lnTo>
                  <a:lnTo>
                    <a:pt x="4163" y="4337"/>
                  </a:lnTo>
                  <a:lnTo>
                    <a:pt x="4155" y="4350"/>
                  </a:lnTo>
                  <a:lnTo>
                    <a:pt x="4147" y="4365"/>
                  </a:lnTo>
                  <a:lnTo>
                    <a:pt x="4139" y="4378"/>
                  </a:lnTo>
                  <a:lnTo>
                    <a:pt x="4130" y="4392"/>
                  </a:lnTo>
                  <a:lnTo>
                    <a:pt x="4122" y="4404"/>
                  </a:lnTo>
                  <a:lnTo>
                    <a:pt x="4111" y="4416"/>
                  </a:lnTo>
                  <a:lnTo>
                    <a:pt x="4100" y="4428"/>
                  </a:lnTo>
                  <a:lnTo>
                    <a:pt x="4089" y="4439"/>
                  </a:lnTo>
                  <a:lnTo>
                    <a:pt x="4078" y="4450"/>
                  </a:lnTo>
                  <a:lnTo>
                    <a:pt x="4066" y="4460"/>
                  </a:lnTo>
                  <a:lnTo>
                    <a:pt x="4053" y="4469"/>
                  </a:lnTo>
                  <a:lnTo>
                    <a:pt x="4040" y="4478"/>
                  </a:lnTo>
                  <a:lnTo>
                    <a:pt x="4026" y="4487"/>
                  </a:lnTo>
                  <a:lnTo>
                    <a:pt x="4012" y="4495"/>
                  </a:lnTo>
                  <a:lnTo>
                    <a:pt x="3998" y="4501"/>
                  </a:lnTo>
                  <a:lnTo>
                    <a:pt x="3984" y="4508"/>
                  </a:lnTo>
                  <a:lnTo>
                    <a:pt x="3968" y="4514"/>
                  </a:lnTo>
                  <a:lnTo>
                    <a:pt x="3953" y="4518"/>
                  </a:lnTo>
                  <a:lnTo>
                    <a:pt x="3937" y="4523"/>
                  </a:lnTo>
                  <a:lnTo>
                    <a:pt x="3921" y="4527"/>
                  </a:lnTo>
                  <a:lnTo>
                    <a:pt x="3905" y="4529"/>
                  </a:lnTo>
                  <a:lnTo>
                    <a:pt x="3889" y="4532"/>
                  </a:lnTo>
                  <a:lnTo>
                    <a:pt x="3872" y="4533"/>
                  </a:lnTo>
                  <a:lnTo>
                    <a:pt x="3872" y="4534"/>
                  </a:lnTo>
                  <a:lnTo>
                    <a:pt x="3856" y="4534"/>
                  </a:lnTo>
                  <a:lnTo>
                    <a:pt x="3854" y="4534"/>
                  </a:lnTo>
                  <a:lnTo>
                    <a:pt x="3854" y="4534"/>
                  </a:lnTo>
                  <a:lnTo>
                    <a:pt x="3288" y="4534"/>
                  </a:lnTo>
                  <a:lnTo>
                    <a:pt x="3288" y="0"/>
                  </a:lnTo>
                  <a:lnTo>
                    <a:pt x="5667" y="0"/>
                  </a:lnTo>
                  <a:lnTo>
                    <a:pt x="5667" y="339"/>
                  </a:lnTo>
                  <a:lnTo>
                    <a:pt x="4194" y="339"/>
                  </a:lnTo>
                  <a:lnTo>
                    <a:pt x="4194" y="1133"/>
                  </a:lnTo>
                  <a:lnTo>
                    <a:pt x="5667" y="1133"/>
                  </a:lnTo>
                  <a:lnTo>
                    <a:pt x="5667" y="1473"/>
                  </a:lnTo>
                  <a:lnTo>
                    <a:pt x="5441" y="1473"/>
                  </a:lnTo>
                  <a:lnTo>
                    <a:pt x="5441" y="1628"/>
                  </a:lnTo>
                  <a:lnTo>
                    <a:pt x="5441" y="1784"/>
                  </a:lnTo>
                  <a:lnTo>
                    <a:pt x="5441" y="1940"/>
                  </a:lnTo>
                  <a:lnTo>
                    <a:pt x="5441" y="2096"/>
                  </a:lnTo>
                  <a:lnTo>
                    <a:pt x="5441" y="2252"/>
                  </a:lnTo>
                  <a:lnTo>
                    <a:pt x="5441" y="2407"/>
                  </a:lnTo>
                  <a:lnTo>
                    <a:pt x="5441" y="2564"/>
                  </a:lnTo>
                  <a:lnTo>
                    <a:pt x="5441" y="2720"/>
                  </a:lnTo>
                  <a:lnTo>
                    <a:pt x="5441" y="2875"/>
                  </a:lnTo>
                  <a:lnTo>
                    <a:pt x="5441" y="3031"/>
                  </a:lnTo>
                  <a:lnTo>
                    <a:pt x="5441" y="3187"/>
                  </a:lnTo>
                  <a:lnTo>
                    <a:pt x="5441" y="3343"/>
                  </a:lnTo>
                  <a:lnTo>
                    <a:pt x="5441" y="3499"/>
                  </a:lnTo>
                  <a:lnTo>
                    <a:pt x="5441" y="3655"/>
                  </a:lnTo>
                  <a:lnTo>
                    <a:pt x="5441" y="3811"/>
                  </a:lnTo>
                  <a:lnTo>
                    <a:pt x="5441" y="3966"/>
                  </a:lnTo>
                  <a:lnTo>
                    <a:pt x="5441" y="3996"/>
                  </a:lnTo>
                  <a:lnTo>
                    <a:pt x="5445" y="4022"/>
                  </a:lnTo>
                  <a:lnTo>
                    <a:pt x="5448" y="4047"/>
                  </a:lnTo>
                  <a:lnTo>
                    <a:pt x="5454" y="4071"/>
                  </a:lnTo>
                  <a:lnTo>
                    <a:pt x="5457" y="4081"/>
                  </a:lnTo>
                  <a:lnTo>
                    <a:pt x="5461" y="4091"/>
                  </a:lnTo>
                  <a:lnTo>
                    <a:pt x="5466" y="4101"/>
                  </a:lnTo>
                  <a:lnTo>
                    <a:pt x="5470" y="4110"/>
                  </a:lnTo>
                  <a:lnTo>
                    <a:pt x="5476" y="4118"/>
                  </a:lnTo>
                  <a:lnTo>
                    <a:pt x="5482" y="4125"/>
                  </a:lnTo>
                  <a:lnTo>
                    <a:pt x="5487" y="4133"/>
                  </a:lnTo>
                  <a:lnTo>
                    <a:pt x="5494" y="4141"/>
                  </a:lnTo>
                  <a:lnTo>
                    <a:pt x="5502" y="4147"/>
                  </a:lnTo>
                  <a:lnTo>
                    <a:pt x="5508" y="4153"/>
                  </a:lnTo>
                  <a:lnTo>
                    <a:pt x="5517" y="4159"/>
                  </a:lnTo>
                  <a:lnTo>
                    <a:pt x="5525" y="4165"/>
                  </a:lnTo>
                  <a:lnTo>
                    <a:pt x="5534" y="4169"/>
                  </a:lnTo>
                  <a:lnTo>
                    <a:pt x="5544" y="4173"/>
                  </a:lnTo>
                  <a:lnTo>
                    <a:pt x="5554" y="4177"/>
                  </a:lnTo>
                  <a:lnTo>
                    <a:pt x="5564" y="4180"/>
                  </a:lnTo>
                  <a:lnTo>
                    <a:pt x="5587" y="4186"/>
                  </a:lnTo>
                  <a:lnTo>
                    <a:pt x="5611" y="4190"/>
                  </a:lnTo>
                  <a:lnTo>
                    <a:pt x="5638" y="4193"/>
                  </a:lnTo>
                  <a:lnTo>
                    <a:pt x="5667" y="419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4" name="Freeform 28"/>
            <p:cNvSpPr>
              <a:spLocks/>
            </p:cNvSpPr>
            <p:nvPr/>
          </p:nvSpPr>
          <p:spPr bwMode="auto">
            <a:xfrm>
              <a:off x="2846388" y="3986213"/>
              <a:ext cx="681038" cy="468313"/>
            </a:xfrm>
            <a:custGeom>
              <a:avLst/>
              <a:gdLst/>
              <a:ahLst/>
              <a:cxnLst>
                <a:cxn ang="0">
                  <a:pos x="1665" y="1473"/>
                </a:cxn>
                <a:cxn ang="0">
                  <a:pos x="1744" y="1469"/>
                </a:cxn>
                <a:cxn ang="0">
                  <a:pos x="1819" y="1457"/>
                </a:cxn>
                <a:cxn ang="0">
                  <a:pos x="1889" y="1441"/>
                </a:cxn>
                <a:cxn ang="0">
                  <a:pos x="1950" y="1417"/>
                </a:cxn>
                <a:cxn ang="0">
                  <a:pos x="2005" y="1385"/>
                </a:cxn>
                <a:cxn ang="0">
                  <a:pos x="2052" y="1343"/>
                </a:cxn>
                <a:cxn ang="0">
                  <a:pos x="2091" y="1293"/>
                </a:cxn>
                <a:cxn ang="0">
                  <a:pos x="2120" y="1232"/>
                </a:cxn>
                <a:cxn ang="0">
                  <a:pos x="2140" y="1162"/>
                </a:cxn>
                <a:cxn ang="0">
                  <a:pos x="2149" y="1079"/>
                </a:cxn>
                <a:cxn ang="0">
                  <a:pos x="1707" y="0"/>
                </a:cxn>
                <a:cxn ang="0">
                  <a:pos x="1705" y="950"/>
                </a:cxn>
                <a:cxn ang="0">
                  <a:pos x="1693" y="1009"/>
                </a:cxn>
                <a:cxn ang="0">
                  <a:pos x="1671" y="1052"/>
                </a:cxn>
                <a:cxn ang="0">
                  <a:pos x="1642" y="1086"/>
                </a:cxn>
                <a:cxn ang="0">
                  <a:pos x="1605" y="1109"/>
                </a:cxn>
                <a:cxn ang="0">
                  <a:pos x="1562" y="1125"/>
                </a:cxn>
                <a:cxn ang="0">
                  <a:pos x="1514" y="1134"/>
                </a:cxn>
                <a:cxn ang="0">
                  <a:pos x="1368" y="1138"/>
                </a:cxn>
                <a:cxn ang="0">
                  <a:pos x="844" y="0"/>
                </a:cxn>
                <a:cxn ang="0">
                  <a:pos x="695" y="1136"/>
                </a:cxn>
                <a:cxn ang="0">
                  <a:pos x="611" y="1126"/>
                </a:cxn>
                <a:cxn ang="0">
                  <a:pos x="568" y="1114"/>
                </a:cxn>
                <a:cxn ang="0">
                  <a:pos x="529" y="1095"/>
                </a:cxn>
                <a:cxn ang="0">
                  <a:pos x="496" y="1068"/>
                </a:cxn>
                <a:cxn ang="0">
                  <a:pos x="471" y="1032"/>
                </a:cxn>
                <a:cxn ang="0">
                  <a:pos x="454" y="985"/>
                </a:cxn>
                <a:cxn ang="0">
                  <a:pos x="446" y="927"/>
                </a:cxn>
                <a:cxn ang="0">
                  <a:pos x="0" y="0"/>
                </a:cxn>
                <a:cxn ang="0">
                  <a:pos x="5" y="1122"/>
                </a:cxn>
                <a:cxn ang="0">
                  <a:pos x="20" y="1204"/>
                </a:cxn>
                <a:cxn ang="0">
                  <a:pos x="36" y="1249"/>
                </a:cxn>
                <a:cxn ang="0">
                  <a:pos x="56" y="1291"/>
                </a:cxn>
                <a:cxn ang="0">
                  <a:pos x="82" y="1328"/>
                </a:cxn>
                <a:cxn ang="0">
                  <a:pos x="112" y="1361"/>
                </a:cxn>
                <a:cxn ang="0">
                  <a:pos x="149" y="1390"/>
                </a:cxn>
                <a:cxn ang="0">
                  <a:pos x="192" y="1415"/>
                </a:cxn>
                <a:cxn ang="0">
                  <a:pos x="239" y="1435"/>
                </a:cxn>
                <a:cxn ang="0">
                  <a:pos x="300" y="1453"/>
                </a:cxn>
                <a:cxn ang="0">
                  <a:pos x="386" y="1466"/>
                </a:cxn>
                <a:cxn ang="0">
                  <a:pos x="485" y="1473"/>
                </a:cxn>
              </a:cxnLst>
              <a:rect l="0" t="0" r="r" b="b"/>
              <a:pathLst>
                <a:path w="2149" h="1473">
                  <a:moveTo>
                    <a:pt x="1331" y="1473"/>
                  </a:moveTo>
                  <a:lnTo>
                    <a:pt x="1637" y="1473"/>
                  </a:lnTo>
                  <a:lnTo>
                    <a:pt x="1665" y="1473"/>
                  </a:lnTo>
                  <a:lnTo>
                    <a:pt x="1692" y="1472"/>
                  </a:lnTo>
                  <a:lnTo>
                    <a:pt x="1718" y="1471"/>
                  </a:lnTo>
                  <a:lnTo>
                    <a:pt x="1744" y="1469"/>
                  </a:lnTo>
                  <a:lnTo>
                    <a:pt x="1770" y="1465"/>
                  </a:lnTo>
                  <a:lnTo>
                    <a:pt x="1796" y="1462"/>
                  </a:lnTo>
                  <a:lnTo>
                    <a:pt x="1819" y="1457"/>
                  </a:lnTo>
                  <a:lnTo>
                    <a:pt x="1843" y="1453"/>
                  </a:lnTo>
                  <a:lnTo>
                    <a:pt x="1866" y="1447"/>
                  </a:lnTo>
                  <a:lnTo>
                    <a:pt x="1889" y="1441"/>
                  </a:lnTo>
                  <a:lnTo>
                    <a:pt x="1910" y="1434"/>
                  </a:lnTo>
                  <a:lnTo>
                    <a:pt x="1930" y="1426"/>
                  </a:lnTo>
                  <a:lnTo>
                    <a:pt x="1950" y="1417"/>
                  </a:lnTo>
                  <a:lnTo>
                    <a:pt x="1969" y="1407"/>
                  </a:lnTo>
                  <a:lnTo>
                    <a:pt x="1988" y="1396"/>
                  </a:lnTo>
                  <a:lnTo>
                    <a:pt x="2005" y="1385"/>
                  </a:lnTo>
                  <a:lnTo>
                    <a:pt x="2022" y="1371"/>
                  </a:lnTo>
                  <a:lnTo>
                    <a:pt x="2037" y="1358"/>
                  </a:lnTo>
                  <a:lnTo>
                    <a:pt x="2052" y="1343"/>
                  </a:lnTo>
                  <a:lnTo>
                    <a:pt x="2067" y="1328"/>
                  </a:lnTo>
                  <a:lnTo>
                    <a:pt x="2079" y="1311"/>
                  </a:lnTo>
                  <a:lnTo>
                    <a:pt x="2091" y="1293"/>
                  </a:lnTo>
                  <a:lnTo>
                    <a:pt x="2101" y="1274"/>
                  </a:lnTo>
                  <a:lnTo>
                    <a:pt x="2111" y="1254"/>
                  </a:lnTo>
                  <a:lnTo>
                    <a:pt x="2120" y="1232"/>
                  </a:lnTo>
                  <a:lnTo>
                    <a:pt x="2128" y="1210"/>
                  </a:lnTo>
                  <a:lnTo>
                    <a:pt x="2135" y="1186"/>
                  </a:lnTo>
                  <a:lnTo>
                    <a:pt x="2140" y="1162"/>
                  </a:lnTo>
                  <a:lnTo>
                    <a:pt x="2144" y="1135"/>
                  </a:lnTo>
                  <a:lnTo>
                    <a:pt x="2147" y="1108"/>
                  </a:lnTo>
                  <a:lnTo>
                    <a:pt x="2149" y="1079"/>
                  </a:lnTo>
                  <a:lnTo>
                    <a:pt x="2149" y="1049"/>
                  </a:lnTo>
                  <a:lnTo>
                    <a:pt x="2149" y="0"/>
                  </a:lnTo>
                  <a:lnTo>
                    <a:pt x="1707" y="0"/>
                  </a:lnTo>
                  <a:lnTo>
                    <a:pt x="1707" y="904"/>
                  </a:lnTo>
                  <a:lnTo>
                    <a:pt x="1707" y="928"/>
                  </a:lnTo>
                  <a:lnTo>
                    <a:pt x="1705" y="950"/>
                  </a:lnTo>
                  <a:lnTo>
                    <a:pt x="1703" y="972"/>
                  </a:lnTo>
                  <a:lnTo>
                    <a:pt x="1698" y="991"/>
                  </a:lnTo>
                  <a:lnTo>
                    <a:pt x="1693" y="1009"/>
                  </a:lnTo>
                  <a:lnTo>
                    <a:pt x="1687" y="1024"/>
                  </a:lnTo>
                  <a:lnTo>
                    <a:pt x="1679" y="1039"/>
                  </a:lnTo>
                  <a:lnTo>
                    <a:pt x="1671" y="1052"/>
                  </a:lnTo>
                  <a:lnTo>
                    <a:pt x="1662" y="1064"/>
                  </a:lnTo>
                  <a:lnTo>
                    <a:pt x="1652" y="1076"/>
                  </a:lnTo>
                  <a:lnTo>
                    <a:pt x="1642" y="1086"/>
                  </a:lnTo>
                  <a:lnTo>
                    <a:pt x="1630" y="1095"/>
                  </a:lnTo>
                  <a:lnTo>
                    <a:pt x="1618" y="1103"/>
                  </a:lnTo>
                  <a:lnTo>
                    <a:pt x="1605" y="1109"/>
                  </a:lnTo>
                  <a:lnTo>
                    <a:pt x="1591" y="1116"/>
                  </a:lnTo>
                  <a:lnTo>
                    <a:pt x="1576" y="1120"/>
                  </a:lnTo>
                  <a:lnTo>
                    <a:pt x="1562" y="1125"/>
                  </a:lnTo>
                  <a:lnTo>
                    <a:pt x="1546" y="1128"/>
                  </a:lnTo>
                  <a:lnTo>
                    <a:pt x="1530" y="1132"/>
                  </a:lnTo>
                  <a:lnTo>
                    <a:pt x="1514" y="1134"/>
                  </a:lnTo>
                  <a:lnTo>
                    <a:pt x="1479" y="1137"/>
                  </a:lnTo>
                  <a:lnTo>
                    <a:pt x="1443" y="1138"/>
                  </a:lnTo>
                  <a:lnTo>
                    <a:pt x="1368" y="1138"/>
                  </a:lnTo>
                  <a:lnTo>
                    <a:pt x="1291" y="1137"/>
                  </a:lnTo>
                  <a:lnTo>
                    <a:pt x="1291" y="0"/>
                  </a:lnTo>
                  <a:lnTo>
                    <a:pt x="844" y="0"/>
                  </a:lnTo>
                  <a:lnTo>
                    <a:pt x="844" y="1137"/>
                  </a:lnTo>
                  <a:lnTo>
                    <a:pt x="768" y="1138"/>
                  </a:lnTo>
                  <a:lnTo>
                    <a:pt x="695" y="1136"/>
                  </a:lnTo>
                  <a:lnTo>
                    <a:pt x="661" y="1134"/>
                  </a:lnTo>
                  <a:lnTo>
                    <a:pt x="628" y="1129"/>
                  </a:lnTo>
                  <a:lnTo>
                    <a:pt x="611" y="1126"/>
                  </a:lnTo>
                  <a:lnTo>
                    <a:pt x="597" y="1123"/>
                  </a:lnTo>
                  <a:lnTo>
                    <a:pt x="582" y="1119"/>
                  </a:lnTo>
                  <a:lnTo>
                    <a:pt x="568" y="1114"/>
                  </a:lnTo>
                  <a:lnTo>
                    <a:pt x="554" y="1108"/>
                  </a:lnTo>
                  <a:lnTo>
                    <a:pt x="541" y="1103"/>
                  </a:lnTo>
                  <a:lnTo>
                    <a:pt x="529" y="1095"/>
                  </a:lnTo>
                  <a:lnTo>
                    <a:pt x="517" y="1087"/>
                  </a:lnTo>
                  <a:lnTo>
                    <a:pt x="506" y="1078"/>
                  </a:lnTo>
                  <a:lnTo>
                    <a:pt x="496" y="1068"/>
                  </a:lnTo>
                  <a:lnTo>
                    <a:pt x="487" y="1058"/>
                  </a:lnTo>
                  <a:lnTo>
                    <a:pt x="478" y="1045"/>
                  </a:lnTo>
                  <a:lnTo>
                    <a:pt x="471" y="1032"/>
                  </a:lnTo>
                  <a:lnTo>
                    <a:pt x="465" y="1017"/>
                  </a:lnTo>
                  <a:lnTo>
                    <a:pt x="458" y="1002"/>
                  </a:lnTo>
                  <a:lnTo>
                    <a:pt x="454" y="985"/>
                  </a:lnTo>
                  <a:lnTo>
                    <a:pt x="450" y="967"/>
                  </a:lnTo>
                  <a:lnTo>
                    <a:pt x="447" y="948"/>
                  </a:lnTo>
                  <a:lnTo>
                    <a:pt x="446" y="927"/>
                  </a:lnTo>
                  <a:lnTo>
                    <a:pt x="445" y="904"/>
                  </a:lnTo>
                  <a:lnTo>
                    <a:pt x="445" y="0"/>
                  </a:lnTo>
                  <a:lnTo>
                    <a:pt x="0" y="0"/>
                  </a:lnTo>
                  <a:lnTo>
                    <a:pt x="0" y="1049"/>
                  </a:lnTo>
                  <a:lnTo>
                    <a:pt x="1" y="1086"/>
                  </a:lnTo>
                  <a:lnTo>
                    <a:pt x="5" y="1122"/>
                  </a:lnTo>
                  <a:lnTo>
                    <a:pt x="9" y="1155"/>
                  </a:lnTo>
                  <a:lnTo>
                    <a:pt x="16" y="1189"/>
                  </a:lnTo>
                  <a:lnTo>
                    <a:pt x="20" y="1204"/>
                  </a:lnTo>
                  <a:lnTo>
                    <a:pt x="25" y="1219"/>
                  </a:lnTo>
                  <a:lnTo>
                    <a:pt x="29" y="1235"/>
                  </a:lnTo>
                  <a:lnTo>
                    <a:pt x="36" y="1249"/>
                  </a:lnTo>
                  <a:lnTo>
                    <a:pt x="42" y="1264"/>
                  </a:lnTo>
                  <a:lnTo>
                    <a:pt x="48" y="1277"/>
                  </a:lnTo>
                  <a:lnTo>
                    <a:pt x="56" y="1291"/>
                  </a:lnTo>
                  <a:lnTo>
                    <a:pt x="64" y="1303"/>
                  </a:lnTo>
                  <a:lnTo>
                    <a:pt x="73" y="1315"/>
                  </a:lnTo>
                  <a:lnTo>
                    <a:pt x="82" y="1328"/>
                  </a:lnTo>
                  <a:lnTo>
                    <a:pt x="92" y="1340"/>
                  </a:lnTo>
                  <a:lnTo>
                    <a:pt x="102" y="1351"/>
                  </a:lnTo>
                  <a:lnTo>
                    <a:pt x="112" y="1361"/>
                  </a:lnTo>
                  <a:lnTo>
                    <a:pt x="124" y="1371"/>
                  </a:lnTo>
                  <a:lnTo>
                    <a:pt x="137" y="1381"/>
                  </a:lnTo>
                  <a:lnTo>
                    <a:pt x="149" y="1390"/>
                  </a:lnTo>
                  <a:lnTo>
                    <a:pt x="163" y="1399"/>
                  </a:lnTo>
                  <a:lnTo>
                    <a:pt x="176" y="1407"/>
                  </a:lnTo>
                  <a:lnTo>
                    <a:pt x="192" y="1415"/>
                  </a:lnTo>
                  <a:lnTo>
                    <a:pt x="206" y="1423"/>
                  </a:lnTo>
                  <a:lnTo>
                    <a:pt x="223" y="1429"/>
                  </a:lnTo>
                  <a:lnTo>
                    <a:pt x="239" y="1435"/>
                  </a:lnTo>
                  <a:lnTo>
                    <a:pt x="257" y="1442"/>
                  </a:lnTo>
                  <a:lnTo>
                    <a:pt x="274" y="1446"/>
                  </a:lnTo>
                  <a:lnTo>
                    <a:pt x="300" y="1453"/>
                  </a:lnTo>
                  <a:lnTo>
                    <a:pt x="327" y="1458"/>
                  </a:lnTo>
                  <a:lnTo>
                    <a:pt x="356" y="1463"/>
                  </a:lnTo>
                  <a:lnTo>
                    <a:pt x="386" y="1466"/>
                  </a:lnTo>
                  <a:lnTo>
                    <a:pt x="418" y="1470"/>
                  </a:lnTo>
                  <a:lnTo>
                    <a:pt x="450" y="1472"/>
                  </a:lnTo>
                  <a:lnTo>
                    <a:pt x="485" y="1473"/>
                  </a:lnTo>
                  <a:lnTo>
                    <a:pt x="521" y="1473"/>
                  </a:lnTo>
                  <a:lnTo>
                    <a:pt x="1331" y="14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5" name="Freeform 29"/>
            <p:cNvSpPr>
              <a:spLocks/>
            </p:cNvSpPr>
            <p:nvPr/>
          </p:nvSpPr>
          <p:spPr bwMode="auto">
            <a:xfrm>
              <a:off x="2286001" y="3986213"/>
              <a:ext cx="534988" cy="468313"/>
            </a:xfrm>
            <a:custGeom>
              <a:avLst/>
              <a:gdLst/>
              <a:ahLst/>
              <a:cxnLst>
                <a:cxn ang="0">
                  <a:pos x="443" y="563"/>
                </a:cxn>
                <a:cxn ang="0">
                  <a:pos x="446" y="517"/>
                </a:cxn>
                <a:cxn ang="0">
                  <a:pos x="455" y="478"/>
                </a:cxn>
                <a:cxn ang="0">
                  <a:pos x="468" y="443"/>
                </a:cxn>
                <a:cxn ang="0">
                  <a:pos x="487" y="414"/>
                </a:cxn>
                <a:cxn ang="0">
                  <a:pos x="511" y="391"/>
                </a:cxn>
                <a:cxn ang="0">
                  <a:pos x="538" y="372"/>
                </a:cxn>
                <a:cxn ang="0">
                  <a:pos x="581" y="353"/>
                </a:cxn>
                <a:cxn ang="0">
                  <a:pos x="657" y="338"/>
                </a:cxn>
                <a:cxn ang="0">
                  <a:pos x="1681" y="335"/>
                </a:cxn>
                <a:cxn ang="0">
                  <a:pos x="495" y="0"/>
                </a:cxn>
                <a:cxn ang="0">
                  <a:pos x="418" y="5"/>
                </a:cxn>
                <a:cxn ang="0">
                  <a:pos x="345" y="15"/>
                </a:cxn>
                <a:cxn ang="0">
                  <a:pos x="276" y="30"/>
                </a:cxn>
                <a:cxn ang="0">
                  <a:pos x="213" y="55"/>
                </a:cxn>
                <a:cxn ang="0">
                  <a:pos x="156" y="86"/>
                </a:cxn>
                <a:cxn ang="0">
                  <a:pos x="107" y="128"/>
                </a:cxn>
                <a:cxn ang="0">
                  <a:pos x="65" y="178"/>
                </a:cxn>
                <a:cxn ang="0">
                  <a:pos x="33" y="239"/>
                </a:cxn>
                <a:cxn ang="0">
                  <a:pos x="12" y="310"/>
                </a:cxn>
                <a:cxn ang="0">
                  <a:pos x="2" y="393"/>
                </a:cxn>
                <a:cxn ang="0">
                  <a:pos x="2" y="1079"/>
                </a:cxn>
                <a:cxn ang="0">
                  <a:pos x="12" y="1163"/>
                </a:cxn>
                <a:cxn ang="0">
                  <a:pos x="33" y="1235"/>
                </a:cxn>
                <a:cxn ang="0">
                  <a:pos x="65" y="1295"/>
                </a:cxn>
                <a:cxn ang="0">
                  <a:pos x="107" y="1345"/>
                </a:cxn>
                <a:cxn ang="0">
                  <a:pos x="156" y="1386"/>
                </a:cxn>
                <a:cxn ang="0">
                  <a:pos x="213" y="1418"/>
                </a:cxn>
                <a:cxn ang="0">
                  <a:pos x="276" y="1442"/>
                </a:cxn>
                <a:cxn ang="0">
                  <a:pos x="345" y="1458"/>
                </a:cxn>
                <a:cxn ang="0">
                  <a:pos x="418" y="1469"/>
                </a:cxn>
                <a:cxn ang="0">
                  <a:pos x="495" y="1473"/>
                </a:cxn>
                <a:cxn ang="0">
                  <a:pos x="1681" y="1137"/>
                </a:cxn>
                <a:cxn ang="0">
                  <a:pos x="657" y="1135"/>
                </a:cxn>
                <a:cxn ang="0">
                  <a:pos x="591" y="1124"/>
                </a:cxn>
                <a:cxn ang="0">
                  <a:pos x="558" y="1111"/>
                </a:cxn>
                <a:cxn ang="0">
                  <a:pos x="527" y="1095"/>
                </a:cxn>
                <a:cxn ang="0">
                  <a:pos x="501" y="1073"/>
                </a:cxn>
                <a:cxn ang="0">
                  <a:pos x="480" y="1047"/>
                </a:cxn>
                <a:cxn ang="0">
                  <a:pos x="463" y="1014"/>
                </a:cxn>
                <a:cxn ang="0">
                  <a:pos x="450" y="976"/>
                </a:cxn>
                <a:cxn ang="0">
                  <a:pos x="444" y="932"/>
                </a:cxn>
                <a:cxn ang="0">
                  <a:pos x="1681" y="899"/>
                </a:cxn>
              </a:cxnLst>
              <a:rect l="0" t="0" r="r" b="b"/>
              <a:pathLst>
                <a:path w="1681" h="1473">
                  <a:moveTo>
                    <a:pt x="1681" y="899"/>
                  </a:moveTo>
                  <a:lnTo>
                    <a:pt x="1681" y="563"/>
                  </a:lnTo>
                  <a:lnTo>
                    <a:pt x="443" y="563"/>
                  </a:lnTo>
                  <a:lnTo>
                    <a:pt x="444" y="547"/>
                  </a:lnTo>
                  <a:lnTo>
                    <a:pt x="444" y="532"/>
                  </a:lnTo>
                  <a:lnTo>
                    <a:pt x="446" y="517"/>
                  </a:lnTo>
                  <a:lnTo>
                    <a:pt x="448" y="504"/>
                  </a:lnTo>
                  <a:lnTo>
                    <a:pt x="450" y="490"/>
                  </a:lnTo>
                  <a:lnTo>
                    <a:pt x="455" y="478"/>
                  </a:lnTo>
                  <a:lnTo>
                    <a:pt x="458" y="466"/>
                  </a:lnTo>
                  <a:lnTo>
                    <a:pt x="463" y="455"/>
                  </a:lnTo>
                  <a:lnTo>
                    <a:pt x="468" y="443"/>
                  </a:lnTo>
                  <a:lnTo>
                    <a:pt x="474" y="433"/>
                  </a:lnTo>
                  <a:lnTo>
                    <a:pt x="481" y="423"/>
                  </a:lnTo>
                  <a:lnTo>
                    <a:pt x="487" y="414"/>
                  </a:lnTo>
                  <a:lnTo>
                    <a:pt x="494" y="406"/>
                  </a:lnTo>
                  <a:lnTo>
                    <a:pt x="502" y="399"/>
                  </a:lnTo>
                  <a:lnTo>
                    <a:pt x="511" y="391"/>
                  </a:lnTo>
                  <a:lnTo>
                    <a:pt x="519" y="384"/>
                  </a:lnTo>
                  <a:lnTo>
                    <a:pt x="529" y="377"/>
                  </a:lnTo>
                  <a:lnTo>
                    <a:pt x="538" y="372"/>
                  </a:lnTo>
                  <a:lnTo>
                    <a:pt x="549" y="366"/>
                  </a:lnTo>
                  <a:lnTo>
                    <a:pt x="559" y="362"/>
                  </a:lnTo>
                  <a:lnTo>
                    <a:pt x="581" y="353"/>
                  </a:lnTo>
                  <a:lnTo>
                    <a:pt x="606" y="346"/>
                  </a:lnTo>
                  <a:lnTo>
                    <a:pt x="631" y="341"/>
                  </a:lnTo>
                  <a:lnTo>
                    <a:pt x="657" y="338"/>
                  </a:lnTo>
                  <a:lnTo>
                    <a:pt x="687" y="336"/>
                  </a:lnTo>
                  <a:lnTo>
                    <a:pt x="716" y="335"/>
                  </a:lnTo>
                  <a:lnTo>
                    <a:pt x="1681" y="335"/>
                  </a:lnTo>
                  <a:lnTo>
                    <a:pt x="1681" y="0"/>
                  </a:lnTo>
                  <a:lnTo>
                    <a:pt x="521" y="0"/>
                  </a:lnTo>
                  <a:lnTo>
                    <a:pt x="495" y="0"/>
                  </a:lnTo>
                  <a:lnTo>
                    <a:pt x="469" y="1"/>
                  </a:lnTo>
                  <a:lnTo>
                    <a:pt x="444" y="2"/>
                  </a:lnTo>
                  <a:lnTo>
                    <a:pt x="418" y="5"/>
                  </a:lnTo>
                  <a:lnTo>
                    <a:pt x="393" y="7"/>
                  </a:lnTo>
                  <a:lnTo>
                    <a:pt x="369" y="10"/>
                  </a:lnTo>
                  <a:lnTo>
                    <a:pt x="345" y="15"/>
                  </a:lnTo>
                  <a:lnTo>
                    <a:pt x="322" y="19"/>
                  </a:lnTo>
                  <a:lnTo>
                    <a:pt x="298" y="25"/>
                  </a:lnTo>
                  <a:lnTo>
                    <a:pt x="276" y="30"/>
                  </a:lnTo>
                  <a:lnTo>
                    <a:pt x="255" y="38"/>
                  </a:lnTo>
                  <a:lnTo>
                    <a:pt x="233" y="46"/>
                  </a:lnTo>
                  <a:lnTo>
                    <a:pt x="213" y="55"/>
                  </a:lnTo>
                  <a:lnTo>
                    <a:pt x="193" y="64"/>
                  </a:lnTo>
                  <a:lnTo>
                    <a:pt x="174" y="75"/>
                  </a:lnTo>
                  <a:lnTo>
                    <a:pt x="156" y="86"/>
                  </a:lnTo>
                  <a:lnTo>
                    <a:pt x="138" y="100"/>
                  </a:lnTo>
                  <a:lnTo>
                    <a:pt x="122" y="113"/>
                  </a:lnTo>
                  <a:lnTo>
                    <a:pt x="107" y="128"/>
                  </a:lnTo>
                  <a:lnTo>
                    <a:pt x="92" y="143"/>
                  </a:lnTo>
                  <a:lnTo>
                    <a:pt x="78" y="160"/>
                  </a:lnTo>
                  <a:lnTo>
                    <a:pt x="65" y="178"/>
                  </a:lnTo>
                  <a:lnTo>
                    <a:pt x="53" y="197"/>
                  </a:lnTo>
                  <a:lnTo>
                    <a:pt x="43" y="217"/>
                  </a:lnTo>
                  <a:lnTo>
                    <a:pt x="33" y="239"/>
                  </a:lnTo>
                  <a:lnTo>
                    <a:pt x="25" y="261"/>
                  </a:lnTo>
                  <a:lnTo>
                    <a:pt x="17" y="284"/>
                  </a:lnTo>
                  <a:lnTo>
                    <a:pt x="12" y="310"/>
                  </a:lnTo>
                  <a:lnTo>
                    <a:pt x="7" y="336"/>
                  </a:lnTo>
                  <a:lnTo>
                    <a:pt x="4" y="364"/>
                  </a:lnTo>
                  <a:lnTo>
                    <a:pt x="2" y="393"/>
                  </a:lnTo>
                  <a:lnTo>
                    <a:pt x="0" y="424"/>
                  </a:lnTo>
                  <a:lnTo>
                    <a:pt x="0" y="1049"/>
                  </a:lnTo>
                  <a:lnTo>
                    <a:pt x="2" y="1079"/>
                  </a:lnTo>
                  <a:lnTo>
                    <a:pt x="4" y="1108"/>
                  </a:lnTo>
                  <a:lnTo>
                    <a:pt x="7" y="1136"/>
                  </a:lnTo>
                  <a:lnTo>
                    <a:pt x="12" y="1163"/>
                  </a:lnTo>
                  <a:lnTo>
                    <a:pt x="17" y="1188"/>
                  </a:lnTo>
                  <a:lnTo>
                    <a:pt x="25" y="1212"/>
                  </a:lnTo>
                  <a:lnTo>
                    <a:pt x="33" y="1235"/>
                  </a:lnTo>
                  <a:lnTo>
                    <a:pt x="43" y="1256"/>
                  </a:lnTo>
                  <a:lnTo>
                    <a:pt x="53" y="1276"/>
                  </a:lnTo>
                  <a:lnTo>
                    <a:pt x="65" y="1295"/>
                  </a:lnTo>
                  <a:lnTo>
                    <a:pt x="78" y="1313"/>
                  </a:lnTo>
                  <a:lnTo>
                    <a:pt x="91" y="1330"/>
                  </a:lnTo>
                  <a:lnTo>
                    <a:pt x="107" y="1345"/>
                  </a:lnTo>
                  <a:lnTo>
                    <a:pt x="122" y="1360"/>
                  </a:lnTo>
                  <a:lnTo>
                    <a:pt x="138" y="1373"/>
                  </a:lnTo>
                  <a:lnTo>
                    <a:pt x="156" y="1386"/>
                  </a:lnTo>
                  <a:lnTo>
                    <a:pt x="174" y="1398"/>
                  </a:lnTo>
                  <a:lnTo>
                    <a:pt x="193" y="1408"/>
                  </a:lnTo>
                  <a:lnTo>
                    <a:pt x="213" y="1418"/>
                  </a:lnTo>
                  <a:lnTo>
                    <a:pt x="233" y="1427"/>
                  </a:lnTo>
                  <a:lnTo>
                    <a:pt x="255" y="1435"/>
                  </a:lnTo>
                  <a:lnTo>
                    <a:pt x="276" y="1442"/>
                  </a:lnTo>
                  <a:lnTo>
                    <a:pt x="298" y="1448"/>
                  </a:lnTo>
                  <a:lnTo>
                    <a:pt x="322" y="1454"/>
                  </a:lnTo>
                  <a:lnTo>
                    <a:pt x="345" y="1458"/>
                  </a:lnTo>
                  <a:lnTo>
                    <a:pt x="369" y="1463"/>
                  </a:lnTo>
                  <a:lnTo>
                    <a:pt x="393" y="1466"/>
                  </a:lnTo>
                  <a:lnTo>
                    <a:pt x="418" y="1469"/>
                  </a:lnTo>
                  <a:lnTo>
                    <a:pt x="444" y="1471"/>
                  </a:lnTo>
                  <a:lnTo>
                    <a:pt x="469" y="1472"/>
                  </a:lnTo>
                  <a:lnTo>
                    <a:pt x="495" y="1473"/>
                  </a:lnTo>
                  <a:lnTo>
                    <a:pt x="521" y="1473"/>
                  </a:lnTo>
                  <a:lnTo>
                    <a:pt x="1681" y="1473"/>
                  </a:lnTo>
                  <a:lnTo>
                    <a:pt x="1681" y="1137"/>
                  </a:lnTo>
                  <a:lnTo>
                    <a:pt x="716" y="1137"/>
                  </a:lnTo>
                  <a:lnTo>
                    <a:pt x="685" y="1137"/>
                  </a:lnTo>
                  <a:lnTo>
                    <a:pt x="657" y="1135"/>
                  </a:lnTo>
                  <a:lnTo>
                    <a:pt x="630" y="1132"/>
                  </a:lnTo>
                  <a:lnTo>
                    <a:pt x="604" y="1126"/>
                  </a:lnTo>
                  <a:lnTo>
                    <a:pt x="591" y="1124"/>
                  </a:lnTo>
                  <a:lnTo>
                    <a:pt x="580" y="1119"/>
                  </a:lnTo>
                  <a:lnTo>
                    <a:pt x="568" y="1116"/>
                  </a:lnTo>
                  <a:lnTo>
                    <a:pt x="558" y="1111"/>
                  </a:lnTo>
                  <a:lnTo>
                    <a:pt x="547" y="1106"/>
                  </a:lnTo>
                  <a:lnTo>
                    <a:pt x="537" y="1100"/>
                  </a:lnTo>
                  <a:lnTo>
                    <a:pt x="527" y="1095"/>
                  </a:lnTo>
                  <a:lnTo>
                    <a:pt x="518" y="1088"/>
                  </a:lnTo>
                  <a:lnTo>
                    <a:pt x="510" y="1080"/>
                  </a:lnTo>
                  <a:lnTo>
                    <a:pt x="501" y="1073"/>
                  </a:lnTo>
                  <a:lnTo>
                    <a:pt x="493" y="1064"/>
                  </a:lnTo>
                  <a:lnTo>
                    <a:pt x="486" y="1056"/>
                  </a:lnTo>
                  <a:lnTo>
                    <a:pt x="480" y="1047"/>
                  </a:lnTo>
                  <a:lnTo>
                    <a:pt x="473" y="1037"/>
                  </a:lnTo>
                  <a:lnTo>
                    <a:pt x="467" y="1025"/>
                  </a:lnTo>
                  <a:lnTo>
                    <a:pt x="463" y="1014"/>
                  </a:lnTo>
                  <a:lnTo>
                    <a:pt x="458" y="1003"/>
                  </a:lnTo>
                  <a:lnTo>
                    <a:pt x="454" y="990"/>
                  </a:lnTo>
                  <a:lnTo>
                    <a:pt x="450" y="976"/>
                  </a:lnTo>
                  <a:lnTo>
                    <a:pt x="448" y="963"/>
                  </a:lnTo>
                  <a:lnTo>
                    <a:pt x="446" y="948"/>
                  </a:lnTo>
                  <a:lnTo>
                    <a:pt x="444" y="932"/>
                  </a:lnTo>
                  <a:lnTo>
                    <a:pt x="444" y="916"/>
                  </a:lnTo>
                  <a:lnTo>
                    <a:pt x="443" y="899"/>
                  </a:lnTo>
                  <a:lnTo>
                    <a:pt x="1681" y="89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1728788" y="3986213"/>
              <a:ext cx="531813" cy="468313"/>
            </a:xfrm>
            <a:custGeom>
              <a:avLst/>
              <a:gdLst/>
              <a:ahLst/>
              <a:cxnLst>
                <a:cxn ang="0">
                  <a:pos x="440" y="635"/>
                </a:cxn>
                <a:cxn ang="0">
                  <a:pos x="1232" y="1473"/>
                </a:cxn>
                <a:cxn ang="0">
                  <a:pos x="1677" y="1473"/>
                </a:cxn>
                <a:cxn ang="0">
                  <a:pos x="1677" y="0"/>
                </a:cxn>
                <a:cxn ang="0">
                  <a:pos x="1232" y="0"/>
                </a:cxn>
                <a:cxn ang="0">
                  <a:pos x="1232" y="823"/>
                </a:cxn>
                <a:cxn ang="0">
                  <a:pos x="440" y="0"/>
                </a:cxn>
                <a:cxn ang="0">
                  <a:pos x="0" y="0"/>
                </a:cxn>
                <a:cxn ang="0">
                  <a:pos x="0" y="1473"/>
                </a:cxn>
                <a:cxn ang="0">
                  <a:pos x="440" y="1473"/>
                </a:cxn>
                <a:cxn ang="0">
                  <a:pos x="440" y="635"/>
                </a:cxn>
              </a:cxnLst>
              <a:rect l="0" t="0" r="r" b="b"/>
              <a:pathLst>
                <a:path w="1677" h="1473">
                  <a:moveTo>
                    <a:pt x="440" y="635"/>
                  </a:moveTo>
                  <a:lnTo>
                    <a:pt x="1232" y="1473"/>
                  </a:lnTo>
                  <a:lnTo>
                    <a:pt x="1677" y="1473"/>
                  </a:lnTo>
                  <a:lnTo>
                    <a:pt x="1677" y="0"/>
                  </a:lnTo>
                  <a:lnTo>
                    <a:pt x="1232" y="0"/>
                  </a:lnTo>
                  <a:lnTo>
                    <a:pt x="1232" y="823"/>
                  </a:lnTo>
                  <a:lnTo>
                    <a:pt x="440" y="0"/>
                  </a:lnTo>
                  <a:lnTo>
                    <a:pt x="0" y="0"/>
                  </a:lnTo>
                  <a:lnTo>
                    <a:pt x="0" y="1473"/>
                  </a:lnTo>
                  <a:lnTo>
                    <a:pt x="440" y="1473"/>
                  </a:lnTo>
                  <a:lnTo>
                    <a:pt x="440" y="6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7" name="Freeform 31"/>
            <p:cNvSpPr>
              <a:spLocks/>
            </p:cNvSpPr>
            <p:nvPr/>
          </p:nvSpPr>
          <p:spPr bwMode="auto">
            <a:xfrm>
              <a:off x="3671888" y="3986213"/>
              <a:ext cx="544513" cy="468313"/>
            </a:xfrm>
            <a:custGeom>
              <a:avLst/>
              <a:gdLst/>
              <a:ahLst/>
              <a:cxnLst>
                <a:cxn ang="0">
                  <a:pos x="620" y="335"/>
                </a:cxn>
                <a:cxn ang="0">
                  <a:pos x="0" y="335"/>
                </a:cxn>
                <a:cxn ang="0">
                  <a:pos x="0" y="0"/>
                </a:cxn>
                <a:cxn ang="0">
                  <a:pos x="1716" y="0"/>
                </a:cxn>
                <a:cxn ang="0">
                  <a:pos x="1716" y="335"/>
                </a:cxn>
                <a:cxn ang="0">
                  <a:pos x="1070" y="335"/>
                </a:cxn>
                <a:cxn ang="0">
                  <a:pos x="1070" y="1473"/>
                </a:cxn>
                <a:cxn ang="0">
                  <a:pos x="620" y="1473"/>
                </a:cxn>
                <a:cxn ang="0">
                  <a:pos x="620" y="335"/>
                </a:cxn>
              </a:cxnLst>
              <a:rect l="0" t="0" r="r" b="b"/>
              <a:pathLst>
                <a:path w="1716" h="1473">
                  <a:moveTo>
                    <a:pt x="620" y="335"/>
                  </a:moveTo>
                  <a:lnTo>
                    <a:pt x="0" y="335"/>
                  </a:lnTo>
                  <a:lnTo>
                    <a:pt x="0" y="0"/>
                  </a:lnTo>
                  <a:lnTo>
                    <a:pt x="1716" y="0"/>
                  </a:lnTo>
                  <a:lnTo>
                    <a:pt x="1716" y="335"/>
                  </a:lnTo>
                  <a:lnTo>
                    <a:pt x="1070" y="335"/>
                  </a:lnTo>
                  <a:lnTo>
                    <a:pt x="1070" y="1473"/>
                  </a:lnTo>
                  <a:lnTo>
                    <a:pt x="620" y="1473"/>
                  </a:lnTo>
                  <a:lnTo>
                    <a:pt x="620" y="3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243388" y="3986213"/>
              <a:ext cx="544513" cy="468313"/>
            </a:xfrm>
            <a:custGeom>
              <a:avLst/>
              <a:gdLst/>
              <a:ahLst/>
              <a:cxnLst>
                <a:cxn ang="0">
                  <a:pos x="450" y="899"/>
                </a:cxn>
                <a:cxn ang="0">
                  <a:pos x="450" y="1473"/>
                </a:cxn>
                <a:cxn ang="0">
                  <a:pos x="0" y="1473"/>
                </a:cxn>
                <a:cxn ang="0">
                  <a:pos x="0" y="0"/>
                </a:cxn>
                <a:cxn ang="0">
                  <a:pos x="450" y="0"/>
                </a:cxn>
                <a:cxn ang="0">
                  <a:pos x="450" y="563"/>
                </a:cxn>
                <a:cxn ang="0">
                  <a:pos x="1261" y="563"/>
                </a:cxn>
                <a:cxn ang="0">
                  <a:pos x="1261" y="0"/>
                </a:cxn>
                <a:cxn ang="0">
                  <a:pos x="1716" y="0"/>
                </a:cxn>
                <a:cxn ang="0">
                  <a:pos x="1716" y="1473"/>
                </a:cxn>
                <a:cxn ang="0">
                  <a:pos x="1261" y="1473"/>
                </a:cxn>
                <a:cxn ang="0">
                  <a:pos x="1261" y="899"/>
                </a:cxn>
                <a:cxn ang="0">
                  <a:pos x="450" y="899"/>
                </a:cxn>
              </a:cxnLst>
              <a:rect l="0" t="0" r="r" b="b"/>
              <a:pathLst>
                <a:path w="1716" h="1473">
                  <a:moveTo>
                    <a:pt x="450" y="899"/>
                  </a:moveTo>
                  <a:lnTo>
                    <a:pt x="450" y="1473"/>
                  </a:lnTo>
                  <a:lnTo>
                    <a:pt x="0" y="1473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563"/>
                  </a:lnTo>
                  <a:lnTo>
                    <a:pt x="1261" y="563"/>
                  </a:lnTo>
                  <a:lnTo>
                    <a:pt x="1261" y="0"/>
                  </a:lnTo>
                  <a:lnTo>
                    <a:pt x="1716" y="0"/>
                  </a:lnTo>
                  <a:lnTo>
                    <a:pt x="1716" y="1473"/>
                  </a:lnTo>
                  <a:lnTo>
                    <a:pt x="1261" y="1473"/>
                  </a:lnTo>
                  <a:lnTo>
                    <a:pt x="1261" y="899"/>
                  </a:lnTo>
                  <a:lnTo>
                    <a:pt x="450" y="89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9" name="Rectangle 33"/>
            <p:cNvSpPr>
              <a:spLocks noChangeArrowheads="1"/>
            </p:cNvSpPr>
            <p:nvPr/>
          </p:nvSpPr>
          <p:spPr bwMode="auto">
            <a:xfrm>
              <a:off x="4814888" y="3986213"/>
              <a:ext cx="142875" cy="468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0" name="Freeform 34"/>
            <p:cNvSpPr>
              <a:spLocks/>
            </p:cNvSpPr>
            <p:nvPr/>
          </p:nvSpPr>
          <p:spPr bwMode="auto">
            <a:xfrm>
              <a:off x="4984751" y="3986213"/>
              <a:ext cx="546100" cy="468313"/>
            </a:xfrm>
            <a:custGeom>
              <a:avLst/>
              <a:gdLst/>
              <a:ahLst/>
              <a:cxnLst>
                <a:cxn ang="0">
                  <a:pos x="1717" y="393"/>
                </a:cxn>
                <a:cxn ang="0">
                  <a:pos x="1711" y="337"/>
                </a:cxn>
                <a:cxn ang="0">
                  <a:pos x="1701" y="284"/>
                </a:cxn>
                <a:cxn ang="0">
                  <a:pos x="1687" y="239"/>
                </a:cxn>
                <a:cxn ang="0">
                  <a:pos x="1668" y="197"/>
                </a:cxn>
                <a:cxn ang="0">
                  <a:pos x="1644" y="160"/>
                </a:cxn>
                <a:cxn ang="0">
                  <a:pos x="1616" y="128"/>
                </a:cxn>
                <a:cxn ang="0">
                  <a:pos x="1585" y="100"/>
                </a:cxn>
                <a:cxn ang="0">
                  <a:pos x="1550" y="75"/>
                </a:cxn>
                <a:cxn ang="0">
                  <a:pos x="1511" y="55"/>
                </a:cxn>
                <a:cxn ang="0">
                  <a:pos x="1469" y="38"/>
                </a:cxn>
                <a:cxn ang="0">
                  <a:pos x="1425" y="25"/>
                </a:cxn>
                <a:cxn ang="0">
                  <a:pos x="1378" y="15"/>
                </a:cxn>
                <a:cxn ang="0">
                  <a:pos x="1327" y="7"/>
                </a:cxn>
                <a:cxn ang="0">
                  <a:pos x="1275" y="2"/>
                </a:cxn>
                <a:cxn ang="0">
                  <a:pos x="1221" y="0"/>
                </a:cxn>
                <a:cxn ang="0">
                  <a:pos x="531" y="0"/>
                </a:cxn>
                <a:cxn ang="0">
                  <a:pos x="481" y="1"/>
                </a:cxn>
                <a:cxn ang="0">
                  <a:pos x="431" y="6"/>
                </a:cxn>
                <a:cxn ang="0">
                  <a:pos x="381" y="12"/>
                </a:cxn>
                <a:cxn ang="0">
                  <a:pos x="334" y="24"/>
                </a:cxn>
                <a:cxn ang="0">
                  <a:pos x="289" y="37"/>
                </a:cxn>
                <a:cxn ang="0">
                  <a:pos x="245" y="54"/>
                </a:cxn>
                <a:cxn ang="0">
                  <a:pos x="203" y="74"/>
                </a:cxn>
                <a:cxn ang="0">
                  <a:pos x="165" y="98"/>
                </a:cxn>
                <a:cxn ang="0">
                  <a:pos x="130" y="124"/>
                </a:cxn>
                <a:cxn ang="0">
                  <a:pos x="98" y="156"/>
                </a:cxn>
                <a:cxn ang="0">
                  <a:pos x="70" y="190"/>
                </a:cxn>
                <a:cxn ang="0">
                  <a:pos x="46" y="230"/>
                </a:cxn>
                <a:cxn ang="0">
                  <a:pos x="27" y="272"/>
                </a:cxn>
                <a:cxn ang="0">
                  <a:pos x="12" y="318"/>
                </a:cxn>
                <a:cxn ang="0">
                  <a:pos x="3" y="369"/>
                </a:cxn>
                <a:cxn ang="0">
                  <a:pos x="0" y="424"/>
                </a:cxn>
                <a:cxn ang="0">
                  <a:pos x="454" y="1473"/>
                </a:cxn>
                <a:cxn ang="0">
                  <a:pos x="454" y="552"/>
                </a:cxn>
                <a:cxn ang="0">
                  <a:pos x="456" y="522"/>
                </a:cxn>
                <a:cxn ang="0">
                  <a:pos x="462" y="493"/>
                </a:cxn>
                <a:cxn ang="0">
                  <a:pos x="469" y="468"/>
                </a:cxn>
                <a:cxn ang="0">
                  <a:pos x="479" y="444"/>
                </a:cxn>
                <a:cxn ang="0">
                  <a:pos x="491" y="424"/>
                </a:cxn>
                <a:cxn ang="0">
                  <a:pos x="505" y="406"/>
                </a:cxn>
                <a:cxn ang="0">
                  <a:pos x="520" y="391"/>
                </a:cxn>
                <a:cxn ang="0">
                  <a:pos x="539" y="377"/>
                </a:cxn>
                <a:cxn ang="0">
                  <a:pos x="558" y="366"/>
                </a:cxn>
                <a:cxn ang="0">
                  <a:pos x="592" y="353"/>
                </a:cxn>
                <a:cxn ang="0">
                  <a:pos x="643" y="341"/>
                </a:cxn>
                <a:cxn ang="0">
                  <a:pos x="699" y="336"/>
                </a:cxn>
                <a:cxn ang="0">
                  <a:pos x="984" y="335"/>
                </a:cxn>
                <a:cxn ang="0">
                  <a:pos x="1047" y="337"/>
                </a:cxn>
                <a:cxn ang="0">
                  <a:pos x="1103" y="345"/>
                </a:cxn>
                <a:cxn ang="0">
                  <a:pos x="1152" y="358"/>
                </a:cxn>
                <a:cxn ang="0">
                  <a:pos x="1173" y="367"/>
                </a:cxn>
                <a:cxn ang="0">
                  <a:pos x="1192" y="380"/>
                </a:cxn>
                <a:cxn ang="0">
                  <a:pos x="1209" y="393"/>
                </a:cxn>
                <a:cxn ang="0">
                  <a:pos x="1223" y="410"/>
                </a:cxn>
                <a:cxn ang="0">
                  <a:pos x="1236" y="429"/>
                </a:cxn>
                <a:cxn ang="0">
                  <a:pos x="1247" y="451"/>
                </a:cxn>
                <a:cxn ang="0">
                  <a:pos x="1255" y="476"/>
                </a:cxn>
                <a:cxn ang="0">
                  <a:pos x="1260" y="503"/>
                </a:cxn>
                <a:cxn ang="0">
                  <a:pos x="1263" y="534"/>
                </a:cxn>
                <a:cxn ang="0">
                  <a:pos x="1265" y="569"/>
                </a:cxn>
                <a:cxn ang="0">
                  <a:pos x="1717" y="1473"/>
                </a:cxn>
              </a:cxnLst>
              <a:rect l="0" t="0" r="r" b="b"/>
              <a:pathLst>
                <a:path w="1717" h="1473">
                  <a:moveTo>
                    <a:pt x="1717" y="424"/>
                  </a:moveTo>
                  <a:lnTo>
                    <a:pt x="1717" y="393"/>
                  </a:lnTo>
                  <a:lnTo>
                    <a:pt x="1715" y="364"/>
                  </a:lnTo>
                  <a:lnTo>
                    <a:pt x="1711" y="337"/>
                  </a:lnTo>
                  <a:lnTo>
                    <a:pt x="1707" y="310"/>
                  </a:lnTo>
                  <a:lnTo>
                    <a:pt x="1701" y="284"/>
                  </a:lnTo>
                  <a:lnTo>
                    <a:pt x="1694" y="261"/>
                  </a:lnTo>
                  <a:lnTo>
                    <a:pt x="1687" y="239"/>
                  </a:lnTo>
                  <a:lnTo>
                    <a:pt x="1678" y="217"/>
                  </a:lnTo>
                  <a:lnTo>
                    <a:pt x="1668" y="197"/>
                  </a:lnTo>
                  <a:lnTo>
                    <a:pt x="1656" y="178"/>
                  </a:lnTo>
                  <a:lnTo>
                    <a:pt x="1644" y="160"/>
                  </a:lnTo>
                  <a:lnTo>
                    <a:pt x="1631" y="143"/>
                  </a:lnTo>
                  <a:lnTo>
                    <a:pt x="1616" y="128"/>
                  </a:lnTo>
                  <a:lnTo>
                    <a:pt x="1600" y="113"/>
                  </a:lnTo>
                  <a:lnTo>
                    <a:pt x="1585" y="100"/>
                  </a:lnTo>
                  <a:lnTo>
                    <a:pt x="1568" y="87"/>
                  </a:lnTo>
                  <a:lnTo>
                    <a:pt x="1550" y="75"/>
                  </a:lnTo>
                  <a:lnTo>
                    <a:pt x="1531" y="65"/>
                  </a:lnTo>
                  <a:lnTo>
                    <a:pt x="1511" y="55"/>
                  </a:lnTo>
                  <a:lnTo>
                    <a:pt x="1491" y="46"/>
                  </a:lnTo>
                  <a:lnTo>
                    <a:pt x="1469" y="38"/>
                  </a:lnTo>
                  <a:lnTo>
                    <a:pt x="1447" y="31"/>
                  </a:lnTo>
                  <a:lnTo>
                    <a:pt x="1425" y="25"/>
                  </a:lnTo>
                  <a:lnTo>
                    <a:pt x="1401" y="19"/>
                  </a:lnTo>
                  <a:lnTo>
                    <a:pt x="1378" y="15"/>
                  </a:lnTo>
                  <a:lnTo>
                    <a:pt x="1353" y="10"/>
                  </a:lnTo>
                  <a:lnTo>
                    <a:pt x="1327" y="7"/>
                  </a:lnTo>
                  <a:lnTo>
                    <a:pt x="1302" y="5"/>
                  </a:lnTo>
                  <a:lnTo>
                    <a:pt x="1275" y="2"/>
                  </a:lnTo>
                  <a:lnTo>
                    <a:pt x="1248" y="1"/>
                  </a:lnTo>
                  <a:lnTo>
                    <a:pt x="1221" y="0"/>
                  </a:lnTo>
                  <a:lnTo>
                    <a:pt x="1193" y="0"/>
                  </a:lnTo>
                  <a:lnTo>
                    <a:pt x="531" y="0"/>
                  </a:lnTo>
                  <a:lnTo>
                    <a:pt x="506" y="0"/>
                  </a:lnTo>
                  <a:lnTo>
                    <a:pt x="481" y="1"/>
                  </a:lnTo>
                  <a:lnTo>
                    <a:pt x="455" y="2"/>
                  </a:lnTo>
                  <a:lnTo>
                    <a:pt x="431" y="6"/>
                  </a:lnTo>
                  <a:lnTo>
                    <a:pt x="406" y="9"/>
                  </a:lnTo>
                  <a:lnTo>
                    <a:pt x="381" y="12"/>
                  </a:lnTo>
                  <a:lnTo>
                    <a:pt x="358" y="18"/>
                  </a:lnTo>
                  <a:lnTo>
                    <a:pt x="334" y="24"/>
                  </a:lnTo>
                  <a:lnTo>
                    <a:pt x="311" y="29"/>
                  </a:lnTo>
                  <a:lnTo>
                    <a:pt x="289" y="37"/>
                  </a:lnTo>
                  <a:lnTo>
                    <a:pt x="266" y="45"/>
                  </a:lnTo>
                  <a:lnTo>
                    <a:pt x="245" y="54"/>
                  </a:lnTo>
                  <a:lnTo>
                    <a:pt x="224" y="63"/>
                  </a:lnTo>
                  <a:lnTo>
                    <a:pt x="203" y="74"/>
                  </a:lnTo>
                  <a:lnTo>
                    <a:pt x="184" y="85"/>
                  </a:lnTo>
                  <a:lnTo>
                    <a:pt x="165" y="98"/>
                  </a:lnTo>
                  <a:lnTo>
                    <a:pt x="147" y="111"/>
                  </a:lnTo>
                  <a:lnTo>
                    <a:pt x="130" y="124"/>
                  </a:lnTo>
                  <a:lnTo>
                    <a:pt x="113" y="140"/>
                  </a:lnTo>
                  <a:lnTo>
                    <a:pt x="98" y="156"/>
                  </a:lnTo>
                  <a:lnTo>
                    <a:pt x="84" y="172"/>
                  </a:lnTo>
                  <a:lnTo>
                    <a:pt x="70" y="190"/>
                  </a:lnTo>
                  <a:lnTo>
                    <a:pt x="57" y="209"/>
                  </a:lnTo>
                  <a:lnTo>
                    <a:pt x="46" y="230"/>
                  </a:lnTo>
                  <a:lnTo>
                    <a:pt x="36" y="250"/>
                  </a:lnTo>
                  <a:lnTo>
                    <a:pt x="27" y="272"/>
                  </a:lnTo>
                  <a:lnTo>
                    <a:pt x="19" y="294"/>
                  </a:lnTo>
                  <a:lnTo>
                    <a:pt x="12" y="318"/>
                  </a:lnTo>
                  <a:lnTo>
                    <a:pt x="6" y="343"/>
                  </a:lnTo>
                  <a:lnTo>
                    <a:pt x="3" y="369"/>
                  </a:lnTo>
                  <a:lnTo>
                    <a:pt x="1" y="396"/>
                  </a:lnTo>
                  <a:lnTo>
                    <a:pt x="0" y="424"/>
                  </a:lnTo>
                  <a:lnTo>
                    <a:pt x="0" y="1473"/>
                  </a:lnTo>
                  <a:lnTo>
                    <a:pt x="454" y="1473"/>
                  </a:lnTo>
                  <a:lnTo>
                    <a:pt x="454" y="569"/>
                  </a:lnTo>
                  <a:lnTo>
                    <a:pt x="454" y="552"/>
                  </a:lnTo>
                  <a:lnTo>
                    <a:pt x="455" y="536"/>
                  </a:lnTo>
                  <a:lnTo>
                    <a:pt x="456" y="522"/>
                  </a:lnTo>
                  <a:lnTo>
                    <a:pt x="459" y="507"/>
                  </a:lnTo>
                  <a:lnTo>
                    <a:pt x="462" y="493"/>
                  </a:lnTo>
                  <a:lnTo>
                    <a:pt x="465" y="480"/>
                  </a:lnTo>
                  <a:lnTo>
                    <a:pt x="469" y="468"/>
                  </a:lnTo>
                  <a:lnTo>
                    <a:pt x="473" y="456"/>
                  </a:lnTo>
                  <a:lnTo>
                    <a:pt x="479" y="444"/>
                  </a:lnTo>
                  <a:lnTo>
                    <a:pt x="484" y="434"/>
                  </a:lnTo>
                  <a:lnTo>
                    <a:pt x="491" y="424"/>
                  </a:lnTo>
                  <a:lnTo>
                    <a:pt x="498" y="415"/>
                  </a:lnTo>
                  <a:lnTo>
                    <a:pt x="505" y="406"/>
                  </a:lnTo>
                  <a:lnTo>
                    <a:pt x="512" y="399"/>
                  </a:lnTo>
                  <a:lnTo>
                    <a:pt x="520" y="391"/>
                  </a:lnTo>
                  <a:lnTo>
                    <a:pt x="529" y="384"/>
                  </a:lnTo>
                  <a:lnTo>
                    <a:pt x="539" y="377"/>
                  </a:lnTo>
                  <a:lnTo>
                    <a:pt x="548" y="372"/>
                  </a:lnTo>
                  <a:lnTo>
                    <a:pt x="558" y="366"/>
                  </a:lnTo>
                  <a:lnTo>
                    <a:pt x="569" y="362"/>
                  </a:lnTo>
                  <a:lnTo>
                    <a:pt x="592" y="353"/>
                  </a:lnTo>
                  <a:lnTo>
                    <a:pt x="616" y="346"/>
                  </a:lnTo>
                  <a:lnTo>
                    <a:pt x="643" y="341"/>
                  </a:lnTo>
                  <a:lnTo>
                    <a:pt x="670" y="338"/>
                  </a:lnTo>
                  <a:lnTo>
                    <a:pt x="699" y="336"/>
                  </a:lnTo>
                  <a:lnTo>
                    <a:pt x="731" y="335"/>
                  </a:lnTo>
                  <a:lnTo>
                    <a:pt x="984" y="335"/>
                  </a:lnTo>
                  <a:lnTo>
                    <a:pt x="1016" y="336"/>
                  </a:lnTo>
                  <a:lnTo>
                    <a:pt x="1047" y="337"/>
                  </a:lnTo>
                  <a:lnTo>
                    <a:pt x="1075" y="340"/>
                  </a:lnTo>
                  <a:lnTo>
                    <a:pt x="1103" y="345"/>
                  </a:lnTo>
                  <a:lnTo>
                    <a:pt x="1128" y="350"/>
                  </a:lnTo>
                  <a:lnTo>
                    <a:pt x="1152" y="358"/>
                  </a:lnTo>
                  <a:lnTo>
                    <a:pt x="1162" y="363"/>
                  </a:lnTo>
                  <a:lnTo>
                    <a:pt x="1173" y="367"/>
                  </a:lnTo>
                  <a:lnTo>
                    <a:pt x="1182" y="373"/>
                  </a:lnTo>
                  <a:lnTo>
                    <a:pt x="1192" y="380"/>
                  </a:lnTo>
                  <a:lnTo>
                    <a:pt x="1200" y="386"/>
                  </a:lnTo>
                  <a:lnTo>
                    <a:pt x="1209" y="393"/>
                  </a:lnTo>
                  <a:lnTo>
                    <a:pt x="1216" y="401"/>
                  </a:lnTo>
                  <a:lnTo>
                    <a:pt x="1223" y="410"/>
                  </a:lnTo>
                  <a:lnTo>
                    <a:pt x="1230" y="419"/>
                  </a:lnTo>
                  <a:lnTo>
                    <a:pt x="1236" y="429"/>
                  </a:lnTo>
                  <a:lnTo>
                    <a:pt x="1241" y="440"/>
                  </a:lnTo>
                  <a:lnTo>
                    <a:pt x="1247" y="451"/>
                  </a:lnTo>
                  <a:lnTo>
                    <a:pt x="1251" y="462"/>
                  </a:lnTo>
                  <a:lnTo>
                    <a:pt x="1255" y="476"/>
                  </a:lnTo>
                  <a:lnTo>
                    <a:pt x="1258" y="489"/>
                  </a:lnTo>
                  <a:lnTo>
                    <a:pt x="1260" y="503"/>
                  </a:lnTo>
                  <a:lnTo>
                    <a:pt x="1262" y="518"/>
                  </a:lnTo>
                  <a:lnTo>
                    <a:pt x="1263" y="534"/>
                  </a:lnTo>
                  <a:lnTo>
                    <a:pt x="1265" y="551"/>
                  </a:lnTo>
                  <a:lnTo>
                    <a:pt x="1265" y="569"/>
                  </a:lnTo>
                  <a:lnTo>
                    <a:pt x="1265" y="1473"/>
                  </a:lnTo>
                  <a:lnTo>
                    <a:pt x="1717" y="1473"/>
                  </a:lnTo>
                  <a:lnTo>
                    <a:pt x="1717" y="4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1" name="Freeform 35"/>
            <p:cNvSpPr>
              <a:spLocks/>
            </p:cNvSpPr>
            <p:nvPr/>
          </p:nvSpPr>
          <p:spPr bwMode="auto">
            <a:xfrm>
              <a:off x="5557838" y="3986213"/>
              <a:ext cx="544513" cy="468313"/>
            </a:xfrm>
            <a:custGeom>
              <a:avLst/>
              <a:gdLst/>
              <a:ahLst/>
              <a:cxnLst>
                <a:cxn ang="0">
                  <a:pos x="857" y="899"/>
                </a:cxn>
                <a:cxn ang="0">
                  <a:pos x="1260" y="1473"/>
                </a:cxn>
                <a:cxn ang="0">
                  <a:pos x="1715" y="1473"/>
                </a:cxn>
                <a:cxn ang="0">
                  <a:pos x="1250" y="737"/>
                </a:cxn>
                <a:cxn ang="0">
                  <a:pos x="1715" y="0"/>
                </a:cxn>
                <a:cxn ang="0">
                  <a:pos x="1260" y="0"/>
                </a:cxn>
                <a:cxn ang="0">
                  <a:pos x="855" y="559"/>
                </a:cxn>
                <a:cxn ang="0">
                  <a:pos x="450" y="559"/>
                </a:cxn>
                <a:cxn ang="0">
                  <a:pos x="450" y="0"/>
                </a:cxn>
                <a:cxn ang="0">
                  <a:pos x="0" y="0"/>
                </a:cxn>
                <a:cxn ang="0">
                  <a:pos x="0" y="1473"/>
                </a:cxn>
                <a:cxn ang="0">
                  <a:pos x="450" y="1473"/>
                </a:cxn>
                <a:cxn ang="0">
                  <a:pos x="450" y="899"/>
                </a:cxn>
                <a:cxn ang="0">
                  <a:pos x="857" y="899"/>
                </a:cxn>
              </a:cxnLst>
              <a:rect l="0" t="0" r="r" b="b"/>
              <a:pathLst>
                <a:path w="1715" h="1473">
                  <a:moveTo>
                    <a:pt x="857" y="899"/>
                  </a:moveTo>
                  <a:lnTo>
                    <a:pt x="1260" y="1473"/>
                  </a:lnTo>
                  <a:lnTo>
                    <a:pt x="1715" y="1473"/>
                  </a:lnTo>
                  <a:lnTo>
                    <a:pt x="1250" y="737"/>
                  </a:lnTo>
                  <a:lnTo>
                    <a:pt x="1715" y="0"/>
                  </a:lnTo>
                  <a:lnTo>
                    <a:pt x="1260" y="0"/>
                  </a:lnTo>
                  <a:lnTo>
                    <a:pt x="855" y="559"/>
                  </a:lnTo>
                  <a:lnTo>
                    <a:pt x="450" y="559"/>
                  </a:lnTo>
                  <a:lnTo>
                    <a:pt x="450" y="0"/>
                  </a:lnTo>
                  <a:lnTo>
                    <a:pt x="0" y="0"/>
                  </a:lnTo>
                  <a:lnTo>
                    <a:pt x="0" y="1473"/>
                  </a:lnTo>
                  <a:lnTo>
                    <a:pt x="450" y="1473"/>
                  </a:lnTo>
                  <a:lnTo>
                    <a:pt x="450" y="899"/>
                  </a:lnTo>
                  <a:lnTo>
                    <a:pt x="857" y="89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6129338" y="3986213"/>
              <a:ext cx="142875" cy="468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6297613" y="3986213"/>
              <a:ext cx="546100" cy="468313"/>
            </a:xfrm>
            <a:custGeom>
              <a:avLst/>
              <a:gdLst/>
              <a:ahLst/>
              <a:cxnLst>
                <a:cxn ang="0">
                  <a:pos x="1717" y="393"/>
                </a:cxn>
                <a:cxn ang="0">
                  <a:pos x="1712" y="337"/>
                </a:cxn>
                <a:cxn ang="0">
                  <a:pos x="1702" y="284"/>
                </a:cxn>
                <a:cxn ang="0">
                  <a:pos x="1688" y="239"/>
                </a:cxn>
                <a:cxn ang="0">
                  <a:pos x="1668" y="197"/>
                </a:cxn>
                <a:cxn ang="0">
                  <a:pos x="1644" y="160"/>
                </a:cxn>
                <a:cxn ang="0">
                  <a:pos x="1617" y="128"/>
                </a:cxn>
                <a:cxn ang="0">
                  <a:pos x="1585" y="100"/>
                </a:cxn>
                <a:cxn ang="0">
                  <a:pos x="1550" y="75"/>
                </a:cxn>
                <a:cxn ang="0">
                  <a:pos x="1512" y="55"/>
                </a:cxn>
                <a:cxn ang="0">
                  <a:pos x="1470" y="38"/>
                </a:cxn>
                <a:cxn ang="0">
                  <a:pos x="1426" y="25"/>
                </a:cxn>
                <a:cxn ang="0">
                  <a:pos x="1378" y="15"/>
                </a:cxn>
                <a:cxn ang="0">
                  <a:pos x="1329" y="7"/>
                </a:cxn>
                <a:cxn ang="0">
                  <a:pos x="1276" y="2"/>
                </a:cxn>
                <a:cxn ang="0">
                  <a:pos x="1221" y="0"/>
                </a:cxn>
                <a:cxn ang="0">
                  <a:pos x="533" y="0"/>
                </a:cxn>
                <a:cxn ang="0">
                  <a:pos x="481" y="1"/>
                </a:cxn>
                <a:cxn ang="0">
                  <a:pos x="432" y="6"/>
                </a:cxn>
                <a:cxn ang="0">
                  <a:pos x="383" y="12"/>
                </a:cxn>
                <a:cxn ang="0">
                  <a:pos x="334" y="24"/>
                </a:cxn>
                <a:cxn ang="0">
                  <a:pos x="290" y="37"/>
                </a:cxn>
                <a:cxn ang="0">
                  <a:pos x="246" y="54"/>
                </a:cxn>
                <a:cxn ang="0">
                  <a:pos x="205" y="74"/>
                </a:cxn>
                <a:cxn ang="0">
                  <a:pos x="165" y="98"/>
                </a:cxn>
                <a:cxn ang="0">
                  <a:pos x="131" y="124"/>
                </a:cxn>
                <a:cxn ang="0">
                  <a:pos x="98" y="156"/>
                </a:cxn>
                <a:cxn ang="0">
                  <a:pos x="70" y="190"/>
                </a:cxn>
                <a:cxn ang="0">
                  <a:pos x="47" y="230"/>
                </a:cxn>
                <a:cxn ang="0">
                  <a:pos x="28" y="272"/>
                </a:cxn>
                <a:cxn ang="0">
                  <a:pos x="13" y="318"/>
                </a:cxn>
                <a:cxn ang="0">
                  <a:pos x="3" y="369"/>
                </a:cxn>
                <a:cxn ang="0">
                  <a:pos x="0" y="424"/>
                </a:cxn>
                <a:cxn ang="0">
                  <a:pos x="454" y="1473"/>
                </a:cxn>
                <a:cxn ang="0">
                  <a:pos x="455" y="552"/>
                </a:cxn>
                <a:cxn ang="0">
                  <a:pos x="458" y="522"/>
                </a:cxn>
                <a:cxn ang="0">
                  <a:pos x="462" y="493"/>
                </a:cxn>
                <a:cxn ang="0">
                  <a:pos x="470" y="468"/>
                </a:cxn>
                <a:cxn ang="0">
                  <a:pos x="480" y="444"/>
                </a:cxn>
                <a:cxn ang="0">
                  <a:pos x="491" y="424"/>
                </a:cxn>
                <a:cxn ang="0">
                  <a:pos x="506" y="406"/>
                </a:cxn>
                <a:cxn ang="0">
                  <a:pos x="521" y="391"/>
                </a:cxn>
                <a:cxn ang="0">
                  <a:pos x="539" y="377"/>
                </a:cxn>
                <a:cxn ang="0">
                  <a:pos x="559" y="366"/>
                </a:cxn>
                <a:cxn ang="0">
                  <a:pos x="593" y="353"/>
                </a:cxn>
                <a:cxn ang="0">
                  <a:pos x="643" y="341"/>
                </a:cxn>
                <a:cxn ang="0">
                  <a:pos x="701" y="336"/>
                </a:cxn>
                <a:cxn ang="0">
                  <a:pos x="984" y="335"/>
                </a:cxn>
                <a:cxn ang="0">
                  <a:pos x="1048" y="337"/>
                </a:cxn>
                <a:cxn ang="0">
                  <a:pos x="1104" y="345"/>
                </a:cxn>
                <a:cxn ang="0">
                  <a:pos x="1152" y="358"/>
                </a:cxn>
                <a:cxn ang="0">
                  <a:pos x="1173" y="367"/>
                </a:cxn>
                <a:cxn ang="0">
                  <a:pos x="1192" y="380"/>
                </a:cxn>
                <a:cxn ang="0">
                  <a:pos x="1209" y="393"/>
                </a:cxn>
                <a:cxn ang="0">
                  <a:pos x="1224" y="410"/>
                </a:cxn>
                <a:cxn ang="0">
                  <a:pos x="1237" y="429"/>
                </a:cxn>
                <a:cxn ang="0">
                  <a:pos x="1247" y="451"/>
                </a:cxn>
                <a:cxn ang="0">
                  <a:pos x="1255" y="476"/>
                </a:cxn>
                <a:cxn ang="0">
                  <a:pos x="1261" y="503"/>
                </a:cxn>
                <a:cxn ang="0">
                  <a:pos x="1265" y="534"/>
                </a:cxn>
                <a:cxn ang="0">
                  <a:pos x="1266" y="569"/>
                </a:cxn>
                <a:cxn ang="0">
                  <a:pos x="1718" y="1473"/>
                </a:cxn>
              </a:cxnLst>
              <a:rect l="0" t="0" r="r" b="b"/>
              <a:pathLst>
                <a:path w="1718" h="1473">
                  <a:moveTo>
                    <a:pt x="1718" y="424"/>
                  </a:moveTo>
                  <a:lnTo>
                    <a:pt x="1717" y="393"/>
                  </a:lnTo>
                  <a:lnTo>
                    <a:pt x="1716" y="364"/>
                  </a:lnTo>
                  <a:lnTo>
                    <a:pt x="1712" y="337"/>
                  </a:lnTo>
                  <a:lnTo>
                    <a:pt x="1708" y="310"/>
                  </a:lnTo>
                  <a:lnTo>
                    <a:pt x="1702" y="284"/>
                  </a:lnTo>
                  <a:lnTo>
                    <a:pt x="1696" y="261"/>
                  </a:lnTo>
                  <a:lnTo>
                    <a:pt x="1688" y="239"/>
                  </a:lnTo>
                  <a:lnTo>
                    <a:pt x="1678" y="217"/>
                  </a:lnTo>
                  <a:lnTo>
                    <a:pt x="1668" y="197"/>
                  </a:lnTo>
                  <a:lnTo>
                    <a:pt x="1656" y="178"/>
                  </a:lnTo>
                  <a:lnTo>
                    <a:pt x="1644" y="160"/>
                  </a:lnTo>
                  <a:lnTo>
                    <a:pt x="1631" y="143"/>
                  </a:lnTo>
                  <a:lnTo>
                    <a:pt x="1617" y="128"/>
                  </a:lnTo>
                  <a:lnTo>
                    <a:pt x="1602" y="113"/>
                  </a:lnTo>
                  <a:lnTo>
                    <a:pt x="1585" y="100"/>
                  </a:lnTo>
                  <a:lnTo>
                    <a:pt x="1568" y="87"/>
                  </a:lnTo>
                  <a:lnTo>
                    <a:pt x="1550" y="75"/>
                  </a:lnTo>
                  <a:lnTo>
                    <a:pt x="1531" y="65"/>
                  </a:lnTo>
                  <a:lnTo>
                    <a:pt x="1512" y="55"/>
                  </a:lnTo>
                  <a:lnTo>
                    <a:pt x="1491" y="46"/>
                  </a:lnTo>
                  <a:lnTo>
                    <a:pt x="1470" y="38"/>
                  </a:lnTo>
                  <a:lnTo>
                    <a:pt x="1448" y="31"/>
                  </a:lnTo>
                  <a:lnTo>
                    <a:pt x="1426" y="25"/>
                  </a:lnTo>
                  <a:lnTo>
                    <a:pt x="1402" y="19"/>
                  </a:lnTo>
                  <a:lnTo>
                    <a:pt x="1378" y="15"/>
                  </a:lnTo>
                  <a:lnTo>
                    <a:pt x="1353" y="10"/>
                  </a:lnTo>
                  <a:lnTo>
                    <a:pt x="1329" y="7"/>
                  </a:lnTo>
                  <a:lnTo>
                    <a:pt x="1302" y="5"/>
                  </a:lnTo>
                  <a:lnTo>
                    <a:pt x="1276" y="2"/>
                  </a:lnTo>
                  <a:lnTo>
                    <a:pt x="1249" y="1"/>
                  </a:lnTo>
                  <a:lnTo>
                    <a:pt x="1221" y="0"/>
                  </a:lnTo>
                  <a:lnTo>
                    <a:pt x="1193" y="0"/>
                  </a:lnTo>
                  <a:lnTo>
                    <a:pt x="533" y="0"/>
                  </a:lnTo>
                  <a:lnTo>
                    <a:pt x="507" y="0"/>
                  </a:lnTo>
                  <a:lnTo>
                    <a:pt x="481" y="1"/>
                  </a:lnTo>
                  <a:lnTo>
                    <a:pt x="457" y="2"/>
                  </a:lnTo>
                  <a:lnTo>
                    <a:pt x="432" y="6"/>
                  </a:lnTo>
                  <a:lnTo>
                    <a:pt x="407" y="9"/>
                  </a:lnTo>
                  <a:lnTo>
                    <a:pt x="383" y="12"/>
                  </a:lnTo>
                  <a:lnTo>
                    <a:pt x="359" y="18"/>
                  </a:lnTo>
                  <a:lnTo>
                    <a:pt x="334" y="24"/>
                  </a:lnTo>
                  <a:lnTo>
                    <a:pt x="312" y="29"/>
                  </a:lnTo>
                  <a:lnTo>
                    <a:pt x="290" y="37"/>
                  </a:lnTo>
                  <a:lnTo>
                    <a:pt x="267" y="45"/>
                  </a:lnTo>
                  <a:lnTo>
                    <a:pt x="246" y="54"/>
                  </a:lnTo>
                  <a:lnTo>
                    <a:pt x="225" y="63"/>
                  </a:lnTo>
                  <a:lnTo>
                    <a:pt x="205" y="74"/>
                  </a:lnTo>
                  <a:lnTo>
                    <a:pt x="185" y="85"/>
                  </a:lnTo>
                  <a:lnTo>
                    <a:pt x="165" y="98"/>
                  </a:lnTo>
                  <a:lnTo>
                    <a:pt x="148" y="111"/>
                  </a:lnTo>
                  <a:lnTo>
                    <a:pt x="131" y="124"/>
                  </a:lnTo>
                  <a:lnTo>
                    <a:pt x="114" y="140"/>
                  </a:lnTo>
                  <a:lnTo>
                    <a:pt x="98" y="156"/>
                  </a:lnTo>
                  <a:lnTo>
                    <a:pt x="84" y="172"/>
                  </a:lnTo>
                  <a:lnTo>
                    <a:pt x="70" y="190"/>
                  </a:lnTo>
                  <a:lnTo>
                    <a:pt x="58" y="209"/>
                  </a:lnTo>
                  <a:lnTo>
                    <a:pt x="47" y="230"/>
                  </a:lnTo>
                  <a:lnTo>
                    <a:pt x="37" y="250"/>
                  </a:lnTo>
                  <a:lnTo>
                    <a:pt x="28" y="272"/>
                  </a:lnTo>
                  <a:lnTo>
                    <a:pt x="20" y="294"/>
                  </a:lnTo>
                  <a:lnTo>
                    <a:pt x="13" y="318"/>
                  </a:lnTo>
                  <a:lnTo>
                    <a:pt x="8" y="343"/>
                  </a:lnTo>
                  <a:lnTo>
                    <a:pt x="3" y="369"/>
                  </a:lnTo>
                  <a:lnTo>
                    <a:pt x="1" y="396"/>
                  </a:lnTo>
                  <a:lnTo>
                    <a:pt x="0" y="424"/>
                  </a:lnTo>
                  <a:lnTo>
                    <a:pt x="0" y="1473"/>
                  </a:lnTo>
                  <a:lnTo>
                    <a:pt x="454" y="1473"/>
                  </a:lnTo>
                  <a:lnTo>
                    <a:pt x="454" y="569"/>
                  </a:lnTo>
                  <a:lnTo>
                    <a:pt x="455" y="552"/>
                  </a:lnTo>
                  <a:lnTo>
                    <a:pt x="455" y="536"/>
                  </a:lnTo>
                  <a:lnTo>
                    <a:pt x="458" y="522"/>
                  </a:lnTo>
                  <a:lnTo>
                    <a:pt x="460" y="507"/>
                  </a:lnTo>
                  <a:lnTo>
                    <a:pt x="462" y="493"/>
                  </a:lnTo>
                  <a:lnTo>
                    <a:pt x="465" y="480"/>
                  </a:lnTo>
                  <a:lnTo>
                    <a:pt x="470" y="468"/>
                  </a:lnTo>
                  <a:lnTo>
                    <a:pt x="474" y="456"/>
                  </a:lnTo>
                  <a:lnTo>
                    <a:pt x="480" y="444"/>
                  </a:lnTo>
                  <a:lnTo>
                    <a:pt x="486" y="434"/>
                  </a:lnTo>
                  <a:lnTo>
                    <a:pt x="491" y="424"/>
                  </a:lnTo>
                  <a:lnTo>
                    <a:pt x="498" y="415"/>
                  </a:lnTo>
                  <a:lnTo>
                    <a:pt x="506" y="406"/>
                  </a:lnTo>
                  <a:lnTo>
                    <a:pt x="514" y="399"/>
                  </a:lnTo>
                  <a:lnTo>
                    <a:pt x="521" y="391"/>
                  </a:lnTo>
                  <a:lnTo>
                    <a:pt x="530" y="384"/>
                  </a:lnTo>
                  <a:lnTo>
                    <a:pt x="539" y="377"/>
                  </a:lnTo>
                  <a:lnTo>
                    <a:pt x="549" y="372"/>
                  </a:lnTo>
                  <a:lnTo>
                    <a:pt x="559" y="366"/>
                  </a:lnTo>
                  <a:lnTo>
                    <a:pt x="571" y="362"/>
                  </a:lnTo>
                  <a:lnTo>
                    <a:pt x="593" y="353"/>
                  </a:lnTo>
                  <a:lnTo>
                    <a:pt x="618" y="346"/>
                  </a:lnTo>
                  <a:lnTo>
                    <a:pt x="643" y="341"/>
                  </a:lnTo>
                  <a:lnTo>
                    <a:pt x="671" y="338"/>
                  </a:lnTo>
                  <a:lnTo>
                    <a:pt x="701" y="336"/>
                  </a:lnTo>
                  <a:lnTo>
                    <a:pt x="731" y="335"/>
                  </a:lnTo>
                  <a:lnTo>
                    <a:pt x="984" y="335"/>
                  </a:lnTo>
                  <a:lnTo>
                    <a:pt x="1017" y="336"/>
                  </a:lnTo>
                  <a:lnTo>
                    <a:pt x="1048" y="337"/>
                  </a:lnTo>
                  <a:lnTo>
                    <a:pt x="1077" y="340"/>
                  </a:lnTo>
                  <a:lnTo>
                    <a:pt x="1104" y="345"/>
                  </a:lnTo>
                  <a:lnTo>
                    <a:pt x="1129" y="350"/>
                  </a:lnTo>
                  <a:lnTo>
                    <a:pt x="1152" y="358"/>
                  </a:lnTo>
                  <a:lnTo>
                    <a:pt x="1163" y="363"/>
                  </a:lnTo>
                  <a:lnTo>
                    <a:pt x="1173" y="367"/>
                  </a:lnTo>
                  <a:lnTo>
                    <a:pt x="1183" y="373"/>
                  </a:lnTo>
                  <a:lnTo>
                    <a:pt x="1192" y="380"/>
                  </a:lnTo>
                  <a:lnTo>
                    <a:pt x="1201" y="386"/>
                  </a:lnTo>
                  <a:lnTo>
                    <a:pt x="1209" y="393"/>
                  </a:lnTo>
                  <a:lnTo>
                    <a:pt x="1217" y="401"/>
                  </a:lnTo>
                  <a:lnTo>
                    <a:pt x="1224" y="410"/>
                  </a:lnTo>
                  <a:lnTo>
                    <a:pt x="1230" y="419"/>
                  </a:lnTo>
                  <a:lnTo>
                    <a:pt x="1237" y="429"/>
                  </a:lnTo>
                  <a:lnTo>
                    <a:pt x="1242" y="440"/>
                  </a:lnTo>
                  <a:lnTo>
                    <a:pt x="1247" y="451"/>
                  </a:lnTo>
                  <a:lnTo>
                    <a:pt x="1251" y="462"/>
                  </a:lnTo>
                  <a:lnTo>
                    <a:pt x="1255" y="476"/>
                  </a:lnTo>
                  <a:lnTo>
                    <a:pt x="1258" y="489"/>
                  </a:lnTo>
                  <a:lnTo>
                    <a:pt x="1261" y="503"/>
                  </a:lnTo>
                  <a:lnTo>
                    <a:pt x="1264" y="518"/>
                  </a:lnTo>
                  <a:lnTo>
                    <a:pt x="1265" y="534"/>
                  </a:lnTo>
                  <a:lnTo>
                    <a:pt x="1266" y="551"/>
                  </a:lnTo>
                  <a:lnTo>
                    <a:pt x="1266" y="569"/>
                  </a:lnTo>
                  <a:lnTo>
                    <a:pt x="1266" y="1473"/>
                  </a:lnTo>
                  <a:lnTo>
                    <a:pt x="1718" y="1473"/>
                  </a:lnTo>
                  <a:lnTo>
                    <a:pt x="1718" y="4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4" name="Freeform 38"/>
            <p:cNvSpPr>
              <a:spLocks/>
            </p:cNvSpPr>
            <p:nvPr/>
          </p:nvSpPr>
          <p:spPr bwMode="auto">
            <a:xfrm>
              <a:off x="6870701" y="3986213"/>
              <a:ext cx="544513" cy="468313"/>
            </a:xfrm>
            <a:custGeom>
              <a:avLst/>
              <a:gdLst/>
              <a:ahLst/>
              <a:cxnLst>
                <a:cxn ang="0">
                  <a:pos x="1715" y="1473"/>
                </a:cxn>
                <a:cxn ang="0">
                  <a:pos x="504" y="1473"/>
                </a:cxn>
                <a:cxn ang="0">
                  <a:pos x="449" y="1471"/>
                </a:cxn>
                <a:cxn ang="0">
                  <a:pos x="395" y="1466"/>
                </a:cxn>
                <a:cxn ang="0">
                  <a:pos x="345" y="1458"/>
                </a:cxn>
                <a:cxn ang="0">
                  <a:pos x="297" y="1448"/>
                </a:cxn>
                <a:cxn ang="0">
                  <a:pos x="252" y="1435"/>
                </a:cxn>
                <a:cxn ang="0">
                  <a:pos x="209" y="1419"/>
                </a:cxn>
                <a:cxn ang="0">
                  <a:pos x="170" y="1398"/>
                </a:cxn>
                <a:cxn ang="0">
                  <a:pos x="134" y="1375"/>
                </a:cxn>
                <a:cxn ang="0">
                  <a:pos x="103" y="1347"/>
                </a:cxn>
                <a:cxn ang="0">
                  <a:pos x="75" y="1314"/>
                </a:cxn>
                <a:cxn ang="0">
                  <a:pos x="50" y="1277"/>
                </a:cxn>
                <a:cxn ang="0">
                  <a:pos x="30" y="1236"/>
                </a:cxn>
                <a:cxn ang="0">
                  <a:pos x="16" y="1189"/>
                </a:cxn>
                <a:cxn ang="0">
                  <a:pos x="6" y="1137"/>
                </a:cxn>
                <a:cxn ang="0">
                  <a:pos x="0" y="1079"/>
                </a:cxn>
                <a:cxn ang="0">
                  <a:pos x="0" y="424"/>
                </a:cxn>
                <a:cxn ang="0">
                  <a:pos x="2" y="364"/>
                </a:cxn>
                <a:cxn ang="0">
                  <a:pos x="10" y="309"/>
                </a:cxn>
                <a:cxn ang="0">
                  <a:pos x="23" y="260"/>
                </a:cxn>
                <a:cxn ang="0">
                  <a:pos x="40" y="216"/>
                </a:cxn>
                <a:cxn ang="0">
                  <a:pos x="62" y="177"/>
                </a:cxn>
                <a:cxn ang="0">
                  <a:pos x="89" y="142"/>
                </a:cxn>
                <a:cxn ang="0">
                  <a:pos x="119" y="112"/>
                </a:cxn>
                <a:cxn ang="0">
                  <a:pos x="152" y="85"/>
                </a:cxn>
                <a:cxn ang="0">
                  <a:pos x="189" y="64"/>
                </a:cxn>
                <a:cxn ang="0">
                  <a:pos x="231" y="45"/>
                </a:cxn>
                <a:cxn ang="0">
                  <a:pos x="274" y="30"/>
                </a:cxn>
                <a:cxn ang="0">
                  <a:pos x="321" y="19"/>
                </a:cxn>
                <a:cxn ang="0">
                  <a:pos x="371" y="10"/>
                </a:cxn>
                <a:cxn ang="0">
                  <a:pos x="422" y="5"/>
                </a:cxn>
                <a:cxn ang="0">
                  <a:pos x="476" y="1"/>
                </a:cxn>
                <a:cxn ang="0">
                  <a:pos x="532" y="0"/>
                </a:cxn>
                <a:cxn ang="0">
                  <a:pos x="1715" y="335"/>
                </a:cxn>
                <a:cxn ang="0">
                  <a:pos x="700" y="336"/>
                </a:cxn>
                <a:cxn ang="0">
                  <a:pos x="644" y="341"/>
                </a:cxn>
                <a:cxn ang="0">
                  <a:pos x="593" y="353"/>
                </a:cxn>
                <a:cxn ang="0">
                  <a:pos x="560" y="367"/>
                </a:cxn>
                <a:cxn ang="0">
                  <a:pos x="540" y="378"/>
                </a:cxn>
                <a:cxn ang="0">
                  <a:pos x="522" y="392"/>
                </a:cxn>
                <a:cxn ang="0">
                  <a:pos x="505" y="408"/>
                </a:cxn>
                <a:cxn ang="0">
                  <a:pos x="492" y="425"/>
                </a:cxn>
                <a:cxn ang="0">
                  <a:pos x="479" y="446"/>
                </a:cxn>
                <a:cxn ang="0">
                  <a:pos x="469" y="468"/>
                </a:cxn>
                <a:cxn ang="0">
                  <a:pos x="462" y="494"/>
                </a:cxn>
                <a:cxn ang="0">
                  <a:pos x="457" y="522"/>
                </a:cxn>
                <a:cxn ang="0">
                  <a:pos x="455" y="552"/>
                </a:cxn>
                <a:cxn ang="0">
                  <a:pos x="455" y="904"/>
                </a:cxn>
                <a:cxn ang="0">
                  <a:pos x="456" y="936"/>
                </a:cxn>
                <a:cxn ang="0">
                  <a:pos x="459" y="966"/>
                </a:cxn>
                <a:cxn ang="0">
                  <a:pos x="466" y="992"/>
                </a:cxn>
                <a:cxn ang="0">
                  <a:pos x="474" y="1016"/>
                </a:cxn>
                <a:cxn ang="0">
                  <a:pos x="485" y="1038"/>
                </a:cxn>
                <a:cxn ang="0">
                  <a:pos x="498" y="1057"/>
                </a:cxn>
                <a:cxn ang="0">
                  <a:pos x="513" y="1073"/>
                </a:cxn>
                <a:cxn ang="0">
                  <a:pos x="530" y="1088"/>
                </a:cxn>
                <a:cxn ang="0">
                  <a:pos x="549" y="1100"/>
                </a:cxn>
                <a:cxn ang="0">
                  <a:pos x="570" y="1111"/>
                </a:cxn>
                <a:cxn ang="0">
                  <a:pos x="617" y="1126"/>
                </a:cxn>
                <a:cxn ang="0">
                  <a:pos x="671" y="1135"/>
                </a:cxn>
                <a:cxn ang="0">
                  <a:pos x="731" y="1137"/>
                </a:cxn>
                <a:cxn ang="0">
                  <a:pos x="1265" y="655"/>
                </a:cxn>
              </a:cxnLst>
              <a:rect l="0" t="0" r="r" b="b"/>
              <a:pathLst>
                <a:path w="1715" h="1473">
                  <a:moveTo>
                    <a:pt x="1715" y="655"/>
                  </a:moveTo>
                  <a:lnTo>
                    <a:pt x="1715" y="1473"/>
                  </a:lnTo>
                  <a:lnTo>
                    <a:pt x="532" y="1473"/>
                  </a:lnTo>
                  <a:lnTo>
                    <a:pt x="504" y="1473"/>
                  </a:lnTo>
                  <a:lnTo>
                    <a:pt x="476" y="1472"/>
                  </a:lnTo>
                  <a:lnTo>
                    <a:pt x="449" y="1471"/>
                  </a:lnTo>
                  <a:lnTo>
                    <a:pt x="422" y="1469"/>
                  </a:lnTo>
                  <a:lnTo>
                    <a:pt x="395" y="1466"/>
                  </a:lnTo>
                  <a:lnTo>
                    <a:pt x="371" y="1463"/>
                  </a:lnTo>
                  <a:lnTo>
                    <a:pt x="345" y="1458"/>
                  </a:lnTo>
                  <a:lnTo>
                    <a:pt x="321" y="1454"/>
                  </a:lnTo>
                  <a:lnTo>
                    <a:pt x="297" y="1448"/>
                  </a:lnTo>
                  <a:lnTo>
                    <a:pt x="274" y="1443"/>
                  </a:lnTo>
                  <a:lnTo>
                    <a:pt x="252" y="1435"/>
                  </a:lnTo>
                  <a:lnTo>
                    <a:pt x="231" y="1427"/>
                  </a:lnTo>
                  <a:lnTo>
                    <a:pt x="209" y="1419"/>
                  </a:lnTo>
                  <a:lnTo>
                    <a:pt x="189" y="1409"/>
                  </a:lnTo>
                  <a:lnTo>
                    <a:pt x="170" y="1398"/>
                  </a:lnTo>
                  <a:lnTo>
                    <a:pt x="152" y="1387"/>
                  </a:lnTo>
                  <a:lnTo>
                    <a:pt x="134" y="1375"/>
                  </a:lnTo>
                  <a:lnTo>
                    <a:pt x="119" y="1361"/>
                  </a:lnTo>
                  <a:lnTo>
                    <a:pt x="103" y="1347"/>
                  </a:lnTo>
                  <a:lnTo>
                    <a:pt x="89" y="1331"/>
                  </a:lnTo>
                  <a:lnTo>
                    <a:pt x="75" y="1314"/>
                  </a:lnTo>
                  <a:lnTo>
                    <a:pt x="62" y="1296"/>
                  </a:lnTo>
                  <a:lnTo>
                    <a:pt x="50" y="1277"/>
                  </a:lnTo>
                  <a:lnTo>
                    <a:pt x="40" y="1257"/>
                  </a:lnTo>
                  <a:lnTo>
                    <a:pt x="30" y="1236"/>
                  </a:lnTo>
                  <a:lnTo>
                    <a:pt x="23" y="1213"/>
                  </a:lnTo>
                  <a:lnTo>
                    <a:pt x="16" y="1189"/>
                  </a:lnTo>
                  <a:lnTo>
                    <a:pt x="10" y="1164"/>
                  </a:lnTo>
                  <a:lnTo>
                    <a:pt x="6" y="1137"/>
                  </a:lnTo>
                  <a:lnTo>
                    <a:pt x="2" y="1109"/>
                  </a:lnTo>
                  <a:lnTo>
                    <a:pt x="0" y="1079"/>
                  </a:lnTo>
                  <a:lnTo>
                    <a:pt x="0" y="1049"/>
                  </a:lnTo>
                  <a:lnTo>
                    <a:pt x="0" y="424"/>
                  </a:lnTo>
                  <a:lnTo>
                    <a:pt x="0" y="393"/>
                  </a:lnTo>
                  <a:lnTo>
                    <a:pt x="2" y="364"/>
                  </a:lnTo>
                  <a:lnTo>
                    <a:pt x="6" y="336"/>
                  </a:lnTo>
                  <a:lnTo>
                    <a:pt x="10" y="309"/>
                  </a:lnTo>
                  <a:lnTo>
                    <a:pt x="16" y="283"/>
                  </a:lnTo>
                  <a:lnTo>
                    <a:pt x="23" y="260"/>
                  </a:lnTo>
                  <a:lnTo>
                    <a:pt x="30" y="237"/>
                  </a:lnTo>
                  <a:lnTo>
                    <a:pt x="40" y="216"/>
                  </a:lnTo>
                  <a:lnTo>
                    <a:pt x="50" y="196"/>
                  </a:lnTo>
                  <a:lnTo>
                    <a:pt x="62" y="177"/>
                  </a:lnTo>
                  <a:lnTo>
                    <a:pt x="75" y="159"/>
                  </a:lnTo>
                  <a:lnTo>
                    <a:pt x="89" y="142"/>
                  </a:lnTo>
                  <a:lnTo>
                    <a:pt x="103" y="127"/>
                  </a:lnTo>
                  <a:lnTo>
                    <a:pt x="119" y="112"/>
                  </a:lnTo>
                  <a:lnTo>
                    <a:pt x="134" y="99"/>
                  </a:lnTo>
                  <a:lnTo>
                    <a:pt x="152" y="85"/>
                  </a:lnTo>
                  <a:lnTo>
                    <a:pt x="170" y="74"/>
                  </a:lnTo>
                  <a:lnTo>
                    <a:pt x="189" y="64"/>
                  </a:lnTo>
                  <a:lnTo>
                    <a:pt x="209" y="54"/>
                  </a:lnTo>
                  <a:lnTo>
                    <a:pt x="231" y="45"/>
                  </a:lnTo>
                  <a:lnTo>
                    <a:pt x="252" y="37"/>
                  </a:lnTo>
                  <a:lnTo>
                    <a:pt x="274" y="30"/>
                  </a:lnTo>
                  <a:lnTo>
                    <a:pt x="297" y="24"/>
                  </a:lnTo>
                  <a:lnTo>
                    <a:pt x="321" y="19"/>
                  </a:lnTo>
                  <a:lnTo>
                    <a:pt x="345" y="14"/>
                  </a:lnTo>
                  <a:lnTo>
                    <a:pt x="371" y="10"/>
                  </a:lnTo>
                  <a:lnTo>
                    <a:pt x="395" y="7"/>
                  </a:lnTo>
                  <a:lnTo>
                    <a:pt x="422" y="5"/>
                  </a:lnTo>
                  <a:lnTo>
                    <a:pt x="449" y="2"/>
                  </a:lnTo>
                  <a:lnTo>
                    <a:pt x="476" y="1"/>
                  </a:lnTo>
                  <a:lnTo>
                    <a:pt x="504" y="0"/>
                  </a:lnTo>
                  <a:lnTo>
                    <a:pt x="532" y="0"/>
                  </a:lnTo>
                  <a:lnTo>
                    <a:pt x="1715" y="0"/>
                  </a:lnTo>
                  <a:lnTo>
                    <a:pt x="1715" y="335"/>
                  </a:lnTo>
                  <a:lnTo>
                    <a:pt x="731" y="335"/>
                  </a:lnTo>
                  <a:lnTo>
                    <a:pt x="700" y="336"/>
                  </a:lnTo>
                  <a:lnTo>
                    <a:pt x="671" y="338"/>
                  </a:lnTo>
                  <a:lnTo>
                    <a:pt x="644" y="341"/>
                  </a:lnTo>
                  <a:lnTo>
                    <a:pt x="617" y="346"/>
                  </a:lnTo>
                  <a:lnTo>
                    <a:pt x="593" y="353"/>
                  </a:lnTo>
                  <a:lnTo>
                    <a:pt x="570" y="362"/>
                  </a:lnTo>
                  <a:lnTo>
                    <a:pt x="560" y="367"/>
                  </a:lnTo>
                  <a:lnTo>
                    <a:pt x="549" y="372"/>
                  </a:lnTo>
                  <a:lnTo>
                    <a:pt x="540" y="378"/>
                  </a:lnTo>
                  <a:lnTo>
                    <a:pt x="530" y="385"/>
                  </a:lnTo>
                  <a:lnTo>
                    <a:pt x="522" y="392"/>
                  </a:lnTo>
                  <a:lnTo>
                    <a:pt x="513" y="400"/>
                  </a:lnTo>
                  <a:lnTo>
                    <a:pt x="505" y="408"/>
                  </a:lnTo>
                  <a:lnTo>
                    <a:pt x="498" y="416"/>
                  </a:lnTo>
                  <a:lnTo>
                    <a:pt x="492" y="425"/>
                  </a:lnTo>
                  <a:lnTo>
                    <a:pt x="485" y="436"/>
                  </a:lnTo>
                  <a:lnTo>
                    <a:pt x="479" y="446"/>
                  </a:lnTo>
                  <a:lnTo>
                    <a:pt x="474" y="457"/>
                  </a:lnTo>
                  <a:lnTo>
                    <a:pt x="469" y="468"/>
                  </a:lnTo>
                  <a:lnTo>
                    <a:pt x="466" y="480"/>
                  </a:lnTo>
                  <a:lnTo>
                    <a:pt x="462" y="494"/>
                  </a:lnTo>
                  <a:lnTo>
                    <a:pt x="459" y="507"/>
                  </a:lnTo>
                  <a:lnTo>
                    <a:pt x="457" y="522"/>
                  </a:lnTo>
                  <a:lnTo>
                    <a:pt x="456" y="536"/>
                  </a:lnTo>
                  <a:lnTo>
                    <a:pt x="455" y="552"/>
                  </a:lnTo>
                  <a:lnTo>
                    <a:pt x="455" y="569"/>
                  </a:lnTo>
                  <a:lnTo>
                    <a:pt x="455" y="904"/>
                  </a:lnTo>
                  <a:lnTo>
                    <a:pt x="455" y="920"/>
                  </a:lnTo>
                  <a:lnTo>
                    <a:pt x="456" y="936"/>
                  </a:lnTo>
                  <a:lnTo>
                    <a:pt x="457" y="951"/>
                  </a:lnTo>
                  <a:lnTo>
                    <a:pt x="459" y="966"/>
                  </a:lnTo>
                  <a:lnTo>
                    <a:pt x="462" y="979"/>
                  </a:lnTo>
                  <a:lnTo>
                    <a:pt x="466" y="992"/>
                  </a:lnTo>
                  <a:lnTo>
                    <a:pt x="469" y="1004"/>
                  </a:lnTo>
                  <a:lnTo>
                    <a:pt x="474" y="1016"/>
                  </a:lnTo>
                  <a:lnTo>
                    <a:pt x="479" y="1028"/>
                  </a:lnTo>
                  <a:lnTo>
                    <a:pt x="485" y="1038"/>
                  </a:lnTo>
                  <a:lnTo>
                    <a:pt x="492" y="1048"/>
                  </a:lnTo>
                  <a:lnTo>
                    <a:pt x="498" y="1057"/>
                  </a:lnTo>
                  <a:lnTo>
                    <a:pt x="505" y="1066"/>
                  </a:lnTo>
                  <a:lnTo>
                    <a:pt x="513" y="1073"/>
                  </a:lnTo>
                  <a:lnTo>
                    <a:pt x="522" y="1081"/>
                  </a:lnTo>
                  <a:lnTo>
                    <a:pt x="530" y="1088"/>
                  </a:lnTo>
                  <a:lnTo>
                    <a:pt x="540" y="1095"/>
                  </a:lnTo>
                  <a:lnTo>
                    <a:pt x="549" y="1100"/>
                  </a:lnTo>
                  <a:lnTo>
                    <a:pt x="560" y="1106"/>
                  </a:lnTo>
                  <a:lnTo>
                    <a:pt x="570" y="1111"/>
                  </a:lnTo>
                  <a:lnTo>
                    <a:pt x="593" y="1119"/>
                  </a:lnTo>
                  <a:lnTo>
                    <a:pt x="617" y="1126"/>
                  </a:lnTo>
                  <a:lnTo>
                    <a:pt x="644" y="1132"/>
                  </a:lnTo>
                  <a:lnTo>
                    <a:pt x="671" y="1135"/>
                  </a:lnTo>
                  <a:lnTo>
                    <a:pt x="700" y="1137"/>
                  </a:lnTo>
                  <a:lnTo>
                    <a:pt x="731" y="1137"/>
                  </a:lnTo>
                  <a:lnTo>
                    <a:pt x="1265" y="1137"/>
                  </a:lnTo>
                  <a:lnTo>
                    <a:pt x="1265" y="655"/>
                  </a:lnTo>
                  <a:lnTo>
                    <a:pt x="1715" y="6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B1EF3-F3EA-4D45-90CA-9D1CCDBCF58B}" type="datetimeFigureOut">
              <a:rPr lang="zh-CN" altLang="en-US" smtClean="0"/>
              <a:t>2011-3-31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7E386-AD54-4891-938D-1E1F86037D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sina.com.cn/changshapp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sina.com.cn/changsha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hart" Target="../charts/chart13.xml"/><Relationship Id="rId3" Type="http://schemas.openxmlformats.org/officeDocument/2006/relationships/chart" Target="../charts/chart8.xml"/><Relationship Id="rId7" Type="http://schemas.openxmlformats.org/officeDocument/2006/relationships/chart" Target="../charts/chart10.xml"/><Relationship Id="rId12" Type="http://schemas.openxmlformats.org/officeDocument/2006/relationships/chart" Target="../charts/chart12.xml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hart" Target="../charts/chart11.xml"/><Relationship Id="rId5" Type="http://schemas.openxmlformats.org/officeDocument/2006/relationships/chart" Target="../charts/chart9.xml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971600" y="3212976"/>
            <a:ext cx="3240360" cy="2232248"/>
          </a:xfrm>
          <a:prstGeom prst="rect">
            <a:avLst/>
          </a:prstGeom>
          <a:ln w="3175"/>
          <a:effectLst>
            <a:outerShdw blurRad="177800" dist="38100" dir="2700000" algn="tl" rotWithShape="0">
              <a:prstClr val="black">
                <a:alpha val="50000"/>
              </a:prstClr>
            </a:outerShdw>
          </a:effectLst>
          <a:scene3d>
            <a:camera prst="perspectiveRelaxed" fov="6300000">
              <a:rot lat="19778638" lon="934583" rev="19652654"/>
            </a:camera>
            <a:lightRig rig="threePt" dir="t"/>
          </a:scene3d>
          <a:sp3d extrusionH="171450" contourW="12700" prstMaterial="clear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316782" y="2864588"/>
            <a:ext cx="681980" cy="201622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scene3d>
            <a:camera prst="perspectiveContrastingLeftFacing" fov="6900000">
              <a:rot lat="2994468" lon="2106169" rev="300000"/>
            </a:camera>
            <a:lightRig rig="threePt" dir="t"/>
          </a:scene3d>
          <a:sp3d extrusionH="635000" contourW="12700" prstMaterial="translucentPowder">
            <a:extrusionClr>
              <a:srgbClr val="808080"/>
            </a:extrusionClr>
            <a:contourClr>
              <a:schemeClr val="bg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254299" y="2115933"/>
            <a:ext cx="792088" cy="3096344"/>
          </a:xfrm>
          <a:prstGeom prst="rect">
            <a:avLst/>
          </a:prstGeom>
          <a:ln w="3175"/>
          <a:scene3d>
            <a:camera prst="perspectiveContrastingLeftFacing" fov="6900000">
              <a:rot lat="2994468" lon="2106169" rev="300000"/>
            </a:camera>
            <a:lightRig rig="threePt" dir="t"/>
          </a:scene3d>
          <a:sp3d extrusionH="635000" contourW="12700" prstMaterial="clear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2123728" y="3717032"/>
            <a:ext cx="681980" cy="14931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scene3d>
            <a:camera prst="perspectiveContrastingLeftFacing" fov="6900000">
              <a:rot lat="3500625" lon="937774" rev="20621135"/>
            </a:camera>
            <a:lightRig rig="threePt" dir="t"/>
          </a:scene3d>
          <a:sp3d extrusionH="635000" contourW="12700" prstMaterial="flat">
            <a:extrusionClr>
              <a:srgbClr val="808080"/>
            </a:extrusionClr>
            <a:contourClr>
              <a:schemeClr val="bg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2118395" y="2852936"/>
            <a:ext cx="792088" cy="2808312"/>
          </a:xfrm>
          <a:prstGeom prst="rect">
            <a:avLst/>
          </a:prstGeom>
          <a:ln w="3175"/>
          <a:scene3d>
            <a:camera prst="perspectiveContrastingLeftFacing" fov="6900000">
              <a:rot lat="3500625" lon="937774" rev="20621135"/>
            </a:camera>
            <a:lightRig rig="threePt" dir="t"/>
          </a:scene3d>
          <a:sp3d extrusionH="635000" contourW="12700" prstMaterial="clear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799518" y="4659042"/>
            <a:ext cx="681980" cy="7200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scene3d>
            <a:camera prst="perspectiveContrastingLeftFacing" fov="6300000">
              <a:rot lat="3097979" lon="21122367" rev="19200000"/>
            </a:camera>
            <a:lightRig rig="threePt" dir="t"/>
          </a:scene3d>
          <a:sp3d extrusionH="635000" contourW="12700" prstMaterial="flat">
            <a:extrusionClr>
              <a:srgbClr val="808080"/>
            </a:extrusionClr>
            <a:contourClr>
              <a:schemeClr val="bg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2910483" y="3933056"/>
            <a:ext cx="792088" cy="1800200"/>
          </a:xfrm>
          <a:prstGeom prst="rect">
            <a:avLst/>
          </a:prstGeom>
          <a:ln w="3175"/>
          <a:scene3d>
            <a:camera prst="perspectiveContrastingLeftFacing" fov="6300000">
              <a:rot lat="3097979" lon="21122367" rev="19200000"/>
            </a:camera>
            <a:lightRig rig="threePt" dir="t"/>
          </a:scene3d>
          <a:sp3d extrusionH="635000" contourW="12700" prstMaterial="clear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827584" y="1052737"/>
            <a:ext cx="199573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 fov="7200000">
                <a:rot lat="799369" lon="2359940" rev="21493041"/>
              </a:camera>
              <a:lightRig rig="threePt" dir="t"/>
            </a:scene3d>
          </a:bodyPr>
          <a:lstStyle/>
          <a:p>
            <a:r>
              <a:rPr lang="en-US" altLang="zh-CN" sz="72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alpha val="32000"/>
                  </a:schemeClr>
                </a:solidFill>
                <a:latin typeface="Impact" pitchFamily="34" charset="0"/>
              </a:rPr>
              <a:t>60%</a:t>
            </a:r>
            <a:endParaRPr lang="zh-CN" altLang="en-US" sz="7200" dirty="0">
              <a:ln>
                <a:solidFill>
                  <a:schemeClr val="bg1"/>
                </a:solidFill>
              </a:ln>
              <a:solidFill>
                <a:schemeClr val="bg1">
                  <a:alpha val="32000"/>
                </a:schemeClr>
              </a:solidFill>
              <a:latin typeface="Impac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95736" y="2132856"/>
            <a:ext cx="199573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 fov="7200000">
                <a:rot lat="1405560" lon="2661505" rev="21562250"/>
              </a:camera>
              <a:lightRig rig="threePt" dir="t"/>
            </a:scene3d>
          </a:bodyPr>
          <a:lstStyle/>
          <a:p>
            <a:r>
              <a:rPr lang="en-US" altLang="zh-CN" sz="66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alpha val="32000"/>
                  </a:schemeClr>
                </a:solidFill>
                <a:latin typeface="Impact" pitchFamily="34" charset="0"/>
              </a:rPr>
              <a:t>40%</a:t>
            </a:r>
            <a:endParaRPr lang="zh-CN" altLang="en-US" sz="6600" dirty="0">
              <a:ln>
                <a:solidFill>
                  <a:schemeClr val="bg1"/>
                </a:solidFill>
              </a:ln>
              <a:solidFill>
                <a:schemeClr val="bg1">
                  <a:alpha val="32000"/>
                </a:schemeClr>
              </a:solidFill>
              <a:latin typeface="Impact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7864" y="3573016"/>
            <a:ext cx="19957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 fov="7200000">
                <a:rot lat="1119906" lon="1746318" rev="20331580"/>
              </a:camera>
              <a:lightRig rig="threePt" dir="t"/>
            </a:scene3d>
          </a:bodyPr>
          <a:lstStyle/>
          <a:p>
            <a:r>
              <a:rPr lang="en-US" altLang="zh-CN" sz="44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alpha val="32000"/>
                  </a:schemeClr>
                </a:solidFill>
                <a:latin typeface="Impact" pitchFamily="34" charset="0"/>
              </a:rPr>
              <a:t>35%</a:t>
            </a:r>
            <a:endParaRPr lang="zh-CN" altLang="en-US" sz="4400" dirty="0">
              <a:ln>
                <a:solidFill>
                  <a:schemeClr val="bg1"/>
                </a:solidFill>
              </a:ln>
              <a:solidFill>
                <a:schemeClr val="bg1">
                  <a:alpha val="32000"/>
                </a:schemeClr>
              </a:solidFill>
              <a:latin typeface="Impact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9992" y="1196752"/>
            <a:ext cx="4499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图表</a:t>
            </a:r>
            <a:endParaRPr lang="zh-CN" altLang="en-US" sz="160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35518" y="3610724"/>
            <a:ext cx="4499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用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绘制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Web2.0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风格的水晶图表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5" name="组合 17"/>
          <p:cNvGrpSpPr/>
          <p:nvPr/>
        </p:nvGrpSpPr>
        <p:grpSpPr>
          <a:xfrm>
            <a:off x="6012160" y="836712"/>
            <a:ext cx="1273350" cy="459288"/>
            <a:chOff x="1728788" y="2403475"/>
            <a:chExt cx="5686426" cy="2051051"/>
          </a:xfrm>
          <a:solidFill>
            <a:schemeClr val="bg1">
              <a:lumMod val="50000"/>
            </a:schemeClr>
          </a:solidFill>
          <a:effectLst/>
        </p:grpSpPr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3671888" y="2403475"/>
              <a:ext cx="1800225" cy="1439863"/>
            </a:xfrm>
            <a:custGeom>
              <a:avLst/>
              <a:gdLst/>
              <a:ahLst/>
              <a:cxnLst>
                <a:cxn ang="0">
                  <a:pos x="5327" y="0"/>
                </a:cxn>
                <a:cxn ang="0">
                  <a:pos x="5395" y="7"/>
                </a:cxn>
                <a:cxn ang="0">
                  <a:pos x="5459" y="27"/>
                </a:cxn>
                <a:cxn ang="0">
                  <a:pos x="5517" y="58"/>
                </a:cxn>
                <a:cxn ang="0">
                  <a:pos x="5568" y="100"/>
                </a:cxn>
                <a:cxn ang="0">
                  <a:pos x="5609" y="150"/>
                </a:cxn>
                <a:cxn ang="0">
                  <a:pos x="5640" y="207"/>
                </a:cxn>
                <a:cxn ang="0">
                  <a:pos x="5660" y="271"/>
                </a:cxn>
                <a:cxn ang="0">
                  <a:pos x="5667" y="339"/>
                </a:cxn>
                <a:cxn ang="0">
                  <a:pos x="906" y="2266"/>
                </a:cxn>
                <a:cxn ang="0">
                  <a:pos x="906" y="2266"/>
                </a:cxn>
                <a:cxn ang="0">
                  <a:pos x="906" y="340"/>
                </a:cxn>
                <a:cxn ang="0">
                  <a:pos x="4420" y="1473"/>
                </a:cxn>
                <a:cxn ang="0">
                  <a:pos x="4760" y="2168"/>
                </a:cxn>
                <a:cxn ang="0">
                  <a:pos x="4760" y="1771"/>
                </a:cxn>
                <a:cxn ang="0">
                  <a:pos x="4760" y="1374"/>
                </a:cxn>
                <a:cxn ang="0">
                  <a:pos x="4760" y="977"/>
                </a:cxn>
                <a:cxn ang="0">
                  <a:pos x="4759" y="637"/>
                </a:cxn>
                <a:cxn ang="0">
                  <a:pos x="4748" y="543"/>
                </a:cxn>
                <a:cxn ang="0">
                  <a:pos x="4728" y="481"/>
                </a:cxn>
                <a:cxn ang="0">
                  <a:pos x="4697" y="431"/>
                </a:cxn>
                <a:cxn ang="0">
                  <a:pos x="4654" y="393"/>
                </a:cxn>
                <a:cxn ang="0">
                  <a:pos x="4599" y="365"/>
                </a:cxn>
                <a:cxn ang="0">
                  <a:pos x="4529" y="348"/>
                </a:cxn>
                <a:cxn ang="0">
                  <a:pos x="4444" y="340"/>
                </a:cxn>
                <a:cxn ang="0">
                  <a:pos x="0" y="4123"/>
                </a:cxn>
                <a:cxn ang="0">
                  <a:pos x="906" y="4194"/>
                </a:cxn>
                <a:cxn ang="0">
                  <a:pos x="900" y="4262"/>
                </a:cxn>
                <a:cxn ang="0">
                  <a:pos x="881" y="4326"/>
                </a:cxn>
                <a:cxn ang="0">
                  <a:pos x="849" y="4384"/>
                </a:cxn>
                <a:cxn ang="0">
                  <a:pos x="807" y="4434"/>
                </a:cxn>
                <a:cxn ang="0">
                  <a:pos x="758" y="4476"/>
                </a:cxn>
                <a:cxn ang="0">
                  <a:pos x="699" y="4507"/>
                </a:cxn>
                <a:cxn ang="0">
                  <a:pos x="636" y="4526"/>
                </a:cxn>
                <a:cxn ang="0">
                  <a:pos x="567" y="4534"/>
                </a:cxn>
                <a:cxn ang="0">
                  <a:pos x="0" y="4123"/>
                </a:cxn>
                <a:cxn ang="0">
                  <a:pos x="4421" y="4194"/>
                </a:cxn>
                <a:cxn ang="0">
                  <a:pos x="3515" y="4534"/>
                </a:cxn>
                <a:cxn ang="0">
                  <a:pos x="1474" y="4534"/>
                </a:cxn>
                <a:cxn ang="0">
                  <a:pos x="1406" y="4526"/>
                </a:cxn>
                <a:cxn ang="0">
                  <a:pos x="1342" y="4507"/>
                </a:cxn>
                <a:cxn ang="0">
                  <a:pos x="1284" y="4476"/>
                </a:cxn>
                <a:cxn ang="0">
                  <a:pos x="1233" y="4434"/>
                </a:cxn>
                <a:cxn ang="0">
                  <a:pos x="1192" y="4384"/>
                </a:cxn>
                <a:cxn ang="0">
                  <a:pos x="1161" y="4326"/>
                </a:cxn>
                <a:cxn ang="0">
                  <a:pos x="1140" y="4262"/>
                </a:cxn>
                <a:cxn ang="0">
                  <a:pos x="1134" y="4194"/>
                </a:cxn>
                <a:cxn ang="0">
                  <a:pos x="3515" y="4195"/>
                </a:cxn>
                <a:cxn ang="0">
                  <a:pos x="4762" y="3287"/>
                </a:cxn>
                <a:cxn ang="0">
                  <a:pos x="2381" y="2947"/>
                </a:cxn>
                <a:cxn ang="0">
                  <a:pos x="5666" y="4228"/>
                </a:cxn>
                <a:cxn ang="0">
                  <a:pos x="5653" y="4294"/>
                </a:cxn>
                <a:cxn ang="0">
                  <a:pos x="5627" y="4356"/>
                </a:cxn>
                <a:cxn ang="0">
                  <a:pos x="5590" y="4410"/>
                </a:cxn>
                <a:cxn ang="0">
                  <a:pos x="5544" y="4456"/>
                </a:cxn>
                <a:cxn ang="0">
                  <a:pos x="5490" y="4492"/>
                </a:cxn>
                <a:cxn ang="0">
                  <a:pos x="5429" y="4518"/>
                </a:cxn>
                <a:cxn ang="0">
                  <a:pos x="5363" y="4532"/>
                </a:cxn>
              </a:cxnLst>
              <a:rect l="0" t="0" r="r" b="b"/>
              <a:pathLst>
                <a:path w="5668" h="4534">
                  <a:moveTo>
                    <a:pt x="0" y="2607"/>
                  </a:moveTo>
                  <a:lnTo>
                    <a:pt x="0" y="1"/>
                  </a:lnTo>
                  <a:lnTo>
                    <a:pt x="5327" y="0"/>
                  </a:lnTo>
                  <a:lnTo>
                    <a:pt x="5327" y="0"/>
                  </a:lnTo>
                  <a:lnTo>
                    <a:pt x="5345" y="0"/>
                  </a:lnTo>
                  <a:lnTo>
                    <a:pt x="5362" y="2"/>
                  </a:lnTo>
                  <a:lnTo>
                    <a:pt x="5378" y="3"/>
                  </a:lnTo>
                  <a:lnTo>
                    <a:pt x="5395" y="7"/>
                  </a:lnTo>
                  <a:lnTo>
                    <a:pt x="5412" y="11"/>
                  </a:lnTo>
                  <a:lnTo>
                    <a:pt x="5428" y="16"/>
                  </a:lnTo>
                  <a:lnTo>
                    <a:pt x="5443" y="20"/>
                  </a:lnTo>
                  <a:lnTo>
                    <a:pt x="5459" y="27"/>
                  </a:lnTo>
                  <a:lnTo>
                    <a:pt x="5475" y="34"/>
                  </a:lnTo>
                  <a:lnTo>
                    <a:pt x="5489" y="41"/>
                  </a:lnTo>
                  <a:lnTo>
                    <a:pt x="5504" y="49"/>
                  </a:lnTo>
                  <a:lnTo>
                    <a:pt x="5517" y="58"/>
                  </a:lnTo>
                  <a:lnTo>
                    <a:pt x="5531" y="67"/>
                  </a:lnTo>
                  <a:lnTo>
                    <a:pt x="5543" y="77"/>
                  </a:lnTo>
                  <a:lnTo>
                    <a:pt x="5555" y="88"/>
                  </a:lnTo>
                  <a:lnTo>
                    <a:pt x="5568" y="100"/>
                  </a:lnTo>
                  <a:lnTo>
                    <a:pt x="5579" y="111"/>
                  </a:lnTo>
                  <a:lnTo>
                    <a:pt x="5589" y="123"/>
                  </a:lnTo>
                  <a:lnTo>
                    <a:pt x="5599" y="137"/>
                  </a:lnTo>
                  <a:lnTo>
                    <a:pt x="5609" y="150"/>
                  </a:lnTo>
                  <a:lnTo>
                    <a:pt x="5618" y="163"/>
                  </a:lnTo>
                  <a:lnTo>
                    <a:pt x="5626" y="178"/>
                  </a:lnTo>
                  <a:lnTo>
                    <a:pt x="5634" y="193"/>
                  </a:lnTo>
                  <a:lnTo>
                    <a:pt x="5640" y="207"/>
                  </a:lnTo>
                  <a:lnTo>
                    <a:pt x="5646" y="223"/>
                  </a:lnTo>
                  <a:lnTo>
                    <a:pt x="5651" y="238"/>
                  </a:lnTo>
                  <a:lnTo>
                    <a:pt x="5656" y="254"/>
                  </a:lnTo>
                  <a:lnTo>
                    <a:pt x="5660" y="271"/>
                  </a:lnTo>
                  <a:lnTo>
                    <a:pt x="5663" y="288"/>
                  </a:lnTo>
                  <a:lnTo>
                    <a:pt x="5665" y="304"/>
                  </a:lnTo>
                  <a:lnTo>
                    <a:pt x="5667" y="321"/>
                  </a:lnTo>
                  <a:lnTo>
                    <a:pt x="5667" y="339"/>
                  </a:lnTo>
                  <a:lnTo>
                    <a:pt x="5668" y="340"/>
                  </a:lnTo>
                  <a:lnTo>
                    <a:pt x="5668" y="2605"/>
                  </a:lnTo>
                  <a:lnTo>
                    <a:pt x="0" y="2607"/>
                  </a:lnTo>
                  <a:close/>
                  <a:moveTo>
                    <a:pt x="906" y="2266"/>
                  </a:moveTo>
                  <a:lnTo>
                    <a:pt x="2381" y="2266"/>
                  </a:lnTo>
                  <a:lnTo>
                    <a:pt x="2381" y="1473"/>
                  </a:lnTo>
                  <a:lnTo>
                    <a:pt x="906" y="1473"/>
                  </a:lnTo>
                  <a:lnTo>
                    <a:pt x="906" y="2266"/>
                  </a:lnTo>
                  <a:close/>
                  <a:moveTo>
                    <a:pt x="906" y="1134"/>
                  </a:moveTo>
                  <a:lnTo>
                    <a:pt x="2381" y="1134"/>
                  </a:lnTo>
                  <a:lnTo>
                    <a:pt x="2381" y="340"/>
                  </a:lnTo>
                  <a:lnTo>
                    <a:pt x="906" y="340"/>
                  </a:lnTo>
                  <a:lnTo>
                    <a:pt x="906" y="1134"/>
                  </a:lnTo>
                  <a:close/>
                  <a:moveTo>
                    <a:pt x="3312" y="1134"/>
                  </a:moveTo>
                  <a:lnTo>
                    <a:pt x="4420" y="1134"/>
                  </a:lnTo>
                  <a:lnTo>
                    <a:pt x="4420" y="1473"/>
                  </a:lnTo>
                  <a:lnTo>
                    <a:pt x="3312" y="1473"/>
                  </a:lnTo>
                  <a:lnTo>
                    <a:pt x="3312" y="2266"/>
                  </a:lnTo>
                  <a:lnTo>
                    <a:pt x="4760" y="2266"/>
                  </a:lnTo>
                  <a:lnTo>
                    <a:pt x="4760" y="2168"/>
                  </a:lnTo>
                  <a:lnTo>
                    <a:pt x="4760" y="2068"/>
                  </a:lnTo>
                  <a:lnTo>
                    <a:pt x="4760" y="1969"/>
                  </a:lnTo>
                  <a:lnTo>
                    <a:pt x="4760" y="1870"/>
                  </a:lnTo>
                  <a:lnTo>
                    <a:pt x="4760" y="1771"/>
                  </a:lnTo>
                  <a:lnTo>
                    <a:pt x="4760" y="1672"/>
                  </a:lnTo>
                  <a:lnTo>
                    <a:pt x="4760" y="1572"/>
                  </a:lnTo>
                  <a:lnTo>
                    <a:pt x="4760" y="1473"/>
                  </a:lnTo>
                  <a:lnTo>
                    <a:pt x="4760" y="1374"/>
                  </a:lnTo>
                  <a:lnTo>
                    <a:pt x="4760" y="1275"/>
                  </a:lnTo>
                  <a:lnTo>
                    <a:pt x="4760" y="1176"/>
                  </a:lnTo>
                  <a:lnTo>
                    <a:pt x="4760" y="1077"/>
                  </a:lnTo>
                  <a:lnTo>
                    <a:pt x="4760" y="977"/>
                  </a:lnTo>
                  <a:lnTo>
                    <a:pt x="4760" y="879"/>
                  </a:lnTo>
                  <a:lnTo>
                    <a:pt x="4760" y="779"/>
                  </a:lnTo>
                  <a:lnTo>
                    <a:pt x="4760" y="680"/>
                  </a:lnTo>
                  <a:lnTo>
                    <a:pt x="4759" y="637"/>
                  </a:lnTo>
                  <a:lnTo>
                    <a:pt x="4756" y="597"/>
                  </a:lnTo>
                  <a:lnTo>
                    <a:pt x="4754" y="579"/>
                  </a:lnTo>
                  <a:lnTo>
                    <a:pt x="4751" y="560"/>
                  </a:lnTo>
                  <a:lnTo>
                    <a:pt x="4748" y="543"/>
                  </a:lnTo>
                  <a:lnTo>
                    <a:pt x="4744" y="526"/>
                  </a:lnTo>
                  <a:lnTo>
                    <a:pt x="4739" y="510"/>
                  </a:lnTo>
                  <a:lnTo>
                    <a:pt x="4734" y="496"/>
                  </a:lnTo>
                  <a:lnTo>
                    <a:pt x="4728" y="481"/>
                  </a:lnTo>
                  <a:lnTo>
                    <a:pt x="4721" y="468"/>
                  </a:lnTo>
                  <a:lnTo>
                    <a:pt x="4713" y="454"/>
                  </a:lnTo>
                  <a:lnTo>
                    <a:pt x="4706" y="443"/>
                  </a:lnTo>
                  <a:lnTo>
                    <a:pt x="4697" y="431"/>
                  </a:lnTo>
                  <a:lnTo>
                    <a:pt x="4688" y="421"/>
                  </a:lnTo>
                  <a:lnTo>
                    <a:pt x="4678" y="411"/>
                  </a:lnTo>
                  <a:lnTo>
                    <a:pt x="4666" y="402"/>
                  </a:lnTo>
                  <a:lnTo>
                    <a:pt x="4654" y="393"/>
                  </a:lnTo>
                  <a:lnTo>
                    <a:pt x="4642" y="385"/>
                  </a:lnTo>
                  <a:lnTo>
                    <a:pt x="4628" y="377"/>
                  </a:lnTo>
                  <a:lnTo>
                    <a:pt x="4614" y="370"/>
                  </a:lnTo>
                  <a:lnTo>
                    <a:pt x="4599" y="365"/>
                  </a:lnTo>
                  <a:lnTo>
                    <a:pt x="4582" y="359"/>
                  </a:lnTo>
                  <a:lnTo>
                    <a:pt x="4566" y="355"/>
                  </a:lnTo>
                  <a:lnTo>
                    <a:pt x="4548" y="351"/>
                  </a:lnTo>
                  <a:lnTo>
                    <a:pt x="4529" y="348"/>
                  </a:lnTo>
                  <a:lnTo>
                    <a:pt x="4510" y="345"/>
                  </a:lnTo>
                  <a:lnTo>
                    <a:pt x="4488" y="342"/>
                  </a:lnTo>
                  <a:lnTo>
                    <a:pt x="4467" y="341"/>
                  </a:lnTo>
                  <a:lnTo>
                    <a:pt x="4444" y="340"/>
                  </a:lnTo>
                  <a:lnTo>
                    <a:pt x="4420" y="340"/>
                  </a:lnTo>
                  <a:lnTo>
                    <a:pt x="3312" y="340"/>
                  </a:lnTo>
                  <a:lnTo>
                    <a:pt x="3312" y="1134"/>
                  </a:lnTo>
                  <a:close/>
                  <a:moveTo>
                    <a:pt x="0" y="4123"/>
                  </a:moveTo>
                  <a:lnTo>
                    <a:pt x="0" y="2947"/>
                  </a:lnTo>
                  <a:lnTo>
                    <a:pt x="906" y="2947"/>
                  </a:lnTo>
                  <a:lnTo>
                    <a:pt x="906" y="4194"/>
                  </a:lnTo>
                  <a:lnTo>
                    <a:pt x="906" y="4194"/>
                  </a:lnTo>
                  <a:lnTo>
                    <a:pt x="906" y="4210"/>
                  </a:lnTo>
                  <a:lnTo>
                    <a:pt x="905" y="4228"/>
                  </a:lnTo>
                  <a:lnTo>
                    <a:pt x="903" y="4245"/>
                  </a:lnTo>
                  <a:lnTo>
                    <a:pt x="900" y="4262"/>
                  </a:lnTo>
                  <a:lnTo>
                    <a:pt x="896" y="4279"/>
                  </a:lnTo>
                  <a:lnTo>
                    <a:pt x="892" y="4294"/>
                  </a:lnTo>
                  <a:lnTo>
                    <a:pt x="886" y="4310"/>
                  </a:lnTo>
                  <a:lnTo>
                    <a:pt x="881" y="4326"/>
                  </a:lnTo>
                  <a:lnTo>
                    <a:pt x="874" y="4340"/>
                  </a:lnTo>
                  <a:lnTo>
                    <a:pt x="866" y="4356"/>
                  </a:lnTo>
                  <a:lnTo>
                    <a:pt x="858" y="4369"/>
                  </a:lnTo>
                  <a:lnTo>
                    <a:pt x="849" y="4384"/>
                  </a:lnTo>
                  <a:lnTo>
                    <a:pt x="839" y="4396"/>
                  </a:lnTo>
                  <a:lnTo>
                    <a:pt x="829" y="4410"/>
                  </a:lnTo>
                  <a:lnTo>
                    <a:pt x="819" y="4422"/>
                  </a:lnTo>
                  <a:lnTo>
                    <a:pt x="807" y="4434"/>
                  </a:lnTo>
                  <a:lnTo>
                    <a:pt x="796" y="4445"/>
                  </a:lnTo>
                  <a:lnTo>
                    <a:pt x="783" y="4456"/>
                  </a:lnTo>
                  <a:lnTo>
                    <a:pt x="770" y="4466"/>
                  </a:lnTo>
                  <a:lnTo>
                    <a:pt x="758" y="4476"/>
                  </a:lnTo>
                  <a:lnTo>
                    <a:pt x="743" y="4485"/>
                  </a:lnTo>
                  <a:lnTo>
                    <a:pt x="728" y="4492"/>
                  </a:lnTo>
                  <a:lnTo>
                    <a:pt x="714" y="4500"/>
                  </a:lnTo>
                  <a:lnTo>
                    <a:pt x="699" y="4507"/>
                  </a:lnTo>
                  <a:lnTo>
                    <a:pt x="684" y="4513"/>
                  </a:lnTo>
                  <a:lnTo>
                    <a:pt x="668" y="4518"/>
                  </a:lnTo>
                  <a:lnTo>
                    <a:pt x="652" y="4523"/>
                  </a:lnTo>
                  <a:lnTo>
                    <a:pt x="636" y="4526"/>
                  </a:lnTo>
                  <a:lnTo>
                    <a:pt x="619" y="4529"/>
                  </a:lnTo>
                  <a:lnTo>
                    <a:pt x="602" y="4532"/>
                  </a:lnTo>
                  <a:lnTo>
                    <a:pt x="584" y="4533"/>
                  </a:lnTo>
                  <a:lnTo>
                    <a:pt x="567" y="4534"/>
                  </a:lnTo>
                  <a:lnTo>
                    <a:pt x="567" y="4534"/>
                  </a:lnTo>
                  <a:lnTo>
                    <a:pt x="567" y="4534"/>
                  </a:lnTo>
                  <a:lnTo>
                    <a:pt x="0" y="4534"/>
                  </a:lnTo>
                  <a:lnTo>
                    <a:pt x="0" y="4123"/>
                  </a:lnTo>
                  <a:close/>
                  <a:moveTo>
                    <a:pt x="3515" y="3626"/>
                  </a:moveTo>
                  <a:lnTo>
                    <a:pt x="4421" y="3626"/>
                  </a:lnTo>
                  <a:lnTo>
                    <a:pt x="4421" y="4194"/>
                  </a:lnTo>
                  <a:lnTo>
                    <a:pt x="4421" y="4194"/>
                  </a:lnTo>
                  <a:lnTo>
                    <a:pt x="4421" y="4534"/>
                  </a:lnTo>
                  <a:lnTo>
                    <a:pt x="4421" y="4534"/>
                  </a:lnTo>
                  <a:lnTo>
                    <a:pt x="4421" y="4534"/>
                  </a:lnTo>
                  <a:lnTo>
                    <a:pt x="3515" y="4534"/>
                  </a:lnTo>
                  <a:lnTo>
                    <a:pt x="3515" y="4534"/>
                  </a:lnTo>
                  <a:lnTo>
                    <a:pt x="1474" y="4534"/>
                  </a:lnTo>
                  <a:lnTo>
                    <a:pt x="1474" y="4533"/>
                  </a:lnTo>
                  <a:lnTo>
                    <a:pt x="1474" y="4534"/>
                  </a:lnTo>
                  <a:lnTo>
                    <a:pt x="1456" y="4533"/>
                  </a:lnTo>
                  <a:lnTo>
                    <a:pt x="1439" y="4532"/>
                  </a:lnTo>
                  <a:lnTo>
                    <a:pt x="1422" y="4529"/>
                  </a:lnTo>
                  <a:lnTo>
                    <a:pt x="1406" y="4526"/>
                  </a:lnTo>
                  <a:lnTo>
                    <a:pt x="1389" y="4523"/>
                  </a:lnTo>
                  <a:lnTo>
                    <a:pt x="1372" y="4518"/>
                  </a:lnTo>
                  <a:lnTo>
                    <a:pt x="1356" y="4513"/>
                  </a:lnTo>
                  <a:lnTo>
                    <a:pt x="1342" y="4507"/>
                  </a:lnTo>
                  <a:lnTo>
                    <a:pt x="1326" y="4500"/>
                  </a:lnTo>
                  <a:lnTo>
                    <a:pt x="1312" y="4492"/>
                  </a:lnTo>
                  <a:lnTo>
                    <a:pt x="1297" y="4485"/>
                  </a:lnTo>
                  <a:lnTo>
                    <a:pt x="1284" y="4476"/>
                  </a:lnTo>
                  <a:lnTo>
                    <a:pt x="1270" y="4466"/>
                  </a:lnTo>
                  <a:lnTo>
                    <a:pt x="1258" y="4456"/>
                  </a:lnTo>
                  <a:lnTo>
                    <a:pt x="1246" y="4445"/>
                  </a:lnTo>
                  <a:lnTo>
                    <a:pt x="1233" y="4434"/>
                  </a:lnTo>
                  <a:lnTo>
                    <a:pt x="1222" y="4422"/>
                  </a:lnTo>
                  <a:lnTo>
                    <a:pt x="1211" y="4410"/>
                  </a:lnTo>
                  <a:lnTo>
                    <a:pt x="1201" y="4396"/>
                  </a:lnTo>
                  <a:lnTo>
                    <a:pt x="1192" y="4384"/>
                  </a:lnTo>
                  <a:lnTo>
                    <a:pt x="1183" y="4369"/>
                  </a:lnTo>
                  <a:lnTo>
                    <a:pt x="1175" y="4356"/>
                  </a:lnTo>
                  <a:lnTo>
                    <a:pt x="1167" y="4340"/>
                  </a:lnTo>
                  <a:lnTo>
                    <a:pt x="1161" y="4326"/>
                  </a:lnTo>
                  <a:lnTo>
                    <a:pt x="1154" y="4310"/>
                  </a:lnTo>
                  <a:lnTo>
                    <a:pt x="1149" y="4294"/>
                  </a:lnTo>
                  <a:lnTo>
                    <a:pt x="1145" y="4279"/>
                  </a:lnTo>
                  <a:lnTo>
                    <a:pt x="1140" y="4262"/>
                  </a:lnTo>
                  <a:lnTo>
                    <a:pt x="1138" y="4245"/>
                  </a:lnTo>
                  <a:lnTo>
                    <a:pt x="1136" y="4228"/>
                  </a:lnTo>
                  <a:lnTo>
                    <a:pt x="1134" y="4210"/>
                  </a:lnTo>
                  <a:lnTo>
                    <a:pt x="1134" y="4194"/>
                  </a:lnTo>
                  <a:lnTo>
                    <a:pt x="1137" y="2947"/>
                  </a:lnTo>
                  <a:lnTo>
                    <a:pt x="2040" y="2947"/>
                  </a:lnTo>
                  <a:lnTo>
                    <a:pt x="2040" y="4196"/>
                  </a:lnTo>
                  <a:lnTo>
                    <a:pt x="3515" y="4195"/>
                  </a:lnTo>
                  <a:lnTo>
                    <a:pt x="3515" y="3626"/>
                  </a:lnTo>
                  <a:close/>
                  <a:moveTo>
                    <a:pt x="5328" y="4534"/>
                  </a:moveTo>
                  <a:lnTo>
                    <a:pt x="4762" y="4534"/>
                  </a:lnTo>
                  <a:lnTo>
                    <a:pt x="4762" y="3287"/>
                  </a:lnTo>
                  <a:lnTo>
                    <a:pt x="3287" y="3287"/>
                  </a:lnTo>
                  <a:lnTo>
                    <a:pt x="3287" y="3853"/>
                  </a:lnTo>
                  <a:lnTo>
                    <a:pt x="2381" y="3853"/>
                  </a:lnTo>
                  <a:lnTo>
                    <a:pt x="2381" y="2947"/>
                  </a:lnTo>
                  <a:lnTo>
                    <a:pt x="5668" y="2947"/>
                  </a:lnTo>
                  <a:lnTo>
                    <a:pt x="5668" y="4194"/>
                  </a:lnTo>
                  <a:lnTo>
                    <a:pt x="5667" y="4210"/>
                  </a:lnTo>
                  <a:lnTo>
                    <a:pt x="5666" y="4228"/>
                  </a:lnTo>
                  <a:lnTo>
                    <a:pt x="5664" y="4245"/>
                  </a:lnTo>
                  <a:lnTo>
                    <a:pt x="5660" y="4262"/>
                  </a:lnTo>
                  <a:lnTo>
                    <a:pt x="5657" y="4279"/>
                  </a:lnTo>
                  <a:lnTo>
                    <a:pt x="5653" y="4294"/>
                  </a:lnTo>
                  <a:lnTo>
                    <a:pt x="5647" y="4310"/>
                  </a:lnTo>
                  <a:lnTo>
                    <a:pt x="5641" y="4326"/>
                  </a:lnTo>
                  <a:lnTo>
                    <a:pt x="5635" y="4340"/>
                  </a:lnTo>
                  <a:lnTo>
                    <a:pt x="5627" y="4356"/>
                  </a:lnTo>
                  <a:lnTo>
                    <a:pt x="5619" y="4369"/>
                  </a:lnTo>
                  <a:lnTo>
                    <a:pt x="5610" y="4384"/>
                  </a:lnTo>
                  <a:lnTo>
                    <a:pt x="5600" y="4396"/>
                  </a:lnTo>
                  <a:lnTo>
                    <a:pt x="5590" y="4410"/>
                  </a:lnTo>
                  <a:lnTo>
                    <a:pt x="5580" y="4422"/>
                  </a:lnTo>
                  <a:lnTo>
                    <a:pt x="5569" y="4434"/>
                  </a:lnTo>
                  <a:lnTo>
                    <a:pt x="5556" y="4445"/>
                  </a:lnTo>
                  <a:lnTo>
                    <a:pt x="5544" y="4456"/>
                  </a:lnTo>
                  <a:lnTo>
                    <a:pt x="5532" y="4466"/>
                  </a:lnTo>
                  <a:lnTo>
                    <a:pt x="5518" y="4476"/>
                  </a:lnTo>
                  <a:lnTo>
                    <a:pt x="5504" y="4485"/>
                  </a:lnTo>
                  <a:lnTo>
                    <a:pt x="5490" y="4492"/>
                  </a:lnTo>
                  <a:lnTo>
                    <a:pt x="5476" y="4500"/>
                  </a:lnTo>
                  <a:lnTo>
                    <a:pt x="5460" y="4507"/>
                  </a:lnTo>
                  <a:lnTo>
                    <a:pt x="5444" y="4513"/>
                  </a:lnTo>
                  <a:lnTo>
                    <a:pt x="5429" y="4518"/>
                  </a:lnTo>
                  <a:lnTo>
                    <a:pt x="5413" y="4523"/>
                  </a:lnTo>
                  <a:lnTo>
                    <a:pt x="5396" y="4526"/>
                  </a:lnTo>
                  <a:lnTo>
                    <a:pt x="5379" y="4529"/>
                  </a:lnTo>
                  <a:lnTo>
                    <a:pt x="5363" y="4532"/>
                  </a:lnTo>
                  <a:lnTo>
                    <a:pt x="5345" y="4533"/>
                  </a:lnTo>
                  <a:lnTo>
                    <a:pt x="5328" y="4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5616576" y="2403475"/>
              <a:ext cx="1798638" cy="1439863"/>
            </a:xfrm>
            <a:custGeom>
              <a:avLst/>
              <a:gdLst/>
              <a:ahLst/>
              <a:cxnLst>
                <a:cxn ang="0">
                  <a:pos x="453" y="0"/>
                </a:cxn>
                <a:cxn ang="0">
                  <a:pos x="1360" y="679"/>
                </a:cxn>
                <a:cxn ang="0">
                  <a:pos x="0" y="4534"/>
                </a:cxn>
                <a:cxn ang="0">
                  <a:pos x="453" y="3598"/>
                </a:cxn>
                <a:cxn ang="0">
                  <a:pos x="453" y="2607"/>
                </a:cxn>
                <a:cxn ang="0">
                  <a:pos x="453" y="1614"/>
                </a:cxn>
                <a:cxn ang="0">
                  <a:pos x="448" y="939"/>
                </a:cxn>
                <a:cxn ang="0">
                  <a:pos x="433" y="854"/>
                </a:cxn>
                <a:cxn ang="0">
                  <a:pos x="400" y="786"/>
                </a:cxn>
                <a:cxn ang="0">
                  <a:pos x="350" y="734"/>
                </a:cxn>
                <a:cxn ang="0">
                  <a:pos x="278" y="699"/>
                </a:cxn>
                <a:cxn ang="0">
                  <a:pos x="182" y="682"/>
                </a:cxn>
                <a:cxn ang="0">
                  <a:pos x="3190" y="0"/>
                </a:cxn>
                <a:cxn ang="0">
                  <a:pos x="1926" y="679"/>
                </a:cxn>
                <a:cxn ang="0">
                  <a:pos x="1926" y="4534"/>
                </a:cxn>
                <a:cxn ang="0">
                  <a:pos x="5327" y="1586"/>
                </a:cxn>
                <a:cxn ang="0">
                  <a:pos x="5395" y="1593"/>
                </a:cxn>
                <a:cxn ang="0">
                  <a:pos x="5474" y="1619"/>
                </a:cxn>
                <a:cxn ang="0">
                  <a:pos x="5543" y="1663"/>
                </a:cxn>
                <a:cxn ang="0">
                  <a:pos x="5600" y="1722"/>
                </a:cxn>
                <a:cxn ang="0">
                  <a:pos x="5640" y="1793"/>
                </a:cxn>
                <a:cxn ang="0">
                  <a:pos x="5663" y="1874"/>
                </a:cxn>
                <a:cxn ang="0">
                  <a:pos x="4873" y="3286"/>
                </a:cxn>
                <a:cxn ang="0">
                  <a:pos x="4873" y="3711"/>
                </a:cxn>
                <a:cxn ang="0">
                  <a:pos x="4877" y="4015"/>
                </a:cxn>
                <a:cxn ang="0">
                  <a:pos x="4907" y="4106"/>
                </a:cxn>
                <a:cxn ang="0">
                  <a:pos x="4939" y="4144"/>
                </a:cxn>
                <a:cxn ang="0">
                  <a:pos x="4984" y="4172"/>
                </a:cxn>
                <a:cxn ang="0">
                  <a:pos x="5044" y="4189"/>
                </a:cxn>
                <a:cxn ang="0">
                  <a:pos x="5667" y="4194"/>
                </a:cxn>
                <a:cxn ang="0">
                  <a:pos x="4289" y="4533"/>
                </a:cxn>
                <a:cxn ang="0">
                  <a:pos x="4206" y="4518"/>
                </a:cxn>
                <a:cxn ang="0">
                  <a:pos x="4132" y="4485"/>
                </a:cxn>
                <a:cxn ang="0">
                  <a:pos x="4069" y="4435"/>
                </a:cxn>
                <a:cxn ang="0">
                  <a:pos x="4018" y="4373"/>
                </a:cxn>
                <a:cxn ang="0">
                  <a:pos x="3983" y="4299"/>
                </a:cxn>
                <a:cxn ang="0">
                  <a:pos x="3968" y="4216"/>
                </a:cxn>
                <a:cxn ang="0">
                  <a:pos x="2833" y="1926"/>
                </a:cxn>
                <a:cxn ang="0">
                  <a:pos x="2833" y="2946"/>
                </a:cxn>
                <a:cxn ang="0">
                  <a:pos x="4756" y="2214"/>
                </a:cxn>
                <a:cxn ang="0">
                  <a:pos x="4733" y="2133"/>
                </a:cxn>
                <a:cxn ang="0">
                  <a:pos x="4693" y="2063"/>
                </a:cxn>
                <a:cxn ang="0">
                  <a:pos x="4636" y="2003"/>
                </a:cxn>
                <a:cxn ang="0">
                  <a:pos x="4568" y="1960"/>
                </a:cxn>
                <a:cxn ang="0">
                  <a:pos x="4488" y="1933"/>
                </a:cxn>
                <a:cxn ang="0">
                  <a:pos x="4420" y="1926"/>
                </a:cxn>
                <a:cxn ang="0">
                  <a:pos x="1926" y="1133"/>
                </a:cxn>
                <a:cxn ang="0">
                  <a:pos x="5106" y="779"/>
                </a:cxn>
                <a:cxn ang="0">
                  <a:pos x="4216" y="853"/>
                </a:cxn>
                <a:cxn ang="0">
                  <a:pos x="4170" y="936"/>
                </a:cxn>
                <a:cxn ang="0">
                  <a:pos x="4110" y="1007"/>
                </a:cxn>
                <a:cxn ang="0">
                  <a:pos x="4035" y="1064"/>
                </a:cxn>
                <a:cxn ang="0">
                  <a:pos x="3950" y="1106"/>
                </a:cxn>
                <a:cxn ang="0">
                  <a:pos x="3856" y="1128"/>
                </a:cxn>
                <a:cxn ang="0">
                  <a:pos x="3756" y="1130"/>
                </a:cxn>
                <a:cxn ang="0">
                  <a:pos x="3661" y="1111"/>
                </a:cxn>
                <a:cxn ang="0">
                  <a:pos x="3574" y="1074"/>
                </a:cxn>
                <a:cxn ang="0">
                  <a:pos x="3497" y="1020"/>
                </a:cxn>
                <a:cxn ang="0">
                  <a:pos x="3433" y="951"/>
                </a:cxn>
                <a:cxn ang="0">
                  <a:pos x="3385" y="870"/>
                </a:cxn>
                <a:cxn ang="0">
                  <a:pos x="3353" y="779"/>
                </a:cxn>
              </a:cxnLst>
              <a:rect l="0" t="0" r="r" b="b"/>
              <a:pathLst>
                <a:path w="5667" h="4534">
                  <a:moveTo>
                    <a:pt x="113" y="679"/>
                  </a:moveTo>
                  <a:lnTo>
                    <a:pt x="0" y="679"/>
                  </a:lnTo>
                  <a:lnTo>
                    <a:pt x="0" y="339"/>
                  </a:lnTo>
                  <a:lnTo>
                    <a:pt x="453" y="339"/>
                  </a:lnTo>
                  <a:lnTo>
                    <a:pt x="453" y="0"/>
                  </a:lnTo>
                  <a:lnTo>
                    <a:pt x="1360" y="0"/>
                  </a:lnTo>
                  <a:lnTo>
                    <a:pt x="1360" y="339"/>
                  </a:lnTo>
                  <a:lnTo>
                    <a:pt x="1813" y="339"/>
                  </a:lnTo>
                  <a:lnTo>
                    <a:pt x="1813" y="679"/>
                  </a:lnTo>
                  <a:lnTo>
                    <a:pt x="1360" y="679"/>
                  </a:lnTo>
                  <a:lnTo>
                    <a:pt x="1360" y="4194"/>
                  </a:lnTo>
                  <a:lnTo>
                    <a:pt x="1813" y="4194"/>
                  </a:lnTo>
                  <a:lnTo>
                    <a:pt x="1813" y="4534"/>
                  </a:lnTo>
                  <a:lnTo>
                    <a:pt x="453" y="4534"/>
                  </a:lnTo>
                  <a:lnTo>
                    <a:pt x="0" y="4534"/>
                  </a:lnTo>
                  <a:lnTo>
                    <a:pt x="0" y="4194"/>
                  </a:lnTo>
                  <a:lnTo>
                    <a:pt x="453" y="4194"/>
                  </a:lnTo>
                  <a:lnTo>
                    <a:pt x="453" y="3994"/>
                  </a:lnTo>
                  <a:lnTo>
                    <a:pt x="453" y="3796"/>
                  </a:lnTo>
                  <a:lnTo>
                    <a:pt x="453" y="3598"/>
                  </a:lnTo>
                  <a:lnTo>
                    <a:pt x="453" y="3400"/>
                  </a:lnTo>
                  <a:lnTo>
                    <a:pt x="453" y="3201"/>
                  </a:lnTo>
                  <a:lnTo>
                    <a:pt x="453" y="3003"/>
                  </a:lnTo>
                  <a:lnTo>
                    <a:pt x="453" y="2805"/>
                  </a:lnTo>
                  <a:lnTo>
                    <a:pt x="453" y="2607"/>
                  </a:lnTo>
                  <a:lnTo>
                    <a:pt x="453" y="2407"/>
                  </a:lnTo>
                  <a:lnTo>
                    <a:pt x="453" y="2209"/>
                  </a:lnTo>
                  <a:lnTo>
                    <a:pt x="453" y="2011"/>
                  </a:lnTo>
                  <a:lnTo>
                    <a:pt x="453" y="1812"/>
                  </a:lnTo>
                  <a:lnTo>
                    <a:pt x="453" y="1614"/>
                  </a:lnTo>
                  <a:lnTo>
                    <a:pt x="453" y="1416"/>
                  </a:lnTo>
                  <a:lnTo>
                    <a:pt x="453" y="1218"/>
                  </a:lnTo>
                  <a:lnTo>
                    <a:pt x="453" y="1018"/>
                  </a:lnTo>
                  <a:lnTo>
                    <a:pt x="452" y="977"/>
                  </a:lnTo>
                  <a:lnTo>
                    <a:pt x="448" y="939"/>
                  </a:lnTo>
                  <a:lnTo>
                    <a:pt x="447" y="921"/>
                  </a:lnTo>
                  <a:lnTo>
                    <a:pt x="444" y="903"/>
                  </a:lnTo>
                  <a:lnTo>
                    <a:pt x="441" y="886"/>
                  </a:lnTo>
                  <a:lnTo>
                    <a:pt x="437" y="870"/>
                  </a:lnTo>
                  <a:lnTo>
                    <a:pt x="433" y="854"/>
                  </a:lnTo>
                  <a:lnTo>
                    <a:pt x="427" y="839"/>
                  </a:lnTo>
                  <a:lnTo>
                    <a:pt x="422" y="825"/>
                  </a:lnTo>
                  <a:lnTo>
                    <a:pt x="415" y="811"/>
                  </a:lnTo>
                  <a:lnTo>
                    <a:pt x="408" y="798"/>
                  </a:lnTo>
                  <a:lnTo>
                    <a:pt x="400" y="786"/>
                  </a:lnTo>
                  <a:lnTo>
                    <a:pt x="391" y="774"/>
                  </a:lnTo>
                  <a:lnTo>
                    <a:pt x="382" y="763"/>
                  </a:lnTo>
                  <a:lnTo>
                    <a:pt x="372" y="753"/>
                  </a:lnTo>
                  <a:lnTo>
                    <a:pt x="361" y="743"/>
                  </a:lnTo>
                  <a:lnTo>
                    <a:pt x="350" y="734"/>
                  </a:lnTo>
                  <a:lnTo>
                    <a:pt x="338" y="726"/>
                  </a:lnTo>
                  <a:lnTo>
                    <a:pt x="324" y="719"/>
                  </a:lnTo>
                  <a:lnTo>
                    <a:pt x="310" y="712"/>
                  </a:lnTo>
                  <a:lnTo>
                    <a:pt x="294" y="705"/>
                  </a:lnTo>
                  <a:lnTo>
                    <a:pt x="278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3" y="687"/>
                  </a:lnTo>
                  <a:lnTo>
                    <a:pt x="203" y="684"/>
                  </a:lnTo>
                  <a:lnTo>
                    <a:pt x="182" y="682"/>
                  </a:lnTo>
                  <a:lnTo>
                    <a:pt x="161" y="680"/>
                  </a:lnTo>
                  <a:lnTo>
                    <a:pt x="137" y="679"/>
                  </a:lnTo>
                  <a:lnTo>
                    <a:pt x="113" y="679"/>
                  </a:lnTo>
                  <a:close/>
                  <a:moveTo>
                    <a:pt x="3190" y="339"/>
                  </a:moveTo>
                  <a:lnTo>
                    <a:pt x="3190" y="0"/>
                  </a:lnTo>
                  <a:lnTo>
                    <a:pt x="4305" y="0"/>
                  </a:lnTo>
                  <a:lnTo>
                    <a:pt x="4305" y="339"/>
                  </a:lnTo>
                  <a:lnTo>
                    <a:pt x="5667" y="339"/>
                  </a:lnTo>
                  <a:lnTo>
                    <a:pt x="5667" y="679"/>
                  </a:lnTo>
                  <a:lnTo>
                    <a:pt x="1926" y="679"/>
                  </a:lnTo>
                  <a:lnTo>
                    <a:pt x="1926" y="339"/>
                  </a:lnTo>
                  <a:lnTo>
                    <a:pt x="3190" y="339"/>
                  </a:lnTo>
                  <a:close/>
                  <a:moveTo>
                    <a:pt x="3688" y="3286"/>
                  </a:moveTo>
                  <a:lnTo>
                    <a:pt x="2940" y="4534"/>
                  </a:lnTo>
                  <a:lnTo>
                    <a:pt x="1926" y="4534"/>
                  </a:lnTo>
                  <a:lnTo>
                    <a:pt x="2650" y="3286"/>
                  </a:lnTo>
                  <a:lnTo>
                    <a:pt x="1926" y="3286"/>
                  </a:lnTo>
                  <a:lnTo>
                    <a:pt x="1926" y="1586"/>
                  </a:lnTo>
                  <a:lnTo>
                    <a:pt x="5327" y="1586"/>
                  </a:lnTo>
                  <a:lnTo>
                    <a:pt x="5327" y="1586"/>
                  </a:lnTo>
                  <a:lnTo>
                    <a:pt x="5327" y="1586"/>
                  </a:lnTo>
                  <a:lnTo>
                    <a:pt x="5345" y="1586"/>
                  </a:lnTo>
                  <a:lnTo>
                    <a:pt x="5361" y="1587"/>
                  </a:lnTo>
                  <a:lnTo>
                    <a:pt x="5378" y="1589"/>
                  </a:lnTo>
                  <a:lnTo>
                    <a:pt x="5395" y="1593"/>
                  </a:lnTo>
                  <a:lnTo>
                    <a:pt x="5412" y="1596"/>
                  </a:lnTo>
                  <a:lnTo>
                    <a:pt x="5429" y="1602"/>
                  </a:lnTo>
                  <a:lnTo>
                    <a:pt x="5444" y="1606"/>
                  </a:lnTo>
                  <a:lnTo>
                    <a:pt x="5459" y="1613"/>
                  </a:lnTo>
                  <a:lnTo>
                    <a:pt x="5474" y="1619"/>
                  </a:lnTo>
                  <a:lnTo>
                    <a:pt x="5489" y="1627"/>
                  </a:lnTo>
                  <a:lnTo>
                    <a:pt x="5504" y="1635"/>
                  </a:lnTo>
                  <a:lnTo>
                    <a:pt x="5517" y="1644"/>
                  </a:lnTo>
                  <a:lnTo>
                    <a:pt x="5530" y="1653"/>
                  </a:lnTo>
                  <a:lnTo>
                    <a:pt x="5543" y="1663"/>
                  </a:lnTo>
                  <a:lnTo>
                    <a:pt x="5555" y="1674"/>
                  </a:lnTo>
                  <a:lnTo>
                    <a:pt x="5567" y="1686"/>
                  </a:lnTo>
                  <a:lnTo>
                    <a:pt x="5579" y="1697"/>
                  </a:lnTo>
                  <a:lnTo>
                    <a:pt x="5590" y="1709"/>
                  </a:lnTo>
                  <a:lnTo>
                    <a:pt x="5600" y="1722"/>
                  </a:lnTo>
                  <a:lnTo>
                    <a:pt x="5609" y="1736"/>
                  </a:lnTo>
                  <a:lnTo>
                    <a:pt x="5618" y="1749"/>
                  </a:lnTo>
                  <a:lnTo>
                    <a:pt x="5626" y="1764"/>
                  </a:lnTo>
                  <a:lnTo>
                    <a:pt x="5633" y="1778"/>
                  </a:lnTo>
                  <a:lnTo>
                    <a:pt x="5640" y="1793"/>
                  </a:lnTo>
                  <a:lnTo>
                    <a:pt x="5647" y="1809"/>
                  </a:lnTo>
                  <a:lnTo>
                    <a:pt x="5651" y="1824"/>
                  </a:lnTo>
                  <a:lnTo>
                    <a:pt x="5656" y="1841"/>
                  </a:lnTo>
                  <a:lnTo>
                    <a:pt x="5660" y="1858"/>
                  </a:lnTo>
                  <a:lnTo>
                    <a:pt x="5663" y="1874"/>
                  </a:lnTo>
                  <a:lnTo>
                    <a:pt x="5665" y="1891"/>
                  </a:lnTo>
                  <a:lnTo>
                    <a:pt x="5667" y="1908"/>
                  </a:lnTo>
                  <a:lnTo>
                    <a:pt x="5667" y="1926"/>
                  </a:lnTo>
                  <a:lnTo>
                    <a:pt x="5667" y="3286"/>
                  </a:lnTo>
                  <a:lnTo>
                    <a:pt x="4873" y="3286"/>
                  </a:lnTo>
                  <a:lnTo>
                    <a:pt x="4873" y="3371"/>
                  </a:lnTo>
                  <a:lnTo>
                    <a:pt x="4873" y="3456"/>
                  </a:lnTo>
                  <a:lnTo>
                    <a:pt x="4873" y="3541"/>
                  </a:lnTo>
                  <a:lnTo>
                    <a:pt x="4873" y="3626"/>
                  </a:lnTo>
                  <a:lnTo>
                    <a:pt x="4873" y="3711"/>
                  </a:lnTo>
                  <a:lnTo>
                    <a:pt x="4873" y="3796"/>
                  </a:lnTo>
                  <a:lnTo>
                    <a:pt x="4873" y="3881"/>
                  </a:lnTo>
                  <a:lnTo>
                    <a:pt x="4873" y="3966"/>
                  </a:lnTo>
                  <a:lnTo>
                    <a:pt x="4874" y="3991"/>
                  </a:lnTo>
                  <a:lnTo>
                    <a:pt x="4877" y="4015"/>
                  </a:lnTo>
                  <a:lnTo>
                    <a:pt x="4880" y="4037"/>
                  </a:lnTo>
                  <a:lnTo>
                    <a:pt x="4886" y="4058"/>
                  </a:lnTo>
                  <a:lnTo>
                    <a:pt x="4892" y="4078"/>
                  </a:lnTo>
                  <a:lnTo>
                    <a:pt x="4901" y="4097"/>
                  </a:lnTo>
                  <a:lnTo>
                    <a:pt x="4907" y="4106"/>
                  </a:lnTo>
                  <a:lnTo>
                    <a:pt x="4913" y="4114"/>
                  </a:lnTo>
                  <a:lnTo>
                    <a:pt x="4918" y="4123"/>
                  </a:lnTo>
                  <a:lnTo>
                    <a:pt x="4925" y="4130"/>
                  </a:lnTo>
                  <a:lnTo>
                    <a:pt x="4932" y="4138"/>
                  </a:lnTo>
                  <a:lnTo>
                    <a:pt x="4939" y="4144"/>
                  </a:lnTo>
                  <a:lnTo>
                    <a:pt x="4947" y="4151"/>
                  </a:lnTo>
                  <a:lnTo>
                    <a:pt x="4956" y="4157"/>
                  </a:lnTo>
                  <a:lnTo>
                    <a:pt x="4965" y="4162"/>
                  </a:lnTo>
                  <a:lnTo>
                    <a:pt x="4974" y="4168"/>
                  </a:lnTo>
                  <a:lnTo>
                    <a:pt x="4984" y="4172"/>
                  </a:lnTo>
                  <a:lnTo>
                    <a:pt x="4995" y="4177"/>
                  </a:lnTo>
                  <a:lnTo>
                    <a:pt x="5007" y="4180"/>
                  </a:lnTo>
                  <a:lnTo>
                    <a:pt x="5018" y="4184"/>
                  </a:lnTo>
                  <a:lnTo>
                    <a:pt x="5030" y="4187"/>
                  </a:lnTo>
                  <a:lnTo>
                    <a:pt x="5044" y="4189"/>
                  </a:lnTo>
                  <a:lnTo>
                    <a:pt x="5057" y="4191"/>
                  </a:lnTo>
                  <a:lnTo>
                    <a:pt x="5070" y="4193"/>
                  </a:lnTo>
                  <a:lnTo>
                    <a:pt x="5085" y="4193"/>
                  </a:lnTo>
                  <a:lnTo>
                    <a:pt x="5101" y="4194"/>
                  </a:lnTo>
                  <a:lnTo>
                    <a:pt x="5667" y="4194"/>
                  </a:lnTo>
                  <a:lnTo>
                    <a:pt x="5667" y="4534"/>
                  </a:lnTo>
                  <a:lnTo>
                    <a:pt x="4308" y="4534"/>
                  </a:lnTo>
                  <a:lnTo>
                    <a:pt x="4307" y="4532"/>
                  </a:lnTo>
                  <a:lnTo>
                    <a:pt x="4307" y="4534"/>
                  </a:lnTo>
                  <a:lnTo>
                    <a:pt x="4289" y="4533"/>
                  </a:lnTo>
                  <a:lnTo>
                    <a:pt x="4272" y="4532"/>
                  </a:lnTo>
                  <a:lnTo>
                    <a:pt x="4255" y="4529"/>
                  </a:lnTo>
                  <a:lnTo>
                    <a:pt x="4239" y="4526"/>
                  </a:lnTo>
                  <a:lnTo>
                    <a:pt x="4223" y="4523"/>
                  </a:lnTo>
                  <a:lnTo>
                    <a:pt x="4206" y="4518"/>
                  </a:lnTo>
                  <a:lnTo>
                    <a:pt x="4191" y="4513"/>
                  </a:lnTo>
                  <a:lnTo>
                    <a:pt x="4176" y="4507"/>
                  </a:lnTo>
                  <a:lnTo>
                    <a:pt x="4160" y="4500"/>
                  </a:lnTo>
                  <a:lnTo>
                    <a:pt x="4146" y="4494"/>
                  </a:lnTo>
                  <a:lnTo>
                    <a:pt x="4132" y="4485"/>
                  </a:lnTo>
                  <a:lnTo>
                    <a:pt x="4118" y="4477"/>
                  </a:lnTo>
                  <a:lnTo>
                    <a:pt x="4105" y="4467"/>
                  </a:lnTo>
                  <a:lnTo>
                    <a:pt x="4092" y="4457"/>
                  </a:lnTo>
                  <a:lnTo>
                    <a:pt x="4080" y="4447"/>
                  </a:lnTo>
                  <a:lnTo>
                    <a:pt x="4069" y="4435"/>
                  </a:lnTo>
                  <a:lnTo>
                    <a:pt x="4057" y="4424"/>
                  </a:lnTo>
                  <a:lnTo>
                    <a:pt x="4046" y="4412"/>
                  </a:lnTo>
                  <a:lnTo>
                    <a:pt x="4036" y="4400"/>
                  </a:lnTo>
                  <a:lnTo>
                    <a:pt x="4026" y="4386"/>
                  </a:lnTo>
                  <a:lnTo>
                    <a:pt x="4018" y="4373"/>
                  </a:lnTo>
                  <a:lnTo>
                    <a:pt x="4009" y="4358"/>
                  </a:lnTo>
                  <a:lnTo>
                    <a:pt x="4001" y="4344"/>
                  </a:lnTo>
                  <a:lnTo>
                    <a:pt x="3995" y="4329"/>
                  </a:lnTo>
                  <a:lnTo>
                    <a:pt x="3989" y="4313"/>
                  </a:lnTo>
                  <a:lnTo>
                    <a:pt x="3983" y="4299"/>
                  </a:lnTo>
                  <a:lnTo>
                    <a:pt x="3979" y="4282"/>
                  </a:lnTo>
                  <a:lnTo>
                    <a:pt x="3975" y="4266"/>
                  </a:lnTo>
                  <a:lnTo>
                    <a:pt x="3971" y="4250"/>
                  </a:lnTo>
                  <a:lnTo>
                    <a:pt x="3969" y="4233"/>
                  </a:lnTo>
                  <a:lnTo>
                    <a:pt x="3968" y="4216"/>
                  </a:lnTo>
                  <a:lnTo>
                    <a:pt x="3967" y="4198"/>
                  </a:lnTo>
                  <a:lnTo>
                    <a:pt x="3967" y="4198"/>
                  </a:lnTo>
                  <a:lnTo>
                    <a:pt x="3967" y="3286"/>
                  </a:lnTo>
                  <a:lnTo>
                    <a:pt x="3688" y="3286"/>
                  </a:lnTo>
                  <a:close/>
                  <a:moveTo>
                    <a:pt x="2833" y="1926"/>
                  </a:moveTo>
                  <a:lnTo>
                    <a:pt x="2833" y="2266"/>
                  </a:lnTo>
                  <a:lnTo>
                    <a:pt x="4420" y="2266"/>
                  </a:lnTo>
                  <a:lnTo>
                    <a:pt x="4420" y="2607"/>
                  </a:lnTo>
                  <a:lnTo>
                    <a:pt x="2833" y="2607"/>
                  </a:lnTo>
                  <a:lnTo>
                    <a:pt x="2833" y="2946"/>
                  </a:lnTo>
                  <a:lnTo>
                    <a:pt x="4760" y="2946"/>
                  </a:lnTo>
                  <a:lnTo>
                    <a:pt x="4760" y="2266"/>
                  </a:lnTo>
                  <a:lnTo>
                    <a:pt x="4759" y="2248"/>
                  </a:lnTo>
                  <a:lnTo>
                    <a:pt x="4758" y="2232"/>
                  </a:lnTo>
                  <a:lnTo>
                    <a:pt x="4756" y="2214"/>
                  </a:lnTo>
                  <a:lnTo>
                    <a:pt x="4754" y="2197"/>
                  </a:lnTo>
                  <a:lnTo>
                    <a:pt x="4749" y="2181"/>
                  </a:lnTo>
                  <a:lnTo>
                    <a:pt x="4745" y="2165"/>
                  </a:lnTo>
                  <a:lnTo>
                    <a:pt x="4739" y="2149"/>
                  </a:lnTo>
                  <a:lnTo>
                    <a:pt x="4733" y="2133"/>
                  </a:lnTo>
                  <a:lnTo>
                    <a:pt x="4727" y="2119"/>
                  </a:lnTo>
                  <a:lnTo>
                    <a:pt x="4719" y="2104"/>
                  </a:lnTo>
                  <a:lnTo>
                    <a:pt x="4711" y="2090"/>
                  </a:lnTo>
                  <a:lnTo>
                    <a:pt x="4702" y="2076"/>
                  </a:lnTo>
                  <a:lnTo>
                    <a:pt x="4693" y="2063"/>
                  </a:lnTo>
                  <a:lnTo>
                    <a:pt x="4682" y="2049"/>
                  </a:lnTo>
                  <a:lnTo>
                    <a:pt x="4672" y="2037"/>
                  </a:lnTo>
                  <a:lnTo>
                    <a:pt x="4661" y="2026"/>
                  </a:lnTo>
                  <a:lnTo>
                    <a:pt x="4648" y="2015"/>
                  </a:lnTo>
                  <a:lnTo>
                    <a:pt x="4636" y="2003"/>
                  </a:lnTo>
                  <a:lnTo>
                    <a:pt x="4624" y="1993"/>
                  </a:lnTo>
                  <a:lnTo>
                    <a:pt x="4610" y="1984"/>
                  </a:lnTo>
                  <a:lnTo>
                    <a:pt x="4597" y="1975"/>
                  </a:lnTo>
                  <a:lnTo>
                    <a:pt x="4582" y="1966"/>
                  </a:lnTo>
                  <a:lnTo>
                    <a:pt x="4568" y="1960"/>
                  </a:lnTo>
                  <a:lnTo>
                    <a:pt x="4552" y="1953"/>
                  </a:lnTo>
                  <a:lnTo>
                    <a:pt x="4538" y="1946"/>
                  </a:lnTo>
                  <a:lnTo>
                    <a:pt x="4521" y="1941"/>
                  </a:lnTo>
                  <a:lnTo>
                    <a:pt x="4505" y="1936"/>
                  </a:lnTo>
                  <a:lnTo>
                    <a:pt x="4488" y="1933"/>
                  </a:lnTo>
                  <a:lnTo>
                    <a:pt x="4472" y="1929"/>
                  </a:lnTo>
                  <a:lnTo>
                    <a:pt x="4455" y="1927"/>
                  </a:lnTo>
                  <a:lnTo>
                    <a:pt x="4438" y="1926"/>
                  </a:lnTo>
                  <a:lnTo>
                    <a:pt x="4420" y="1926"/>
                  </a:lnTo>
                  <a:lnTo>
                    <a:pt x="4420" y="1926"/>
                  </a:lnTo>
                  <a:lnTo>
                    <a:pt x="4420" y="1926"/>
                  </a:lnTo>
                  <a:lnTo>
                    <a:pt x="2833" y="1926"/>
                  </a:lnTo>
                  <a:close/>
                  <a:moveTo>
                    <a:pt x="2504" y="779"/>
                  </a:moveTo>
                  <a:lnTo>
                    <a:pt x="2632" y="1133"/>
                  </a:lnTo>
                  <a:lnTo>
                    <a:pt x="1926" y="1133"/>
                  </a:lnTo>
                  <a:lnTo>
                    <a:pt x="1926" y="1473"/>
                  </a:lnTo>
                  <a:lnTo>
                    <a:pt x="5667" y="1473"/>
                  </a:lnTo>
                  <a:lnTo>
                    <a:pt x="5667" y="1133"/>
                  </a:lnTo>
                  <a:lnTo>
                    <a:pt x="4920" y="1133"/>
                  </a:lnTo>
                  <a:lnTo>
                    <a:pt x="5106" y="779"/>
                  </a:lnTo>
                  <a:lnTo>
                    <a:pt x="4239" y="779"/>
                  </a:lnTo>
                  <a:lnTo>
                    <a:pt x="4234" y="798"/>
                  </a:lnTo>
                  <a:lnTo>
                    <a:pt x="4229" y="817"/>
                  </a:lnTo>
                  <a:lnTo>
                    <a:pt x="4223" y="835"/>
                  </a:lnTo>
                  <a:lnTo>
                    <a:pt x="4216" y="853"/>
                  </a:lnTo>
                  <a:lnTo>
                    <a:pt x="4208" y="870"/>
                  </a:lnTo>
                  <a:lnTo>
                    <a:pt x="4199" y="888"/>
                  </a:lnTo>
                  <a:lnTo>
                    <a:pt x="4191" y="903"/>
                  </a:lnTo>
                  <a:lnTo>
                    <a:pt x="4180" y="920"/>
                  </a:lnTo>
                  <a:lnTo>
                    <a:pt x="4170" y="936"/>
                  </a:lnTo>
                  <a:lnTo>
                    <a:pt x="4159" y="951"/>
                  </a:lnTo>
                  <a:lnTo>
                    <a:pt x="4148" y="966"/>
                  </a:lnTo>
                  <a:lnTo>
                    <a:pt x="4136" y="980"/>
                  </a:lnTo>
                  <a:lnTo>
                    <a:pt x="4123" y="994"/>
                  </a:lnTo>
                  <a:lnTo>
                    <a:pt x="4110" y="1007"/>
                  </a:lnTo>
                  <a:lnTo>
                    <a:pt x="4095" y="1020"/>
                  </a:lnTo>
                  <a:lnTo>
                    <a:pt x="4081" y="1032"/>
                  </a:lnTo>
                  <a:lnTo>
                    <a:pt x="4066" y="1043"/>
                  </a:lnTo>
                  <a:lnTo>
                    <a:pt x="4051" y="1054"/>
                  </a:lnTo>
                  <a:lnTo>
                    <a:pt x="4035" y="1064"/>
                  </a:lnTo>
                  <a:lnTo>
                    <a:pt x="4019" y="1074"/>
                  </a:lnTo>
                  <a:lnTo>
                    <a:pt x="4002" y="1083"/>
                  </a:lnTo>
                  <a:lnTo>
                    <a:pt x="3986" y="1091"/>
                  </a:lnTo>
                  <a:lnTo>
                    <a:pt x="3968" y="1099"/>
                  </a:lnTo>
                  <a:lnTo>
                    <a:pt x="3950" y="1106"/>
                  </a:lnTo>
                  <a:lnTo>
                    <a:pt x="3932" y="1111"/>
                  </a:lnTo>
                  <a:lnTo>
                    <a:pt x="3913" y="1117"/>
                  </a:lnTo>
                  <a:lnTo>
                    <a:pt x="3895" y="1121"/>
                  </a:lnTo>
                  <a:lnTo>
                    <a:pt x="3875" y="1126"/>
                  </a:lnTo>
                  <a:lnTo>
                    <a:pt x="3856" y="1128"/>
                  </a:lnTo>
                  <a:lnTo>
                    <a:pt x="3836" y="1130"/>
                  </a:lnTo>
                  <a:lnTo>
                    <a:pt x="3817" y="1132"/>
                  </a:lnTo>
                  <a:lnTo>
                    <a:pt x="3797" y="1133"/>
                  </a:lnTo>
                  <a:lnTo>
                    <a:pt x="3776" y="1132"/>
                  </a:lnTo>
                  <a:lnTo>
                    <a:pt x="3756" y="1130"/>
                  </a:lnTo>
                  <a:lnTo>
                    <a:pt x="3736" y="1128"/>
                  </a:lnTo>
                  <a:lnTo>
                    <a:pt x="3717" y="1126"/>
                  </a:lnTo>
                  <a:lnTo>
                    <a:pt x="3698" y="1121"/>
                  </a:lnTo>
                  <a:lnTo>
                    <a:pt x="3679" y="1117"/>
                  </a:lnTo>
                  <a:lnTo>
                    <a:pt x="3661" y="1111"/>
                  </a:lnTo>
                  <a:lnTo>
                    <a:pt x="3642" y="1106"/>
                  </a:lnTo>
                  <a:lnTo>
                    <a:pt x="3624" y="1099"/>
                  </a:lnTo>
                  <a:lnTo>
                    <a:pt x="3607" y="1091"/>
                  </a:lnTo>
                  <a:lnTo>
                    <a:pt x="3589" y="1083"/>
                  </a:lnTo>
                  <a:lnTo>
                    <a:pt x="3574" y="1074"/>
                  </a:lnTo>
                  <a:lnTo>
                    <a:pt x="3557" y="1064"/>
                  </a:lnTo>
                  <a:lnTo>
                    <a:pt x="3541" y="1054"/>
                  </a:lnTo>
                  <a:lnTo>
                    <a:pt x="3526" y="1043"/>
                  </a:lnTo>
                  <a:lnTo>
                    <a:pt x="3511" y="1032"/>
                  </a:lnTo>
                  <a:lnTo>
                    <a:pt x="3497" y="1020"/>
                  </a:lnTo>
                  <a:lnTo>
                    <a:pt x="3483" y="1007"/>
                  </a:lnTo>
                  <a:lnTo>
                    <a:pt x="3470" y="994"/>
                  </a:lnTo>
                  <a:lnTo>
                    <a:pt x="3456" y="980"/>
                  </a:lnTo>
                  <a:lnTo>
                    <a:pt x="3445" y="966"/>
                  </a:lnTo>
                  <a:lnTo>
                    <a:pt x="3433" y="951"/>
                  </a:lnTo>
                  <a:lnTo>
                    <a:pt x="3422" y="936"/>
                  </a:lnTo>
                  <a:lnTo>
                    <a:pt x="3411" y="920"/>
                  </a:lnTo>
                  <a:lnTo>
                    <a:pt x="3401" y="903"/>
                  </a:lnTo>
                  <a:lnTo>
                    <a:pt x="3392" y="888"/>
                  </a:lnTo>
                  <a:lnTo>
                    <a:pt x="3385" y="870"/>
                  </a:lnTo>
                  <a:lnTo>
                    <a:pt x="3377" y="853"/>
                  </a:lnTo>
                  <a:lnTo>
                    <a:pt x="3370" y="835"/>
                  </a:lnTo>
                  <a:lnTo>
                    <a:pt x="3363" y="817"/>
                  </a:lnTo>
                  <a:lnTo>
                    <a:pt x="3358" y="798"/>
                  </a:lnTo>
                  <a:lnTo>
                    <a:pt x="3353" y="779"/>
                  </a:lnTo>
                  <a:lnTo>
                    <a:pt x="2504" y="7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8" name="Freeform 27"/>
            <p:cNvSpPr>
              <a:spLocks noEditPoints="1"/>
            </p:cNvSpPr>
            <p:nvPr/>
          </p:nvSpPr>
          <p:spPr bwMode="auto">
            <a:xfrm>
              <a:off x="1728788" y="2403475"/>
              <a:ext cx="1798638" cy="1439863"/>
            </a:xfrm>
            <a:custGeom>
              <a:avLst/>
              <a:gdLst/>
              <a:ahLst/>
              <a:cxnLst>
                <a:cxn ang="0">
                  <a:pos x="2957" y="2607"/>
                </a:cxn>
                <a:cxn ang="0">
                  <a:pos x="1069" y="2607"/>
                </a:cxn>
                <a:cxn ang="0">
                  <a:pos x="1134" y="339"/>
                </a:cxn>
                <a:cxn ang="0">
                  <a:pos x="3173" y="339"/>
                </a:cxn>
                <a:cxn ang="0">
                  <a:pos x="293" y="779"/>
                </a:cxn>
                <a:cxn ang="0">
                  <a:pos x="3173" y="1473"/>
                </a:cxn>
                <a:cxn ang="0">
                  <a:pos x="2029" y="779"/>
                </a:cxn>
                <a:cxn ang="0">
                  <a:pos x="2006" y="853"/>
                </a:cxn>
                <a:cxn ang="0">
                  <a:pos x="1971" y="920"/>
                </a:cxn>
                <a:cxn ang="0">
                  <a:pos x="1926" y="980"/>
                </a:cxn>
                <a:cxn ang="0">
                  <a:pos x="1872" y="1032"/>
                </a:cxn>
                <a:cxn ang="0">
                  <a:pos x="1809" y="1074"/>
                </a:cxn>
                <a:cxn ang="0">
                  <a:pos x="1741" y="1106"/>
                </a:cxn>
                <a:cxn ang="0">
                  <a:pos x="1666" y="1126"/>
                </a:cxn>
                <a:cxn ang="0">
                  <a:pos x="1586" y="1133"/>
                </a:cxn>
                <a:cxn ang="0">
                  <a:pos x="1508" y="1126"/>
                </a:cxn>
                <a:cxn ang="0">
                  <a:pos x="1433" y="1106"/>
                </a:cxn>
                <a:cxn ang="0">
                  <a:pos x="1363" y="1074"/>
                </a:cxn>
                <a:cxn ang="0">
                  <a:pos x="1302" y="1032"/>
                </a:cxn>
                <a:cxn ang="0">
                  <a:pos x="1247" y="980"/>
                </a:cxn>
                <a:cxn ang="0">
                  <a:pos x="1202" y="920"/>
                </a:cxn>
                <a:cxn ang="0">
                  <a:pos x="1168" y="853"/>
                </a:cxn>
                <a:cxn ang="0">
                  <a:pos x="1144" y="779"/>
                </a:cxn>
                <a:cxn ang="0">
                  <a:pos x="2041" y="4194"/>
                </a:cxn>
                <a:cxn ang="0">
                  <a:pos x="2036" y="4245"/>
                </a:cxn>
                <a:cxn ang="0">
                  <a:pos x="2019" y="4310"/>
                </a:cxn>
                <a:cxn ang="0">
                  <a:pos x="1991" y="4369"/>
                </a:cxn>
                <a:cxn ang="0">
                  <a:pos x="1952" y="4422"/>
                </a:cxn>
                <a:cxn ang="0">
                  <a:pos x="1904" y="4466"/>
                </a:cxn>
                <a:cxn ang="0">
                  <a:pos x="1848" y="4500"/>
                </a:cxn>
                <a:cxn ang="0">
                  <a:pos x="1785" y="4523"/>
                </a:cxn>
                <a:cxn ang="0">
                  <a:pos x="1718" y="4533"/>
                </a:cxn>
                <a:cxn ang="0">
                  <a:pos x="990" y="4534"/>
                </a:cxn>
                <a:cxn ang="0">
                  <a:pos x="0" y="2266"/>
                </a:cxn>
                <a:cxn ang="0">
                  <a:pos x="2041" y="1586"/>
                </a:cxn>
                <a:cxn ang="0">
                  <a:pos x="2041" y="2266"/>
                </a:cxn>
                <a:cxn ang="0">
                  <a:pos x="4535" y="1473"/>
                </a:cxn>
                <a:cxn ang="0">
                  <a:pos x="4194" y="4194"/>
                </a:cxn>
                <a:cxn ang="0">
                  <a:pos x="4188" y="4260"/>
                </a:cxn>
                <a:cxn ang="0">
                  <a:pos x="4169" y="4321"/>
                </a:cxn>
                <a:cxn ang="0">
                  <a:pos x="4139" y="4378"/>
                </a:cxn>
                <a:cxn ang="0">
                  <a:pos x="4100" y="4428"/>
                </a:cxn>
                <a:cxn ang="0">
                  <a:pos x="4053" y="4469"/>
                </a:cxn>
                <a:cxn ang="0">
                  <a:pos x="3998" y="4501"/>
                </a:cxn>
                <a:cxn ang="0">
                  <a:pos x="3937" y="4523"/>
                </a:cxn>
                <a:cxn ang="0">
                  <a:pos x="3872" y="4533"/>
                </a:cxn>
                <a:cxn ang="0">
                  <a:pos x="3854" y="4534"/>
                </a:cxn>
                <a:cxn ang="0">
                  <a:pos x="5667" y="339"/>
                </a:cxn>
                <a:cxn ang="0">
                  <a:pos x="5667" y="1473"/>
                </a:cxn>
                <a:cxn ang="0">
                  <a:pos x="5441" y="1940"/>
                </a:cxn>
                <a:cxn ang="0">
                  <a:pos x="5441" y="2564"/>
                </a:cxn>
                <a:cxn ang="0">
                  <a:pos x="5441" y="3187"/>
                </a:cxn>
                <a:cxn ang="0">
                  <a:pos x="5441" y="3811"/>
                </a:cxn>
                <a:cxn ang="0">
                  <a:pos x="5448" y="4047"/>
                </a:cxn>
                <a:cxn ang="0">
                  <a:pos x="5466" y="4101"/>
                </a:cxn>
                <a:cxn ang="0">
                  <a:pos x="5487" y="4133"/>
                </a:cxn>
                <a:cxn ang="0">
                  <a:pos x="5517" y="4159"/>
                </a:cxn>
                <a:cxn ang="0">
                  <a:pos x="5554" y="4177"/>
                </a:cxn>
                <a:cxn ang="0">
                  <a:pos x="5638" y="4193"/>
                </a:cxn>
              </a:cxnLst>
              <a:rect l="0" t="0" r="r" b="b"/>
              <a:pathLst>
                <a:path w="5667" h="4534">
                  <a:moveTo>
                    <a:pt x="3173" y="4534"/>
                  </a:moveTo>
                  <a:lnTo>
                    <a:pt x="2370" y="4534"/>
                  </a:lnTo>
                  <a:lnTo>
                    <a:pt x="2175" y="2607"/>
                  </a:lnTo>
                  <a:lnTo>
                    <a:pt x="2957" y="2607"/>
                  </a:lnTo>
                  <a:lnTo>
                    <a:pt x="3173" y="4534"/>
                  </a:lnTo>
                  <a:close/>
                  <a:moveTo>
                    <a:pt x="0" y="4534"/>
                  </a:moveTo>
                  <a:lnTo>
                    <a:pt x="285" y="2607"/>
                  </a:lnTo>
                  <a:lnTo>
                    <a:pt x="1069" y="2607"/>
                  </a:lnTo>
                  <a:lnTo>
                    <a:pt x="833" y="4534"/>
                  </a:lnTo>
                  <a:lnTo>
                    <a:pt x="0" y="4534"/>
                  </a:lnTo>
                  <a:close/>
                  <a:moveTo>
                    <a:pt x="0" y="339"/>
                  </a:moveTo>
                  <a:lnTo>
                    <a:pt x="1134" y="339"/>
                  </a:lnTo>
                  <a:lnTo>
                    <a:pt x="1134" y="0"/>
                  </a:lnTo>
                  <a:lnTo>
                    <a:pt x="2041" y="0"/>
                  </a:lnTo>
                  <a:lnTo>
                    <a:pt x="2041" y="339"/>
                  </a:lnTo>
                  <a:lnTo>
                    <a:pt x="3173" y="339"/>
                  </a:lnTo>
                  <a:lnTo>
                    <a:pt x="3173" y="679"/>
                  </a:lnTo>
                  <a:lnTo>
                    <a:pt x="0" y="679"/>
                  </a:lnTo>
                  <a:lnTo>
                    <a:pt x="0" y="339"/>
                  </a:lnTo>
                  <a:close/>
                  <a:moveTo>
                    <a:pt x="293" y="779"/>
                  </a:moveTo>
                  <a:lnTo>
                    <a:pt x="422" y="1133"/>
                  </a:lnTo>
                  <a:lnTo>
                    <a:pt x="0" y="1133"/>
                  </a:lnTo>
                  <a:lnTo>
                    <a:pt x="0" y="1473"/>
                  </a:lnTo>
                  <a:lnTo>
                    <a:pt x="3173" y="1473"/>
                  </a:lnTo>
                  <a:lnTo>
                    <a:pt x="3173" y="1133"/>
                  </a:lnTo>
                  <a:lnTo>
                    <a:pt x="2710" y="1133"/>
                  </a:lnTo>
                  <a:lnTo>
                    <a:pt x="2897" y="779"/>
                  </a:lnTo>
                  <a:lnTo>
                    <a:pt x="2029" y="779"/>
                  </a:lnTo>
                  <a:lnTo>
                    <a:pt x="2025" y="798"/>
                  </a:lnTo>
                  <a:lnTo>
                    <a:pt x="2019" y="817"/>
                  </a:lnTo>
                  <a:lnTo>
                    <a:pt x="2013" y="835"/>
                  </a:lnTo>
                  <a:lnTo>
                    <a:pt x="2006" y="853"/>
                  </a:lnTo>
                  <a:lnTo>
                    <a:pt x="1998" y="870"/>
                  </a:lnTo>
                  <a:lnTo>
                    <a:pt x="1990" y="888"/>
                  </a:lnTo>
                  <a:lnTo>
                    <a:pt x="1981" y="903"/>
                  </a:lnTo>
                  <a:lnTo>
                    <a:pt x="1971" y="920"/>
                  </a:lnTo>
                  <a:lnTo>
                    <a:pt x="1961" y="936"/>
                  </a:lnTo>
                  <a:lnTo>
                    <a:pt x="1950" y="951"/>
                  </a:lnTo>
                  <a:lnTo>
                    <a:pt x="1938" y="966"/>
                  </a:lnTo>
                  <a:lnTo>
                    <a:pt x="1926" y="980"/>
                  </a:lnTo>
                  <a:lnTo>
                    <a:pt x="1913" y="994"/>
                  </a:lnTo>
                  <a:lnTo>
                    <a:pt x="1900" y="1007"/>
                  </a:lnTo>
                  <a:lnTo>
                    <a:pt x="1886" y="1020"/>
                  </a:lnTo>
                  <a:lnTo>
                    <a:pt x="1872" y="1032"/>
                  </a:lnTo>
                  <a:lnTo>
                    <a:pt x="1857" y="1043"/>
                  </a:lnTo>
                  <a:lnTo>
                    <a:pt x="1841" y="1054"/>
                  </a:lnTo>
                  <a:lnTo>
                    <a:pt x="1826" y="1064"/>
                  </a:lnTo>
                  <a:lnTo>
                    <a:pt x="1809" y="1074"/>
                  </a:lnTo>
                  <a:lnTo>
                    <a:pt x="1793" y="1083"/>
                  </a:lnTo>
                  <a:lnTo>
                    <a:pt x="1775" y="1091"/>
                  </a:lnTo>
                  <a:lnTo>
                    <a:pt x="1759" y="1099"/>
                  </a:lnTo>
                  <a:lnTo>
                    <a:pt x="1741" y="1106"/>
                  </a:lnTo>
                  <a:lnTo>
                    <a:pt x="1723" y="1111"/>
                  </a:lnTo>
                  <a:lnTo>
                    <a:pt x="1704" y="1117"/>
                  </a:lnTo>
                  <a:lnTo>
                    <a:pt x="1685" y="1121"/>
                  </a:lnTo>
                  <a:lnTo>
                    <a:pt x="1666" y="1126"/>
                  </a:lnTo>
                  <a:lnTo>
                    <a:pt x="1647" y="1128"/>
                  </a:lnTo>
                  <a:lnTo>
                    <a:pt x="1626" y="1130"/>
                  </a:lnTo>
                  <a:lnTo>
                    <a:pt x="1606" y="1132"/>
                  </a:lnTo>
                  <a:lnTo>
                    <a:pt x="1586" y="1133"/>
                  </a:lnTo>
                  <a:lnTo>
                    <a:pt x="1566" y="1132"/>
                  </a:lnTo>
                  <a:lnTo>
                    <a:pt x="1547" y="1130"/>
                  </a:lnTo>
                  <a:lnTo>
                    <a:pt x="1527" y="1128"/>
                  </a:lnTo>
                  <a:lnTo>
                    <a:pt x="1508" y="1126"/>
                  </a:lnTo>
                  <a:lnTo>
                    <a:pt x="1489" y="1121"/>
                  </a:lnTo>
                  <a:lnTo>
                    <a:pt x="1470" y="1117"/>
                  </a:lnTo>
                  <a:lnTo>
                    <a:pt x="1451" y="1111"/>
                  </a:lnTo>
                  <a:lnTo>
                    <a:pt x="1433" y="1106"/>
                  </a:lnTo>
                  <a:lnTo>
                    <a:pt x="1415" y="1099"/>
                  </a:lnTo>
                  <a:lnTo>
                    <a:pt x="1397" y="1091"/>
                  </a:lnTo>
                  <a:lnTo>
                    <a:pt x="1380" y="1083"/>
                  </a:lnTo>
                  <a:lnTo>
                    <a:pt x="1363" y="1074"/>
                  </a:lnTo>
                  <a:lnTo>
                    <a:pt x="1348" y="1064"/>
                  </a:lnTo>
                  <a:lnTo>
                    <a:pt x="1332" y="1054"/>
                  </a:lnTo>
                  <a:lnTo>
                    <a:pt x="1316" y="1043"/>
                  </a:lnTo>
                  <a:lnTo>
                    <a:pt x="1302" y="1032"/>
                  </a:lnTo>
                  <a:lnTo>
                    <a:pt x="1287" y="1020"/>
                  </a:lnTo>
                  <a:lnTo>
                    <a:pt x="1273" y="1007"/>
                  </a:lnTo>
                  <a:lnTo>
                    <a:pt x="1259" y="994"/>
                  </a:lnTo>
                  <a:lnTo>
                    <a:pt x="1247" y="980"/>
                  </a:lnTo>
                  <a:lnTo>
                    <a:pt x="1235" y="966"/>
                  </a:lnTo>
                  <a:lnTo>
                    <a:pt x="1223" y="951"/>
                  </a:lnTo>
                  <a:lnTo>
                    <a:pt x="1212" y="936"/>
                  </a:lnTo>
                  <a:lnTo>
                    <a:pt x="1202" y="920"/>
                  </a:lnTo>
                  <a:lnTo>
                    <a:pt x="1192" y="903"/>
                  </a:lnTo>
                  <a:lnTo>
                    <a:pt x="1183" y="888"/>
                  </a:lnTo>
                  <a:lnTo>
                    <a:pt x="1174" y="870"/>
                  </a:lnTo>
                  <a:lnTo>
                    <a:pt x="1168" y="853"/>
                  </a:lnTo>
                  <a:lnTo>
                    <a:pt x="1160" y="835"/>
                  </a:lnTo>
                  <a:lnTo>
                    <a:pt x="1154" y="817"/>
                  </a:lnTo>
                  <a:lnTo>
                    <a:pt x="1148" y="798"/>
                  </a:lnTo>
                  <a:lnTo>
                    <a:pt x="1144" y="779"/>
                  </a:lnTo>
                  <a:lnTo>
                    <a:pt x="293" y="779"/>
                  </a:lnTo>
                  <a:close/>
                  <a:moveTo>
                    <a:pt x="2041" y="2266"/>
                  </a:moveTo>
                  <a:lnTo>
                    <a:pt x="2041" y="4193"/>
                  </a:lnTo>
                  <a:lnTo>
                    <a:pt x="2041" y="4194"/>
                  </a:lnTo>
                  <a:lnTo>
                    <a:pt x="2041" y="4194"/>
                  </a:lnTo>
                  <a:lnTo>
                    <a:pt x="2040" y="4210"/>
                  </a:lnTo>
                  <a:lnTo>
                    <a:pt x="2038" y="4228"/>
                  </a:lnTo>
                  <a:lnTo>
                    <a:pt x="2036" y="4245"/>
                  </a:lnTo>
                  <a:lnTo>
                    <a:pt x="2034" y="4262"/>
                  </a:lnTo>
                  <a:lnTo>
                    <a:pt x="2029" y="4279"/>
                  </a:lnTo>
                  <a:lnTo>
                    <a:pt x="2025" y="4294"/>
                  </a:lnTo>
                  <a:lnTo>
                    <a:pt x="2019" y="4310"/>
                  </a:lnTo>
                  <a:lnTo>
                    <a:pt x="2014" y="4326"/>
                  </a:lnTo>
                  <a:lnTo>
                    <a:pt x="2007" y="4340"/>
                  </a:lnTo>
                  <a:lnTo>
                    <a:pt x="1999" y="4355"/>
                  </a:lnTo>
                  <a:lnTo>
                    <a:pt x="1991" y="4369"/>
                  </a:lnTo>
                  <a:lnTo>
                    <a:pt x="1982" y="4384"/>
                  </a:lnTo>
                  <a:lnTo>
                    <a:pt x="1972" y="4396"/>
                  </a:lnTo>
                  <a:lnTo>
                    <a:pt x="1962" y="4410"/>
                  </a:lnTo>
                  <a:lnTo>
                    <a:pt x="1952" y="4422"/>
                  </a:lnTo>
                  <a:lnTo>
                    <a:pt x="1941" y="4434"/>
                  </a:lnTo>
                  <a:lnTo>
                    <a:pt x="1929" y="4445"/>
                  </a:lnTo>
                  <a:lnTo>
                    <a:pt x="1916" y="4456"/>
                  </a:lnTo>
                  <a:lnTo>
                    <a:pt x="1904" y="4466"/>
                  </a:lnTo>
                  <a:lnTo>
                    <a:pt x="1891" y="4476"/>
                  </a:lnTo>
                  <a:lnTo>
                    <a:pt x="1877" y="4485"/>
                  </a:lnTo>
                  <a:lnTo>
                    <a:pt x="1863" y="4492"/>
                  </a:lnTo>
                  <a:lnTo>
                    <a:pt x="1848" y="4500"/>
                  </a:lnTo>
                  <a:lnTo>
                    <a:pt x="1832" y="4507"/>
                  </a:lnTo>
                  <a:lnTo>
                    <a:pt x="1817" y="4513"/>
                  </a:lnTo>
                  <a:lnTo>
                    <a:pt x="1801" y="4518"/>
                  </a:lnTo>
                  <a:lnTo>
                    <a:pt x="1785" y="4523"/>
                  </a:lnTo>
                  <a:lnTo>
                    <a:pt x="1769" y="4526"/>
                  </a:lnTo>
                  <a:lnTo>
                    <a:pt x="1752" y="4529"/>
                  </a:lnTo>
                  <a:lnTo>
                    <a:pt x="1735" y="4532"/>
                  </a:lnTo>
                  <a:lnTo>
                    <a:pt x="1718" y="4533"/>
                  </a:lnTo>
                  <a:lnTo>
                    <a:pt x="1700" y="4534"/>
                  </a:lnTo>
                  <a:lnTo>
                    <a:pt x="1700" y="4532"/>
                  </a:lnTo>
                  <a:lnTo>
                    <a:pt x="1698" y="4534"/>
                  </a:lnTo>
                  <a:lnTo>
                    <a:pt x="990" y="4534"/>
                  </a:lnTo>
                  <a:lnTo>
                    <a:pt x="990" y="4194"/>
                  </a:lnTo>
                  <a:lnTo>
                    <a:pt x="1134" y="4194"/>
                  </a:lnTo>
                  <a:lnTo>
                    <a:pt x="1134" y="2266"/>
                  </a:lnTo>
                  <a:lnTo>
                    <a:pt x="0" y="2266"/>
                  </a:lnTo>
                  <a:lnTo>
                    <a:pt x="0" y="1925"/>
                  </a:lnTo>
                  <a:lnTo>
                    <a:pt x="1134" y="1925"/>
                  </a:lnTo>
                  <a:lnTo>
                    <a:pt x="1134" y="1586"/>
                  </a:lnTo>
                  <a:lnTo>
                    <a:pt x="2041" y="1586"/>
                  </a:lnTo>
                  <a:lnTo>
                    <a:pt x="2041" y="1926"/>
                  </a:lnTo>
                  <a:lnTo>
                    <a:pt x="3173" y="1926"/>
                  </a:lnTo>
                  <a:lnTo>
                    <a:pt x="3173" y="2266"/>
                  </a:lnTo>
                  <a:lnTo>
                    <a:pt x="2041" y="2266"/>
                  </a:lnTo>
                  <a:close/>
                  <a:moveTo>
                    <a:pt x="5667" y="4194"/>
                  </a:moveTo>
                  <a:lnTo>
                    <a:pt x="5667" y="4534"/>
                  </a:lnTo>
                  <a:lnTo>
                    <a:pt x="4535" y="4534"/>
                  </a:lnTo>
                  <a:lnTo>
                    <a:pt x="4535" y="1473"/>
                  </a:lnTo>
                  <a:lnTo>
                    <a:pt x="4194" y="1473"/>
                  </a:lnTo>
                  <a:lnTo>
                    <a:pt x="4194" y="4193"/>
                  </a:lnTo>
                  <a:lnTo>
                    <a:pt x="4194" y="4194"/>
                  </a:lnTo>
                  <a:lnTo>
                    <a:pt x="4194" y="4194"/>
                  </a:lnTo>
                  <a:lnTo>
                    <a:pt x="4193" y="4210"/>
                  </a:lnTo>
                  <a:lnTo>
                    <a:pt x="4192" y="4227"/>
                  </a:lnTo>
                  <a:lnTo>
                    <a:pt x="4191" y="4243"/>
                  </a:lnTo>
                  <a:lnTo>
                    <a:pt x="4188" y="4260"/>
                  </a:lnTo>
                  <a:lnTo>
                    <a:pt x="4184" y="4275"/>
                  </a:lnTo>
                  <a:lnTo>
                    <a:pt x="4180" y="4291"/>
                  </a:lnTo>
                  <a:lnTo>
                    <a:pt x="4175" y="4307"/>
                  </a:lnTo>
                  <a:lnTo>
                    <a:pt x="4169" y="4321"/>
                  </a:lnTo>
                  <a:lnTo>
                    <a:pt x="4163" y="4337"/>
                  </a:lnTo>
                  <a:lnTo>
                    <a:pt x="4155" y="4350"/>
                  </a:lnTo>
                  <a:lnTo>
                    <a:pt x="4147" y="4365"/>
                  </a:lnTo>
                  <a:lnTo>
                    <a:pt x="4139" y="4378"/>
                  </a:lnTo>
                  <a:lnTo>
                    <a:pt x="4130" y="4392"/>
                  </a:lnTo>
                  <a:lnTo>
                    <a:pt x="4122" y="4404"/>
                  </a:lnTo>
                  <a:lnTo>
                    <a:pt x="4111" y="4416"/>
                  </a:lnTo>
                  <a:lnTo>
                    <a:pt x="4100" y="4428"/>
                  </a:lnTo>
                  <a:lnTo>
                    <a:pt x="4089" y="4439"/>
                  </a:lnTo>
                  <a:lnTo>
                    <a:pt x="4078" y="4450"/>
                  </a:lnTo>
                  <a:lnTo>
                    <a:pt x="4066" y="4460"/>
                  </a:lnTo>
                  <a:lnTo>
                    <a:pt x="4053" y="4469"/>
                  </a:lnTo>
                  <a:lnTo>
                    <a:pt x="4040" y="4478"/>
                  </a:lnTo>
                  <a:lnTo>
                    <a:pt x="4026" y="4487"/>
                  </a:lnTo>
                  <a:lnTo>
                    <a:pt x="4012" y="4495"/>
                  </a:lnTo>
                  <a:lnTo>
                    <a:pt x="3998" y="4501"/>
                  </a:lnTo>
                  <a:lnTo>
                    <a:pt x="3984" y="4508"/>
                  </a:lnTo>
                  <a:lnTo>
                    <a:pt x="3968" y="4514"/>
                  </a:lnTo>
                  <a:lnTo>
                    <a:pt x="3953" y="4518"/>
                  </a:lnTo>
                  <a:lnTo>
                    <a:pt x="3937" y="4523"/>
                  </a:lnTo>
                  <a:lnTo>
                    <a:pt x="3921" y="4527"/>
                  </a:lnTo>
                  <a:lnTo>
                    <a:pt x="3905" y="4529"/>
                  </a:lnTo>
                  <a:lnTo>
                    <a:pt x="3889" y="4532"/>
                  </a:lnTo>
                  <a:lnTo>
                    <a:pt x="3872" y="4533"/>
                  </a:lnTo>
                  <a:lnTo>
                    <a:pt x="3872" y="4534"/>
                  </a:lnTo>
                  <a:lnTo>
                    <a:pt x="3856" y="4534"/>
                  </a:lnTo>
                  <a:lnTo>
                    <a:pt x="3854" y="4534"/>
                  </a:lnTo>
                  <a:lnTo>
                    <a:pt x="3854" y="4534"/>
                  </a:lnTo>
                  <a:lnTo>
                    <a:pt x="3288" y="4534"/>
                  </a:lnTo>
                  <a:lnTo>
                    <a:pt x="3288" y="0"/>
                  </a:lnTo>
                  <a:lnTo>
                    <a:pt x="5667" y="0"/>
                  </a:lnTo>
                  <a:lnTo>
                    <a:pt x="5667" y="339"/>
                  </a:lnTo>
                  <a:lnTo>
                    <a:pt x="4194" y="339"/>
                  </a:lnTo>
                  <a:lnTo>
                    <a:pt x="4194" y="1133"/>
                  </a:lnTo>
                  <a:lnTo>
                    <a:pt x="5667" y="1133"/>
                  </a:lnTo>
                  <a:lnTo>
                    <a:pt x="5667" y="1473"/>
                  </a:lnTo>
                  <a:lnTo>
                    <a:pt x="5441" y="1473"/>
                  </a:lnTo>
                  <a:lnTo>
                    <a:pt x="5441" y="1628"/>
                  </a:lnTo>
                  <a:lnTo>
                    <a:pt x="5441" y="1784"/>
                  </a:lnTo>
                  <a:lnTo>
                    <a:pt x="5441" y="1940"/>
                  </a:lnTo>
                  <a:lnTo>
                    <a:pt x="5441" y="2096"/>
                  </a:lnTo>
                  <a:lnTo>
                    <a:pt x="5441" y="2252"/>
                  </a:lnTo>
                  <a:lnTo>
                    <a:pt x="5441" y="2407"/>
                  </a:lnTo>
                  <a:lnTo>
                    <a:pt x="5441" y="2564"/>
                  </a:lnTo>
                  <a:lnTo>
                    <a:pt x="5441" y="2720"/>
                  </a:lnTo>
                  <a:lnTo>
                    <a:pt x="5441" y="2875"/>
                  </a:lnTo>
                  <a:lnTo>
                    <a:pt x="5441" y="3031"/>
                  </a:lnTo>
                  <a:lnTo>
                    <a:pt x="5441" y="3187"/>
                  </a:lnTo>
                  <a:lnTo>
                    <a:pt x="5441" y="3343"/>
                  </a:lnTo>
                  <a:lnTo>
                    <a:pt x="5441" y="3499"/>
                  </a:lnTo>
                  <a:lnTo>
                    <a:pt x="5441" y="3655"/>
                  </a:lnTo>
                  <a:lnTo>
                    <a:pt x="5441" y="3811"/>
                  </a:lnTo>
                  <a:lnTo>
                    <a:pt x="5441" y="3966"/>
                  </a:lnTo>
                  <a:lnTo>
                    <a:pt x="5441" y="3996"/>
                  </a:lnTo>
                  <a:lnTo>
                    <a:pt x="5445" y="4022"/>
                  </a:lnTo>
                  <a:lnTo>
                    <a:pt x="5448" y="4047"/>
                  </a:lnTo>
                  <a:lnTo>
                    <a:pt x="5454" y="4071"/>
                  </a:lnTo>
                  <a:lnTo>
                    <a:pt x="5457" y="4081"/>
                  </a:lnTo>
                  <a:lnTo>
                    <a:pt x="5461" y="4091"/>
                  </a:lnTo>
                  <a:lnTo>
                    <a:pt x="5466" y="4101"/>
                  </a:lnTo>
                  <a:lnTo>
                    <a:pt x="5470" y="4110"/>
                  </a:lnTo>
                  <a:lnTo>
                    <a:pt x="5476" y="4118"/>
                  </a:lnTo>
                  <a:lnTo>
                    <a:pt x="5482" y="4125"/>
                  </a:lnTo>
                  <a:lnTo>
                    <a:pt x="5487" y="4133"/>
                  </a:lnTo>
                  <a:lnTo>
                    <a:pt x="5494" y="4141"/>
                  </a:lnTo>
                  <a:lnTo>
                    <a:pt x="5502" y="4147"/>
                  </a:lnTo>
                  <a:lnTo>
                    <a:pt x="5508" y="4153"/>
                  </a:lnTo>
                  <a:lnTo>
                    <a:pt x="5517" y="4159"/>
                  </a:lnTo>
                  <a:lnTo>
                    <a:pt x="5525" y="4165"/>
                  </a:lnTo>
                  <a:lnTo>
                    <a:pt x="5534" y="4169"/>
                  </a:lnTo>
                  <a:lnTo>
                    <a:pt x="5544" y="4173"/>
                  </a:lnTo>
                  <a:lnTo>
                    <a:pt x="5554" y="4177"/>
                  </a:lnTo>
                  <a:lnTo>
                    <a:pt x="5564" y="4180"/>
                  </a:lnTo>
                  <a:lnTo>
                    <a:pt x="5587" y="4186"/>
                  </a:lnTo>
                  <a:lnTo>
                    <a:pt x="5611" y="4190"/>
                  </a:lnTo>
                  <a:lnTo>
                    <a:pt x="5638" y="4193"/>
                  </a:lnTo>
                  <a:lnTo>
                    <a:pt x="5667" y="419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846388" y="3986213"/>
              <a:ext cx="681038" cy="468313"/>
            </a:xfrm>
            <a:custGeom>
              <a:avLst/>
              <a:gdLst/>
              <a:ahLst/>
              <a:cxnLst>
                <a:cxn ang="0">
                  <a:pos x="1665" y="1473"/>
                </a:cxn>
                <a:cxn ang="0">
                  <a:pos x="1744" y="1469"/>
                </a:cxn>
                <a:cxn ang="0">
                  <a:pos x="1819" y="1457"/>
                </a:cxn>
                <a:cxn ang="0">
                  <a:pos x="1889" y="1441"/>
                </a:cxn>
                <a:cxn ang="0">
                  <a:pos x="1950" y="1417"/>
                </a:cxn>
                <a:cxn ang="0">
                  <a:pos x="2005" y="1385"/>
                </a:cxn>
                <a:cxn ang="0">
                  <a:pos x="2052" y="1343"/>
                </a:cxn>
                <a:cxn ang="0">
                  <a:pos x="2091" y="1293"/>
                </a:cxn>
                <a:cxn ang="0">
                  <a:pos x="2120" y="1232"/>
                </a:cxn>
                <a:cxn ang="0">
                  <a:pos x="2140" y="1162"/>
                </a:cxn>
                <a:cxn ang="0">
                  <a:pos x="2149" y="1079"/>
                </a:cxn>
                <a:cxn ang="0">
                  <a:pos x="1707" y="0"/>
                </a:cxn>
                <a:cxn ang="0">
                  <a:pos x="1705" y="950"/>
                </a:cxn>
                <a:cxn ang="0">
                  <a:pos x="1693" y="1009"/>
                </a:cxn>
                <a:cxn ang="0">
                  <a:pos x="1671" y="1052"/>
                </a:cxn>
                <a:cxn ang="0">
                  <a:pos x="1642" y="1086"/>
                </a:cxn>
                <a:cxn ang="0">
                  <a:pos x="1605" y="1109"/>
                </a:cxn>
                <a:cxn ang="0">
                  <a:pos x="1562" y="1125"/>
                </a:cxn>
                <a:cxn ang="0">
                  <a:pos x="1514" y="1134"/>
                </a:cxn>
                <a:cxn ang="0">
                  <a:pos x="1368" y="1138"/>
                </a:cxn>
                <a:cxn ang="0">
                  <a:pos x="844" y="0"/>
                </a:cxn>
                <a:cxn ang="0">
                  <a:pos x="695" y="1136"/>
                </a:cxn>
                <a:cxn ang="0">
                  <a:pos x="611" y="1126"/>
                </a:cxn>
                <a:cxn ang="0">
                  <a:pos x="568" y="1114"/>
                </a:cxn>
                <a:cxn ang="0">
                  <a:pos x="529" y="1095"/>
                </a:cxn>
                <a:cxn ang="0">
                  <a:pos x="496" y="1068"/>
                </a:cxn>
                <a:cxn ang="0">
                  <a:pos x="471" y="1032"/>
                </a:cxn>
                <a:cxn ang="0">
                  <a:pos x="454" y="985"/>
                </a:cxn>
                <a:cxn ang="0">
                  <a:pos x="446" y="927"/>
                </a:cxn>
                <a:cxn ang="0">
                  <a:pos x="0" y="0"/>
                </a:cxn>
                <a:cxn ang="0">
                  <a:pos x="5" y="1122"/>
                </a:cxn>
                <a:cxn ang="0">
                  <a:pos x="20" y="1204"/>
                </a:cxn>
                <a:cxn ang="0">
                  <a:pos x="36" y="1249"/>
                </a:cxn>
                <a:cxn ang="0">
                  <a:pos x="56" y="1291"/>
                </a:cxn>
                <a:cxn ang="0">
                  <a:pos x="82" y="1328"/>
                </a:cxn>
                <a:cxn ang="0">
                  <a:pos x="112" y="1361"/>
                </a:cxn>
                <a:cxn ang="0">
                  <a:pos x="149" y="1390"/>
                </a:cxn>
                <a:cxn ang="0">
                  <a:pos x="192" y="1415"/>
                </a:cxn>
                <a:cxn ang="0">
                  <a:pos x="239" y="1435"/>
                </a:cxn>
                <a:cxn ang="0">
                  <a:pos x="300" y="1453"/>
                </a:cxn>
                <a:cxn ang="0">
                  <a:pos x="386" y="1466"/>
                </a:cxn>
                <a:cxn ang="0">
                  <a:pos x="485" y="1473"/>
                </a:cxn>
              </a:cxnLst>
              <a:rect l="0" t="0" r="r" b="b"/>
              <a:pathLst>
                <a:path w="2149" h="1473">
                  <a:moveTo>
                    <a:pt x="1331" y="1473"/>
                  </a:moveTo>
                  <a:lnTo>
                    <a:pt x="1637" y="1473"/>
                  </a:lnTo>
                  <a:lnTo>
                    <a:pt x="1665" y="1473"/>
                  </a:lnTo>
                  <a:lnTo>
                    <a:pt x="1692" y="1472"/>
                  </a:lnTo>
                  <a:lnTo>
                    <a:pt x="1718" y="1471"/>
                  </a:lnTo>
                  <a:lnTo>
                    <a:pt x="1744" y="1469"/>
                  </a:lnTo>
                  <a:lnTo>
                    <a:pt x="1770" y="1465"/>
                  </a:lnTo>
                  <a:lnTo>
                    <a:pt x="1796" y="1462"/>
                  </a:lnTo>
                  <a:lnTo>
                    <a:pt x="1819" y="1457"/>
                  </a:lnTo>
                  <a:lnTo>
                    <a:pt x="1843" y="1453"/>
                  </a:lnTo>
                  <a:lnTo>
                    <a:pt x="1866" y="1447"/>
                  </a:lnTo>
                  <a:lnTo>
                    <a:pt x="1889" y="1441"/>
                  </a:lnTo>
                  <a:lnTo>
                    <a:pt x="1910" y="1434"/>
                  </a:lnTo>
                  <a:lnTo>
                    <a:pt x="1930" y="1426"/>
                  </a:lnTo>
                  <a:lnTo>
                    <a:pt x="1950" y="1417"/>
                  </a:lnTo>
                  <a:lnTo>
                    <a:pt x="1969" y="1407"/>
                  </a:lnTo>
                  <a:lnTo>
                    <a:pt x="1988" y="1396"/>
                  </a:lnTo>
                  <a:lnTo>
                    <a:pt x="2005" y="1385"/>
                  </a:lnTo>
                  <a:lnTo>
                    <a:pt x="2022" y="1371"/>
                  </a:lnTo>
                  <a:lnTo>
                    <a:pt x="2037" y="1358"/>
                  </a:lnTo>
                  <a:lnTo>
                    <a:pt x="2052" y="1343"/>
                  </a:lnTo>
                  <a:lnTo>
                    <a:pt x="2067" y="1328"/>
                  </a:lnTo>
                  <a:lnTo>
                    <a:pt x="2079" y="1311"/>
                  </a:lnTo>
                  <a:lnTo>
                    <a:pt x="2091" y="1293"/>
                  </a:lnTo>
                  <a:lnTo>
                    <a:pt x="2101" y="1274"/>
                  </a:lnTo>
                  <a:lnTo>
                    <a:pt x="2111" y="1254"/>
                  </a:lnTo>
                  <a:lnTo>
                    <a:pt x="2120" y="1232"/>
                  </a:lnTo>
                  <a:lnTo>
                    <a:pt x="2128" y="1210"/>
                  </a:lnTo>
                  <a:lnTo>
                    <a:pt x="2135" y="1186"/>
                  </a:lnTo>
                  <a:lnTo>
                    <a:pt x="2140" y="1162"/>
                  </a:lnTo>
                  <a:lnTo>
                    <a:pt x="2144" y="1135"/>
                  </a:lnTo>
                  <a:lnTo>
                    <a:pt x="2147" y="1108"/>
                  </a:lnTo>
                  <a:lnTo>
                    <a:pt x="2149" y="1079"/>
                  </a:lnTo>
                  <a:lnTo>
                    <a:pt x="2149" y="1049"/>
                  </a:lnTo>
                  <a:lnTo>
                    <a:pt x="2149" y="0"/>
                  </a:lnTo>
                  <a:lnTo>
                    <a:pt x="1707" y="0"/>
                  </a:lnTo>
                  <a:lnTo>
                    <a:pt x="1707" y="904"/>
                  </a:lnTo>
                  <a:lnTo>
                    <a:pt x="1707" y="928"/>
                  </a:lnTo>
                  <a:lnTo>
                    <a:pt x="1705" y="950"/>
                  </a:lnTo>
                  <a:lnTo>
                    <a:pt x="1703" y="972"/>
                  </a:lnTo>
                  <a:lnTo>
                    <a:pt x="1698" y="991"/>
                  </a:lnTo>
                  <a:lnTo>
                    <a:pt x="1693" y="1009"/>
                  </a:lnTo>
                  <a:lnTo>
                    <a:pt x="1687" y="1024"/>
                  </a:lnTo>
                  <a:lnTo>
                    <a:pt x="1679" y="1039"/>
                  </a:lnTo>
                  <a:lnTo>
                    <a:pt x="1671" y="1052"/>
                  </a:lnTo>
                  <a:lnTo>
                    <a:pt x="1662" y="1064"/>
                  </a:lnTo>
                  <a:lnTo>
                    <a:pt x="1652" y="1076"/>
                  </a:lnTo>
                  <a:lnTo>
                    <a:pt x="1642" y="1086"/>
                  </a:lnTo>
                  <a:lnTo>
                    <a:pt x="1630" y="1095"/>
                  </a:lnTo>
                  <a:lnTo>
                    <a:pt x="1618" y="1103"/>
                  </a:lnTo>
                  <a:lnTo>
                    <a:pt x="1605" y="1109"/>
                  </a:lnTo>
                  <a:lnTo>
                    <a:pt x="1591" y="1116"/>
                  </a:lnTo>
                  <a:lnTo>
                    <a:pt x="1576" y="1120"/>
                  </a:lnTo>
                  <a:lnTo>
                    <a:pt x="1562" y="1125"/>
                  </a:lnTo>
                  <a:lnTo>
                    <a:pt x="1546" y="1128"/>
                  </a:lnTo>
                  <a:lnTo>
                    <a:pt x="1530" y="1132"/>
                  </a:lnTo>
                  <a:lnTo>
                    <a:pt x="1514" y="1134"/>
                  </a:lnTo>
                  <a:lnTo>
                    <a:pt x="1479" y="1137"/>
                  </a:lnTo>
                  <a:lnTo>
                    <a:pt x="1443" y="1138"/>
                  </a:lnTo>
                  <a:lnTo>
                    <a:pt x="1368" y="1138"/>
                  </a:lnTo>
                  <a:lnTo>
                    <a:pt x="1291" y="1137"/>
                  </a:lnTo>
                  <a:lnTo>
                    <a:pt x="1291" y="0"/>
                  </a:lnTo>
                  <a:lnTo>
                    <a:pt x="844" y="0"/>
                  </a:lnTo>
                  <a:lnTo>
                    <a:pt x="844" y="1137"/>
                  </a:lnTo>
                  <a:lnTo>
                    <a:pt x="768" y="1138"/>
                  </a:lnTo>
                  <a:lnTo>
                    <a:pt x="695" y="1136"/>
                  </a:lnTo>
                  <a:lnTo>
                    <a:pt x="661" y="1134"/>
                  </a:lnTo>
                  <a:lnTo>
                    <a:pt x="628" y="1129"/>
                  </a:lnTo>
                  <a:lnTo>
                    <a:pt x="611" y="1126"/>
                  </a:lnTo>
                  <a:lnTo>
                    <a:pt x="597" y="1123"/>
                  </a:lnTo>
                  <a:lnTo>
                    <a:pt x="582" y="1119"/>
                  </a:lnTo>
                  <a:lnTo>
                    <a:pt x="568" y="1114"/>
                  </a:lnTo>
                  <a:lnTo>
                    <a:pt x="554" y="1108"/>
                  </a:lnTo>
                  <a:lnTo>
                    <a:pt x="541" y="1103"/>
                  </a:lnTo>
                  <a:lnTo>
                    <a:pt x="529" y="1095"/>
                  </a:lnTo>
                  <a:lnTo>
                    <a:pt x="517" y="1087"/>
                  </a:lnTo>
                  <a:lnTo>
                    <a:pt x="506" y="1078"/>
                  </a:lnTo>
                  <a:lnTo>
                    <a:pt x="496" y="1068"/>
                  </a:lnTo>
                  <a:lnTo>
                    <a:pt x="487" y="1058"/>
                  </a:lnTo>
                  <a:lnTo>
                    <a:pt x="478" y="1045"/>
                  </a:lnTo>
                  <a:lnTo>
                    <a:pt x="471" y="1032"/>
                  </a:lnTo>
                  <a:lnTo>
                    <a:pt x="465" y="1017"/>
                  </a:lnTo>
                  <a:lnTo>
                    <a:pt x="458" y="1002"/>
                  </a:lnTo>
                  <a:lnTo>
                    <a:pt x="454" y="985"/>
                  </a:lnTo>
                  <a:lnTo>
                    <a:pt x="450" y="967"/>
                  </a:lnTo>
                  <a:lnTo>
                    <a:pt x="447" y="948"/>
                  </a:lnTo>
                  <a:lnTo>
                    <a:pt x="446" y="927"/>
                  </a:lnTo>
                  <a:lnTo>
                    <a:pt x="445" y="904"/>
                  </a:lnTo>
                  <a:lnTo>
                    <a:pt x="445" y="0"/>
                  </a:lnTo>
                  <a:lnTo>
                    <a:pt x="0" y="0"/>
                  </a:lnTo>
                  <a:lnTo>
                    <a:pt x="0" y="1049"/>
                  </a:lnTo>
                  <a:lnTo>
                    <a:pt x="1" y="1086"/>
                  </a:lnTo>
                  <a:lnTo>
                    <a:pt x="5" y="1122"/>
                  </a:lnTo>
                  <a:lnTo>
                    <a:pt x="9" y="1155"/>
                  </a:lnTo>
                  <a:lnTo>
                    <a:pt x="16" y="1189"/>
                  </a:lnTo>
                  <a:lnTo>
                    <a:pt x="20" y="1204"/>
                  </a:lnTo>
                  <a:lnTo>
                    <a:pt x="25" y="1219"/>
                  </a:lnTo>
                  <a:lnTo>
                    <a:pt x="29" y="1235"/>
                  </a:lnTo>
                  <a:lnTo>
                    <a:pt x="36" y="1249"/>
                  </a:lnTo>
                  <a:lnTo>
                    <a:pt x="42" y="1264"/>
                  </a:lnTo>
                  <a:lnTo>
                    <a:pt x="48" y="1277"/>
                  </a:lnTo>
                  <a:lnTo>
                    <a:pt x="56" y="1291"/>
                  </a:lnTo>
                  <a:lnTo>
                    <a:pt x="64" y="1303"/>
                  </a:lnTo>
                  <a:lnTo>
                    <a:pt x="73" y="1315"/>
                  </a:lnTo>
                  <a:lnTo>
                    <a:pt x="82" y="1328"/>
                  </a:lnTo>
                  <a:lnTo>
                    <a:pt x="92" y="1340"/>
                  </a:lnTo>
                  <a:lnTo>
                    <a:pt x="102" y="1351"/>
                  </a:lnTo>
                  <a:lnTo>
                    <a:pt x="112" y="1361"/>
                  </a:lnTo>
                  <a:lnTo>
                    <a:pt x="124" y="1371"/>
                  </a:lnTo>
                  <a:lnTo>
                    <a:pt x="137" y="1381"/>
                  </a:lnTo>
                  <a:lnTo>
                    <a:pt x="149" y="1390"/>
                  </a:lnTo>
                  <a:lnTo>
                    <a:pt x="163" y="1399"/>
                  </a:lnTo>
                  <a:lnTo>
                    <a:pt x="176" y="1407"/>
                  </a:lnTo>
                  <a:lnTo>
                    <a:pt x="192" y="1415"/>
                  </a:lnTo>
                  <a:lnTo>
                    <a:pt x="206" y="1423"/>
                  </a:lnTo>
                  <a:lnTo>
                    <a:pt x="223" y="1429"/>
                  </a:lnTo>
                  <a:lnTo>
                    <a:pt x="239" y="1435"/>
                  </a:lnTo>
                  <a:lnTo>
                    <a:pt x="257" y="1442"/>
                  </a:lnTo>
                  <a:lnTo>
                    <a:pt x="274" y="1446"/>
                  </a:lnTo>
                  <a:lnTo>
                    <a:pt x="300" y="1453"/>
                  </a:lnTo>
                  <a:lnTo>
                    <a:pt x="327" y="1458"/>
                  </a:lnTo>
                  <a:lnTo>
                    <a:pt x="356" y="1463"/>
                  </a:lnTo>
                  <a:lnTo>
                    <a:pt x="386" y="1466"/>
                  </a:lnTo>
                  <a:lnTo>
                    <a:pt x="418" y="1470"/>
                  </a:lnTo>
                  <a:lnTo>
                    <a:pt x="450" y="1472"/>
                  </a:lnTo>
                  <a:lnTo>
                    <a:pt x="485" y="1473"/>
                  </a:lnTo>
                  <a:lnTo>
                    <a:pt x="521" y="1473"/>
                  </a:lnTo>
                  <a:lnTo>
                    <a:pt x="1331" y="14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286001" y="3986213"/>
              <a:ext cx="534988" cy="468313"/>
            </a:xfrm>
            <a:custGeom>
              <a:avLst/>
              <a:gdLst/>
              <a:ahLst/>
              <a:cxnLst>
                <a:cxn ang="0">
                  <a:pos x="443" y="563"/>
                </a:cxn>
                <a:cxn ang="0">
                  <a:pos x="446" y="517"/>
                </a:cxn>
                <a:cxn ang="0">
                  <a:pos x="455" y="478"/>
                </a:cxn>
                <a:cxn ang="0">
                  <a:pos x="468" y="443"/>
                </a:cxn>
                <a:cxn ang="0">
                  <a:pos x="487" y="414"/>
                </a:cxn>
                <a:cxn ang="0">
                  <a:pos x="511" y="391"/>
                </a:cxn>
                <a:cxn ang="0">
                  <a:pos x="538" y="372"/>
                </a:cxn>
                <a:cxn ang="0">
                  <a:pos x="581" y="353"/>
                </a:cxn>
                <a:cxn ang="0">
                  <a:pos x="657" y="338"/>
                </a:cxn>
                <a:cxn ang="0">
                  <a:pos x="1681" y="335"/>
                </a:cxn>
                <a:cxn ang="0">
                  <a:pos x="495" y="0"/>
                </a:cxn>
                <a:cxn ang="0">
                  <a:pos x="418" y="5"/>
                </a:cxn>
                <a:cxn ang="0">
                  <a:pos x="345" y="15"/>
                </a:cxn>
                <a:cxn ang="0">
                  <a:pos x="276" y="30"/>
                </a:cxn>
                <a:cxn ang="0">
                  <a:pos x="213" y="55"/>
                </a:cxn>
                <a:cxn ang="0">
                  <a:pos x="156" y="86"/>
                </a:cxn>
                <a:cxn ang="0">
                  <a:pos x="107" y="128"/>
                </a:cxn>
                <a:cxn ang="0">
                  <a:pos x="65" y="178"/>
                </a:cxn>
                <a:cxn ang="0">
                  <a:pos x="33" y="239"/>
                </a:cxn>
                <a:cxn ang="0">
                  <a:pos x="12" y="310"/>
                </a:cxn>
                <a:cxn ang="0">
                  <a:pos x="2" y="393"/>
                </a:cxn>
                <a:cxn ang="0">
                  <a:pos x="2" y="1079"/>
                </a:cxn>
                <a:cxn ang="0">
                  <a:pos x="12" y="1163"/>
                </a:cxn>
                <a:cxn ang="0">
                  <a:pos x="33" y="1235"/>
                </a:cxn>
                <a:cxn ang="0">
                  <a:pos x="65" y="1295"/>
                </a:cxn>
                <a:cxn ang="0">
                  <a:pos x="107" y="1345"/>
                </a:cxn>
                <a:cxn ang="0">
                  <a:pos x="156" y="1386"/>
                </a:cxn>
                <a:cxn ang="0">
                  <a:pos x="213" y="1418"/>
                </a:cxn>
                <a:cxn ang="0">
                  <a:pos x="276" y="1442"/>
                </a:cxn>
                <a:cxn ang="0">
                  <a:pos x="345" y="1458"/>
                </a:cxn>
                <a:cxn ang="0">
                  <a:pos x="418" y="1469"/>
                </a:cxn>
                <a:cxn ang="0">
                  <a:pos x="495" y="1473"/>
                </a:cxn>
                <a:cxn ang="0">
                  <a:pos x="1681" y="1137"/>
                </a:cxn>
                <a:cxn ang="0">
                  <a:pos x="657" y="1135"/>
                </a:cxn>
                <a:cxn ang="0">
                  <a:pos x="591" y="1124"/>
                </a:cxn>
                <a:cxn ang="0">
                  <a:pos x="558" y="1111"/>
                </a:cxn>
                <a:cxn ang="0">
                  <a:pos x="527" y="1095"/>
                </a:cxn>
                <a:cxn ang="0">
                  <a:pos x="501" y="1073"/>
                </a:cxn>
                <a:cxn ang="0">
                  <a:pos x="480" y="1047"/>
                </a:cxn>
                <a:cxn ang="0">
                  <a:pos x="463" y="1014"/>
                </a:cxn>
                <a:cxn ang="0">
                  <a:pos x="450" y="976"/>
                </a:cxn>
                <a:cxn ang="0">
                  <a:pos x="444" y="932"/>
                </a:cxn>
                <a:cxn ang="0">
                  <a:pos x="1681" y="899"/>
                </a:cxn>
              </a:cxnLst>
              <a:rect l="0" t="0" r="r" b="b"/>
              <a:pathLst>
                <a:path w="1681" h="1473">
                  <a:moveTo>
                    <a:pt x="1681" y="899"/>
                  </a:moveTo>
                  <a:lnTo>
                    <a:pt x="1681" y="563"/>
                  </a:lnTo>
                  <a:lnTo>
                    <a:pt x="443" y="563"/>
                  </a:lnTo>
                  <a:lnTo>
                    <a:pt x="444" y="547"/>
                  </a:lnTo>
                  <a:lnTo>
                    <a:pt x="444" y="532"/>
                  </a:lnTo>
                  <a:lnTo>
                    <a:pt x="446" y="517"/>
                  </a:lnTo>
                  <a:lnTo>
                    <a:pt x="448" y="504"/>
                  </a:lnTo>
                  <a:lnTo>
                    <a:pt x="450" y="490"/>
                  </a:lnTo>
                  <a:lnTo>
                    <a:pt x="455" y="478"/>
                  </a:lnTo>
                  <a:lnTo>
                    <a:pt x="458" y="466"/>
                  </a:lnTo>
                  <a:lnTo>
                    <a:pt x="463" y="455"/>
                  </a:lnTo>
                  <a:lnTo>
                    <a:pt x="468" y="443"/>
                  </a:lnTo>
                  <a:lnTo>
                    <a:pt x="474" y="433"/>
                  </a:lnTo>
                  <a:lnTo>
                    <a:pt x="481" y="423"/>
                  </a:lnTo>
                  <a:lnTo>
                    <a:pt x="487" y="414"/>
                  </a:lnTo>
                  <a:lnTo>
                    <a:pt x="494" y="406"/>
                  </a:lnTo>
                  <a:lnTo>
                    <a:pt x="502" y="399"/>
                  </a:lnTo>
                  <a:lnTo>
                    <a:pt x="511" y="391"/>
                  </a:lnTo>
                  <a:lnTo>
                    <a:pt x="519" y="384"/>
                  </a:lnTo>
                  <a:lnTo>
                    <a:pt x="529" y="377"/>
                  </a:lnTo>
                  <a:lnTo>
                    <a:pt x="538" y="372"/>
                  </a:lnTo>
                  <a:lnTo>
                    <a:pt x="549" y="366"/>
                  </a:lnTo>
                  <a:lnTo>
                    <a:pt x="559" y="362"/>
                  </a:lnTo>
                  <a:lnTo>
                    <a:pt x="581" y="353"/>
                  </a:lnTo>
                  <a:lnTo>
                    <a:pt x="606" y="346"/>
                  </a:lnTo>
                  <a:lnTo>
                    <a:pt x="631" y="341"/>
                  </a:lnTo>
                  <a:lnTo>
                    <a:pt x="657" y="338"/>
                  </a:lnTo>
                  <a:lnTo>
                    <a:pt x="687" y="336"/>
                  </a:lnTo>
                  <a:lnTo>
                    <a:pt x="716" y="335"/>
                  </a:lnTo>
                  <a:lnTo>
                    <a:pt x="1681" y="335"/>
                  </a:lnTo>
                  <a:lnTo>
                    <a:pt x="1681" y="0"/>
                  </a:lnTo>
                  <a:lnTo>
                    <a:pt x="521" y="0"/>
                  </a:lnTo>
                  <a:lnTo>
                    <a:pt x="495" y="0"/>
                  </a:lnTo>
                  <a:lnTo>
                    <a:pt x="469" y="1"/>
                  </a:lnTo>
                  <a:lnTo>
                    <a:pt x="444" y="2"/>
                  </a:lnTo>
                  <a:lnTo>
                    <a:pt x="418" y="5"/>
                  </a:lnTo>
                  <a:lnTo>
                    <a:pt x="393" y="7"/>
                  </a:lnTo>
                  <a:lnTo>
                    <a:pt x="369" y="10"/>
                  </a:lnTo>
                  <a:lnTo>
                    <a:pt x="345" y="15"/>
                  </a:lnTo>
                  <a:lnTo>
                    <a:pt x="322" y="19"/>
                  </a:lnTo>
                  <a:lnTo>
                    <a:pt x="298" y="25"/>
                  </a:lnTo>
                  <a:lnTo>
                    <a:pt x="276" y="30"/>
                  </a:lnTo>
                  <a:lnTo>
                    <a:pt x="255" y="38"/>
                  </a:lnTo>
                  <a:lnTo>
                    <a:pt x="233" y="46"/>
                  </a:lnTo>
                  <a:lnTo>
                    <a:pt x="213" y="55"/>
                  </a:lnTo>
                  <a:lnTo>
                    <a:pt x="193" y="64"/>
                  </a:lnTo>
                  <a:lnTo>
                    <a:pt x="174" y="75"/>
                  </a:lnTo>
                  <a:lnTo>
                    <a:pt x="156" y="86"/>
                  </a:lnTo>
                  <a:lnTo>
                    <a:pt x="138" y="100"/>
                  </a:lnTo>
                  <a:lnTo>
                    <a:pt x="122" y="113"/>
                  </a:lnTo>
                  <a:lnTo>
                    <a:pt x="107" y="128"/>
                  </a:lnTo>
                  <a:lnTo>
                    <a:pt x="92" y="143"/>
                  </a:lnTo>
                  <a:lnTo>
                    <a:pt x="78" y="160"/>
                  </a:lnTo>
                  <a:lnTo>
                    <a:pt x="65" y="178"/>
                  </a:lnTo>
                  <a:lnTo>
                    <a:pt x="53" y="197"/>
                  </a:lnTo>
                  <a:lnTo>
                    <a:pt x="43" y="217"/>
                  </a:lnTo>
                  <a:lnTo>
                    <a:pt x="33" y="239"/>
                  </a:lnTo>
                  <a:lnTo>
                    <a:pt x="25" y="261"/>
                  </a:lnTo>
                  <a:lnTo>
                    <a:pt x="17" y="284"/>
                  </a:lnTo>
                  <a:lnTo>
                    <a:pt x="12" y="310"/>
                  </a:lnTo>
                  <a:lnTo>
                    <a:pt x="7" y="336"/>
                  </a:lnTo>
                  <a:lnTo>
                    <a:pt x="4" y="364"/>
                  </a:lnTo>
                  <a:lnTo>
                    <a:pt x="2" y="393"/>
                  </a:lnTo>
                  <a:lnTo>
                    <a:pt x="0" y="424"/>
                  </a:lnTo>
                  <a:lnTo>
                    <a:pt x="0" y="1049"/>
                  </a:lnTo>
                  <a:lnTo>
                    <a:pt x="2" y="1079"/>
                  </a:lnTo>
                  <a:lnTo>
                    <a:pt x="4" y="1108"/>
                  </a:lnTo>
                  <a:lnTo>
                    <a:pt x="7" y="1136"/>
                  </a:lnTo>
                  <a:lnTo>
                    <a:pt x="12" y="1163"/>
                  </a:lnTo>
                  <a:lnTo>
                    <a:pt x="17" y="1188"/>
                  </a:lnTo>
                  <a:lnTo>
                    <a:pt x="25" y="1212"/>
                  </a:lnTo>
                  <a:lnTo>
                    <a:pt x="33" y="1235"/>
                  </a:lnTo>
                  <a:lnTo>
                    <a:pt x="43" y="1256"/>
                  </a:lnTo>
                  <a:lnTo>
                    <a:pt x="53" y="1276"/>
                  </a:lnTo>
                  <a:lnTo>
                    <a:pt x="65" y="1295"/>
                  </a:lnTo>
                  <a:lnTo>
                    <a:pt x="78" y="1313"/>
                  </a:lnTo>
                  <a:lnTo>
                    <a:pt x="91" y="1330"/>
                  </a:lnTo>
                  <a:lnTo>
                    <a:pt x="107" y="1345"/>
                  </a:lnTo>
                  <a:lnTo>
                    <a:pt x="122" y="1360"/>
                  </a:lnTo>
                  <a:lnTo>
                    <a:pt x="138" y="1373"/>
                  </a:lnTo>
                  <a:lnTo>
                    <a:pt x="156" y="1386"/>
                  </a:lnTo>
                  <a:lnTo>
                    <a:pt x="174" y="1398"/>
                  </a:lnTo>
                  <a:lnTo>
                    <a:pt x="193" y="1408"/>
                  </a:lnTo>
                  <a:lnTo>
                    <a:pt x="213" y="1418"/>
                  </a:lnTo>
                  <a:lnTo>
                    <a:pt x="233" y="1427"/>
                  </a:lnTo>
                  <a:lnTo>
                    <a:pt x="255" y="1435"/>
                  </a:lnTo>
                  <a:lnTo>
                    <a:pt x="276" y="1442"/>
                  </a:lnTo>
                  <a:lnTo>
                    <a:pt x="298" y="1448"/>
                  </a:lnTo>
                  <a:lnTo>
                    <a:pt x="322" y="1454"/>
                  </a:lnTo>
                  <a:lnTo>
                    <a:pt x="345" y="1458"/>
                  </a:lnTo>
                  <a:lnTo>
                    <a:pt x="369" y="1463"/>
                  </a:lnTo>
                  <a:lnTo>
                    <a:pt x="393" y="1466"/>
                  </a:lnTo>
                  <a:lnTo>
                    <a:pt x="418" y="1469"/>
                  </a:lnTo>
                  <a:lnTo>
                    <a:pt x="444" y="1471"/>
                  </a:lnTo>
                  <a:lnTo>
                    <a:pt x="469" y="1472"/>
                  </a:lnTo>
                  <a:lnTo>
                    <a:pt x="495" y="1473"/>
                  </a:lnTo>
                  <a:lnTo>
                    <a:pt x="521" y="1473"/>
                  </a:lnTo>
                  <a:lnTo>
                    <a:pt x="1681" y="1473"/>
                  </a:lnTo>
                  <a:lnTo>
                    <a:pt x="1681" y="1137"/>
                  </a:lnTo>
                  <a:lnTo>
                    <a:pt x="716" y="1137"/>
                  </a:lnTo>
                  <a:lnTo>
                    <a:pt x="685" y="1137"/>
                  </a:lnTo>
                  <a:lnTo>
                    <a:pt x="657" y="1135"/>
                  </a:lnTo>
                  <a:lnTo>
                    <a:pt x="630" y="1132"/>
                  </a:lnTo>
                  <a:lnTo>
                    <a:pt x="604" y="1126"/>
                  </a:lnTo>
                  <a:lnTo>
                    <a:pt x="591" y="1124"/>
                  </a:lnTo>
                  <a:lnTo>
                    <a:pt x="580" y="1119"/>
                  </a:lnTo>
                  <a:lnTo>
                    <a:pt x="568" y="1116"/>
                  </a:lnTo>
                  <a:lnTo>
                    <a:pt x="558" y="1111"/>
                  </a:lnTo>
                  <a:lnTo>
                    <a:pt x="547" y="1106"/>
                  </a:lnTo>
                  <a:lnTo>
                    <a:pt x="537" y="1100"/>
                  </a:lnTo>
                  <a:lnTo>
                    <a:pt x="527" y="1095"/>
                  </a:lnTo>
                  <a:lnTo>
                    <a:pt x="518" y="1088"/>
                  </a:lnTo>
                  <a:lnTo>
                    <a:pt x="510" y="1080"/>
                  </a:lnTo>
                  <a:lnTo>
                    <a:pt x="501" y="1073"/>
                  </a:lnTo>
                  <a:lnTo>
                    <a:pt x="493" y="1064"/>
                  </a:lnTo>
                  <a:lnTo>
                    <a:pt x="486" y="1056"/>
                  </a:lnTo>
                  <a:lnTo>
                    <a:pt x="480" y="1047"/>
                  </a:lnTo>
                  <a:lnTo>
                    <a:pt x="473" y="1037"/>
                  </a:lnTo>
                  <a:lnTo>
                    <a:pt x="467" y="1025"/>
                  </a:lnTo>
                  <a:lnTo>
                    <a:pt x="463" y="1014"/>
                  </a:lnTo>
                  <a:lnTo>
                    <a:pt x="458" y="1003"/>
                  </a:lnTo>
                  <a:lnTo>
                    <a:pt x="454" y="990"/>
                  </a:lnTo>
                  <a:lnTo>
                    <a:pt x="450" y="976"/>
                  </a:lnTo>
                  <a:lnTo>
                    <a:pt x="448" y="963"/>
                  </a:lnTo>
                  <a:lnTo>
                    <a:pt x="446" y="948"/>
                  </a:lnTo>
                  <a:lnTo>
                    <a:pt x="444" y="932"/>
                  </a:lnTo>
                  <a:lnTo>
                    <a:pt x="444" y="916"/>
                  </a:lnTo>
                  <a:lnTo>
                    <a:pt x="443" y="899"/>
                  </a:lnTo>
                  <a:lnTo>
                    <a:pt x="1681" y="89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1728788" y="3986213"/>
              <a:ext cx="531813" cy="468313"/>
            </a:xfrm>
            <a:custGeom>
              <a:avLst/>
              <a:gdLst/>
              <a:ahLst/>
              <a:cxnLst>
                <a:cxn ang="0">
                  <a:pos x="440" y="635"/>
                </a:cxn>
                <a:cxn ang="0">
                  <a:pos x="1232" y="1473"/>
                </a:cxn>
                <a:cxn ang="0">
                  <a:pos x="1677" y="1473"/>
                </a:cxn>
                <a:cxn ang="0">
                  <a:pos x="1677" y="0"/>
                </a:cxn>
                <a:cxn ang="0">
                  <a:pos x="1232" y="0"/>
                </a:cxn>
                <a:cxn ang="0">
                  <a:pos x="1232" y="823"/>
                </a:cxn>
                <a:cxn ang="0">
                  <a:pos x="440" y="0"/>
                </a:cxn>
                <a:cxn ang="0">
                  <a:pos x="0" y="0"/>
                </a:cxn>
                <a:cxn ang="0">
                  <a:pos x="0" y="1473"/>
                </a:cxn>
                <a:cxn ang="0">
                  <a:pos x="440" y="1473"/>
                </a:cxn>
                <a:cxn ang="0">
                  <a:pos x="440" y="635"/>
                </a:cxn>
              </a:cxnLst>
              <a:rect l="0" t="0" r="r" b="b"/>
              <a:pathLst>
                <a:path w="1677" h="1473">
                  <a:moveTo>
                    <a:pt x="440" y="635"/>
                  </a:moveTo>
                  <a:lnTo>
                    <a:pt x="1232" y="1473"/>
                  </a:lnTo>
                  <a:lnTo>
                    <a:pt x="1677" y="1473"/>
                  </a:lnTo>
                  <a:lnTo>
                    <a:pt x="1677" y="0"/>
                  </a:lnTo>
                  <a:lnTo>
                    <a:pt x="1232" y="0"/>
                  </a:lnTo>
                  <a:lnTo>
                    <a:pt x="1232" y="823"/>
                  </a:lnTo>
                  <a:lnTo>
                    <a:pt x="440" y="0"/>
                  </a:lnTo>
                  <a:lnTo>
                    <a:pt x="0" y="0"/>
                  </a:lnTo>
                  <a:lnTo>
                    <a:pt x="0" y="1473"/>
                  </a:lnTo>
                  <a:lnTo>
                    <a:pt x="440" y="1473"/>
                  </a:lnTo>
                  <a:lnTo>
                    <a:pt x="440" y="6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3671888" y="3986213"/>
              <a:ext cx="544513" cy="468313"/>
            </a:xfrm>
            <a:custGeom>
              <a:avLst/>
              <a:gdLst/>
              <a:ahLst/>
              <a:cxnLst>
                <a:cxn ang="0">
                  <a:pos x="620" y="335"/>
                </a:cxn>
                <a:cxn ang="0">
                  <a:pos x="0" y="335"/>
                </a:cxn>
                <a:cxn ang="0">
                  <a:pos x="0" y="0"/>
                </a:cxn>
                <a:cxn ang="0">
                  <a:pos x="1716" y="0"/>
                </a:cxn>
                <a:cxn ang="0">
                  <a:pos x="1716" y="335"/>
                </a:cxn>
                <a:cxn ang="0">
                  <a:pos x="1070" y="335"/>
                </a:cxn>
                <a:cxn ang="0">
                  <a:pos x="1070" y="1473"/>
                </a:cxn>
                <a:cxn ang="0">
                  <a:pos x="620" y="1473"/>
                </a:cxn>
                <a:cxn ang="0">
                  <a:pos x="620" y="335"/>
                </a:cxn>
              </a:cxnLst>
              <a:rect l="0" t="0" r="r" b="b"/>
              <a:pathLst>
                <a:path w="1716" h="1473">
                  <a:moveTo>
                    <a:pt x="620" y="335"/>
                  </a:moveTo>
                  <a:lnTo>
                    <a:pt x="0" y="335"/>
                  </a:lnTo>
                  <a:lnTo>
                    <a:pt x="0" y="0"/>
                  </a:lnTo>
                  <a:lnTo>
                    <a:pt x="1716" y="0"/>
                  </a:lnTo>
                  <a:lnTo>
                    <a:pt x="1716" y="335"/>
                  </a:lnTo>
                  <a:lnTo>
                    <a:pt x="1070" y="335"/>
                  </a:lnTo>
                  <a:lnTo>
                    <a:pt x="1070" y="1473"/>
                  </a:lnTo>
                  <a:lnTo>
                    <a:pt x="620" y="1473"/>
                  </a:lnTo>
                  <a:lnTo>
                    <a:pt x="620" y="3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4243388" y="3986213"/>
              <a:ext cx="544513" cy="468313"/>
            </a:xfrm>
            <a:custGeom>
              <a:avLst/>
              <a:gdLst/>
              <a:ahLst/>
              <a:cxnLst>
                <a:cxn ang="0">
                  <a:pos x="450" y="899"/>
                </a:cxn>
                <a:cxn ang="0">
                  <a:pos x="450" y="1473"/>
                </a:cxn>
                <a:cxn ang="0">
                  <a:pos x="0" y="1473"/>
                </a:cxn>
                <a:cxn ang="0">
                  <a:pos x="0" y="0"/>
                </a:cxn>
                <a:cxn ang="0">
                  <a:pos x="450" y="0"/>
                </a:cxn>
                <a:cxn ang="0">
                  <a:pos x="450" y="563"/>
                </a:cxn>
                <a:cxn ang="0">
                  <a:pos x="1261" y="563"/>
                </a:cxn>
                <a:cxn ang="0">
                  <a:pos x="1261" y="0"/>
                </a:cxn>
                <a:cxn ang="0">
                  <a:pos x="1716" y="0"/>
                </a:cxn>
                <a:cxn ang="0">
                  <a:pos x="1716" y="1473"/>
                </a:cxn>
                <a:cxn ang="0">
                  <a:pos x="1261" y="1473"/>
                </a:cxn>
                <a:cxn ang="0">
                  <a:pos x="1261" y="899"/>
                </a:cxn>
                <a:cxn ang="0">
                  <a:pos x="450" y="899"/>
                </a:cxn>
              </a:cxnLst>
              <a:rect l="0" t="0" r="r" b="b"/>
              <a:pathLst>
                <a:path w="1716" h="1473">
                  <a:moveTo>
                    <a:pt x="450" y="899"/>
                  </a:moveTo>
                  <a:lnTo>
                    <a:pt x="450" y="1473"/>
                  </a:lnTo>
                  <a:lnTo>
                    <a:pt x="0" y="1473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563"/>
                  </a:lnTo>
                  <a:lnTo>
                    <a:pt x="1261" y="563"/>
                  </a:lnTo>
                  <a:lnTo>
                    <a:pt x="1261" y="0"/>
                  </a:lnTo>
                  <a:lnTo>
                    <a:pt x="1716" y="0"/>
                  </a:lnTo>
                  <a:lnTo>
                    <a:pt x="1716" y="1473"/>
                  </a:lnTo>
                  <a:lnTo>
                    <a:pt x="1261" y="1473"/>
                  </a:lnTo>
                  <a:lnTo>
                    <a:pt x="1261" y="899"/>
                  </a:lnTo>
                  <a:lnTo>
                    <a:pt x="450" y="89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814888" y="3986213"/>
              <a:ext cx="142875" cy="468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4984751" y="3986213"/>
              <a:ext cx="546100" cy="468313"/>
            </a:xfrm>
            <a:custGeom>
              <a:avLst/>
              <a:gdLst/>
              <a:ahLst/>
              <a:cxnLst>
                <a:cxn ang="0">
                  <a:pos x="1717" y="393"/>
                </a:cxn>
                <a:cxn ang="0">
                  <a:pos x="1711" y="337"/>
                </a:cxn>
                <a:cxn ang="0">
                  <a:pos x="1701" y="284"/>
                </a:cxn>
                <a:cxn ang="0">
                  <a:pos x="1687" y="239"/>
                </a:cxn>
                <a:cxn ang="0">
                  <a:pos x="1668" y="197"/>
                </a:cxn>
                <a:cxn ang="0">
                  <a:pos x="1644" y="160"/>
                </a:cxn>
                <a:cxn ang="0">
                  <a:pos x="1616" y="128"/>
                </a:cxn>
                <a:cxn ang="0">
                  <a:pos x="1585" y="100"/>
                </a:cxn>
                <a:cxn ang="0">
                  <a:pos x="1550" y="75"/>
                </a:cxn>
                <a:cxn ang="0">
                  <a:pos x="1511" y="55"/>
                </a:cxn>
                <a:cxn ang="0">
                  <a:pos x="1469" y="38"/>
                </a:cxn>
                <a:cxn ang="0">
                  <a:pos x="1425" y="25"/>
                </a:cxn>
                <a:cxn ang="0">
                  <a:pos x="1378" y="15"/>
                </a:cxn>
                <a:cxn ang="0">
                  <a:pos x="1327" y="7"/>
                </a:cxn>
                <a:cxn ang="0">
                  <a:pos x="1275" y="2"/>
                </a:cxn>
                <a:cxn ang="0">
                  <a:pos x="1221" y="0"/>
                </a:cxn>
                <a:cxn ang="0">
                  <a:pos x="531" y="0"/>
                </a:cxn>
                <a:cxn ang="0">
                  <a:pos x="481" y="1"/>
                </a:cxn>
                <a:cxn ang="0">
                  <a:pos x="431" y="6"/>
                </a:cxn>
                <a:cxn ang="0">
                  <a:pos x="381" y="12"/>
                </a:cxn>
                <a:cxn ang="0">
                  <a:pos x="334" y="24"/>
                </a:cxn>
                <a:cxn ang="0">
                  <a:pos x="289" y="37"/>
                </a:cxn>
                <a:cxn ang="0">
                  <a:pos x="245" y="54"/>
                </a:cxn>
                <a:cxn ang="0">
                  <a:pos x="203" y="74"/>
                </a:cxn>
                <a:cxn ang="0">
                  <a:pos x="165" y="98"/>
                </a:cxn>
                <a:cxn ang="0">
                  <a:pos x="130" y="124"/>
                </a:cxn>
                <a:cxn ang="0">
                  <a:pos x="98" y="156"/>
                </a:cxn>
                <a:cxn ang="0">
                  <a:pos x="70" y="190"/>
                </a:cxn>
                <a:cxn ang="0">
                  <a:pos x="46" y="230"/>
                </a:cxn>
                <a:cxn ang="0">
                  <a:pos x="27" y="272"/>
                </a:cxn>
                <a:cxn ang="0">
                  <a:pos x="12" y="318"/>
                </a:cxn>
                <a:cxn ang="0">
                  <a:pos x="3" y="369"/>
                </a:cxn>
                <a:cxn ang="0">
                  <a:pos x="0" y="424"/>
                </a:cxn>
                <a:cxn ang="0">
                  <a:pos x="454" y="1473"/>
                </a:cxn>
                <a:cxn ang="0">
                  <a:pos x="454" y="552"/>
                </a:cxn>
                <a:cxn ang="0">
                  <a:pos x="456" y="522"/>
                </a:cxn>
                <a:cxn ang="0">
                  <a:pos x="462" y="493"/>
                </a:cxn>
                <a:cxn ang="0">
                  <a:pos x="469" y="468"/>
                </a:cxn>
                <a:cxn ang="0">
                  <a:pos x="479" y="444"/>
                </a:cxn>
                <a:cxn ang="0">
                  <a:pos x="491" y="424"/>
                </a:cxn>
                <a:cxn ang="0">
                  <a:pos x="505" y="406"/>
                </a:cxn>
                <a:cxn ang="0">
                  <a:pos x="520" y="391"/>
                </a:cxn>
                <a:cxn ang="0">
                  <a:pos x="539" y="377"/>
                </a:cxn>
                <a:cxn ang="0">
                  <a:pos x="558" y="366"/>
                </a:cxn>
                <a:cxn ang="0">
                  <a:pos x="592" y="353"/>
                </a:cxn>
                <a:cxn ang="0">
                  <a:pos x="643" y="341"/>
                </a:cxn>
                <a:cxn ang="0">
                  <a:pos x="699" y="336"/>
                </a:cxn>
                <a:cxn ang="0">
                  <a:pos x="984" y="335"/>
                </a:cxn>
                <a:cxn ang="0">
                  <a:pos x="1047" y="337"/>
                </a:cxn>
                <a:cxn ang="0">
                  <a:pos x="1103" y="345"/>
                </a:cxn>
                <a:cxn ang="0">
                  <a:pos x="1152" y="358"/>
                </a:cxn>
                <a:cxn ang="0">
                  <a:pos x="1173" y="367"/>
                </a:cxn>
                <a:cxn ang="0">
                  <a:pos x="1192" y="380"/>
                </a:cxn>
                <a:cxn ang="0">
                  <a:pos x="1209" y="393"/>
                </a:cxn>
                <a:cxn ang="0">
                  <a:pos x="1223" y="410"/>
                </a:cxn>
                <a:cxn ang="0">
                  <a:pos x="1236" y="429"/>
                </a:cxn>
                <a:cxn ang="0">
                  <a:pos x="1247" y="451"/>
                </a:cxn>
                <a:cxn ang="0">
                  <a:pos x="1255" y="476"/>
                </a:cxn>
                <a:cxn ang="0">
                  <a:pos x="1260" y="503"/>
                </a:cxn>
                <a:cxn ang="0">
                  <a:pos x="1263" y="534"/>
                </a:cxn>
                <a:cxn ang="0">
                  <a:pos x="1265" y="569"/>
                </a:cxn>
                <a:cxn ang="0">
                  <a:pos x="1717" y="1473"/>
                </a:cxn>
              </a:cxnLst>
              <a:rect l="0" t="0" r="r" b="b"/>
              <a:pathLst>
                <a:path w="1717" h="1473">
                  <a:moveTo>
                    <a:pt x="1717" y="424"/>
                  </a:moveTo>
                  <a:lnTo>
                    <a:pt x="1717" y="393"/>
                  </a:lnTo>
                  <a:lnTo>
                    <a:pt x="1715" y="364"/>
                  </a:lnTo>
                  <a:lnTo>
                    <a:pt x="1711" y="337"/>
                  </a:lnTo>
                  <a:lnTo>
                    <a:pt x="1707" y="310"/>
                  </a:lnTo>
                  <a:lnTo>
                    <a:pt x="1701" y="284"/>
                  </a:lnTo>
                  <a:lnTo>
                    <a:pt x="1694" y="261"/>
                  </a:lnTo>
                  <a:lnTo>
                    <a:pt x="1687" y="239"/>
                  </a:lnTo>
                  <a:lnTo>
                    <a:pt x="1678" y="217"/>
                  </a:lnTo>
                  <a:lnTo>
                    <a:pt x="1668" y="197"/>
                  </a:lnTo>
                  <a:lnTo>
                    <a:pt x="1656" y="178"/>
                  </a:lnTo>
                  <a:lnTo>
                    <a:pt x="1644" y="160"/>
                  </a:lnTo>
                  <a:lnTo>
                    <a:pt x="1631" y="143"/>
                  </a:lnTo>
                  <a:lnTo>
                    <a:pt x="1616" y="128"/>
                  </a:lnTo>
                  <a:lnTo>
                    <a:pt x="1600" y="113"/>
                  </a:lnTo>
                  <a:lnTo>
                    <a:pt x="1585" y="100"/>
                  </a:lnTo>
                  <a:lnTo>
                    <a:pt x="1568" y="87"/>
                  </a:lnTo>
                  <a:lnTo>
                    <a:pt x="1550" y="75"/>
                  </a:lnTo>
                  <a:lnTo>
                    <a:pt x="1531" y="65"/>
                  </a:lnTo>
                  <a:lnTo>
                    <a:pt x="1511" y="55"/>
                  </a:lnTo>
                  <a:lnTo>
                    <a:pt x="1491" y="46"/>
                  </a:lnTo>
                  <a:lnTo>
                    <a:pt x="1469" y="38"/>
                  </a:lnTo>
                  <a:lnTo>
                    <a:pt x="1447" y="31"/>
                  </a:lnTo>
                  <a:lnTo>
                    <a:pt x="1425" y="25"/>
                  </a:lnTo>
                  <a:lnTo>
                    <a:pt x="1401" y="19"/>
                  </a:lnTo>
                  <a:lnTo>
                    <a:pt x="1378" y="15"/>
                  </a:lnTo>
                  <a:lnTo>
                    <a:pt x="1353" y="10"/>
                  </a:lnTo>
                  <a:lnTo>
                    <a:pt x="1327" y="7"/>
                  </a:lnTo>
                  <a:lnTo>
                    <a:pt x="1302" y="5"/>
                  </a:lnTo>
                  <a:lnTo>
                    <a:pt x="1275" y="2"/>
                  </a:lnTo>
                  <a:lnTo>
                    <a:pt x="1248" y="1"/>
                  </a:lnTo>
                  <a:lnTo>
                    <a:pt x="1221" y="0"/>
                  </a:lnTo>
                  <a:lnTo>
                    <a:pt x="1193" y="0"/>
                  </a:lnTo>
                  <a:lnTo>
                    <a:pt x="531" y="0"/>
                  </a:lnTo>
                  <a:lnTo>
                    <a:pt x="506" y="0"/>
                  </a:lnTo>
                  <a:lnTo>
                    <a:pt x="481" y="1"/>
                  </a:lnTo>
                  <a:lnTo>
                    <a:pt x="455" y="2"/>
                  </a:lnTo>
                  <a:lnTo>
                    <a:pt x="431" y="6"/>
                  </a:lnTo>
                  <a:lnTo>
                    <a:pt x="406" y="9"/>
                  </a:lnTo>
                  <a:lnTo>
                    <a:pt x="381" y="12"/>
                  </a:lnTo>
                  <a:lnTo>
                    <a:pt x="358" y="18"/>
                  </a:lnTo>
                  <a:lnTo>
                    <a:pt x="334" y="24"/>
                  </a:lnTo>
                  <a:lnTo>
                    <a:pt x="311" y="29"/>
                  </a:lnTo>
                  <a:lnTo>
                    <a:pt x="289" y="37"/>
                  </a:lnTo>
                  <a:lnTo>
                    <a:pt x="266" y="45"/>
                  </a:lnTo>
                  <a:lnTo>
                    <a:pt x="245" y="54"/>
                  </a:lnTo>
                  <a:lnTo>
                    <a:pt x="224" y="63"/>
                  </a:lnTo>
                  <a:lnTo>
                    <a:pt x="203" y="74"/>
                  </a:lnTo>
                  <a:lnTo>
                    <a:pt x="184" y="85"/>
                  </a:lnTo>
                  <a:lnTo>
                    <a:pt x="165" y="98"/>
                  </a:lnTo>
                  <a:lnTo>
                    <a:pt x="147" y="111"/>
                  </a:lnTo>
                  <a:lnTo>
                    <a:pt x="130" y="124"/>
                  </a:lnTo>
                  <a:lnTo>
                    <a:pt x="113" y="140"/>
                  </a:lnTo>
                  <a:lnTo>
                    <a:pt x="98" y="156"/>
                  </a:lnTo>
                  <a:lnTo>
                    <a:pt x="84" y="172"/>
                  </a:lnTo>
                  <a:lnTo>
                    <a:pt x="70" y="190"/>
                  </a:lnTo>
                  <a:lnTo>
                    <a:pt x="57" y="209"/>
                  </a:lnTo>
                  <a:lnTo>
                    <a:pt x="46" y="230"/>
                  </a:lnTo>
                  <a:lnTo>
                    <a:pt x="36" y="250"/>
                  </a:lnTo>
                  <a:lnTo>
                    <a:pt x="27" y="272"/>
                  </a:lnTo>
                  <a:lnTo>
                    <a:pt x="19" y="294"/>
                  </a:lnTo>
                  <a:lnTo>
                    <a:pt x="12" y="318"/>
                  </a:lnTo>
                  <a:lnTo>
                    <a:pt x="6" y="343"/>
                  </a:lnTo>
                  <a:lnTo>
                    <a:pt x="3" y="369"/>
                  </a:lnTo>
                  <a:lnTo>
                    <a:pt x="1" y="396"/>
                  </a:lnTo>
                  <a:lnTo>
                    <a:pt x="0" y="424"/>
                  </a:lnTo>
                  <a:lnTo>
                    <a:pt x="0" y="1473"/>
                  </a:lnTo>
                  <a:lnTo>
                    <a:pt x="454" y="1473"/>
                  </a:lnTo>
                  <a:lnTo>
                    <a:pt x="454" y="569"/>
                  </a:lnTo>
                  <a:lnTo>
                    <a:pt x="454" y="552"/>
                  </a:lnTo>
                  <a:lnTo>
                    <a:pt x="455" y="536"/>
                  </a:lnTo>
                  <a:lnTo>
                    <a:pt x="456" y="522"/>
                  </a:lnTo>
                  <a:lnTo>
                    <a:pt x="459" y="507"/>
                  </a:lnTo>
                  <a:lnTo>
                    <a:pt x="462" y="493"/>
                  </a:lnTo>
                  <a:lnTo>
                    <a:pt x="465" y="480"/>
                  </a:lnTo>
                  <a:lnTo>
                    <a:pt x="469" y="468"/>
                  </a:lnTo>
                  <a:lnTo>
                    <a:pt x="473" y="456"/>
                  </a:lnTo>
                  <a:lnTo>
                    <a:pt x="479" y="444"/>
                  </a:lnTo>
                  <a:lnTo>
                    <a:pt x="484" y="434"/>
                  </a:lnTo>
                  <a:lnTo>
                    <a:pt x="491" y="424"/>
                  </a:lnTo>
                  <a:lnTo>
                    <a:pt x="498" y="415"/>
                  </a:lnTo>
                  <a:lnTo>
                    <a:pt x="505" y="406"/>
                  </a:lnTo>
                  <a:lnTo>
                    <a:pt x="512" y="399"/>
                  </a:lnTo>
                  <a:lnTo>
                    <a:pt x="520" y="391"/>
                  </a:lnTo>
                  <a:lnTo>
                    <a:pt x="529" y="384"/>
                  </a:lnTo>
                  <a:lnTo>
                    <a:pt x="539" y="377"/>
                  </a:lnTo>
                  <a:lnTo>
                    <a:pt x="548" y="372"/>
                  </a:lnTo>
                  <a:lnTo>
                    <a:pt x="558" y="366"/>
                  </a:lnTo>
                  <a:lnTo>
                    <a:pt x="569" y="362"/>
                  </a:lnTo>
                  <a:lnTo>
                    <a:pt x="592" y="353"/>
                  </a:lnTo>
                  <a:lnTo>
                    <a:pt x="616" y="346"/>
                  </a:lnTo>
                  <a:lnTo>
                    <a:pt x="643" y="341"/>
                  </a:lnTo>
                  <a:lnTo>
                    <a:pt x="670" y="338"/>
                  </a:lnTo>
                  <a:lnTo>
                    <a:pt x="699" y="336"/>
                  </a:lnTo>
                  <a:lnTo>
                    <a:pt x="731" y="335"/>
                  </a:lnTo>
                  <a:lnTo>
                    <a:pt x="984" y="335"/>
                  </a:lnTo>
                  <a:lnTo>
                    <a:pt x="1016" y="336"/>
                  </a:lnTo>
                  <a:lnTo>
                    <a:pt x="1047" y="337"/>
                  </a:lnTo>
                  <a:lnTo>
                    <a:pt x="1075" y="340"/>
                  </a:lnTo>
                  <a:lnTo>
                    <a:pt x="1103" y="345"/>
                  </a:lnTo>
                  <a:lnTo>
                    <a:pt x="1128" y="350"/>
                  </a:lnTo>
                  <a:lnTo>
                    <a:pt x="1152" y="358"/>
                  </a:lnTo>
                  <a:lnTo>
                    <a:pt x="1162" y="363"/>
                  </a:lnTo>
                  <a:lnTo>
                    <a:pt x="1173" y="367"/>
                  </a:lnTo>
                  <a:lnTo>
                    <a:pt x="1182" y="373"/>
                  </a:lnTo>
                  <a:lnTo>
                    <a:pt x="1192" y="380"/>
                  </a:lnTo>
                  <a:lnTo>
                    <a:pt x="1200" y="386"/>
                  </a:lnTo>
                  <a:lnTo>
                    <a:pt x="1209" y="393"/>
                  </a:lnTo>
                  <a:lnTo>
                    <a:pt x="1216" y="401"/>
                  </a:lnTo>
                  <a:lnTo>
                    <a:pt x="1223" y="410"/>
                  </a:lnTo>
                  <a:lnTo>
                    <a:pt x="1230" y="419"/>
                  </a:lnTo>
                  <a:lnTo>
                    <a:pt x="1236" y="429"/>
                  </a:lnTo>
                  <a:lnTo>
                    <a:pt x="1241" y="440"/>
                  </a:lnTo>
                  <a:lnTo>
                    <a:pt x="1247" y="451"/>
                  </a:lnTo>
                  <a:lnTo>
                    <a:pt x="1251" y="462"/>
                  </a:lnTo>
                  <a:lnTo>
                    <a:pt x="1255" y="476"/>
                  </a:lnTo>
                  <a:lnTo>
                    <a:pt x="1258" y="489"/>
                  </a:lnTo>
                  <a:lnTo>
                    <a:pt x="1260" y="503"/>
                  </a:lnTo>
                  <a:lnTo>
                    <a:pt x="1262" y="518"/>
                  </a:lnTo>
                  <a:lnTo>
                    <a:pt x="1263" y="534"/>
                  </a:lnTo>
                  <a:lnTo>
                    <a:pt x="1265" y="551"/>
                  </a:lnTo>
                  <a:lnTo>
                    <a:pt x="1265" y="569"/>
                  </a:lnTo>
                  <a:lnTo>
                    <a:pt x="1265" y="1473"/>
                  </a:lnTo>
                  <a:lnTo>
                    <a:pt x="1717" y="1473"/>
                  </a:lnTo>
                  <a:lnTo>
                    <a:pt x="1717" y="4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557838" y="3986213"/>
              <a:ext cx="544513" cy="468313"/>
            </a:xfrm>
            <a:custGeom>
              <a:avLst/>
              <a:gdLst/>
              <a:ahLst/>
              <a:cxnLst>
                <a:cxn ang="0">
                  <a:pos x="857" y="899"/>
                </a:cxn>
                <a:cxn ang="0">
                  <a:pos x="1260" y="1473"/>
                </a:cxn>
                <a:cxn ang="0">
                  <a:pos x="1715" y="1473"/>
                </a:cxn>
                <a:cxn ang="0">
                  <a:pos x="1250" y="737"/>
                </a:cxn>
                <a:cxn ang="0">
                  <a:pos x="1715" y="0"/>
                </a:cxn>
                <a:cxn ang="0">
                  <a:pos x="1260" y="0"/>
                </a:cxn>
                <a:cxn ang="0">
                  <a:pos x="855" y="559"/>
                </a:cxn>
                <a:cxn ang="0">
                  <a:pos x="450" y="559"/>
                </a:cxn>
                <a:cxn ang="0">
                  <a:pos x="450" y="0"/>
                </a:cxn>
                <a:cxn ang="0">
                  <a:pos x="0" y="0"/>
                </a:cxn>
                <a:cxn ang="0">
                  <a:pos x="0" y="1473"/>
                </a:cxn>
                <a:cxn ang="0">
                  <a:pos x="450" y="1473"/>
                </a:cxn>
                <a:cxn ang="0">
                  <a:pos x="450" y="899"/>
                </a:cxn>
                <a:cxn ang="0">
                  <a:pos x="857" y="899"/>
                </a:cxn>
              </a:cxnLst>
              <a:rect l="0" t="0" r="r" b="b"/>
              <a:pathLst>
                <a:path w="1715" h="1473">
                  <a:moveTo>
                    <a:pt x="857" y="899"/>
                  </a:moveTo>
                  <a:lnTo>
                    <a:pt x="1260" y="1473"/>
                  </a:lnTo>
                  <a:lnTo>
                    <a:pt x="1715" y="1473"/>
                  </a:lnTo>
                  <a:lnTo>
                    <a:pt x="1250" y="737"/>
                  </a:lnTo>
                  <a:lnTo>
                    <a:pt x="1715" y="0"/>
                  </a:lnTo>
                  <a:lnTo>
                    <a:pt x="1260" y="0"/>
                  </a:lnTo>
                  <a:lnTo>
                    <a:pt x="855" y="559"/>
                  </a:lnTo>
                  <a:lnTo>
                    <a:pt x="450" y="559"/>
                  </a:lnTo>
                  <a:lnTo>
                    <a:pt x="450" y="0"/>
                  </a:lnTo>
                  <a:lnTo>
                    <a:pt x="0" y="0"/>
                  </a:lnTo>
                  <a:lnTo>
                    <a:pt x="0" y="1473"/>
                  </a:lnTo>
                  <a:lnTo>
                    <a:pt x="450" y="1473"/>
                  </a:lnTo>
                  <a:lnTo>
                    <a:pt x="450" y="899"/>
                  </a:lnTo>
                  <a:lnTo>
                    <a:pt x="857" y="89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6129338" y="3986213"/>
              <a:ext cx="142875" cy="4683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6297613" y="3986213"/>
              <a:ext cx="546100" cy="468313"/>
            </a:xfrm>
            <a:custGeom>
              <a:avLst/>
              <a:gdLst/>
              <a:ahLst/>
              <a:cxnLst>
                <a:cxn ang="0">
                  <a:pos x="1717" y="393"/>
                </a:cxn>
                <a:cxn ang="0">
                  <a:pos x="1712" y="337"/>
                </a:cxn>
                <a:cxn ang="0">
                  <a:pos x="1702" y="284"/>
                </a:cxn>
                <a:cxn ang="0">
                  <a:pos x="1688" y="239"/>
                </a:cxn>
                <a:cxn ang="0">
                  <a:pos x="1668" y="197"/>
                </a:cxn>
                <a:cxn ang="0">
                  <a:pos x="1644" y="160"/>
                </a:cxn>
                <a:cxn ang="0">
                  <a:pos x="1617" y="128"/>
                </a:cxn>
                <a:cxn ang="0">
                  <a:pos x="1585" y="100"/>
                </a:cxn>
                <a:cxn ang="0">
                  <a:pos x="1550" y="75"/>
                </a:cxn>
                <a:cxn ang="0">
                  <a:pos x="1512" y="55"/>
                </a:cxn>
                <a:cxn ang="0">
                  <a:pos x="1470" y="38"/>
                </a:cxn>
                <a:cxn ang="0">
                  <a:pos x="1426" y="25"/>
                </a:cxn>
                <a:cxn ang="0">
                  <a:pos x="1378" y="15"/>
                </a:cxn>
                <a:cxn ang="0">
                  <a:pos x="1329" y="7"/>
                </a:cxn>
                <a:cxn ang="0">
                  <a:pos x="1276" y="2"/>
                </a:cxn>
                <a:cxn ang="0">
                  <a:pos x="1221" y="0"/>
                </a:cxn>
                <a:cxn ang="0">
                  <a:pos x="533" y="0"/>
                </a:cxn>
                <a:cxn ang="0">
                  <a:pos x="481" y="1"/>
                </a:cxn>
                <a:cxn ang="0">
                  <a:pos x="432" y="6"/>
                </a:cxn>
                <a:cxn ang="0">
                  <a:pos x="383" y="12"/>
                </a:cxn>
                <a:cxn ang="0">
                  <a:pos x="334" y="24"/>
                </a:cxn>
                <a:cxn ang="0">
                  <a:pos x="290" y="37"/>
                </a:cxn>
                <a:cxn ang="0">
                  <a:pos x="246" y="54"/>
                </a:cxn>
                <a:cxn ang="0">
                  <a:pos x="205" y="74"/>
                </a:cxn>
                <a:cxn ang="0">
                  <a:pos x="165" y="98"/>
                </a:cxn>
                <a:cxn ang="0">
                  <a:pos x="131" y="124"/>
                </a:cxn>
                <a:cxn ang="0">
                  <a:pos x="98" y="156"/>
                </a:cxn>
                <a:cxn ang="0">
                  <a:pos x="70" y="190"/>
                </a:cxn>
                <a:cxn ang="0">
                  <a:pos x="47" y="230"/>
                </a:cxn>
                <a:cxn ang="0">
                  <a:pos x="28" y="272"/>
                </a:cxn>
                <a:cxn ang="0">
                  <a:pos x="13" y="318"/>
                </a:cxn>
                <a:cxn ang="0">
                  <a:pos x="3" y="369"/>
                </a:cxn>
                <a:cxn ang="0">
                  <a:pos x="0" y="424"/>
                </a:cxn>
                <a:cxn ang="0">
                  <a:pos x="454" y="1473"/>
                </a:cxn>
                <a:cxn ang="0">
                  <a:pos x="455" y="552"/>
                </a:cxn>
                <a:cxn ang="0">
                  <a:pos x="458" y="522"/>
                </a:cxn>
                <a:cxn ang="0">
                  <a:pos x="462" y="493"/>
                </a:cxn>
                <a:cxn ang="0">
                  <a:pos x="470" y="468"/>
                </a:cxn>
                <a:cxn ang="0">
                  <a:pos x="480" y="444"/>
                </a:cxn>
                <a:cxn ang="0">
                  <a:pos x="491" y="424"/>
                </a:cxn>
                <a:cxn ang="0">
                  <a:pos x="506" y="406"/>
                </a:cxn>
                <a:cxn ang="0">
                  <a:pos x="521" y="391"/>
                </a:cxn>
                <a:cxn ang="0">
                  <a:pos x="539" y="377"/>
                </a:cxn>
                <a:cxn ang="0">
                  <a:pos x="559" y="366"/>
                </a:cxn>
                <a:cxn ang="0">
                  <a:pos x="593" y="353"/>
                </a:cxn>
                <a:cxn ang="0">
                  <a:pos x="643" y="341"/>
                </a:cxn>
                <a:cxn ang="0">
                  <a:pos x="701" y="336"/>
                </a:cxn>
                <a:cxn ang="0">
                  <a:pos x="984" y="335"/>
                </a:cxn>
                <a:cxn ang="0">
                  <a:pos x="1048" y="337"/>
                </a:cxn>
                <a:cxn ang="0">
                  <a:pos x="1104" y="345"/>
                </a:cxn>
                <a:cxn ang="0">
                  <a:pos x="1152" y="358"/>
                </a:cxn>
                <a:cxn ang="0">
                  <a:pos x="1173" y="367"/>
                </a:cxn>
                <a:cxn ang="0">
                  <a:pos x="1192" y="380"/>
                </a:cxn>
                <a:cxn ang="0">
                  <a:pos x="1209" y="393"/>
                </a:cxn>
                <a:cxn ang="0">
                  <a:pos x="1224" y="410"/>
                </a:cxn>
                <a:cxn ang="0">
                  <a:pos x="1237" y="429"/>
                </a:cxn>
                <a:cxn ang="0">
                  <a:pos x="1247" y="451"/>
                </a:cxn>
                <a:cxn ang="0">
                  <a:pos x="1255" y="476"/>
                </a:cxn>
                <a:cxn ang="0">
                  <a:pos x="1261" y="503"/>
                </a:cxn>
                <a:cxn ang="0">
                  <a:pos x="1265" y="534"/>
                </a:cxn>
                <a:cxn ang="0">
                  <a:pos x="1266" y="569"/>
                </a:cxn>
                <a:cxn ang="0">
                  <a:pos x="1718" y="1473"/>
                </a:cxn>
              </a:cxnLst>
              <a:rect l="0" t="0" r="r" b="b"/>
              <a:pathLst>
                <a:path w="1718" h="1473">
                  <a:moveTo>
                    <a:pt x="1718" y="424"/>
                  </a:moveTo>
                  <a:lnTo>
                    <a:pt x="1717" y="393"/>
                  </a:lnTo>
                  <a:lnTo>
                    <a:pt x="1716" y="364"/>
                  </a:lnTo>
                  <a:lnTo>
                    <a:pt x="1712" y="337"/>
                  </a:lnTo>
                  <a:lnTo>
                    <a:pt x="1708" y="310"/>
                  </a:lnTo>
                  <a:lnTo>
                    <a:pt x="1702" y="284"/>
                  </a:lnTo>
                  <a:lnTo>
                    <a:pt x="1696" y="261"/>
                  </a:lnTo>
                  <a:lnTo>
                    <a:pt x="1688" y="239"/>
                  </a:lnTo>
                  <a:lnTo>
                    <a:pt x="1678" y="217"/>
                  </a:lnTo>
                  <a:lnTo>
                    <a:pt x="1668" y="197"/>
                  </a:lnTo>
                  <a:lnTo>
                    <a:pt x="1656" y="178"/>
                  </a:lnTo>
                  <a:lnTo>
                    <a:pt x="1644" y="160"/>
                  </a:lnTo>
                  <a:lnTo>
                    <a:pt x="1631" y="143"/>
                  </a:lnTo>
                  <a:lnTo>
                    <a:pt x="1617" y="128"/>
                  </a:lnTo>
                  <a:lnTo>
                    <a:pt x="1602" y="113"/>
                  </a:lnTo>
                  <a:lnTo>
                    <a:pt x="1585" y="100"/>
                  </a:lnTo>
                  <a:lnTo>
                    <a:pt x="1568" y="87"/>
                  </a:lnTo>
                  <a:lnTo>
                    <a:pt x="1550" y="75"/>
                  </a:lnTo>
                  <a:lnTo>
                    <a:pt x="1531" y="65"/>
                  </a:lnTo>
                  <a:lnTo>
                    <a:pt x="1512" y="55"/>
                  </a:lnTo>
                  <a:lnTo>
                    <a:pt x="1491" y="46"/>
                  </a:lnTo>
                  <a:lnTo>
                    <a:pt x="1470" y="38"/>
                  </a:lnTo>
                  <a:lnTo>
                    <a:pt x="1448" y="31"/>
                  </a:lnTo>
                  <a:lnTo>
                    <a:pt x="1426" y="25"/>
                  </a:lnTo>
                  <a:lnTo>
                    <a:pt x="1402" y="19"/>
                  </a:lnTo>
                  <a:lnTo>
                    <a:pt x="1378" y="15"/>
                  </a:lnTo>
                  <a:lnTo>
                    <a:pt x="1353" y="10"/>
                  </a:lnTo>
                  <a:lnTo>
                    <a:pt x="1329" y="7"/>
                  </a:lnTo>
                  <a:lnTo>
                    <a:pt x="1302" y="5"/>
                  </a:lnTo>
                  <a:lnTo>
                    <a:pt x="1276" y="2"/>
                  </a:lnTo>
                  <a:lnTo>
                    <a:pt x="1249" y="1"/>
                  </a:lnTo>
                  <a:lnTo>
                    <a:pt x="1221" y="0"/>
                  </a:lnTo>
                  <a:lnTo>
                    <a:pt x="1193" y="0"/>
                  </a:lnTo>
                  <a:lnTo>
                    <a:pt x="533" y="0"/>
                  </a:lnTo>
                  <a:lnTo>
                    <a:pt x="507" y="0"/>
                  </a:lnTo>
                  <a:lnTo>
                    <a:pt x="481" y="1"/>
                  </a:lnTo>
                  <a:lnTo>
                    <a:pt x="457" y="2"/>
                  </a:lnTo>
                  <a:lnTo>
                    <a:pt x="432" y="6"/>
                  </a:lnTo>
                  <a:lnTo>
                    <a:pt x="407" y="9"/>
                  </a:lnTo>
                  <a:lnTo>
                    <a:pt x="383" y="12"/>
                  </a:lnTo>
                  <a:lnTo>
                    <a:pt x="359" y="18"/>
                  </a:lnTo>
                  <a:lnTo>
                    <a:pt x="334" y="24"/>
                  </a:lnTo>
                  <a:lnTo>
                    <a:pt x="312" y="29"/>
                  </a:lnTo>
                  <a:lnTo>
                    <a:pt x="290" y="37"/>
                  </a:lnTo>
                  <a:lnTo>
                    <a:pt x="267" y="45"/>
                  </a:lnTo>
                  <a:lnTo>
                    <a:pt x="246" y="54"/>
                  </a:lnTo>
                  <a:lnTo>
                    <a:pt x="225" y="63"/>
                  </a:lnTo>
                  <a:lnTo>
                    <a:pt x="205" y="74"/>
                  </a:lnTo>
                  <a:lnTo>
                    <a:pt x="185" y="85"/>
                  </a:lnTo>
                  <a:lnTo>
                    <a:pt x="165" y="98"/>
                  </a:lnTo>
                  <a:lnTo>
                    <a:pt x="148" y="111"/>
                  </a:lnTo>
                  <a:lnTo>
                    <a:pt x="131" y="124"/>
                  </a:lnTo>
                  <a:lnTo>
                    <a:pt x="114" y="140"/>
                  </a:lnTo>
                  <a:lnTo>
                    <a:pt x="98" y="156"/>
                  </a:lnTo>
                  <a:lnTo>
                    <a:pt x="84" y="172"/>
                  </a:lnTo>
                  <a:lnTo>
                    <a:pt x="70" y="190"/>
                  </a:lnTo>
                  <a:lnTo>
                    <a:pt x="58" y="209"/>
                  </a:lnTo>
                  <a:lnTo>
                    <a:pt x="47" y="230"/>
                  </a:lnTo>
                  <a:lnTo>
                    <a:pt x="37" y="250"/>
                  </a:lnTo>
                  <a:lnTo>
                    <a:pt x="28" y="272"/>
                  </a:lnTo>
                  <a:lnTo>
                    <a:pt x="20" y="294"/>
                  </a:lnTo>
                  <a:lnTo>
                    <a:pt x="13" y="318"/>
                  </a:lnTo>
                  <a:lnTo>
                    <a:pt x="8" y="343"/>
                  </a:lnTo>
                  <a:lnTo>
                    <a:pt x="3" y="369"/>
                  </a:lnTo>
                  <a:lnTo>
                    <a:pt x="1" y="396"/>
                  </a:lnTo>
                  <a:lnTo>
                    <a:pt x="0" y="424"/>
                  </a:lnTo>
                  <a:lnTo>
                    <a:pt x="0" y="1473"/>
                  </a:lnTo>
                  <a:lnTo>
                    <a:pt x="454" y="1473"/>
                  </a:lnTo>
                  <a:lnTo>
                    <a:pt x="454" y="569"/>
                  </a:lnTo>
                  <a:lnTo>
                    <a:pt x="455" y="552"/>
                  </a:lnTo>
                  <a:lnTo>
                    <a:pt x="455" y="536"/>
                  </a:lnTo>
                  <a:lnTo>
                    <a:pt x="458" y="522"/>
                  </a:lnTo>
                  <a:lnTo>
                    <a:pt x="460" y="507"/>
                  </a:lnTo>
                  <a:lnTo>
                    <a:pt x="462" y="493"/>
                  </a:lnTo>
                  <a:lnTo>
                    <a:pt x="465" y="480"/>
                  </a:lnTo>
                  <a:lnTo>
                    <a:pt x="470" y="468"/>
                  </a:lnTo>
                  <a:lnTo>
                    <a:pt x="474" y="456"/>
                  </a:lnTo>
                  <a:lnTo>
                    <a:pt x="480" y="444"/>
                  </a:lnTo>
                  <a:lnTo>
                    <a:pt x="486" y="434"/>
                  </a:lnTo>
                  <a:lnTo>
                    <a:pt x="491" y="424"/>
                  </a:lnTo>
                  <a:lnTo>
                    <a:pt x="498" y="415"/>
                  </a:lnTo>
                  <a:lnTo>
                    <a:pt x="506" y="406"/>
                  </a:lnTo>
                  <a:lnTo>
                    <a:pt x="514" y="399"/>
                  </a:lnTo>
                  <a:lnTo>
                    <a:pt x="521" y="391"/>
                  </a:lnTo>
                  <a:lnTo>
                    <a:pt x="530" y="384"/>
                  </a:lnTo>
                  <a:lnTo>
                    <a:pt x="539" y="377"/>
                  </a:lnTo>
                  <a:lnTo>
                    <a:pt x="549" y="372"/>
                  </a:lnTo>
                  <a:lnTo>
                    <a:pt x="559" y="366"/>
                  </a:lnTo>
                  <a:lnTo>
                    <a:pt x="571" y="362"/>
                  </a:lnTo>
                  <a:lnTo>
                    <a:pt x="593" y="353"/>
                  </a:lnTo>
                  <a:lnTo>
                    <a:pt x="618" y="346"/>
                  </a:lnTo>
                  <a:lnTo>
                    <a:pt x="643" y="341"/>
                  </a:lnTo>
                  <a:lnTo>
                    <a:pt x="671" y="338"/>
                  </a:lnTo>
                  <a:lnTo>
                    <a:pt x="701" y="336"/>
                  </a:lnTo>
                  <a:lnTo>
                    <a:pt x="731" y="335"/>
                  </a:lnTo>
                  <a:lnTo>
                    <a:pt x="984" y="335"/>
                  </a:lnTo>
                  <a:lnTo>
                    <a:pt x="1017" y="336"/>
                  </a:lnTo>
                  <a:lnTo>
                    <a:pt x="1048" y="337"/>
                  </a:lnTo>
                  <a:lnTo>
                    <a:pt x="1077" y="340"/>
                  </a:lnTo>
                  <a:lnTo>
                    <a:pt x="1104" y="345"/>
                  </a:lnTo>
                  <a:lnTo>
                    <a:pt x="1129" y="350"/>
                  </a:lnTo>
                  <a:lnTo>
                    <a:pt x="1152" y="358"/>
                  </a:lnTo>
                  <a:lnTo>
                    <a:pt x="1163" y="363"/>
                  </a:lnTo>
                  <a:lnTo>
                    <a:pt x="1173" y="367"/>
                  </a:lnTo>
                  <a:lnTo>
                    <a:pt x="1183" y="373"/>
                  </a:lnTo>
                  <a:lnTo>
                    <a:pt x="1192" y="380"/>
                  </a:lnTo>
                  <a:lnTo>
                    <a:pt x="1201" y="386"/>
                  </a:lnTo>
                  <a:lnTo>
                    <a:pt x="1209" y="393"/>
                  </a:lnTo>
                  <a:lnTo>
                    <a:pt x="1217" y="401"/>
                  </a:lnTo>
                  <a:lnTo>
                    <a:pt x="1224" y="410"/>
                  </a:lnTo>
                  <a:lnTo>
                    <a:pt x="1230" y="419"/>
                  </a:lnTo>
                  <a:lnTo>
                    <a:pt x="1237" y="429"/>
                  </a:lnTo>
                  <a:lnTo>
                    <a:pt x="1242" y="440"/>
                  </a:lnTo>
                  <a:lnTo>
                    <a:pt x="1247" y="451"/>
                  </a:lnTo>
                  <a:lnTo>
                    <a:pt x="1251" y="462"/>
                  </a:lnTo>
                  <a:lnTo>
                    <a:pt x="1255" y="476"/>
                  </a:lnTo>
                  <a:lnTo>
                    <a:pt x="1258" y="489"/>
                  </a:lnTo>
                  <a:lnTo>
                    <a:pt x="1261" y="503"/>
                  </a:lnTo>
                  <a:lnTo>
                    <a:pt x="1264" y="518"/>
                  </a:lnTo>
                  <a:lnTo>
                    <a:pt x="1265" y="534"/>
                  </a:lnTo>
                  <a:lnTo>
                    <a:pt x="1266" y="551"/>
                  </a:lnTo>
                  <a:lnTo>
                    <a:pt x="1266" y="569"/>
                  </a:lnTo>
                  <a:lnTo>
                    <a:pt x="1266" y="1473"/>
                  </a:lnTo>
                  <a:lnTo>
                    <a:pt x="1718" y="1473"/>
                  </a:lnTo>
                  <a:lnTo>
                    <a:pt x="1718" y="4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6870701" y="3986213"/>
              <a:ext cx="544513" cy="468313"/>
            </a:xfrm>
            <a:custGeom>
              <a:avLst/>
              <a:gdLst/>
              <a:ahLst/>
              <a:cxnLst>
                <a:cxn ang="0">
                  <a:pos x="1715" y="1473"/>
                </a:cxn>
                <a:cxn ang="0">
                  <a:pos x="504" y="1473"/>
                </a:cxn>
                <a:cxn ang="0">
                  <a:pos x="449" y="1471"/>
                </a:cxn>
                <a:cxn ang="0">
                  <a:pos x="395" y="1466"/>
                </a:cxn>
                <a:cxn ang="0">
                  <a:pos x="345" y="1458"/>
                </a:cxn>
                <a:cxn ang="0">
                  <a:pos x="297" y="1448"/>
                </a:cxn>
                <a:cxn ang="0">
                  <a:pos x="252" y="1435"/>
                </a:cxn>
                <a:cxn ang="0">
                  <a:pos x="209" y="1419"/>
                </a:cxn>
                <a:cxn ang="0">
                  <a:pos x="170" y="1398"/>
                </a:cxn>
                <a:cxn ang="0">
                  <a:pos x="134" y="1375"/>
                </a:cxn>
                <a:cxn ang="0">
                  <a:pos x="103" y="1347"/>
                </a:cxn>
                <a:cxn ang="0">
                  <a:pos x="75" y="1314"/>
                </a:cxn>
                <a:cxn ang="0">
                  <a:pos x="50" y="1277"/>
                </a:cxn>
                <a:cxn ang="0">
                  <a:pos x="30" y="1236"/>
                </a:cxn>
                <a:cxn ang="0">
                  <a:pos x="16" y="1189"/>
                </a:cxn>
                <a:cxn ang="0">
                  <a:pos x="6" y="1137"/>
                </a:cxn>
                <a:cxn ang="0">
                  <a:pos x="0" y="1079"/>
                </a:cxn>
                <a:cxn ang="0">
                  <a:pos x="0" y="424"/>
                </a:cxn>
                <a:cxn ang="0">
                  <a:pos x="2" y="364"/>
                </a:cxn>
                <a:cxn ang="0">
                  <a:pos x="10" y="309"/>
                </a:cxn>
                <a:cxn ang="0">
                  <a:pos x="23" y="260"/>
                </a:cxn>
                <a:cxn ang="0">
                  <a:pos x="40" y="216"/>
                </a:cxn>
                <a:cxn ang="0">
                  <a:pos x="62" y="177"/>
                </a:cxn>
                <a:cxn ang="0">
                  <a:pos x="89" y="142"/>
                </a:cxn>
                <a:cxn ang="0">
                  <a:pos x="119" y="112"/>
                </a:cxn>
                <a:cxn ang="0">
                  <a:pos x="152" y="85"/>
                </a:cxn>
                <a:cxn ang="0">
                  <a:pos x="189" y="64"/>
                </a:cxn>
                <a:cxn ang="0">
                  <a:pos x="231" y="45"/>
                </a:cxn>
                <a:cxn ang="0">
                  <a:pos x="274" y="30"/>
                </a:cxn>
                <a:cxn ang="0">
                  <a:pos x="321" y="19"/>
                </a:cxn>
                <a:cxn ang="0">
                  <a:pos x="371" y="10"/>
                </a:cxn>
                <a:cxn ang="0">
                  <a:pos x="422" y="5"/>
                </a:cxn>
                <a:cxn ang="0">
                  <a:pos x="476" y="1"/>
                </a:cxn>
                <a:cxn ang="0">
                  <a:pos x="532" y="0"/>
                </a:cxn>
                <a:cxn ang="0">
                  <a:pos x="1715" y="335"/>
                </a:cxn>
                <a:cxn ang="0">
                  <a:pos x="700" y="336"/>
                </a:cxn>
                <a:cxn ang="0">
                  <a:pos x="644" y="341"/>
                </a:cxn>
                <a:cxn ang="0">
                  <a:pos x="593" y="353"/>
                </a:cxn>
                <a:cxn ang="0">
                  <a:pos x="560" y="367"/>
                </a:cxn>
                <a:cxn ang="0">
                  <a:pos x="540" y="378"/>
                </a:cxn>
                <a:cxn ang="0">
                  <a:pos x="522" y="392"/>
                </a:cxn>
                <a:cxn ang="0">
                  <a:pos x="505" y="408"/>
                </a:cxn>
                <a:cxn ang="0">
                  <a:pos x="492" y="425"/>
                </a:cxn>
                <a:cxn ang="0">
                  <a:pos x="479" y="446"/>
                </a:cxn>
                <a:cxn ang="0">
                  <a:pos x="469" y="468"/>
                </a:cxn>
                <a:cxn ang="0">
                  <a:pos x="462" y="494"/>
                </a:cxn>
                <a:cxn ang="0">
                  <a:pos x="457" y="522"/>
                </a:cxn>
                <a:cxn ang="0">
                  <a:pos x="455" y="552"/>
                </a:cxn>
                <a:cxn ang="0">
                  <a:pos x="455" y="904"/>
                </a:cxn>
                <a:cxn ang="0">
                  <a:pos x="456" y="936"/>
                </a:cxn>
                <a:cxn ang="0">
                  <a:pos x="459" y="966"/>
                </a:cxn>
                <a:cxn ang="0">
                  <a:pos x="466" y="992"/>
                </a:cxn>
                <a:cxn ang="0">
                  <a:pos x="474" y="1016"/>
                </a:cxn>
                <a:cxn ang="0">
                  <a:pos x="485" y="1038"/>
                </a:cxn>
                <a:cxn ang="0">
                  <a:pos x="498" y="1057"/>
                </a:cxn>
                <a:cxn ang="0">
                  <a:pos x="513" y="1073"/>
                </a:cxn>
                <a:cxn ang="0">
                  <a:pos x="530" y="1088"/>
                </a:cxn>
                <a:cxn ang="0">
                  <a:pos x="549" y="1100"/>
                </a:cxn>
                <a:cxn ang="0">
                  <a:pos x="570" y="1111"/>
                </a:cxn>
                <a:cxn ang="0">
                  <a:pos x="617" y="1126"/>
                </a:cxn>
                <a:cxn ang="0">
                  <a:pos x="671" y="1135"/>
                </a:cxn>
                <a:cxn ang="0">
                  <a:pos x="731" y="1137"/>
                </a:cxn>
                <a:cxn ang="0">
                  <a:pos x="1265" y="655"/>
                </a:cxn>
              </a:cxnLst>
              <a:rect l="0" t="0" r="r" b="b"/>
              <a:pathLst>
                <a:path w="1715" h="1473">
                  <a:moveTo>
                    <a:pt x="1715" y="655"/>
                  </a:moveTo>
                  <a:lnTo>
                    <a:pt x="1715" y="1473"/>
                  </a:lnTo>
                  <a:lnTo>
                    <a:pt x="532" y="1473"/>
                  </a:lnTo>
                  <a:lnTo>
                    <a:pt x="504" y="1473"/>
                  </a:lnTo>
                  <a:lnTo>
                    <a:pt x="476" y="1472"/>
                  </a:lnTo>
                  <a:lnTo>
                    <a:pt x="449" y="1471"/>
                  </a:lnTo>
                  <a:lnTo>
                    <a:pt x="422" y="1469"/>
                  </a:lnTo>
                  <a:lnTo>
                    <a:pt x="395" y="1466"/>
                  </a:lnTo>
                  <a:lnTo>
                    <a:pt x="371" y="1463"/>
                  </a:lnTo>
                  <a:lnTo>
                    <a:pt x="345" y="1458"/>
                  </a:lnTo>
                  <a:lnTo>
                    <a:pt x="321" y="1454"/>
                  </a:lnTo>
                  <a:lnTo>
                    <a:pt x="297" y="1448"/>
                  </a:lnTo>
                  <a:lnTo>
                    <a:pt x="274" y="1443"/>
                  </a:lnTo>
                  <a:lnTo>
                    <a:pt x="252" y="1435"/>
                  </a:lnTo>
                  <a:lnTo>
                    <a:pt x="231" y="1427"/>
                  </a:lnTo>
                  <a:lnTo>
                    <a:pt x="209" y="1419"/>
                  </a:lnTo>
                  <a:lnTo>
                    <a:pt x="189" y="1409"/>
                  </a:lnTo>
                  <a:lnTo>
                    <a:pt x="170" y="1398"/>
                  </a:lnTo>
                  <a:lnTo>
                    <a:pt x="152" y="1387"/>
                  </a:lnTo>
                  <a:lnTo>
                    <a:pt x="134" y="1375"/>
                  </a:lnTo>
                  <a:lnTo>
                    <a:pt x="119" y="1361"/>
                  </a:lnTo>
                  <a:lnTo>
                    <a:pt x="103" y="1347"/>
                  </a:lnTo>
                  <a:lnTo>
                    <a:pt x="89" y="1331"/>
                  </a:lnTo>
                  <a:lnTo>
                    <a:pt x="75" y="1314"/>
                  </a:lnTo>
                  <a:lnTo>
                    <a:pt x="62" y="1296"/>
                  </a:lnTo>
                  <a:lnTo>
                    <a:pt x="50" y="1277"/>
                  </a:lnTo>
                  <a:lnTo>
                    <a:pt x="40" y="1257"/>
                  </a:lnTo>
                  <a:lnTo>
                    <a:pt x="30" y="1236"/>
                  </a:lnTo>
                  <a:lnTo>
                    <a:pt x="23" y="1213"/>
                  </a:lnTo>
                  <a:lnTo>
                    <a:pt x="16" y="1189"/>
                  </a:lnTo>
                  <a:lnTo>
                    <a:pt x="10" y="1164"/>
                  </a:lnTo>
                  <a:lnTo>
                    <a:pt x="6" y="1137"/>
                  </a:lnTo>
                  <a:lnTo>
                    <a:pt x="2" y="1109"/>
                  </a:lnTo>
                  <a:lnTo>
                    <a:pt x="0" y="1079"/>
                  </a:lnTo>
                  <a:lnTo>
                    <a:pt x="0" y="1049"/>
                  </a:lnTo>
                  <a:lnTo>
                    <a:pt x="0" y="424"/>
                  </a:lnTo>
                  <a:lnTo>
                    <a:pt x="0" y="393"/>
                  </a:lnTo>
                  <a:lnTo>
                    <a:pt x="2" y="364"/>
                  </a:lnTo>
                  <a:lnTo>
                    <a:pt x="6" y="336"/>
                  </a:lnTo>
                  <a:lnTo>
                    <a:pt x="10" y="309"/>
                  </a:lnTo>
                  <a:lnTo>
                    <a:pt x="16" y="283"/>
                  </a:lnTo>
                  <a:lnTo>
                    <a:pt x="23" y="260"/>
                  </a:lnTo>
                  <a:lnTo>
                    <a:pt x="30" y="237"/>
                  </a:lnTo>
                  <a:lnTo>
                    <a:pt x="40" y="216"/>
                  </a:lnTo>
                  <a:lnTo>
                    <a:pt x="50" y="196"/>
                  </a:lnTo>
                  <a:lnTo>
                    <a:pt x="62" y="177"/>
                  </a:lnTo>
                  <a:lnTo>
                    <a:pt x="75" y="159"/>
                  </a:lnTo>
                  <a:lnTo>
                    <a:pt x="89" y="142"/>
                  </a:lnTo>
                  <a:lnTo>
                    <a:pt x="103" y="127"/>
                  </a:lnTo>
                  <a:lnTo>
                    <a:pt x="119" y="112"/>
                  </a:lnTo>
                  <a:lnTo>
                    <a:pt x="134" y="99"/>
                  </a:lnTo>
                  <a:lnTo>
                    <a:pt x="152" y="85"/>
                  </a:lnTo>
                  <a:lnTo>
                    <a:pt x="170" y="74"/>
                  </a:lnTo>
                  <a:lnTo>
                    <a:pt x="189" y="64"/>
                  </a:lnTo>
                  <a:lnTo>
                    <a:pt x="209" y="54"/>
                  </a:lnTo>
                  <a:lnTo>
                    <a:pt x="231" y="45"/>
                  </a:lnTo>
                  <a:lnTo>
                    <a:pt x="252" y="37"/>
                  </a:lnTo>
                  <a:lnTo>
                    <a:pt x="274" y="30"/>
                  </a:lnTo>
                  <a:lnTo>
                    <a:pt x="297" y="24"/>
                  </a:lnTo>
                  <a:lnTo>
                    <a:pt x="321" y="19"/>
                  </a:lnTo>
                  <a:lnTo>
                    <a:pt x="345" y="14"/>
                  </a:lnTo>
                  <a:lnTo>
                    <a:pt x="371" y="10"/>
                  </a:lnTo>
                  <a:lnTo>
                    <a:pt x="395" y="7"/>
                  </a:lnTo>
                  <a:lnTo>
                    <a:pt x="422" y="5"/>
                  </a:lnTo>
                  <a:lnTo>
                    <a:pt x="449" y="2"/>
                  </a:lnTo>
                  <a:lnTo>
                    <a:pt x="476" y="1"/>
                  </a:lnTo>
                  <a:lnTo>
                    <a:pt x="504" y="0"/>
                  </a:lnTo>
                  <a:lnTo>
                    <a:pt x="532" y="0"/>
                  </a:lnTo>
                  <a:lnTo>
                    <a:pt x="1715" y="0"/>
                  </a:lnTo>
                  <a:lnTo>
                    <a:pt x="1715" y="335"/>
                  </a:lnTo>
                  <a:lnTo>
                    <a:pt x="731" y="335"/>
                  </a:lnTo>
                  <a:lnTo>
                    <a:pt x="700" y="336"/>
                  </a:lnTo>
                  <a:lnTo>
                    <a:pt x="671" y="338"/>
                  </a:lnTo>
                  <a:lnTo>
                    <a:pt x="644" y="341"/>
                  </a:lnTo>
                  <a:lnTo>
                    <a:pt x="617" y="346"/>
                  </a:lnTo>
                  <a:lnTo>
                    <a:pt x="593" y="353"/>
                  </a:lnTo>
                  <a:lnTo>
                    <a:pt x="570" y="362"/>
                  </a:lnTo>
                  <a:lnTo>
                    <a:pt x="560" y="367"/>
                  </a:lnTo>
                  <a:lnTo>
                    <a:pt x="549" y="372"/>
                  </a:lnTo>
                  <a:lnTo>
                    <a:pt x="540" y="378"/>
                  </a:lnTo>
                  <a:lnTo>
                    <a:pt x="530" y="385"/>
                  </a:lnTo>
                  <a:lnTo>
                    <a:pt x="522" y="392"/>
                  </a:lnTo>
                  <a:lnTo>
                    <a:pt x="513" y="400"/>
                  </a:lnTo>
                  <a:lnTo>
                    <a:pt x="505" y="408"/>
                  </a:lnTo>
                  <a:lnTo>
                    <a:pt x="498" y="416"/>
                  </a:lnTo>
                  <a:lnTo>
                    <a:pt x="492" y="425"/>
                  </a:lnTo>
                  <a:lnTo>
                    <a:pt x="485" y="436"/>
                  </a:lnTo>
                  <a:lnTo>
                    <a:pt x="479" y="446"/>
                  </a:lnTo>
                  <a:lnTo>
                    <a:pt x="474" y="457"/>
                  </a:lnTo>
                  <a:lnTo>
                    <a:pt x="469" y="468"/>
                  </a:lnTo>
                  <a:lnTo>
                    <a:pt x="466" y="480"/>
                  </a:lnTo>
                  <a:lnTo>
                    <a:pt x="462" y="494"/>
                  </a:lnTo>
                  <a:lnTo>
                    <a:pt x="459" y="507"/>
                  </a:lnTo>
                  <a:lnTo>
                    <a:pt x="457" y="522"/>
                  </a:lnTo>
                  <a:lnTo>
                    <a:pt x="456" y="536"/>
                  </a:lnTo>
                  <a:lnTo>
                    <a:pt x="455" y="552"/>
                  </a:lnTo>
                  <a:lnTo>
                    <a:pt x="455" y="569"/>
                  </a:lnTo>
                  <a:lnTo>
                    <a:pt x="455" y="904"/>
                  </a:lnTo>
                  <a:lnTo>
                    <a:pt x="455" y="920"/>
                  </a:lnTo>
                  <a:lnTo>
                    <a:pt x="456" y="936"/>
                  </a:lnTo>
                  <a:lnTo>
                    <a:pt x="457" y="951"/>
                  </a:lnTo>
                  <a:lnTo>
                    <a:pt x="459" y="966"/>
                  </a:lnTo>
                  <a:lnTo>
                    <a:pt x="462" y="979"/>
                  </a:lnTo>
                  <a:lnTo>
                    <a:pt x="466" y="992"/>
                  </a:lnTo>
                  <a:lnTo>
                    <a:pt x="469" y="1004"/>
                  </a:lnTo>
                  <a:lnTo>
                    <a:pt x="474" y="1016"/>
                  </a:lnTo>
                  <a:lnTo>
                    <a:pt x="479" y="1028"/>
                  </a:lnTo>
                  <a:lnTo>
                    <a:pt x="485" y="1038"/>
                  </a:lnTo>
                  <a:lnTo>
                    <a:pt x="492" y="1048"/>
                  </a:lnTo>
                  <a:lnTo>
                    <a:pt x="498" y="1057"/>
                  </a:lnTo>
                  <a:lnTo>
                    <a:pt x="505" y="1066"/>
                  </a:lnTo>
                  <a:lnTo>
                    <a:pt x="513" y="1073"/>
                  </a:lnTo>
                  <a:lnTo>
                    <a:pt x="522" y="1081"/>
                  </a:lnTo>
                  <a:lnTo>
                    <a:pt x="530" y="1088"/>
                  </a:lnTo>
                  <a:lnTo>
                    <a:pt x="540" y="1095"/>
                  </a:lnTo>
                  <a:lnTo>
                    <a:pt x="549" y="1100"/>
                  </a:lnTo>
                  <a:lnTo>
                    <a:pt x="560" y="1106"/>
                  </a:lnTo>
                  <a:lnTo>
                    <a:pt x="570" y="1111"/>
                  </a:lnTo>
                  <a:lnTo>
                    <a:pt x="593" y="1119"/>
                  </a:lnTo>
                  <a:lnTo>
                    <a:pt x="617" y="1126"/>
                  </a:lnTo>
                  <a:lnTo>
                    <a:pt x="644" y="1132"/>
                  </a:lnTo>
                  <a:lnTo>
                    <a:pt x="671" y="1135"/>
                  </a:lnTo>
                  <a:lnTo>
                    <a:pt x="700" y="1137"/>
                  </a:lnTo>
                  <a:lnTo>
                    <a:pt x="731" y="1137"/>
                  </a:lnTo>
                  <a:lnTo>
                    <a:pt x="1265" y="1137"/>
                  </a:lnTo>
                  <a:lnTo>
                    <a:pt x="1265" y="655"/>
                  </a:lnTo>
                  <a:lnTo>
                    <a:pt x="1715" y="6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  <p:sp>
        <p:nvSpPr>
          <p:cNvPr id="41" name="矩形 40"/>
          <p:cNvSpPr/>
          <p:nvPr/>
        </p:nvSpPr>
        <p:spPr>
          <a:xfrm>
            <a:off x="8964488" y="476672"/>
            <a:ext cx="179512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5004048" y="3645024"/>
            <a:ext cx="288032" cy="2880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5220072" y="580526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欢迎访问我的新浪博客</a:t>
            </a:r>
            <a:r>
              <a:rPr lang="en-US" altLang="zh-CN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: </a:t>
            </a:r>
            <a:endParaRPr lang="en-US" altLang="zh-CN" sz="12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hlinkClick r:id="rId2"/>
              </a:rPr>
              <a:t>http</a:t>
            </a:r>
            <a:r>
              <a:rPr lang="en-US" altLang="zh-CN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hlinkClick r:id="rId2"/>
              </a:rPr>
              <a:t>://blog.sina.com.cn/changshappt</a:t>
            </a:r>
            <a:endParaRPr lang="zh-CN" altLang="en-US" sz="1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5"/>
          <p:cNvGrpSpPr/>
          <p:nvPr/>
        </p:nvGrpSpPr>
        <p:grpSpPr>
          <a:xfrm>
            <a:off x="1728787" y="1556792"/>
            <a:ext cx="5686426" cy="2051051"/>
            <a:chOff x="1728788" y="2403475"/>
            <a:chExt cx="5686426" cy="2051051"/>
          </a:xfrm>
          <a:effectLst>
            <a:outerShdw blurRad="406400" dir="2700000" algn="tl" rotWithShape="0">
              <a:prstClr val="black"/>
            </a:outerShdw>
          </a:effectLst>
          <a:scene3d>
            <a:camera prst="perspectiveRelaxed" fov="4200000">
              <a:rot lat="18906838" lon="1818171" rev="19463488"/>
            </a:camera>
            <a:lightRig rig="twoPt" dir="t">
              <a:rot lat="0" lon="0" rev="6600000"/>
            </a:lightRig>
          </a:scene3d>
        </p:grpSpPr>
        <p:sp>
          <p:nvSpPr>
            <p:cNvPr id="5" name="Freeform 25"/>
            <p:cNvSpPr>
              <a:spLocks noEditPoints="1"/>
            </p:cNvSpPr>
            <p:nvPr/>
          </p:nvSpPr>
          <p:spPr bwMode="auto">
            <a:xfrm>
              <a:off x="3671888" y="2403475"/>
              <a:ext cx="1800225" cy="1439863"/>
            </a:xfrm>
            <a:custGeom>
              <a:avLst/>
              <a:gdLst/>
              <a:ahLst/>
              <a:cxnLst>
                <a:cxn ang="0">
                  <a:pos x="5327" y="0"/>
                </a:cxn>
                <a:cxn ang="0">
                  <a:pos x="5395" y="7"/>
                </a:cxn>
                <a:cxn ang="0">
                  <a:pos x="5459" y="27"/>
                </a:cxn>
                <a:cxn ang="0">
                  <a:pos x="5517" y="58"/>
                </a:cxn>
                <a:cxn ang="0">
                  <a:pos x="5568" y="100"/>
                </a:cxn>
                <a:cxn ang="0">
                  <a:pos x="5609" y="150"/>
                </a:cxn>
                <a:cxn ang="0">
                  <a:pos x="5640" y="207"/>
                </a:cxn>
                <a:cxn ang="0">
                  <a:pos x="5660" y="271"/>
                </a:cxn>
                <a:cxn ang="0">
                  <a:pos x="5667" y="339"/>
                </a:cxn>
                <a:cxn ang="0">
                  <a:pos x="906" y="2266"/>
                </a:cxn>
                <a:cxn ang="0">
                  <a:pos x="906" y="2266"/>
                </a:cxn>
                <a:cxn ang="0">
                  <a:pos x="906" y="340"/>
                </a:cxn>
                <a:cxn ang="0">
                  <a:pos x="4420" y="1473"/>
                </a:cxn>
                <a:cxn ang="0">
                  <a:pos x="4760" y="2168"/>
                </a:cxn>
                <a:cxn ang="0">
                  <a:pos x="4760" y="1771"/>
                </a:cxn>
                <a:cxn ang="0">
                  <a:pos x="4760" y="1374"/>
                </a:cxn>
                <a:cxn ang="0">
                  <a:pos x="4760" y="977"/>
                </a:cxn>
                <a:cxn ang="0">
                  <a:pos x="4759" y="637"/>
                </a:cxn>
                <a:cxn ang="0">
                  <a:pos x="4748" y="543"/>
                </a:cxn>
                <a:cxn ang="0">
                  <a:pos x="4728" y="481"/>
                </a:cxn>
                <a:cxn ang="0">
                  <a:pos x="4697" y="431"/>
                </a:cxn>
                <a:cxn ang="0">
                  <a:pos x="4654" y="393"/>
                </a:cxn>
                <a:cxn ang="0">
                  <a:pos x="4599" y="365"/>
                </a:cxn>
                <a:cxn ang="0">
                  <a:pos x="4529" y="348"/>
                </a:cxn>
                <a:cxn ang="0">
                  <a:pos x="4444" y="340"/>
                </a:cxn>
                <a:cxn ang="0">
                  <a:pos x="0" y="4123"/>
                </a:cxn>
                <a:cxn ang="0">
                  <a:pos x="906" y="4194"/>
                </a:cxn>
                <a:cxn ang="0">
                  <a:pos x="900" y="4262"/>
                </a:cxn>
                <a:cxn ang="0">
                  <a:pos x="881" y="4326"/>
                </a:cxn>
                <a:cxn ang="0">
                  <a:pos x="849" y="4384"/>
                </a:cxn>
                <a:cxn ang="0">
                  <a:pos x="807" y="4434"/>
                </a:cxn>
                <a:cxn ang="0">
                  <a:pos x="758" y="4476"/>
                </a:cxn>
                <a:cxn ang="0">
                  <a:pos x="699" y="4507"/>
                </a:cxn>
                <a:cxn ang="0">
                  <a:pos x="636" y="4526"/>
                </a:cxn>
                <a:cxn ang="0">
                  <a:pos x="567" y="4534"/>
                </a:cxn>
                <a:cxn ang="0">
                  <a:pos x="0" y="4123"/>
                </a:cxn>
                <a:cxn ang="0">
                  <a:pos x="4421" y="4194"/>
                </a:cxn>
                <a:cxn ang="0">
                  <a:pos x="3515" y="4534"/>
                </a:cxn>
                <a:cxn ang="0">
                  <a:pos x="1474" y="4534"/>
                </a:cxn>
                <a:cxn ang="0">
                  <a:pos x="1406" y="4526"/>
                </a:cxn>
                <a:cxn ang="0">
                  <a:pos x="1342" y="4507"/>
                </a:cxn>
                <a:cxn ang="0">
                  <a:pos x="1284" y="4476"/>
                </a:cxn>
                <a:cxn ang="0">
                  <a:pos x="1233" y="4434"/>
                </a:cxn>
                <a:cxn ang="0">
                  <a:pos x="1192" y="4384"/>
                </a:cxn>
                <a:cxn ang="0">
                  <a:pos x="1161" y="4326"/>
                </a:cxn>
                <a:cxn ang="0">
                  <a:pos x="1140" y="4262"/>
                </a:cxn>
                <a:cxn ang="0">
                  <a:pos x="1134" y="4194"/>
                </a:cxn>
                <a:cxn ang="0">
                  <a:pos x="3515" y="4195"/>
                </a:cxn>
                <a:cxn ang="0">
                  <a:pos x="4762" y="3287"/>
                </a:cxn>
                <a:cxn ang="0">
                  <a:pos x="2381" y="2947"/>
                </a:cxn>
                <a:cxn ang="0">
                  <a:pos x="5666" y="4228"/>
                </a:cxn>
                <a:cxn ang="0">
                  <a:pos x="5653" y="4294"/>
                </a:cxn>
                <a:cxn ang="0">
                  <a:pos x="5627" y="4356"/>
                </a:cxn>
                <a:cxn ang="0">
                  <a:pos x="5590" y="4410"/>
                </a:cxn>
                <a:cxn ang="0">
                  <a:pos x="5544" y="4456"/>
                </a:cxn>
                <a:cxn ang="0">
                  <a:pos x="5490" y="4492"/>
                </a:cxn>
                <a:cxn ang="0">
                  <a:pos x="5429" y="4518"/>
                </a:cxn>
                <a:cxn ang="0">
                  <a:pos x="5363" y="4532"/>
                </a:cxn>
              </a:cxnLst>
              <a:rect l="0" t="0" r="r" b="b"/>
              <a:pathLst>
                <a:path w="5668" h="4534">
                  <a:moveTo>
                    <a:pt x="0" y="2607"/>
                  </a:moveTo>
                  <a:lnTo>
                    <a:pt x="0" y="1"/>
                  </a:lnTo>
                  <a:lnTo>
                    <a:pt x="5327" y="0"/>
                  </a:lnTo>
                  <a:lnTo>
                    <a:pt x="5327" y="0"/>
                  </a:lnTo>
                  <a:lnTo>
                    <a:pt x="5345" y="0"/>
                  </a:lnTo>
                  <a:lnTo>
                    <a:pt x="5362" y="2"/>
                  </a:lnTo>
                  <a:lnTo>
                    <a:pt x="5378" y="3"/>
                  </a:lnTo>
                  <a:lnTo>
                    <a:pt x="5395" y="7"/>
                  </a:lnTo>
                  <a:lnTo>
                    <a:pt x="5412" y="11"/>
                  </a:lnTo>
                  <a:lnTo>
                    <a:pt x="5428" y="16"/>
                  </a:lnTo>
                  <a:lnTo>
                    <a:pt x="5443" y="20"/>
                  </a:lnTo>
                  <a:lnTo>
                    <a:pt x="5459" y="27"/>
                  </a:lnTo>
                  <a:lnTo>
                    <a:pt x="5475" y="34"/>
                  </a:lnTo>
                  <a:lnTo>
                    <a:pt x="5489" y="41"/>
                  </a:lnTo>
                  <a:lnTo>
                    <a:pt x="5504" y="49"/>
                  </a:lnTo>
                  <a:lnTo>
                    <a:pt x="5517" y="58"/>
                  </a:lnTo>
                  <a:lnTo>
                    <a:pt x="5531" y="67"/>
                  </a:lnTo>
                  <a:lnTo>
                    <a:pt x="5543" y="77"/>
                  </a:lnTo>
                  <a:lnTo>
                    <a:pt x="5555" y="88"/>
                  </a:lnTo>
                  <a:lnTo>
                    <a:pt x="5568" y="100"/>
                  </a:lnTo>
                  <a:lnTo>
                    <a:pt x="5579" y="111"/>
                  </a:lnTo>
                  <a:lnTo>
                    <a:pt x="5589" y="123"/>
                  </a:lnTo>
                  <a:lnTo>
                    <a:pt x="5599" y="137"/>
                  </a:lnTo>
                  <a:lnTo>
                    <a:pt x="5609" y="150"/>
                  </a:lnTo>
                  <a:lnTo>
                    <a:pt x="5618" y="163"/>
                  </a:lnTo>
                  <a:lnTo>
                    <a:pt x="5626" y="178"/>
                  </a:lnTo>
                  <a:lnTo>
                    <a:pt x="5634" y="193"/>
                  </a:lnTo>
                  <a:lnTo>
                    <a:pt x="5640" y="207"/>
                  </a:lnTo>
                  <a:lnTo>
                    <a:pt x="5646" y="223"/>
                  </a:lnTo>
                  <a:lnTo>
                    <a:pt x="5651" y="238"/>
                  </a:lnTo>
                  <a:lnTo>
                    <a:pt x="5656" y="254"/>
                  </a:lnTo>
                  <a:lnTo>
                    <a:pt x="5660" y="271"/>
                  </a:lnTo>
                  <a:lnTo>
                    <a:pt x="5663" y="288"/>
                  </a:lnTo>
                  <a:lnTo>
                    <a:pt x="5665" y="304"/>
                  </a:lnTo>
                  <a:lnTo>
                    <a:pt x="5667" y="321"/>
                  </a:lnTo>
                  <a:lnTo>
                    <a:pt x="5667" y="339"/>
                  </a:lnTo>
                  <a:lnTo>
                    <a:pt x="5668" y="340"/>
                  </a:lnTo>
                  <a:lnTo>
                    <a:pt x="5668" y="2605"/>
                  </a:lnTo>
                  <a:lnTo>
                    <a:pt x="0" y="2607"/>
                  </a:lnTo>
                  <a:close/>
                  <a:moveTo>
                    <a:pt x="906" y="2266"/>
                  </a:moveTo>
                  <a:lnTo>
                    <a:pt x="2381" y="2266"/>
                  </a:lnTo>
                  <a:lnTo>
                    <a:pt x="2381" y="1473"/>
                  </a:lnTo>
                  <a:lnTo>
                    <a:pt x="906" y="1473"/>
                  </a:lnTo>
                  <a:lnTo>
                    <a:pt x="906" y="2266"/>
                  </a:lnTo>
                  <a:close/>
                  <a:moveTo>
                    <a:pt x="906" y="1134"/>
                  </a:moveTo>
                  <a:lnTo>
                    <a:pt x="2381" y="1134"/>
                  </a:lnTo>
                  <a:lnTo>
                    <a:pt x="2381" y="340"/>
                  </a:lnTo>
                  <a:lnTo>
                    <a:pt x="906" y="340"/>
                  </a:lnTo>
                  <a:lnTo>
                    <a:pt x="906" y="1134"/>
                  </a:lnTo>
                  <a:close/>
                  <a:moveTo>
                    <a:pt x="3312" y="1134"/>
                  </a:moveTo>
                  <a:lnTo>
                    <a:pt x="4420" y="1134"/>
                  </a:lnTo>
                  <a:lnTo>
                    <a:pt x="4420" y="1473"/>
                  </a:lnTo>
                  <a:lnTo>
                    <a:pt x="3312" y="1473"/>
                  </a:lnTo>
                  <a:lnTo>
                    <a:pt x="3312" y="2266"/>
                  </a:lnTo>
                  <a:lnTo>
                    <a:pt x="4760" y="2266"/>
                  </a:lnTo>
                  <a:lnTo>
                    <a:pt x="4760" y="2168"/>
                  </a:lnTo>
                  <a:lnTo>
                    <a:pt x="4760" y="2068"/>
                  </a:lnTo>
                  <a:lnTo>
                    <a:pt x="4760" y="1969"/>
                  </a:lnTo>
                  <a:lnTo>
                    <a:pt x="4760" y="1870"/>
                  </a:lnTo>
                  <a:lnTo>
                    <a:pt x="4760" y="1771"/>
                  </a:lnTo>
                  <a:lnTo>
                    <a:pt x="4760" y="1672"/>
                  </a:lnTo>
                  <a:lnTo>
                    <a:pt x="4760" y="1572"/>
                  </a:lnTo>
                  <a:lnTo>
                    <a:pt x="4760" y="1473"/>
                  </a:lnTo>
                  <a:lnTo>
                    <a:pt x="4760" y="1374"/>
                  </a:lnTo>
                  <a:lnTo>
                    <a:pt x="4760" y="1275"/>
                  </a:lnTo>
                  <a:lnTo>
                    <a:pt x="4760" y="1176"/>
                  </a:lnTo>
                  <a:lnTo>
                    <a:pt x="4760" y="1077"/>
                  </a:lnTo>
                  <a:lnTo>
                    <a:pt x="4760" y="977"/>
                  </a:lnTo>
                  <a:lnTo>
                    <a:pt x="4760" y="879"/>
                  </a:lnTo>
                  <a:lnTo>
                    <a:pt x="4760" y="779"/>
                  </a:lnTo>
                  <a:lnTo>
                    <a:pt x="4760" y="680"/>
                  </a:lnTo>
                  <a:lnTo>
                    <a:pt x="4759" y="637"/>
                  </a:lnTo>
                  <a:lnTo>
                    <a:pt x="4756" y="597"/>
                  </a:lnTo>
                  <a:lnTo>
                    <a:pt x="4754" y="579"/>
                  </a:lnTo>
                  <a:lnTo>
                    <a:pt x="4751" y="560"/>
                  </a:lnTo>
                  <a:lnTo>
                    <a:pt x="4748" y="543"/>
                  </a:lnTo>
                  <a:lnTo>
                    <a:pt x="4744" y="526"/>
                  </a:lnTo>
                  <a:lnTo>
                    <a:pt x="4739" y="510"/>
                  </a:lnTo>
                  <a:lnTo>
                    <a:pt x="4734" y="496"/>
                  </a:lnTo>
                  <a:lnTo>
                    <a:pt x="4728" y="481"/>
                  </a:lnTo>
                  <a:lnTo>
                    <a:pt x="4721" y="468"/>
                  </a:lnTo>
                  <a:lnTo>
                    <a:pt x="4713" y="454"/>
                  </a:lnTo>
                  <a:lnTo>
                    <a:pt x="4706" y="443"/>
                  </a:lnTo>
                  <a:lnTo>
                    <a:pt x="4697" y="431"/>
                  </a:lnTo>
                  <a:lnTo>
                    <a:pt x="4688" y="421"/>
                  </a:lnTo>
                  <a:lnTo>
                    <a:pt x="4678" y="411"/>
                  </a:lnTo>
                  <a:lnTo>
                    <a:pt x="4666" y="402"/>
                  </a:lnTo>
                  <a:lnTo>
                    <a:pt x="4654" y="393"/>
                  </a:lnTo>
                  <a:lnTo>
                    <a:pt x="4642" y="385"/>
                  </a:lnTo>
                  <a:lnTo>
                    <a:pt x="4628" y="377"/>
                  </a:lnTo>
                  <a:lnTo>
                    <a:pt x="4614" y="370"/>
                  </a:lnTo>
                  <a:lnTo>
                    <a:pt x="4599" y="365"/>
                  </a:lnTo>
                  <a:lnTo>
                    <a:pt x="4582" y="359"/>
                  </a:lnTo>
                  <a:lnTo>
                    <a:pt x="4566" y="355"/>
                  </a:lnTo>
                  <a:lnTo>
                    <a:pt x="4548" y="351"/>
                  </a:lnTo>
                  <a:lnTo>
                    <a:pt x="4529" y="348"/>
                  </a:lnTo>
                  <a:lnTo>
                    <a:pt x="4510" y="345"/>
                  </a:lnTo>
                  <a:lnTo>
                    <a:pt x="4488" y="342"/>
                  </a:lnTo>
                  <a:lnTo>
                    <a:pt x="4467" y="341"/>
                  </a:lnTo>
                  <a:lnTo>
                    <a:pt x="4444" y="340"/>
                  </a:lnTo>
                  <a:lnTo>
                    <a:pt x="4420" y="340"/>
                  </a:lnTo>
                  <a:lnTo>
                    <a:pt x="3312" y="340"/>
                  </a:lnTo>
                  <a:lnTo>
                    <a:pt x="3312" y="1134"/>
                  </a:lnTo>
                  <a:close/>
                  <a:moveTo>
                    <a:pt x="0" y="4123"/>
                  </a:moveTo>
                  <a:lnTo>
                    <a:pt x="0" y="2947"/>
                  </a:lnTo>
                  <a:lnTo>
                    <a:pt x="906" y="2947"/>
                  </a:lnTo>
                  <a:lnTo>
                    <a:pt x="906" y="4194"/>
                  </a:lnTo>
                  <a:lnTo>
                    <a:pt x="906" y="4194"/>
                  </a:lnTo>
                  <a:lnTo>
                    <a:pt x="906" y="4210"/>
                  </a:lnTo>
                  <a:lnTo>
                    <a:pt x="905" y="4228"/>
                  </a:lnTo>
                  <a:lnTo>
                    <a:pt x="903" y="4245"/>
                  </a:lnTo>
                  <a:lnTo>
                    <a:pt x="900" y="4262"/>
                  </a:lnTo>
                  <a:lnTo>
                    <a:pt x="896" y="4279"/>
                  </a:lnTo>
                  <a:lnTo>
                    <a:pt x="892" y="4294"/>
                  </a:lnTo>
                  <a:lnTo>
                    <a:pt x="886" y="4310"/>
                  </a:lnTo>
                  <a:lnTo>
                    <a:pt x="881" y="4326"/>
                  </a:lnTo>
                  <a:lnTo>
                    <a:pt x="874" y="4340"/>
                  </a:lnTo>
                  <a:lnTo>
                    <a:pt x="866" y="4356"/>
                  </a:lnTo>
                  <a:lnTo>
                    <a:pt x="858" y="4369"/>
                  </a:lnTo>
                  <a:lnTo>
                    <a:pt x="849" y="4384"/>
                  </a:lnTo>
                  <a:lnTo>
                    <a:pt x="839" y="4396"/>
                  </a:lnTo>
                  <a:lnTo>
                    <a:pt x="829" y="4410"/>
                  </a:lnTo>
                  <a:lnTo>
                    <a:pt x="819" y="4422"/>
                  </a:lnTo>
                  <a:lnTo>
                    <a:pt x="807" y="4434"/>
                  </a:lnTo>
                  <a:lnTo>
                    <a:pt x="796" y="4445"/>
                  </a:lnTo>
                  <a:lnTo>
                    <a:pt x="783" y="4456"/>
                  </a:lnTo>
                  <a:lnTo>
                    <a:pt x="770" y="4466"/>
                  </a:lnTo>
                  <a:lnTo>
                    <a:pt x="758" y="4476"/>
                  </a:lnTo>
                  <a:lnTo>
                    <a:pt x="743" y="4485"/>
                  </a:lnTo>
                  <a:lnTo>
                    <a:pt x="728" y="4492"/>
                  </a:lnTo>
                  <a:lnTo>
                    <a:pt x="714" y="4500"/>
                  </a:lnTo>
                  <a:lnTo>
                    <a:pt x="699" y="4507"/>
                  </a:lnTo>
                  <a:lnTo>
                    <a:pt x="684" y="4513"/>
                  </a:lnTo>
                  <a:lnTo>
                    <a:pt x="668" y="4518"/>
                  </a:lnTo>
                  <a:lnTo>
                    <a:pt x="652" y="4523"/>
                  </a:lnTo>
                  <a:lnTo>
                    <a:pt x="636" y="4526"/>
                  </a:lnTo>
                  <a:lnTo>
                    <a:pt x="619" y="4529"/>
                  </a:lnTo>
                  <a:lnTo>
                    <a:pt x="602" y="4532"/>
                  </a:lnTo>
                  <a:lnTo>
                    <a:pt x="584" y="4533"/>
                  </a:lnTo>
                  <a:lnTo>
                    <a:pt x="567" y="4534"/>
                  </a:lnTo>
                  <a:lnTo>
                    <a:pt x="567" y="4534"/>
                  </a:lnTo>
                  <a:lnTo>
                    <a:pt x="567" y="4534"/>
                  </a:lnTo>
                  <a:lnTo>
                    <a:pt x="0" y="4534"/>
                  </a:lnTo>
                  <a:lnTo>
                    <a:pt x="0" y="4123"/>
                  </a:lnTo>
                  <a:close/>
                  <a:moveTo>
                    <a:pt x="3515" y="3626"/>
                  </a:moveTo>
                  <a:lnTo>
                    <a:pt x="4421" y="3626"/>
                  </a:lnTo>
                  <a:lnTo>
                    <a:pt x="4421" y="4194"/>
                  </a:lnTo>
                  <a:lnTo>
                    <a:pt x="4421" y="4194"/>
                  </a:lnTo>
                  <a:lnTo>
                    <a:pt x="4421" y="4534"/>
                  </a:lnTo>
                  <a:lnTo>
                    <a:pt x="4421" y="4534"/>
                  </a:lnTo>
                  <a:lnTo>
                    <a:pt x="4421" y="4534"/>
                  </a:lnTo>
                  <a:lnTo>
                    <a:pt x="3515" y="4534"/>
                  </a:lnTo>
                  <a:lnTo>
                    <a:pt x="3515" y="4534"/>
                  </a:lnTo>
                  <a:lnTo>
                    <a:pt x="1474" y="4534"/>
                  </a:lnTo>
                  <a:lnTo>
                    <a:pt x="1474" y="4533"/>
                  </a:lnTo>
                  <a:lnTo>
                    <a:pt x="1474" y="4534"/>
                  </a:lnTo>
                  <a:lnTo>
                    <a:pt x="1456" y="4533"/>
                  </a:lnTo>
                  <a:lnTo>
                    <a:pt x="1439" y="4532"/>
                  </a:lnTo>
                  <a:lnTo>
                    <a:pt x="1422" y="4529"/>
                  </a:lnTo>
                  <a:lnTo>
                    <a:pt x="1406" y="4526"/>
                  </a:lnTo>
                  <a:lnTo>
                    <a:pt x="1389" y="4523"/>
                  </a:lnTo>
                  <a:lnTo>
                    <a:pt x="1372" y="4518"/>
                  </a:lnTo>
                  <a:lnTo>
                    <a:pt x="1356" y="4513"/>
                  </a:lnTo>
                  <a:lnTo>
                    <a:pt x="1342" y="4507"/>
                  </a:lnTo>
                  <a:lnTo>
                    <a:pt x="1326" y="4500"/>
                  </a:lnTo>
                  <a:lnTo>
                    <a:pt x="1312" y="4492"/>
                  </a:lnTo>
                  <a:lnTo>
                    <a:pt x="1297" y="4485"/>
                  </a:lnTo>
                  <a:lnTo>
                    <a:pt x="1284" y="4476"/>
                  </a:lnTo>
                  <a:lnTo>
                    <a:pt x="1270" y="4466"/>
                  </a:lnTo>
                  <a:lnTo>
                    <a:pt x="1258" y="4456"/>
                  </a:lnTo>
                  <a:lnTo>
                    <a:pt x="1246" y="4445"/>
                  </a:lnTo>
                  <a:lnTo>
                    <a:pt x="1233" y="4434"/>
                  </a:lnTo>
                  <a:lnTo>
                    <a:pt x="1222" y="4422"/>
                  </a:lnTo>
                  <a:lnTo>
                    <a:pt x="1211" y="4410"/>
                  </a:lnTo>
                  <a:lnTo>
                    <a:pt x="1201" y="4396"/>
                  </a:lnTo>
                  <a:lnTo>
                    <a:pt x="1192" y="4384"/>
                  </a:lnTo>
                  <a:lnTo>
                    <a:pt x="1183" y="4369"/>
                  </a:lnTo>
                  <a:lnTo>
                    <a:pt x="1175" y="4356"/>
                  </a:lnTo>
                  <a:lnTo>
                    <a:pt x="1167" y="4340"/>
                  </a:lnTo>
                  <a:lnTo>
                    <a:pt x="1161" y="4326"/>
                  </a:lnTo>
                  <a:lnTo>
                    <a:pt x="1154" y="4310"/>
                  </a:lnTo>
                  <a:lnTo>
                    <a:pt x="1149" y="4294"/>
                  </a:lnTo>
                  <a:lnTo>
                    <a:pt x="1145" y="4279"/>
                  </a:lnTo>
                  <a:lnTo>
                    <a:pt x="1140" y="4262"/>
                  </a:lnTo>
                  <a:lnTo>
                    <a:pt x="1138" y="4245"/>
                  </a:lnTo>
                  <a:lnTo>
                    <a:pt x="1136" y="4228"/>
                  </a:lnTo>
                  <a:lnTo>
                    <a:pt x="1134" y="4210"/>
                  </a:lnTo>
                  <a:lnTo>
                    <a:pt x="1134" y="4194"/>
                  </a:lnTo>
                  <a:lnTo>
                    <a:pt x="1137" y="2947"/>
                  </a:lnTo>
                  <a:lnTo>
                    <a:pt x="2040" y="2947"/>
                  </a:lnTo>
                  <a:lnTo>
                    <a:pt x="2040" y="4196"/>
                  </a:lnTo>
                  <a:lnTo>
                    <a:pt x="3515" y="4195"/>
                  </a:lnTo>
                  <a:lnTo>
                    <a:pt x="3515" y="3626"/>
                  </a:lnTo>
                  <a:close/>
                  <a:moveTo>
                    <a:pt x="5328" y="4534"/>
                  </a:moveTo>
                  <a:lnTo>
                    <a:pt x="4762" y="4534"/>
                  </a:lnTo>
                  <a:lnTo>
                    <a:pt x="4762" y="3287"/>
                  </a:lnTo>
                  <a:lnTo>
                    <a:pt x="3287" y="3287"/>
                  </a:lnTo>
                  <a:lnTo>
                    <a:pt x="3287" y="3853"/>
                  </a:lnTo>
                  <a:lnTo>
                    <a:pt x="2381" y="3853"/>
                  </a:lnTo>
                  <a:lnTo>
                    <a:pt x="2381" y="2947"/>
                  </a:lnTo>
                  <a:lnTo>
                    <a:pt x="5668" y="2947"/>
                  </a:lnTo>
                  <a:lnTo>
                    <a:pt x="5668" y="4194"/>
                  </a:lnTo>
                  <a:lnTo>
                    <a:pt x="5667" y="4210"/>
                  </a:lnTo>
                  <a:lnTo>
                    <a:pt x="5666" y="4228"/>
                  </a:lnTo>
                  <a:lnTo>
                    <a:pt x="5664" y="4245"/>
                  </a:lnTo>
                  <a:lnTo>
                    <a:pt x="5660" y="4262"/>
                  </a:lnTo>
                  <a:lnTo>
                    <a:pt x="5657" y="4279"/>
                  </a:lnTo>
                  <a:lnTo>
                    <a:pt x="5653" y="4294"/>
                  </a:lnTo>
                  <a:lnTo>
                    <a:pt x="5647" y="4310"/>
                  </a:lnTo>
                  <a:lnTo>
                    <a:pt x="5641" y="4326"/>
                  </a:lnTo>
                  <a:lnTo>
                    <a:pt x="5635" y="4340"/>
                  </a:lnTo>
                  <a:lnTo>
                    <a:pt x="5627" y="4356"/>
                  </a:lnTo>
                  <a:lnTo>
                    <a:pt x="5619" y="4369"/>
                  </a:lnTo>
                  <a:lnTo>
                    <a:pt x="5610" y="4384"/>
                  </a:lnTo>
                  <a:lnTo>
                    <a:pt x="5600" y="4396"/>
                  </a:lnTo>
                  <a:lnTo>
                    <a:pt x="5590" y="4410"/>
                  </a:lnTo>
                  <a:lnTo>
                    <a:pt x="5580" y="4422"/>
                  </a:lnTo>
                  <a:lnTo>
                    <a:pt x="5569" y="4434"/>
                  </a:lnTo>
                  <a:lnTo>
                    <a:pt x="5556" y="4445"/>
                  </a:lnTo>
                  <a:lnTo>
                    <a:pt x="5544" y="4456"/>
                  </a:lnTo>
                  <a:lnTo>
                    <a:pt x="5532" y="4466"/>
                  </a:lnTo>
                  <a:lnTo>
                    <a:pt x="5518" y="4476"/>
                  </a:lnTo>
                  <a:lnTo>
                    <a:pt x="5504" y="4485"/>
                  </a:lnTo>
                  <a:lnTo>
                    <a:pt x="5490" y="4492"/>
                  </a:lnTo>
                  <a:lnTo>
                    <a:pt x="5476" y="4500"/>
                  </a:lnTo>
                  <a:lnTo>
                    <a:pt x="5460" y="4507"/>
                  </a:lnTo>
                  <a:lnTo>
                    <a:pt x="5444" y="4513"/>
                  </a:lnTo>
                  <a:lnTo>
                    <a:pt x="5429" y="4518"/>
                  </a:lnTo>
                  <a:lnTo>
                    <a:pt x="5413" y="4523"/>
                  </a:lnTo>
                  <a:lnTo>
                    <a:pt x="5396" y="4526"/>
                  </a:lnTo>
                  <a:lnTo>
                    <a:pt x="5379" y="4529"/>
                  </a:lnTo>
                  <a:lnTo>
                    <a:pt x="5363" y="4532"/>
                  </a:lnTo>
                  <a:lnTo>
                    <a:pt x="5345" y="4533"/>
                  </a:lnTo>
                  <a:lnTo>
                    <a:pt x="5328" y="4534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rgbClr val="FFC000"/>
                </a:solidFill>
                <a:latin typeface="+mn-lt"/>
                <a:ea typeface="+mn-ea"/>
              </a:endParaRPr>
            </a:p>
          </p:txBody>
        </p:sp>
        <p:sp>
          <p:nvSpPr>
            <p:cNvPr id="6" name="Freeform 26"/>
            <p:cNvSpPr>
              <a:spLocks noEditPoints="1"/>
            </p:cNvSpPr>
            <p:nvPr/>
          </p:nvSpPr>
          <p:spPr bwMode="auto">
            <a:xfrm>
              <a:off x="5616576" y="2403475"/>
              <a:ext cx="1798638" cy="1439863"/>
            </a:xfrm>
            <a:custGeom>
              <a:avLst/>
              <a:gdLst/>
              <a:ahLst/>
              <a:cxnLst>
                <a:cxn ang="0">
                  <a:pos x="453" y="0"/>
                </a:cxn>
                <a:cxn ang="0">
                  <a:pos x="1360" y="679"/>
                </a:cxn>
                <a:cxn ang="0">
                  <a:pos x="0" y="4534"/>
                </a:cxn>
                <a:cxn ang="0">
                  <a:pos x="453" y="3598"/>
                </a:cxn>
                <a:cxn ang="0">
                  <a:pos x="453" y="2607"/>
                </a:cxn>
                <a:cxn ang="0">
                  <a:pos x="453" y="1614"/>
                </a:cxn>
                <a:cxn ang="0">
                  <a:pos x="448" y="939"/>
                </a:cxn>
                <a:cxn ang="0">
                  <a:pos x="433" y="854"/>
                </a:cxn>
                <a:cxn ang="0">
                  <a:pos x="400" y="786"/>
                </a:cxn>
                <a:cxn ang="0">
                  <a:pos x="350" y="734"/>
                </a:cxn>
                <a:cxn ang="0">
                  <a:pos x="278" y="699"/>
                </a:cxn>
                <a:cxn ang="0">
                  <a:pos x="182" y="682"/>
                </a:cxn>
                <a:cxn ang="0">
                  <a:pos x="3190" y="0"/>
                </a:cxn>
                <a:cxn ang="0">
                  <a:pos x="1926" y="679"/>
                </a:cxn>
                <a:cxn ang="0">
                  <a:pos x="1926" y="4534"/>
                </a:cxn>
                <a:cxn ang="0">
                  <a:pos x="5327" y="1586"/>
                </a:cxn>
                <a:cxn ang="0">
                  <a:pos x="5395" y="1593"/>
                </a:cxn>
                <a:cxn ang="0">
                  <a:pos x="5474" y="1619"/>
                </a:cxn>
                <a:cxn ang="0">
                  <a:pos x="5543" y="1663"/>
                </a:cxn>
                <a:cxn ang="0">
                  <a:pos x="5600" y="1722"/>
                </a:cxn>
                <a:cxn ang="0">
                  <a:pos x="5640" y="1793"/>
                </a:cxn>
                <a:cxn ang="0">
                  <a:pos x="5663" y="1874"/>
                </a:cxn>
                <a:cxn ang="0">
                  <a:pos x="4873" y="3286"/>
                </a:cxn>
                <a:cxn ang="0">
                  <a:pos x="4873" y="3711"/>
                </a:cxn>
                <a:cxn ang="0">
                  <a:pos x="4877" y="4015"/>
                </a:cxn>
                <a:cxn ang="0">
                  <a:pos x="4907" y="4106"/>
                </a:cxn>
                <a:cxn ang="0">
                  <a:pos x="4939" y="4144"/>
                </a:cxn>
                <a:cxn ang="0">
                  <a:pos x="4984" y="4172"/>
                </a:cxn>
                <a:cxn ang="0">
                  <a:pos x="5044" y="4189"/>
                </a:cxn>
                <a:cxn ang="0">
                  <a:pos x="5667" y="4194"/>
                </a:cxn>
                <a:cxn ang="0">
                  <a:pos x="4289" y="4533"/>
                </a:cxn>
                <a:cxn ang="0">
                  <a:pos x="4206" y="4518"/>
                </a:cxn>
                <a:cxn ang="0">
                  <a:pos x="4132" y="4485"/>
                </a:cxn>
                <a:cxn ang="0">
                  <a:pos x="4069" y="4435"/>
                </a:cxn>
                <a:cxn ang="0">
                  <a:pos x="4018" y="4373"/>
                </a:cxn>
                <a:cxn ang="0">
                  <a:pos x="3983" y="4299"/>
                </a:cxn>
                <a:cxn ang="0">
                  <a:pos x="3968" y="4216"/>
                </a:cxn>
                <a:cxn ang="0">
                  <a:pos x="2833" y="1926"/>
                </a:cxn>
                <a:cxn ang="0">
                  <a:pos x="2833" y="2946"/>
                </a:cxn>
                <a:cxn ang="0">
                  <a:pos x="4756" y="2214"/>
                </a:cxn>
                <a:cxn ang="0">
                  <a:pos x="4733" y="2133"/>
                </a:cxn>
                <a:cxn ang="0">
                  <a:pos x="4693" y="2063"/>
                </a:cxn>
                <a:cxn ang="0">
                  <a:pos x="4636" y="2003"/>
                </a:cxn>
                <a:cxn ang="0">
                  <a:pos x="4568" y="1960"/>
                </a:cxn>
                <a:cxn ang="0">
                  <a:pos x="4488" y="1933"/>
                </a:cxn>
                <a:cxn ang="0">
                  <a:pos x="4420" y="1926"/>
                </a:cxn>
                <a:cxn ang="0">
                  <a:pos x="1926" y="1133"/>
                </a:cxn>
                <a:cxn ang="0">
                  <a:pos x="5106" y="779"/>
                </a:cxn>
                <a:cxn ang="0">
                  <a:pos x="4216" y="853"/>
                </a:cxn>
                <a:cxn ang="0">
                  <a:pos x="4170" y="936"/>
                </a:cxn>
                <a:cxn ang="0">
                  <a:pos x="4110" y="1007"/>
                </a:cxn>
                <a:cxn ang="0">
                  <a:pos x="4035" y="1064"/>
                </a:cxn>
                <a:cxn ang="0">
                  <a:pos x="3950" y="1106"/>
                </a:cxn>
                <a:cxn ang="0">
                  <a:pos x="3856" y="1128"/>
                </a:cxn>
                <a:cxn ang="0">
                  <a:pos x="3756" y="1130"/>
                </a:cxn>
                <a:cxn ang="0">
                  <a:pos x="3661" y="1111"/>
                </a:cxn>
                <a:cxn ang="0">
                  <a:pos x="3574" y="1074"/>
                </a:cxn>
                <a:cxn ang="0">
                  <a:pos x="3497" y="1020"/>
                </a:cxn>
                <a:cxn ang="0">
                  <a:pos x="3433" y="951"/>
                </a:cxn>
                <a:cxn ang="0">
                  <a:pos x="3385" y="870"/>
                </a:cxn>
                <a:cxn ang="0">
                  <a:pos x="3353" y="779"/>
                </a:cxn>
              </a:cxnLst>
              <a:rect l="0" t="0" r="r" b="b"/>
              <a:pathLst>
                <a:path w="5667" h="4534">
                  <a:moveTo>
                    <a:pt x="113" y="679"/>
                  </a:moveTo>
                  <a:lnTo>
                    <a:pt x="0" y="679"/>
                  </a:lnTo>
                  <a:lnTo>
                    <a:pt x="0" y="339"/>
                  </a:lnTo>
                  <a:lnTo>
                    <a:pt x="453" y="339"/>
                  </a:lnTo>
                  <a:lnTo>
                    <a:pt x="453" y="0"/>
                  </a:lnTo>
                  <a:lnTo>
                    <a:pt x="1360" y="0"/>
                  </a:lnTo>
                  <a:lnTo>
                    <a:pt x="1360" y="339"/>
                  </a:lnTo>
                  <a:lnTo>
                    <a:pt x="1813" y="339"/>
                  </a:lnTo>
                  <a:lnTo>
                    <a:pt x="1813" y="679"/>
                  </a:lnTo>
                  <a:lnTo>
                    <a:pt x="1360" y="679"/>
                  </a:lnTo>
                  <a:lnTo>
                    <a:pt x="1360" y="4194"/>
                  </a:lnTo>
                  <a:lnTo>
                    <a:pt x="1813" y="4194"/>
                  </a:lnTo>
                  <a:lnTo>
                    <a:pt x="1813" y="4534"/>
                  </a:lnTo>
                  <a:lnTo>
                    <a:pt x="453" y="4534"/>
                  </a:lnTo>
                  <a:lnTo>
                    <a:pt x="0" y="4534"/>
                  </a:lnTo>
                  <a:lnTo>
                    <a:pt x="0" y="4194"/>
                  </a:lnTo>
                  <a:lnTo>
                    <a:pt x="453" y="4194"/>
                  </a:lnTo>
                  <a:lnTo>
                    <a:pt x="453" y="3994"/>
                  </a:lnTo>
                  <a:lnTo>
                    <a:pt x="453" y="3796"/>
                  </a:lnTo>
                  <a:lnTo>
                    <a:pt x="453" y="3598"/>
                  </a:lnTo>
                  <a:lnTo>
                    <a:pt x="453" y="3400"/>
                  </a:lnTo>
                  <a:lnTo>
                    <a:pt x="453" y="3201"/>
                  </a:lnTo>
                  <a:lnTo>
                    <a:pt x="453" y="3003"/>
                  </a:lnTo>
                  <a:lnTo>
                    <a:pt x="453" y="2805"/>
                  </a:lnTo>
                  <a:lnTo>
                    <a:pt x="453" y="2607"/>
                  </a:lnTo>
                  <a:lnTo>
                    <a:pt x="453" y="2407"/>
                  </a:lnTo>
                  <a:lnTo>
                    <a:pt x="453" y="2209"/>
                  </a:lnTo>
                  <a:lnTo>
                    <a:pt x="453" y="2011"/>
                  </a:lnTo>
                  <a:lnTo>
                    <a:pt x="453" y="1812"/>
                  </a:lnTo>
                  <a:lnTo>
                    <a:pt x="453" y="1614"/>
                  </a:lnTo>
                  <a:lnTo>
                    <a:pt x="453" y="1416"/>
                  </a:lnTo>
                  <a:lnTo>
                    <a:pt x="453" y="1218"/>
                  </a:lnTo>
                  <a:lnTo>
                    <a:pt x="453" y="1018"/>
                  </a:lnTo>
                  <a:lnTo>
                    <a:pt x="452" y="977"/>
                  </a:lnTo>
                  <a:lnTo>
                    <a:pt x="448" y="939"/>
                  </a:lnTo>
                  <a:lnTo>
                    <a:pt x="447" y="921"/>
                  </a:lnTo>
                  <a:lnTo>
                    <a:pt x="444" y="903"/>
                  </a:lnTo>
                  <a:lnTo>
                    <a:pt x="441" y="886"/>
                  </a:lnTo>
                  <a:lnTo>
                    <a:pt x="437" y="870"/>
                  </a:lnTo>
                  <a:lnTo>
                    <a:pt x="433" y="854"/>
                  </a:lnTo>
                  <a:lnTo>
                    <a:pt x="427" y="839"/>
                  </a:lnTo>
                  <a:lnTo>
                    <a:pt x="422" y="825"/>
                  </a:lnTo>
                  <a:lnTo>
                    <a:pt x="415" y="811"/>
                  </a:lnTo>
                  <a:lnTo>
                    <a:pt x="408" y="798"/>
                  </a:lnTo>
                  <a:lnTo>
                    <a:pt x="400" y="786"/>
                  </a:lnTo>
                  <a:lnTo>
                    <a:pt x="391" y="774"/>
                  </a:lnTo>
                  <a:lnTo>
                    <a:pt x="382" y="763"/>
                  </a:lnTo>
                  <a:lnTo>
                    <a:pt x="372" y="753"/>
                  </a:lnTo>
                  <a:lnTo>
                    <a:pt x="361" y="743"/>
                  </a:lnTo>
                  <a:lnTo>
                    <a:pt x="350" y="734"/>
                  </a:lnTo>
                  <a:lnTo>
                    <a:pt x="338" y="726"/>
                  </a:lnTo>
                  <a:lnTo>
                    <a:pt x="324" y="719"/>
                  </a:lnTo>
                  <a:lnTo>
                    <a:pt x="310" y="712"/>
                  </a:lnTo>
                  <a:lnTo>
                    <a:pt x="294" y="705"/>
                  </a:lnTo>
                  <a:lnTo>
                    <a:pt x="278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3" y="687"/>
                  </a:lnTo>
                  <a:lnTo>
                    <a:pt x="203" y="684"/>
                  </a:lnTo>
                  <a:lnTo>
                    <a:pt x="182" y="682"/>
                  </a:lnTo>
                  <a:lnTo>
                    <a:pt x="161" y="680"/>
                  </a:lnTo>
                  <a:lnTo>
                    <a:pt x="137" y="679"/>
                  </a:lnTo>
                  <a:lnTo>
                    <a:pt x="113" y="679"/>
                  </a:lnTo>
                  <a:close/>
                  <a:moveTo>
                    <a:pt x="3190" y="339"/>
                  </a:moveTo>
                  <a:lnTo>
                    <a:pt x="3190" y="0"/>
                  </a:lnTo>
                  <a:lnTo>
                    <a:pt x="4305" y="0"/>
                  </a:lnTo>
                  <a:lnTo>
                    <a:pt x="4305" y="339"/>
                  </a:lnTo>
                  <a:lnTo>
                    <a:pt x="5667" y="339"/>
                  </a:lnTo>
                  <a:lnTo>
                    <a:pt x="5667" y="679"/>
                  </a:lnTo>
                  <a:lnTo>
                    <a:pt x="1926" y="679"/>
                  </a:lnTo>
                  <a:lnTo>
                    <a:pt x="1926" y="339"/>
                  </a:lnTo>
                  <a:lnTo>
                    <a:pt x="3190" y="339"/>
                  </a:lnTo>
                  <a:close/>
                  <a:moveTo>
                    <a:pt x="3688" y="3286"/>
                  </a:moveTo>
                  <a:lnTo>
                    <a:pt x="2940" y="4534"/>
                  </a:lnTo>
                  <a:lnTo>
                    <a:pt x="1926" y="4534"/>
                  </a:lnTo>
                  <a:lnTo>
                    <a:pt x="2650" y="3286"/>
                  </a:lnTo>
                  <a:lnTo>
                    <a:pt x="1926" y="3286"/>
                  </a:lnTo>
                  <a:lnTo>
                    <a:pt x="1926" y="1586"/>
                  </a:lnTo>
                  <a:lnTo>
                    <a:pt x="5327" y="1586"/>
                  </a:lnTo>
                  <a:lnTo>
                    <a:pt x="5327" y="1586"/>
                  </a:lnTo>
                  <a:lnTo>
                    <a:pt x="5327" y="1586"/>
                  </a:lnTo>
                  <a:lnTo>
                    <a:pt x="5345" y="1586"/>
                  </a:lnTo>
                  <a:lnTo>
                    <a:pt x="5361" y="1587"/>
                  </a:lnTo>
                  <a:lnTo>
                    <a:pt x="5378" y="1589"/>
                  </a:lnTo>
                  <a:lnTo>
                    <a:pt x="5395" y="1593"/>
                  </a:lnTo>
                  <a:lnTo>
                    <a:pt x="5412" y="1596"/>
                  </a:lnTo>
                  <a:lnTo>
                    <a:pt x="5429" y="1602"/>
                  </a:lnTo>
                  <a:lnTo>
                    <a:pt x="5444" y="1606"/>
                  </a:lnTo>
                  <a:lnTo>
                    <a:pt x="5459" y="1613"/>
                  </a:lnTo>
                  <a:lnTo>
                    <a:pt x="5474" y="1619"/>
                  </a:lnTo>
                  <a:lnTo>
                    <a:pt x="5489" y="1627"/>
                  </a:lnTo>
                  <a:lnTo>
                    <a:pt x="5504" y="1635"/>
                  </a:lnTo>
                  <a:lnTo>
                    <a:pt x="5517" y="1644"/>
                  </a:lnTo>
                  <a:lnTo>
                    <a:pt x="5530" y="1653"/>
                  </a:lnTo>
                  <a:lnTo>
                    <a:pt x="5543" y="1663"/>
                  </a:lnTo>
                  <a:lnTo>
                    <a:pt x="5555" y="1674"/>
                  </a:lnTo>
                  <a:lnTo>
                    <a:pt x="5567" y="1686"/>
                  </a:lnTo>
                  <a:lnTo>
                    <a:pt x="5579" y="1697"/>
                  </a:lnTo>
                  <a:lnTo>
                    <a:pt x="5590" y="1709"/>
                  </a:lnTo>
                  <a:lnTo>
                    <a:pt x="5600" y="1722"/>
                  </a:lnTo>
                  <a:lnTo>
                    <a:pt x="5609" y="1736"/>
                  </a:lnTo>
                  <a:lnTo>
                    <a:pt x="5618" y="1749"/>
                  </a:lnTo>
                  <a:lnTo>
                    <a:pt x="5626" y="1764"/>
                  </a:lnTo>
                  <a:lnTo>
                    <a:pt x="5633" y="1778"/>
                  </a:lnTo>
                  <a:lnTo>
                    <a:pt x="5640" y="1793"/>
                  </a:lnTo>
                  <a:lnTo>
                    <a:pt x="5647" y="1809"/>
                  </a:lnTo>
                  <a:lnTo>
                    <a:pt x="5651" y="1824"/>
                  </a:lnTo>
                  <a:lnTo>
                    <a:pt x="5656" y="1841"/>
                  </a:lnTo>
                  <a:lnTo>
                    <a:pt x="5660" y="1858"/>
                  </a:lnTo>
                  <a:lnTo>
                    <a:pt x="5663" y="1874"/>
                  </a:lnTo>
                  <a:lnTo>
                    <a:pt x="5665" y="1891"/>
                  </a:lnTo>
                  <a:lnTo>
                    <a:pt x="5667" y="1908"/>
                  </a:lnTo>
                  <a:lnTo>
                    <a:pt x="5667" y="1926"/>
                  </a:lnTo>
                  <a:lnTo>
                    <a:pt x="5667" y="3286"/>
                  </a:lnTo>
                  <a:lnTo>
                    <a:pt x="4873" y="3286"/>
                  </a:lnTo>
                  <a:lnTo>
                    <a:pt x="4873" y="3371"/>
                  </a:lnTo>
                  <a:lnTo>
                    <a:pt x="4873" y="3456"/>
                  </a:lnTo>
                  <a:lnTo>
                    <a:pt x="4873" y="3541"/>
                  </a:lnTo>
                  <a:lnTo>
                    <a:pt x="4873" y="3626"/>
                  </a:lnTo>
                  <a:lnTo>
                    <a:pt x="4873" y="3711"/>
                  </a:lnTo>
                  <a:lnTo>
                    <a:pt x="4873" y="3796"/>
                  </a:lnTo>
                  <a:lnTo>
                    <a:pt x="4873" y="3881"/>
                  </a:lnTo>
                  <a:lnTo>
                    <a:pt x="4873" y="3966"/>
                  </a:lnTo>
                  <a:lnTo>
                    <a:pt x="4874" y="3991"/>
                  </a:lnTo>
                  <a:lnTo>
                    <a:pt x="4877" y="4015"/>
                  </a:lnTo>
                  <a:lnTo>
                    <a:pt x="4880" y="4037"/>
                  </a:lnTo>
                  <a:lnTo>
                    <a:pt x="4886" y="4058"/>
                  </a:lnTo>
                  <a:lnTo>
                    <a:pt x="4892" y="4078"/>
                  </a:lnTo>
                  <a:lnTo>
                    <a:pt x="4901" y="4097"/>
                  </a:lnTo>
                  <a:lnTo>
                    <a:pt x="4907" y="4106"/>
                  </a:lnTo>
                  <a:lnTo>
                    <a:pt x="4913" y="4114"/>
                  </a:lnTo>
                  <a:lnTo>
                    <a:pt x="4918" y="4123"/>
                  </a:lnTo>
                  <a:lnTo>
                    <a:pt x="4925" y="4130"/>
                  </a:lnTo>
                  <a:lnTo>
                    <a:pt x="4932" y="4138"/>
                  </a:lnTo>
                  <a:lnTo>
                    <a:pt x="4939" y="4144"/>
                  </a:lnTo>
                  <a:lnTo>
                    <a:pt x="4947" y="4151"/>
                  </a:lnTo>
                  <a:lnTo>
                    <a:pt x="4956" y="4157"/>
                  </a:lnTo>
                  <a:lnTo>
                    <a:pt x="4965" y="4162"/>
                  </a:lnTo>
                  <a:lnTo>
                    <a:pt x="4974" y="4168"/>
                  </a:lnTo>
                  <a:lnTo>
                    <a:pt x="4984" y="4172"/>
                  </a:lnTo>
                  <a:lnTo>
                    <a:pt x="4995" y="4177"/>
                  </a:lnTo>
                  <a:lnTo>
                    <a:pt x="5007" y="4180"/>
                  </a:lnTo>
                  <a:lnTo>
                    <a:pt x="5018" y="4184"/>
                  </a:lnTo>
                  <a:lnTo>
                    <a:pt x="5030" y="4187"/>
                  </a:lnTo>
                  <a:lnTo>
                    <a:pt x="5044" y="4189"/>
                  </a:lnTo>
                  <a:lnTo>
                    <a:pt x="5057" y="4191"/>
                  </a:lnTo>
                  <a:lnTo>
                    <a:pt x="5070" y="4193"/>
                  </a:lnTo>
                  <a:lnTo>
                    <a:pt x="5085" y="4193"/>
                  </a:lnTo>
                  <a:lnTo>
                    <a:pt x="5101" y="4194"/>
                  </a:lnTo>
                  <a:lnTo>
                    <a:pt x="5667" y="4194"/>
                  </a:lnTo>
                  <a:lnTo>
                    <a:pt x="5667" y="4534"/>
                  </a:lnTo>
                  <a:lnTo>
                    <a:pt x="4308" y="4534"/>
                  </a:lnTo>
                  <a:lnTo>
                    <a:pt x="4307" y="4532"/>
                  </a:lnTo>
                  <a:lnTo>
                    <a:pt x="4307" y="4534"/>
                  </a:lnTo>
                  <a:lnTo>
                    <a:pt x="4289" y="4533"/>
                  </a:lnTo>
                  <a:lnTo>
                    <a:pt x="4272" y="4532"/>
                  </a:lnTo>
                  <a:lnTo>
                    <a:pt x="4255" y="4529"/>
                  </a:lnTo>
                  <a:lnTo>
                    <a:pt x="4239" y="4526"/>
                  </a:lnTo>
                  <a:lnTo>
                    <a:pt x="4223" y="4523"/>
                  </a:lnTo>
                  <a:lnTo>
                    <a:pt x="4206" y="4518"/>
                  </a:lnTo>
                  <a:lnTo>
                    <a:pt x="4191" y="4513"/>
                  </a:lnTo>
                  <a:lnTo>
                    <a:pt x="4176" y="4507"/>
                  </a:lnTo>
                  <a:lnTo>
                    <a:pt x="4160" y="4500"/>
                  </a:lnTo>
                  <a:lnTo>
                    <a:pt x="4146" y="4494"/>
                  </a:lnTo>
                  <a:lnTo>
                    <a:pt x="4132" y="4485"/>
                  </a:lnTo>
                  <a:lnTo>
                    <a:pt x="4118" y="4477"/>
                  </a:lnTo>
                  <a:lnTo>
                    <a:pt x="4105" y="4467"/>
                  </a:lnTo>
                  <a:lnTo>
                    <a:pt x="4092" y="4457"/>
                  </a:lnTo>
                  <a:lnTo>
                    <a:pt x="4080" y="4447"/>
                  </a:lnTo>
                  <a:lnTo>
                    <a:pt x="4069" y="4435"/>
                  </a:lnTo>
                  <a:lnTo>
                    <a:pt x="4057" y="4424"/>
                  </a:lnTo>
                  <a:lnTo>
                    <a:pt x="4046" y="4412"/>
                  </a:lnTo>
                  <a:lnTo>
                    <a:pt x="4036" y="4400"/>
                  </a:lnTo>
                  <a:lnTo>
                    <a:pt x="4026" y="4386"/>
                  </a:lnTo>
                  <a:lnTo>
                    <a:pt x="4018" y="4373"/>
                  </a:lnTo>
                  <a:lnTo>
                    <a:pt x="4009" y="4358"/>
                  </a:lnTo>
                  <a:lnTo>
                    <a:pt x="4001" y="4344"/>
                  </a:lnTo>
                  <a:lnTo>
                    <a:pt x="3995" y="4329"/>
                  </a:lnTo>
                  <a:lnTo>
                    <a:pt x="3989" y="4313"/>
                  </a:lnTo>
                  <a:lnTo>
                    <a:pt x="3983" y="4299"/>
                  </a:lnTo>
                  <a:lnTo>
                    <a:pt x="3979" y="4282"/>
                  </a:lnTo>
                  <a:lnTo>
                    <a:pt x="3975" y="4266"/>
                  </a:lnTo>
                  <a:lnTo>
                    <a:pt x="3971" y="4250"/>
                  </a:lnTo>
                  <a:lnTo>
                    <a:pt x="3969" y="4233"/>
                  </a:lnTo>
                  <a:lnTo>
                    <a:pt x="3968" y="4216"/>
                  </a:lnTo>
                  <a:lnTo>
                    <a:pt x="3967" y="4198"/>
                  </a:lnTo>
                  <a:lnTo>
                    <a:pt x="3967" y="4198"/>
                  </a:lnTo>
                  <a:lnTo>
                    <a:pt x="3967" y="3286"/>
                  </a:lnTo>
                  <a:lnTo>
                    <a:pt x="3688" y="3286"/>
                  </a:lnTo>
                  <a:close/>
                  <a:moveTo>
                    <a:pt x="2833" y="1926"/>
                  </a:moveTo>
                  <a:lnTo>
                    <a:pt x="2833" y="2266"/>
                  </a:lnTo>
                  <a:lnTo>
                    <a:pt x="4420" y="2266"/>
                  </a:lnTo>
                  <a:lnTo>
                    <a:pt x="4420" y="2607"/>
                  </a:lnTo>
                  <a:lnTo>
                    <a:pt x="2833" y="2607"/>
                  </a:lnTo>
                  <a:lnTo>
                    <a:pt x="2833" y="2946"/>
                  </a:lnTo>
                  <a:lnTo>
                    <a:pt x="4760" y="2946"/>
                  </a:lnTo>
                  <a:lnTo>
                    <a:pt x="4760" y="2266"/>
                  </a:lnTo>
                  <a:lnTo>
                    <a:pt x="4759" y="2248"/>
                  </a:lnTo>
                  <a:lnTo>
                    <a:pt x="4758" y="2232"/>
                  </a:lnTo>
                  <a:lnTo>
                    <a:pt x="4756" y="2214"/>
                  </a:lnTo>
                  <a:lnTo>
                    <a:pt x="4754" y="2197"/>
                  </a:lnTo>
                  <a:lnTo>
                    <a:pt x="4749" y="2181"/>
                  </a:lnTo>
                  <a:lnTo>
                    <a:pt x="4745" y="2165"/>
                  </a:lnTo>
                  <a:lnTo>
                    <a:pt x="4739" y="2149"/>
                  </a:lnTo>
                  <a:lnTo>
                    <a:pt x="4733" y="2133"/>
                  </a:lnTo>
                  <a:lnTo>
                    <a:pt x="4727" y="2119"/>
                  </a:lnTo>
                  <a:lnTo>
                    <a:pt x="4719" y="2104"/>
                  </a:lnTo>
                  <a:lnTo>
                    <a:pt x="4711" y="2090"/>
                  </a:lnTo>
                  <a:lnTo>
                    <a:pt x="4702" y="2076"/>
                  </a:lnTo>
                  <a:lnTo>
                    <a:pt x="4693" y="2063"/>
                  </a:lnTo>
                  <a:lnTo>
                    <a:pt x="4682" y="2049"/>
                  </a:lnTo>
                  <a:lnTo>
                    <a:pt x="4672" y="2037"/>
                  </a:lnTo>
                  <a:lnTo>
                    <a:pt x="4661" y="2026"/>
                  </a:lnTo>
                  <a:lnTo>
                    <a:pt x="4648" y="2015"/>
                  </a:lnTo>
                  <a:lnTo>
                    <a:pt x="4636" y="2003"/>
                  </a:lnTo>
                  <a:lnTo>
                    <a:pt x="4624" y="1993"/>
                  </a:lnTo>
                  <a:lnTo>
                    <a:pt x="4610" y="1984"/>
                  </a:lnTo>
                  <a:lnTo>
                    <a:pt x="4597" y="1975"/>
                  </a:lnTo>
                  <a:lnTo>
                    <a:pt x="4582" y="1966"/>
                  </a:lnTo>
                  <a:lnTo>
                    <a:pt x="4568" y="1960"/>
                  </a:lnTo>
                  <a:lnTo>
                    <a:pt x="4552" y="1953"/>
                  </a:lnTo>
                  <a:lnTo>
                    <a:pt x="4538" y="1946"/>
                  </a:lnTo>
                  <a:lnTo>
                    <a:pt x="4521" y="1941"/>
                  </a:lnTo>
                  <a:lnTo>
                    <a:pt x="4505" y="1936"/>
                  </a:lnTo>
                  <a:lnTo>
                    <a:pt x="4488" y="1933"/>
                  </a:lnTo>
                  <a:lnTo>
                    <a:pt x="4472" y="1929"/>
                  </a:lnTo>
                  <a:lnTo>
                    <a:pt x="4455" y="1927"/>
                  </a:lnTo>
                  <a:lnTo>
                    <a:pt x="4438" y="1926"/>
                  </a:lnTo>
                  <a:lnTo>
                    <a:pt x="4420" y="1926"/>
                  </a:lnTo>
                  <a:lnTo>
                    <a:pt x="4420" y="1926"/>
                  </a:lnTo>
                  <a:lnTo>
                    <a:pt x="4420" y="1926"/>
                  </a:lnTo>
                  <a:lnTo>
                    <a:pt x="2833" y="1926"/>
                  </a:lnTo>
                  <a:close/>
                  <a:moveTo>
                    <a:pt x="2504" y="779"/>
                  </a:moveTo>
                  <a:lnTo>
                    <a:pt x="2632" y="1133"/>
                  </a:lnTo>
                  <a:lnTo>
                    <a:pt x="1926" y="1133"/>
                  </a:lnTo>
                  <a:lnTo>
                    <a:pt x="1926" y="1473"/>
                  </a:lnTo>
                  <a:lnTo>
                    <a:pt x="5667" y="1473"/>
                  </a:lnTo>
                  <a:lnTo>
                    <a:pt x="5667" y="1133"/>
                  </a:lnTo>
                  <a:lnTo>
                    <a:pt x="4920" y="1133"/>
                  </a:lnTo>
                  <a:lnTo>
                    <a:pt x="5106" y="779"/>
                  </a:lnTo>
                  <a:lnTo>
                    <a:pt x="4239" y="779"/>
                  </a:lnTo>
                  <a:lnTo>
                    <a:pt x="4234" y="798"/>
                  </a:lnTo>
                  <a:lnTo>
                    <a:pt x="4229" y="817"/>
                  </a:lnTo>
                  <a:lnTo>
                    <a:pt x="4223" y="835"/>
                  </a:lnTo>
                  <a:lnTo>
                    <a:pt x="4216" y="853"/>
                  </a:lnTo>
                  <a:lnTo>
                    <a:pt x="4208" y="870"/>
                  </a:lnTo>
                  <a:lnTo>
                    <a:pt x="4199" y="888"/>
                  </a:lnTo>
                  <a:lnTo>
                    <a:pt x="4191" y="903"/>
                  </a:lnTo>
                  <a:lnTo>
                    <a:pt x="4180" y="920"/>
                  </a:lnTo>
                  <a:lnTo>
                    <a:pt x="4170" y="936"/>
                  </a:lnTo>
                  <a:lnTo>
                    <a:pt x="4159" y="951"/>
                  </a:lnTo>
                  <a:lnTo>
                    <a:pt x="4148" y="966"/>
                  </a:lnTo>
                  <a:lnTo>
                    <a:pt x="4136" y="980"/>
                  </a:lnTo>
                  <a:lnTo>
                    <a:pt x="4123" y="994"/>
                  </a:lnTo>
                  <a:lnTo>
                    <a:pt x="4110" y="1007"/>
                  </a:lnTo>
                  <a:lnTo>
                    <a:pt x="4095" y="1020"/>
                  </a:lnTo>
                  <a:lnTo>
                    <a:pt x="4081" y="1032"/>
                  </a:lnTo>
                  <a:lnTo>
                    <a:pt x="4066" y="1043"/>
                  </a:lnTo>
                  <a:lnTo>
                    <a:pt x="4051" y="1054"/>
                  </a:lnTo>
                  <a:lnTo>
                    <a:pt x="4035" y="1064"/>
                  </a:lnTo>
                  <a:lnTo>
                    <a:pt x="4019" y="1074"/>
                  </a:lnTo>
                  <a:lnTo>
                    <a:pt x="4002" y="1083"/>
                  </a:lnTo>
                  <a:lnTo>
                    <a:pt x="3986" y="1091"/>
                  </a:lnTo>
                  <a:lnTo>
                    <a:pt x="3968" y="1099"/>
                  </a:lnTo>
                  <a:lnTo>
                    <a:pt x="3950" y="1106"/>
                  </a:lnTo>
                  <a:lnTo>
                    <a:pt x="3932" y="1111"/>
                  </a:lnTo>
                  <a:lnTo>
                    <a:pt x="3913" y="1117"/>
                  </a:lnTo>
                  <a:lnTo>
                    <a:pt x="3895" y="1121"/>
                  </a:lnTo>
                  <a:lnTo>
                    <a:pt x="3875" y="1126"/>
                  </a:lnTo>
                  <a:lnTo>
                    <a:pt x="3856" y="1128"/>
                  </a:lnTo>
                  <a:lnTo>
                    <a:pt x="3836" y="1130"/>
                  </a:lnTo>
                  <a:lnTo>
                    <a:pt x="3817" y="1132"/>
                  </a:lnTo>
                  <a:lnTo>
                    <a:pt x="3797" y="1133"/>
                  </a:lnTo>
                  <a:lnTo>
                    <a:pt x="3776" y="1132"/>
                  </a:lnTo>
                  <a:lnTo>
                    <a:pt x="3756" y="1130"/>
                  </a:lnTo>
                  <a:lnTo>
                    <a:pt x="3736" y="1128"/>
                  </a:lnTo>
                  <a:lnTo>
                    <a:pt x="3717" y="1126"/>
                  </a:lnTo>
                  <a:lnTo>
                    <a:pt x="3698" y="1121"/>
                  </a:lnTo>
                  <a:lnTo>
                    <a:pt x="3679" y="1117"/>
                  </a:lnTo>
                  <a:lnTo>
                    <a:pt x="3661" y="1111"/>
                  </a:lnTo>
                  <a:lnTo>
                    <a:pt x="3642" y="1106"/>
                  </a:lnTo>
                  <a:lnTo>
                    <a:pt x="3624" y="1099"/>
                  </a:lnTo>
                  <a:lnTo>
                    <a:pt x="3607" y="1091"/>
                  </a:lnTo>
                  <a:lnTo>
                    <a:pt x="3589" y="1083"/>
                  </a:lnTo>
                  <a:lnTo>
                    <a:pt x="3574" y="1074"/>
                  </a:lnTo>
                  <a:lnTo>
                    <a:pt x="3557" y="1064"/>
                  </a:lnTo>
                  <a:lnTo>
                    <a:pt x="3541" y="1054"/>
                  </a:lnTo>
                  <a:lnTo>
                    <a:pt x="3526" y="1043"/>
                  </a:lnTo>
                  <a:lnTo>
                    <a:pt x="3511" y="1032"/>
                  </a:lnTo>
                  <a:lnTo>
                    <a:pt x="3497" y="1020"/>
                  </a:lnTo>
                  <a:lnTo>
                    <a:pt x="3483" y="1007"/>
                  </a:lnTo>
                  <a:lnTo>
                    <a:pt x="3470" y="994"/>
                  </a:lnTo>
                  <a:lnTo>
                    <a:pt x="3456" y="980"/>
                  </a:lnTo>
                  <a:lnTo>
                    <a:pt x="3445" y="966"/>
                  </a:lnTo>
                  <a:lnTo>
                    <a:pt x="3433" y="951"/>
                  </a:lnTo>
                  <a:lnTo>
                    <a:pt x="3422" y="936"/>
                  </a:lnTo>
                  <a:lnTo>
                    <a:pt x="3411" y="920"/>
                  </a:lnTo>
                  <a:lnTo>
                    <a:pt x="3401" y="903"/>
                  </a:lnTo>
                  <a:lnTo>
                    <a:pt x="3392" y="888"/>
                  </a:lnTo>
                  <a:lnTo>
                    <a:pt x="3385" y="870"/>
                  </a:lnTo>
                  <a:lnTo>
                    <a:pt x="3377" y="853"/>
                  </a:lnTo>
                  <a:lnTo>
                    <a:pt x="3370" y="835"/>
                  </a:lnTo>
                  <a:lnTo>
                    <a:pt x="3363" y="817"/>
                  </a:lnTo>
                  <a:lnTo>
                    <a:pt x="3358" y="798"/>
                  </a:lnTo>
                  <a:lnTo>
                    <a:pt x="3353" y="779"/>
                  </a:lnTo>
                  <a:lnTo>
                    <a:pt x="2504" y="779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" name="Freeform 27"/>
            <p:cNvSpPr>
              <a:spLocks noEditPoints="1"/>
            </p:cNvSpPr>
            <p:nvPr/>
          </p:nvSpPr>
          <p:spPr bwMode="auto">
            <a:xfrm>
              <a:off x="1728788" y="2403475"/>
              <a:ext cx="1798638" cy="1439863"/>
            </a:xfrm>
            <a:custGeom>
              <a:avLst/>
              <a:gdLst/>
              <a:ahLst/>
              <a:cxnLst>
                <a:cxn ang="0">
                  <a:pos x="2957" y="2607"/>
                </a:cxn>
                <a:cxn ang="0">
                  <a:pos x="1069" y="2607"/>
                </a:cxn>
                <a:cxn ang="0">
                  <a:pos x="1134" y="339"/>
                </a:cxn>
                <a:cxn ang="0">
                  <a:pos x="3173" y="339"/>
                </a:cxn>
                <a:cxn ang="0">
                  <a:pos x="293" y="779"/>
                </a:cxn>
                <a:cxn ang="0">
                  <a:pos x="3173" y="1473"/>
                </a:cxn>
                <a:cxn ang="0">
                  <a:pos x="2029" y="779"/>
                </a:cxn>
                <a:cxn ang="0">
                  <a:pos x="2006" y="853"/>
                </a:cxn>
                <a:cxn ang="0">
                  <a:pos x="1971" y="920"/>
                </a:cxn>
                <a:cxn ang="0">
                  <a:pos x="1926" y="980"/>
                </a:cxn>
                <a:cxn ang="0">
                  <a:pos x="1872" y="1032"/>
                </a:cxn>
                <a:cxn ang="0">
                  <a:pos x="1809" y="1074"/>
                </a:cxn>
                <a:cxn ang="0">
                  <a:pos x="1741" y="1106"/>
                </a:cxn>
                <a:cxn ang="0">
                  <a:pos x="1666" y="1126"/>
                </a:cxn>
                <a:cxn ang="0">
                  <a:pos x="1586" y="1133"/>
                </a:cxn>
                <a:cxn ang="0">
                  <a:pos x="1508" y="1126"/>
                </a:cxn>
                <a:cxn ang="0">
                  <a:pos x="1433" y="1106"/>
                </a:cxn>
                <a:cxn ang="0">
                  <a:pos x="1363" y="1074"/>
                </a:cxn>
                <a:cxn ang="0">
                  <a:pos x="1302" y="1032"/>
                </a:cxn>
                <a:cxn ang="0">
                  <a:pos x="1247" y="980"/>
                </a:cxn>
                <a:cxn ang="0">
                  <a:pos x="1202" y="920"/>
                </a:cxn>
                <a:cxn ang="0">
                  <a:pos x="1168" y="853"/>
                </a:cxn>
                <a:cxn ang="0">
                  <a:pos x="1144" y="779"/>
                </a:cxn>
                <a:cxn ang="0">
                  <a:pos x="2041" y="4194"/>
                </a:cxn>
                <a:cxn ang="0">
                  <a:pos x="2036" y="4245"/>
                </a:cxn>
                <a:cxn ang="0">
                  <a:pos x="2019" y="4310"/>
                </a:cxn>
                <a:cxn ang="0">
                  <a:pos x="1991" y="4369"/>
                </a:cxn>
                <a:cxn ang="0">
                  <a:pos x="1952" y="4422"/>
                </a:cxn>
                <a:cxn ang="0">
                  <a:pos x="1904" y="4466"/>
                </a:cxn>
                <a:cxn ang="0">
                  <a:pos x="1848" y="4500"/>
                </a:cxn>
                <a:cxn ang="0">
                  <a:pos x="1785" y="4523"/>
                </a:cxn>
                <a:cxn ang="0">
                  <a:pos x="1718" y="4533"/>
                </a:cxn>
                <a:cxn ang="0">
                  <a:pos x="990" y="4534"/>
                </a:cxn>
                <a:cxn ang="0">
                  <a:pos x="0" y="2266"/>
                </a:cxn>
                <a:cxn ang="0">
                  <a:pos x="2041" y="1586"/>
                </a:cxn>
                <a:cxn ang="0">
                  <a:pos x="2041" y="2266"/>
                </a:cxn>
                <a:cxn ang="0">
                  <a:pos x="4535" y="1473"/>
                </a:cxn>
                <a:cxn ang="0">
                  <a:pos x="4194" y="4194"/>
                </a:cxn>
                <a:cxn ang="0">
                  <a:pos x="4188" y="4260"/>
                </a:cxn>
                <a:cxn ang="0">
                  <a:pos x="4169" y="4321"/>
                </a:cxn>
                <a:cxn ang="0">
                  <a:pos x="4139" y="4378"/>
                </a:cxn>
                <a:cxn ang="0">
                  <a:pos x="4100" y="4428"/>
                </a:cxn>
                <a:cxn ang="0">
                  <a:pos x="4053" y="4469"/>
                </a:cxn>
                <a:cxn ang="0">
                  <a:pos x="3998" y="4501"/>
                </a:cxn>
                <a:cxn ang="0">
                  <a:pos x="3937" y="4523"/>
                </a:cxn>
                <a:cxn ang="0">
                  <a:pos x="3872" y="4533"/>
                </a:cxn>
                <a:cxn ang="0">
                  <a:pos x="3854" y="4534"/>
                </a:cxn>
                <a:cxn ang="0">
                  <a:pos x="5667" y="339"/>
                </a:cxn>
                <a:cxn ang="0">
                  <a:pos x="5667" y="1473"/>
                </a:cxn>
                <a:cxn ang="0">
                  <a:pos x="5441" y="1940"/>
                </a:cxn>
                <a:cxn ang="0">
                  <a:pos x="5441" y="2564"/>
                </a:cxn>
                <a:cxn ang="0">
                  <a:pos x="5441" y="3187"/>
                </a:cxn>
                <a:cxn ang="0">
                  <a:pos x="5441" y="3811"/>
                </a:cxn>
                <a:cxn ang="0">
                  <a:pos x="5448" y="4047"/>
                </a:cxn>
                <a:cxn ang="0">
                  <a:pos x="5466" y="4101"/>
                </a:cxn>
                <a:cxn ang="0">
                  <a:pos x="5487" y="4133"/>
                </a:cxn>
                <a:cxn ang="0">
                  <a:pos x="5517" y="4159"/>
                </a:cxn>
                <a:cxn ang="0">
                  <a:pos x="5554" y="4177"/>
                </a:cxn>
                <a:cxn ang="0">
                  <a:pos x="5638" y="4193"/>
                </a:cxn>
              </a:cxnLst>
              <a:rect l="0" t="0" r="r" b="b"/>
              <a:pathLst>
                <a:path w="5667" h="4534">
                  <a:moveTo>
                    <a:pt x="3173" y="4534"/>
                  </a:moveTo>
                  <a:lnTo>
                    <a:pt x="2370" y="4534"/>
                  </a:lnTo>
                  <a:lnTo>
                    <a:pt x="2175" y="2607"/>
                  </a:lnTo>
                  <a:lnTo>
                    <a:pt x="2957" y="2607"/>
                  </a:lnTo>
                  <a:lnTo>
                    <a:pt x="3173" y="4534"/>
                  </a:lnTo>
                  <a:close/>
                  <a:moveTo>
                    <a:pt x="0" y="4534"/>
                  </a:moveTo>
                  <a:lnTo>
                    <a:pt x="285" y="2607"/>
                  </a:lnTo>
                  <a:lnTo>
                    <a:pt x="1069" y="2607"/>
                  </a:lnTo>
                  <a:lnTo>
                    <a:pt x="833" y="4534"/>
                  </a:lnTo>
                  <a:lnTo>
                    <a:pt x="0" y="4534"/>
                  </a:lnTo>
                  <a:close/>
                  <a:moveTo>
                    <a:pt x="0" y="339"/>
                  </a:moveTo>
                  <a:lnTo>
                    <a:pt x="1134" y="339"/>
                  </a:lnTo>
                  <a:lnTo>
                    <a:pt x="1134" y="0"/>
                  </a:lnTo>
                  <a:lnTo>
                    <a:pt x="2041" y="0"/>
                  </a:lnTo>
                  <a:lnTo>
                    <a:pt x="2041" y="339"/>
                  </a:lnTo>
                  <a:lnTo>
                    <a:pt x="3173" y="339"/>
                  </a:lnTo>
                  <a:lnTo>
                    <a:pt x="3173" y="679"/>
                  </a:lnTo>
                  <a:lnTo>
                    <a:pt x="0" y="679"/>
                  </a:lnTo>
                  <a:lnTo>
                    <a:pt x="0" y="339"/>
                  </a:lnTo>
                  <a:close/>
                  <a:moveTo>
                    <a:pt x="293" y="779"/>
                  </a:moveTo>
                  <a:lnTo>
                    <a:pt x="422" y="1133"/>
                  </a:lnTo>
                  <a:lnTo>
                    <a:pt x="0" y="1133"/>
                  </a:lnTo>
                  <a:lnTo>
                    <a:pt x="0" y="1473"/>
                  </a:lnTo>
                  <a:lnTo>
                    <a:pt x="3173" y="1473"/>
                  </a:lnTo>
                  <a:lnTo>
                    <a:pt x="3173" y="1133"/>
                  </a:lnTo>
                  <a:lnTo>
                    <a:pt x="2710" y="1133"/>
                  </a:lnTo>
                  <a:lnTo>
                    <a:pt x="2897" y="779"/>
                  </a:lnTo>
                  <a:lnTo>
                    <a:pt x="2029" y="779"/>
                  </a:lnTo>
                  <a:lnTo>
                    <a:pt x="2025" y="798"/>
                  </a:lnTo>
                  <a:lnTo>
                    <a:pt x="2019" y="817"/>
                  </a:lnTo>
                  <a:lnTo>
                    <a:pt x="2013" y="835"/>
                  </a:lnTo>
                  <a:lnTo>
                    <a:pt x="2006" y="853"/>
                  </a:lnTo>
                  <a:lnTo>
                    <a:pt x="1998" y="870"/>
                  </a:lnTo>
                  <a:lnTo>
                    <a:pt x="1990" y="888"/>
                  </a:lnTo>
                  <a:lnTo>
                    <a:pt x="1981" y="903"/>
                  </a:lnTo>
                  <a:lnTo>
                    <a:pt x="1971" y="920"/>
                  </a:lnTo>
                  <a:lnTo>
                    <a:pt x="1961" y="936"/>
                  </a:lnTo>
                  <a:lnTo>
                    <a:pt x="1950" y="951"/>
                  </a:lnTo>
                  <a:lnTo>
                    <a:pt x="1938" y="966"/>
                  </a:lnTo>
                  <a:lnTo>
                    <a:pt x="1926" y="980"/>
                  </a:lnTo>
                  <a:lnTo>
                    <a:pt x="1913" y="994"/>
                  </a:lnTo>
                  <a:lnTo>
                    <a:pt x="1900" y="1007"/>
                  </a:lnTo>
                  <a:lnTo>
                    <a:pt x="1886" y="1020"/>
                  </a:lnTo>
                  <a:lnTo>
                    <a:pt x="1872" y="1032"/>
                  </a:lnTo>
                  <a:lnTo>
                    <a:pt x="1857" y="1043"/>
                  </a:lnTo>
                  <a:lnTo>
                    <a:pt x="1841" y="1054"/>
                  </a:lnTo>
                  <a:lnTo>
                    <a:pt x="1826" y="1064"/>
                  </a:lnTo>
                  <a:lnTo>
                    <a:pt x="1809" y="1074"/>
                  </a:lnTo>
                  <a:lnTo>
                    <a:pt x="1793" y="1083"/>
                  </a:lnTo>
                  <a:lnTo>
                    <a:pt x="1775" y="1091"/>
                  </a:lnTo>
                  <a:lnTo>
                    <a:pt x="1759" y="1099"/>
                  </a:lnTo>
                  <a:lnTo>
                    <a:pt x="1741" y="1106"/>
                  </a:lnTo>
                  <a:lnTo>
                    <a:pt x="1723" y="1111"/>
                  </a:lnTo>
                  <a:lnTo>
                    <a:pt x="1704" y="1117"/>
                  </a:lnTo>
                  <a:lnTo>
                    <a:pt x="1685" y="1121"/>
                  </a:lnTo>
                  <a:lnTo>
                    <a:pt x="1666" y="1126"/>
                  </a:lnTo>
                  <a:lnTo>
                    <a:pt x="1647" y="1128"/>
                  </a:lnTo>
                  <a:lnTo>
                    <a:pt x="1626" y="1130"/>
                  </a:lnTo>
                  <a:lnTo>
                    <a:pt x="1606" y="1132"/>
                  </a:lnTo>
                  <a:lnTo>
                    <a:pt x="1586" y="1133"/>
                  </a:lnTo>
                  <a:lnTo>
                    <a:pt x="1566" y="1132"/>
                  </a:lnTo>
                  <a:lnTo>
                    <a:pt x="1547" y="1130"/>
                  </a:lnTo>
                  <a:lnTo>
                    <a:pt x="1527" y="1128"/>
                  </a:lnTo>
                  <a:lnTo>
                    <a:pt x="1508" y="1126"/>
                  </a:lnTo>
                  <a:lnTo>
                    <a:pt x="1489" y="1121"/>
                  </a:lnTo>
                  <a:lnTo>
                    <a:pt x="1470" y="1117"/>
                  </a:lnTo>
                  <a:lnTo>
                    <a:pt x="1451" y="1111"/>
                  </a:lnTo>
                  <a:lnTo>
                    <a:pt x="1433" y="1106"/>
                  </a:lnTo>
                  <a:lnTo>
                    <a:pt x="1415" y="1099"/>
                  </a:lnTo>
                  <a:lnTo>
                    <a:pt x="1397" y="1091"/>
                  </a:lnTo>
                  <a:lnTo>
                    <a:pt x="1380" y="1083"/>
                  </a:lnTo>
                  <a:lnTo>
                    <a:pt x="1363" y="1074"/>
                  </a:lnTo>
                  <a:lnTo>
                    <a:pt x="1348" y="1064"/>
                  </a:lnTo>
                  <a:lnTo>
                    <a:pt x="1332" y="1054"/>
                  </a:lnTo>
                  <a:lnTo>
                    <a:pt x="1316" y="1043"/>
                  </a:lnTo>
                  <a:lnTo>
                    <a:pt x="1302" y="1032"/>
                  </a:lnTo>
                  <a:lnTo>
                    <a:pt x="1287" y="1020"/>
                  </a:lnTo>
                  <a:lnTo>
                    <a:pt x="1273" y="1007"/>
                  </a:lnTo>
                  <a:lnTo>
                    <a:pt x="1259" y="994"/>
                  </a:lnTo>
                  <a:lnTo>
                    <a:pt x="1247" y="980"/>
                  </a:lnTo>
                  <a:lnTo>
                    <a:pt x="1235" y="966"/>
                  </a:lnTo>
                  <a:lnTo>
                    <a:pt x="1223" y="951"/>
                  </a:lnTo>
                  <a:lnTo>
                    <a:pt x="1212" y="936"/>
                  </a:lnTo>
                  <a:lnTo>
                    <a:pt x="1202" y="920"/>
                  </a:lnTo>
                  <a:lnTo>
                    <a:pt x="1192" y="903"/>
                  </a:lnTo>
                  <a:lnTo>
                    <a:pt x="1183" y="888"/>
                  </a:lnTo>
                  <a:lnTo>
                    <a:pt x="1174" y="870"/>
                  </a:lnTo>
                  <a:lnTo>
                    <a:pt x="1168" y="853"/>
                  </a:lnTo>
                  <a:lnTo>
                    <a:pt x="1160" y="835"/>
                  </a:lnTo>
                  <a:lnTo>
                    <a:pt x="1154" y="817"/>
                  </a:lnTo>
                  <a:lnTo>
                    <a:pt x="1148" y="798"/>
                  </a:lnTo>
                  <a:lnTo>
                    <a:pt x="1144" y="779"/>
                  </a:lnTo>
                  <a:lnTo>
                    <a:pt x="293" y="779"/>
                  </a:lnTo>
                  <a:close/>
                  <a:moveTo>
                    <a:pt x="2041" y="2266"/>
                  </a:moveTo>
                  <a:lnTo>
                    <a:pt x="2041" y="4193"/>
                  </a:lnTo>
                  <a:lnTo>
                    <a:pt x="2041" y="4194"/>
                  </a:lnTo>
                  <a:lnTo>
                    <a:pt x="2041" y="4194"/>
                  </a:lnTo>
                  <a:lnTo>
                    <a:pt x="2040" y="4210"/>
                  </a:lnTo>
                  <a:lnTo>
                    <a:pt x="2038" y="4228"/>
                  </a:lnTo>
                  <a:lnTo>
                    <a:pt x="2036" y="4245"/>
                  </a:lnTo>
                  <a:lnTo>
                    <a:pt x="2034" y="4262"/>
                  </a:lnTo>
                  <a:lnTo>
                    <a:pt x="2029" y="4279"/>
                  </a:lnTo>
                  <a:lnTo>
                    <a:pt x="2025" y="4294"/>
                  </a:lnTo>
                  <a:lnTo>
                    <a:pt x="2019" y="4310"/>
                  </a:lnTo>
                  <a:lnTo>
                    <a:pt x="2014" y="4326"/>
                  </a:lnTo>
                  <a:lnTo>
                    <a:pt x="2007" y="4340"/>
                  </a:lnTo>
                  <a:lnTo>
                    <a:pt x="1999" y="4355"/>
                  </a:lnTo>
                  <a:lnTo>
                    <a:pt x="1991" y="4369"/>
                  </a:lnTo>
                  <a:lnTo>
                    <a:pt x="1982" y="4384"/>
                  </a:lnTo>
                  <a:lnTo>
                    <a:pt x="1972" y="4396"/>
                  </a:lnTo>
                  <a:lnTo>
                    <a:pt x="1962" y="4410"/>
                  </a:lnTo>
                  <a:lnTo>
                    <a:pt x="1952" y="4422"/>
                  </a:lnTo>
                  <a:lnTo>
                    <a:pt x="1941" y="4434"/>
                  </a:lnTo>
                  <a:lnTo>
                    <a:pt x="1929" y="4445"/>
                  </a:lnTo>
                  <a:lnTo>
                    <a:pt x="1916" y="4456"/>
                  </a:lnTo>
                  <a:lnTo>
                    <a:pt x="1904" y="4466"/>
                  </a:lnTo>
                  <a:lnTo>
                    <a:pt x="1891" y="4476"/>
                  </a:lnTo>
                  <a:lnTo>
                    <a:pt x="1877" y="4485"/>
                  </a:lnTo>
                  <a:lnTo>
                    <a:pt x="1863" y="4492"/>
                  </a:lnTo>
                  <a:lnTo>
                    <a:pt x="1848" y="4500"/>
                  </a:lnTo>
                  <a:lnTo>
                    <a:pt x="1832" y="4507"/>
                  </a:lnTo>
                  <a:lnTo>
                    <a:pt x="1817" y="4513"/>
                  </a:lnTo>
                  <a:lnTo>
                    <a:pt x="1801" y="4518"/>
                  </a:lnTo>
                  <a:lnTo>
                    <a:pt x="1785" y="4523"/>
                  </a:lnTo>
                  <a:lnTo>
                    <a:pt x="1769" y="4526"/>
                  </a:lnTo>
                  <a:lnTo>
                    <a:pt x="1752" y="4529"/>
                  </a:lnTo>
                  <a:lnTo>
                    <a:pt x="1735" y="4532"/>
                  </a:lnTo>
                  <a:lnTo>
                    <a:pt x="1718" y="4533"/>
                  </a:lnTo>
                  <a:lnTo>
                    <a:pt x="1700" y="4534"/>
                  </a:lnTo>
                  <a:lnTo>
                    <a:pt x="1700" y="4532"/>
                  </a:lnTo>
                  <a:lnTo>
                    <a:pt x="1698" y="4534"/>
                  </a:lnTo>
                  <a:lnTo>
                    <a:pt x="990" y="4534"/>
                  </a:lnTo>
                  <a:lnTo>
                    <a:pt x="990" y="4194"/>
                  </a:lnTo>
                  <a:lnTo>
                    <a:pt x="1134" y="4194"/>
                  </a:lnTo>
                  <a:lnTo>
                    <a:pt x="1134" y="2266"/>
                  </a:lnTo>
                  <a:lnTo>
                    <a:pt x="0" y="2266"/>
                  </a:lnTo>
                  <a:lnTo>
                    <a:pt x="0" y="1925"/>
                  </a:lnTo>
                  <a:lnTo>
                    <a:pt x="1134" y="1925"/>
                  </a:lnTo>
                  <a:lnTo>
                    <a:pt x="1134" y="1586"/>
                  </a:lnTo>
                  <a:lnTo>
                    <a:pt x="2041" y="1586"/>
                  </a:lnTo>
                  <a:lnTo>
                    <a:pt x="2041" y="1926"/>
                  </a:lnTo>
                  <a:lnTo>
                    <a:pt x="3173" y="1926"/>
                  </a:lnTo>
                  <a:lnTo>
                    <a:pt x="3173" y="2266"/>
                  </a:lnTo>
                  <a:lnTo>
                    <a:pt x="2041" y="2266"/>
                  </a:lnTo>
                  <a:close/>
                  <a:moveTo>
                    <a:pt x="5667" y="4194"/>
                  </a:moveTo>
                  <a:lnTo>
                    <a:pt x="5667" y="4534"/>
                  </a:lnTo>
                  <a:lnTo>
                    <a:pt x="4535" y="4534"/>
                  </a:lnTo>
                  <a:lnTo>
                    <a:pt x="4535" y="1473"/>
                  </a:lnTo>
                  <a:lnTo>
                    <a:pt x="4194" y="1473"/>
                  </a:lnTo>
                  <a:lnTo>
                    <a:pt x="4194" y="4193"/>
                  </a:lnTo>
                  <a:lnTo>
                    <a:pt x="4194" y="4194"/>
                  </a:lnTo>
                  <a:lnTo>
                    <a:pt x="4194" y="4194"/>
                  </a:lnTo>
                  <a:lnTo>
                    <a:pt x="4193" y="4210"/>
                  </a:lnTo>
                  <a:lnTo>
                    <a:pt x="4192" y="4227"/>
                  </a:lnTo>
                  <a:lnTo>
                    <a:pt x="4191" y="4243"/>
                  </a:lnTo>
                  <a:lnTo>
                    <a:pt x="4188" y="4260"/>
                  </a:lnTo>
                  <a:lnTo>
                    <a:pt x="4184" y="4275"/>
                  </a:lnTo>
                  <a:lnTo>
                    <a:pt x="4180" y="4291"/>
                  </a:lnTo>
                  <a:lnTo>
                    <a:pt x="4175" y="4307"/>
                  </a:lnTo>
                  <a:lnTo>
                    <a:pt x="4169" y="4321"/>
                  </a:lnTo>
                  <a:lnTo>
                    <a:pt x="4163" y="4337"/>
                  </a:lnTo>
                  <a:lnTo>
                    <a:pt x="4155" y="4350"/>
                  </a:lnTo>
                  <a:lnTo>
                    <a:pt x="4147" y="4365"/>
                  </a:lnTo>
                  <a:lnTo>
                    <a:pt x="4139" y="4378"/>
                  </a:lnTo>
                  <a:lnTo>
                    <a:pt x="4130" y="4392"/>
                  </a:lnTo>
                  <a:lnTo>
                    <a:pt x="4122" y="4404"/>
                  </a:lnTo>
                  <a:lnTo>
                    <a:pt x="4111" y="4416"/>
                  </a:lnTo>
                  <a:lnTo>
                    <a:pt x="4100" y="4428"/>
                  </a:lnTo>
                  <a:lnTo>
                    <a:pt x="4089" y="4439"/>
                  </a:lnTo>
                  <a:lnTo>
                    <a:pt x="4078" y="4450"/>
                  </a:lnTo>
                  <a:lnTo>
                    <a:pt x="4066" y="4460"/>
                  </a:lnTo>
                  <a:lnTo>
                    <a:pt x="4053" y="4469"/>
                  </a:lnTo>
                  <a:lnTo>
                    <a:pt x="4040" y="4478"/>
                  </a:lnTo>
                  <a:lnTo>
                    <a:pt x="4026" y="4487"/>
                  </a:lnTo>
                  <a:lnTo>
                    <a:pt x="4012" y="4495"/>
                  </a:lnTo>
                  <a:lnTo>
                    <a:pt x="3998" y="4501"/>
                  </a:lnTo>
                  <a:lnTo>
                    <a:pt x="3984" y="4508"/>
                  </a:lnTo>
                  <a:lnTo>
                    <a:pt x="3968" y="4514"/>
                  </a:lnTo>
                  <a:lnTo>
                    <a:pt x="3953" y="4518"/>
                  </a:lnTo>
                  <a:lnTo>
                    <a:pt x="3937" y="4523"/>
                  </a:lnTo>
                  <a:lnTo>
                    <a:pt x="3921" y="4527"/>
                  </a:lnTo>
                  <a:lnTo>
                    <a:pt x="3905" y="4529"/>
                  </a:lnTo>
                  <a:lnTo>
                    <a:pt x="3889" y="4532"/>
                  </a:lnTo>
                  <a:lnTo>
                    <a:pt x="3872" y="4533"/>
                  </a:lnTo>
                  <a:lnTo>
                    <a:pt x="3872" y="4534"/>
                  </a:lnTo>
                  <a:lnTo>
                    <a:pt x="3856" y="4534"/>
                  </a:lnTo>
                  <a:lnTo>
                    <a:pt x="3854" y="4534"/>
                  </a:lnTo>
                  <a:lnTo>
                    <a:pt x="3854" y="4534"/>
                  </a:lnTo>
                  <a:lnTo>
                    <a:pt x="3288" y="4534"/>
                  </a:lnTo>
                  <a:lnTo>
                    <a:pt x="3288" y="0"/>
                  </a:lnTo>
                  <a:lnTo>
                    <a:pt x="5667" y="0"/>
                  </a:lnTo>
                  <a:lnTo>
                    <a:pt x="5667" y="339"/>
                  </a:lnTo>
                  <a:lnTo>
                    <a:pt x="4194" y="339"/>
                  </a:lnTo>
                  <a:lnTo>
                    <a:pt x="4194" y="1133"/>
                  </a:lnTo>
                  <a:lnTo>
                    <a:pt x="5667" y="1133"/>
                  </a:lnTo>
                  <a:lnTo>
                    <a:pt x="5667" y="1473"/>
                  </a:lnTo>
                  <a:lnTo>
                    <a:pt x="5441" y="1473"/>
                  </a:lnTo>
                  <a:lnTo>
                    <a:pt x="5441" y="1628"/>
                  </a:lnTo>
                  <a:lnTo>
                    <a:pt x="5441" y="1784"/>
                  </a:lnTo>
                  <a:lnTo>
                    <a:pt x="5441" y="1940"/>
                  </a:lnTo>
                  <a:lnTo>
                    <a:pt x="5441" y="2096"/>
                  </a:lnTo>
                  <a:lnTo>
                    <a:pt x="5441" y="2252"/>
                  </a:lnTo>
                  <a:lnTo>
                    <a:pt x="5441" y="2407"/>
                  </a:lnTo>
                  <a:lnTo>
                    <a:pt x="5441" y="2564"/>
                  </a:lnTo>
                  <a:lnTo>
                    <a:pt x="5441" y="2720"/>
                  </a:lnTo>
                  <a:lnTo>
                    <a:pt x="5441" y="2875"/>
                  </a:lnTo>
                  <a:lnTo>
                    <a:pt x="5441" y="3031"/>
                  </a:lnTo>
                  <a:lnTo>
                    <a:pt x="5441" y="3187"/>
                  </a:lnTo>
                  <a:lnTo>
                    <a:pt x="5441" y="3343"/>
                  </a:lnTo>
                  <a:lnTo>
                    <a:pt x="5441" y="3499"/>
                  </a:lnTo>
                  <a:lnTo>
                    <a:pt x="5441" y="3655"/>
                  </a:lnTo>
                  <a:lnTo>
                    <a:pt x="5441" y="3811"/>
                  </a:lnTo>
                  <a:lnTo>
                    <a:pt x="5441" y="3966"/>
                  </a:lnTo>
                  <a:lnTo>
                    <a:pt x="5441" y="3996"/>
                  </a:lnTo>
                  <a:lnTo>
                    <a:pt x="5445" y="4022"/>
                  </a:lnTo>
                  <a:lnTo>
                    <a:pt x="5448" y="4047"/>
                  </a:lnTo>
                  <a:lnTo>
                    <a:pt x="5454" y="4071"/>
                  </a:lnTo>
                  <a:lnTo>
                    <a:pt x="5457" y="4081"/>
                  </a:lnTo>
                  <a:lnTo>
                    <a:pt x="5461" y="4091"/>
                  </a:lnTo>
                  <a:lnTo>
                    <a:pt x="5466" y="4101"/>
                  </a:lnTo>
                  <a:lnTo>
                    <a:pt x="5470" y="4110"/>
                  </a:lnTo>
                  <a:lnTo>
                    <a:pt x="5476" y="4118"/>
                  </a:lnTo>
                  <a:lnTo>
                    <a:pt x="5482" y="4125"/>
                  </a:lnTo>
                  <a:lnTo>
                    <a:pt x="5487" y="4133"/>
                  </a:lnTo>
                  <a:lnTo>
                    <a:pt x="5494" y="4141"/>
                  </a:lnTo>
                  <a:lnTo>
                    <a:pt x="5502" y="4147"/>
                  </a:lnTo>
                  <a:lnTo>
                    <a:pt x="5508" y="4153"/>
                  </a:lnTo>
                  <a:lnTo>
                    <a:pt x="5517" y="4159"/>
                  </a:lnTo>
                  <a:lnTo>
                    <a:pt x="5525" y="4165"/>
                  </a:lnTo>
                  <a:lnTo>
                    <a:pt x="5534" y="4169"/>
                  </a:lnTo>
                  <a:lnTo>
                    <a:pt x="5544" y="4173"/>
                  </a:lnTo>
                  <a:lnTo>
                    <a:pt x="5554" y="4177"/>
                  </a:lnTo>
                  <a:lnTo>
                    <a:pt x="5564" y="4180"/>
                  </a:lnTo>
                  <a:lnTo>
                    <a:pt x="5587" y="4186"/>
                  </a:lnTo>
                  <a:lnTo>
                    <a:pt x="5611" y="4190"/>
                  </a:lnTo>
                  <a:lnTo>
                    <a:pt x="5638" y="4193"/>
                  </a:lnTo>
                  <a:lnTo>
                    <a:pt x="5667" y="419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0000"/>
                </a:solidFill>
                <a:latin typeface="+mn-lt"/>
                <a:ea typeface="+mn-ea"/>
              </a:endParaRPr>
            </a:p>
          </p:txBody>
        </p:sp>
        <p:sp>
          <p:nvSpPr>
            <p:cNvPr id="8" name="Freeform 28"/>
            <p:cNvSpPr>
              <a:spLocks/>
            </p:cNvSpPr>
            <p:nvPr/>
          </p:nvSpPr>
          <p:spPr bwMode="auto">
            <a:xfrm>
              <a:off x="2846388" y="3986213"/>
              <a:ext cx="681038" cy="468313"/>
            </a:xfrm>
            <a:custGeom>
              <a:avLst/>
              <a:gdLst/>
              <a:ahLst/>
              <a:cxnLst>
                <a:cxn ang="0">
                  <a:pos x="1665" y="1473"/>
                </a:cxn>
                <a:cxn ang="0">
                  <a:pos x="1744" y="1469"/>
                </a:cxn>
                <a:cxn ang="0">
                  <a:pos x="1819" y="1457"/>
                </a:cxn>
                <a:cxn ang="0">
                  <a:pos x="1889" y="1441"/>
                </a:cxn>
                <a:cxn ang="0">
                  <a:pos x="1950" y="1417"/>
                </a:cxn>
                <a:cxn ang="0">
                  <a:pos x="2005" y="1385"/>
                </a:cxn>
                <a:cxn ang="0">
                  <a:pos x="2052" y="1343"/>
                </a:cxn>
                <a:cxn ang="0">
                  <a:pos x="2091" y="1293"/>
                </a:cxn>
                <a:cxn ang="0">
                  <a:pos x="2120" y="1232"/>
                </a:cxn>
                <a:cxn ang="0">
                  <a:pos x="2140" y="1162"/>
                </a:cxn>
                <a:cxn ang="0">
                  <a:pos x="2149" y="1079"/>
                </a:cxn>
                <a:cxn ang="0">
                  <a:pos x="1707" y="0"/>
                </a:cxn>
                <a:cxn ang="0">
                  <a:pos x="1705" y="950"/>
                </a:cxn>
                <a:cxn ang="0">
                  <a:pos x="1693" y="1009"/>
                </a:cxn>
                <a:cxn ang="0">
                  <a:pos x="1671" y="1052"/>
                </a:cxn>
                <a:cxn ang="0">
                  <a:pos x="1642" y="1086"/>
                </a:cxn>
                <a:cxn ang="0">
                  <a:pos x="1605" y="1109"/>
                </a:cxn>
                <a:cxn ang="0">
                  <a:pos x="1562" y="1125"/>
                </a:cxn>
                <a:cxn ang="0">
                  <a:pos x="1514" y="1134"/>
                </a:cxn>
                <a:cxn ang="0">
                  <a:pos x="1368" y="1138"/>
                </a:cxn>
                <a:cxn ang="0">
                  <a:pos x="844" y="0"/>
                </a:cxn>
                <a:cxn ang="0">
                  <a:pos x="695" y="1136"/>
                </a:cxn>
                <a:cxn ang="0">
                  <a:pos x="611" y="1126"/>
                </a:cxn>
                <a:cxn ang="0">
                  <a:pos x="568" y="1114"/>
                </a:cxn>
                <a:cxn ang="0">
                  <a:pos x="529" y="1095"/>
                </a:cxn>
                <a:cxn ang="0">
                  <a:pos x="496" y="1068"/>
                </a:cxn>
                <a:cxn ang="0">
                  <a:pos x="471" y="1032"/>
                </a:cxn>
                <a:cxn ang="0">
                  <a:pos x="454" y="985"/>
                </a:cxn>
                <a:cxn ang="0">
                  <a:pos x="446" y="927"/>
                </a:cxn>
                <a:cxn ang="0">
                  <a:pos x="0" y="0"/>
                </a:cxn>
                <a:cxn ang="0">
                  <a:pos x="5" y="1122"/>
                </a:cxn>
                <a:cxn ang="0">
                  <a:pos x="20" y="1204"/>
                </a:cxn>
                <a:cxn ang="0">
                  <a:pos x="36" y="1249"/>
                </a:cxn>
                <a:cxn ang="0">
                  <a:pos x="56" y="1291"/>
                </a:cxn>
                <a:cxn ang="0">
                  <a:pos x="82" y="1328"/>
                </a:cxn>
                <a:cxn ang="0">
                  <a:pos x="112" y="1361"/>
                </a:cxn>
                <a:cxn ang="0">
                  <a:pos x="149" y="1390"/>
                </a:cxn>
                <a:cxn ang="0">
                  <a:pos x="192" y="1415"/>
                </a:cxn>
                <a:cxn ang="0">
                  <a:pos x="239" y="1435"/>
                </a:cxn>
                <a:cxn ang="0">
                  <a:pos x="300" y="1453"/>
                </a:cxn>
                <a:cxn ang="0">
                  <a:pos x="386" y="1466"/>
                </a:cxn>
                <a:cxn ang="0">
                  <a:pos x="485" y="1473"/>
                </a:cxn>
              </a:cxnLst>
              <a:rect l="0" t="0" r="r" b="b"/>
              <a:pathLst>
                <a:path w="2149" h="1473">
                  <a:moveTo>
                    <a:pt x="1331" y="1473"/>
                  </a:moveTo>
                  <a:lnTo>
                    <a:pt x="1637" y="1473"/>
                  </a:lnTo>
                  <a:lnTo>
                    <a:pt x="1665" y="1473"/>
                  </a:lnTo>
                  <a:lnTo>
                    <a:pt x="1692" y="1472"/>
                  </a:lnTo>
                  <a:lnTo>
                    <a:pt x="1718" y="1471"/>
                  </a:lnTo>
                  <a:lnTo>
                    <a:pt x="1744" y="1469"/>
                  </a:lnTo>
                  <a:lnTo>
                    <a:pt x="1770" y="1465"/>
                  </a:lnTo>
                  <a:lnTo>
                    <a:pt x="1796" y="1462"/>
                  </a:lnTo>
                  <a:lnTo>
                    <a:pt x="1819" y="1457"/>
                  </a:lnTo>
                  <a:lnTo>
                    <a:pt x="1843" y="1453"/>
                  </a:lnTo>
                  <a:lnTo>
                    <a:pt x="1866" y="1447"/>
                  </a:lnTo>
                  <a:lnTo>
                    <a:pt x="1889" y="1441"/>
                  </a:lnTo>
                  <a:lnTo>
                    <a:pt x="1910" y="1434"/>
                  </a:lnTo>
                  <a:lnTo>
                    <a:pt x="1930" y="1426"/>
                  </a:lnTo>
                  <a:lnTo>
                    <a:pt x="1950" y="1417"/>
                  </a:lnTo>
                  <a:lnTo>
                    <a:pt x="1969" y="1407"/>
                  </a:lnTo>
                  <a:lnTo>
                    <a:pt x="1988" y="1396"/>
                  </a:lnTo>
                  <a:lnTo>
                    <a:pt x="2005" y="1385"/>
                  </a:lnTo>
                  <a:lnTo>
                    <a:pt x="2022" y="1371"/>
                  </a:lnTo>
                  <a:lnTo>
                    <a:pt x="2037" y="1358"/>
                  </a:lnTo>
                  <a:lnTo>
                    <a:pt x="2052" y="1343"/>
                  </a:lnTo>
                  <a:lnTo>
                    <a:pt x="2067" y="1328"/>
                  </a:lnTo>
                  <a:lnTo>
                    <a:pt x="2079" y="1311"/>
                  </a:lnTo>
                  <a:lnTo>
                    <a:pt x="2091" y="1293"/>
                  </a:lnTo>
                  <a:lnTo>
                    <a:pt x="2101" y="1274"/>
                  </a:lnTo>
                  <a:lnTo>
                    <a:pt x="2111" y="1254"/>
                  </a:lnTo>
                  <a:lnTo>
                    <a:pt x="2120" y="1232"/>
                  </a:lnTo>
                  <a:lnTo>
                    <a:pt x="2128" y="1210"/>
                  </a:lnTo>
                  <a:lnTo>
                    <a:pt x="2135" y="1186"/>
                  </a:lnTo>
                  <a:lnTo>
                    <a:pt x="2140" y="1162"/>
                  </a:lnTo>
                  <a:lnTo>
                    <a:pt x="2144" y="1135"/>
                  </a:lnTo>
                  <a:lnTo>
                    <a:pt x="2147" y="1108"/>
                  </a:lnTo>
                  <a:lnTo>
                    <a:pt x="2149" y="1079"/>
                  </a:lnTo>
                  <a:lnTo>
                    <a:pt x="2149" y="1049"/>
                  </a:lnTo>
                  <a:lnTo>
                    <a:pt x="2149" y="0"/>
                  </a:lnTo>
                  <a:lnTo>
                    <a:pt x="1707" y="0"/>
                  </a:lnTo>
                  <a:lnTo>
                    <a:pt x="1707" y="904"/>
                  </a:lnTo>
                  <a:lnTo>
                    <a:pt x="1707" y="928"/>
                  </a:lnTo>
                  <a:lnTo>
                    <a:pt x="1705" y="950"/>
                  </a:lnTo>
                  <a:lnTo>
                    <a:pt x="1703" y="972"/>
                  </a:lnTo>
                  <a:lnTo>
                    <a:pt x="1698" y="991"/>
                  </a:lnTo>
                  <a:lnTo>
                    <a:pt x="1693" y="1009"/>
                  </a:lnTo>
                  <a:lnTo>
                    <a:pt x="1687" y="1024"/>
                  </a:lnTo>
                  <a:lnTo>
                    <a:pt x="1679" y="1039"/>
                  </a:lnTo>
                  <a:lnTo>
                    <a:pt x="1671" y="1052"/>
                  </a:lnTo>
                  <a:lnTo>
                    <a:pt x="1662" y="1064"/>
                  </a:lnTo>
                  <a:lnTo>
                    <a:pt x="1652" y="1076"/>
                  </a:lnTo>
                  <a:lnTo>
                    <a:pt x="1642" y="1086"/>
                  </a:lnTo>
                  <a:lnTo>
                    <a:pt x="1630" y="1095"/>
                  </a:lnTo>
                  <a:lnTo>
                    <a:pt x="1618" y="1103"/>
                  </a:lnTo>
                  <a:lnTo>
                    <a:pt x="1605" y="1109"/>
                  </a:lnTo>
                  <a:lnTo>
                    <a:pt x="1591" y="1116"/>
                  </a:lnTo>
                  <a:lnTo>
                    <a:pt x="1576" y="1120"/>
                  </a:lnTo>
                  <a:lnTo>
                    <a:pt x="1562" y="1125"/>
                  </a:lnTo>
                  <a:lnTo>
                    <a:pt x="1546" y="1128"/>
                  </a:lnTo>
                  <a:lnTo>
                    <a:pt x="1530" y="1132"/>
                  </a:lnTo>
                  <a:lnTo>
                    <a:pt x="1514" y="1134"/>
                  </a:lnTo>
                  <a:lnTo>
                    <a:pt x="1479" y="1137"/>
                  </a:lnTo>
                  <a:lnTo>
                    <a:pt x="1443" y="1138"/>
                  </a:lnTo>
                  <a:lnTo>
                    <a:pt x="1368" y="1138"/>
                  </a:lnTo>
                  <a:lnTo>
                    <a:pt x="1291" y="1137"/>
                  </a:lnTo>
                  <a:lnTo>
                    <a:pt x="1291" y="0"/>
                  </a:lnTo>
                  <a:lnTo>
                    <a:pt x="844" y="0"/>
                  </a:lnTo>
                  <a:lnTo>
                    <a:pt x="844" y="1137"/>
                  </a:lnTo>
                  <a:lnTo>
                    <a:pt x="768" y="1138"/>
                  </a:lnTo>
                  <a:lnTo>
                    <a:pt x="695" y="1136"/>
                  </a:lnTo>
                  <a:lnTo>
                    <a:pt x="661" y="1134"/>
                  </a:lnTo>
                  <a:lnTo>
                    <a:pt x="628" y="1129"/>
                  </a:lnTo>
                  <a:lnTo>
                    <a:pt x="611" y="1126"/>
                  </a:lnTo>
                  <a:lnTo>
                    <a:pt x="597" y="1123"/>
                  </a:lnTo>
                  <a:lnTo>
                    <a:pt x="582" y="1119"/>
                  </a:lnTo>
                  <a:lnTo>
                    <a:pt x="568" y="1114"/>
                  </a:lnTo>
                  <a:lnTo>
                    <a:pt x="554" y="1108"/>
                  </a:lnTo>
                  <a:lnTo>
                    <a:pt x="541" y="1103"/>
                  </a:lnTo>
                  <a:lnTo>
                    <a:pt x="529" y="1095"/>
                  </a:lnTo>
                  <a:lnTo>
                    <a:pt x="517" y="1087"/>
                  </a:lnTo>
                  <a:lnTo>
                    <a:pt x="506" y="1078"/>
                  </a:lnTo>
                  <a:lnTo>
                    <a:pt x="496" y="1068"/>
                  </a:lnTo>
                  <a:lnTo>
                    <a:pt x="487" y="1058"/>
                  </a:lnTo>
                  <a:lnTo>
                    <a:pt x="478" y="1045"/>
                  </a:lnTo>
                  <a:lnTo>
                    <a:pt x="471" y="1032"/>
                  </a:lnTo>
                  <a:lnTo>
                    <a:pt x="465" y="1017"/>
                  </a:lnTo>
                  <a:lnTo>
                    <a:pt x="458" y="1002"/>
                  </a:lnTo>
                  <a:lnTo>
                    <a:pt x="454" y="985"/>
                  </a:lnTo>
                  <a:lnTo>
                    <a:pt x="450" y="967"/>
                  </a:lnTo>
                  <a:lnTo>
                    <a:pt x="447" y="948"/>
                  </a:lnTo>
                  <a:lnTo>
                    <a:pt x="446" y="927"/>
                  </a:lnTo>
                  <a:lnTo>
                    <a:pt x="445" y="904"/>
                  </a:lnTo>
                  <a:lnTo>
                    <a:pt x="445" y="0"/>
                  </a:lnTo>
                  <a:lnTo>
                    <a:pt x="0" y="0"/>
                  </a:lnTo>
                  <a:lnTo>
                    <a:pt x="0" y="1049"/>
                  </a:lnTo>
                  <a:lnTo>
                    <a:pt x="1" y="1086"/>
                  </a:lnTo>
                  <a:lnTo>
                    <a:pt x="5" y="1122"/>
                  </a:lnTo>
                  <a:lnTo>
                    <a:pt x="9" y="1155"/>
                  </a:lnTo>
                  <a:lnTo>
                    <a:pt x="16" y="1189"/>
                  </a:lnTo>
                  <a:lnTo>
                    <a:pt x="20" y="1204"/>
                  </a:lnTo>
                  <a:lnTo>
                    <a:pt x="25" y="1219"/>
                  </a:lnTo>
                  <a:lnTo>
                    <a:pt x="29" y="1235"/>
                  </a:lnTo>
                  <a:lnTo>
                    <a:pt x="36" y="1249"/>
                  </a:lnTo>
                  <a:lnTo>
                    <a:pt x="42" y="1264"/>
                  </a:lnTo>
                  <a:lnTo>
                    <a:pt x="48" y="1277"/>
                  </a:lnTo>
                  <a:lnTo>
                    <a:pt x="56" y="1291"/>
                  </a:lnTo>
                  <a:lnTo>
                    <a:pt x="64" y="1303"/>
                  </a:lnTo>
                  <a:lnTo>
                    <a:pt x="73" y="1315"/>
                  </a:lnTo>
                  <a:lnTo>
                    <a:pt x="82" y="1328"/>
                  </a:lnTo>
                  <a:lnTo>
                    <a:pt x="92" y="1340"/>
                  </a:lnTo>
                  <a:lnTo>
                    <a:pt x="102" y="1351"/>
                  </a:lnTo>
                  <a:lnTo>
                    <a:pt x="112" y="1361"/>
                  </a:lnTo>
                  <a:lnTo>
                    <a:pt x="124" y="1371"/>
                  </a:lnTo>
                  <a:lnTo>
                    <a:pt x="137" y="1381"/>
                  </a:lnTo>
                  <a:lnTo>
                    <a:pt x="149" y="1390"/>
                  </a:lnTo>
                  <a:lnTo>
                    <a:pt x="163" y="1399"/>
                  </a:lnTo>
                  <a:lnTo>
                    <a:pt x="176" y="1407"/>
                  </a:lnTo>
                  <a:lnTo>
                    <a:pt x="192" y="1415"/>
                  </a:lnTo>
                  <a:lnTo>
                    <a:pt x="206" y="1423"/>
                  </a:lnTo>
                  <a:lnTo>
                    <a:pt x="223" y="1429"/>
                  </a:lnTo>
                  <a:lnTo>
                    <a:pt x="239" y="1435"/>
                  </a:lnTo>
                  <a:lnTo>
                    <a:pt x="257" y="1442"/>
                  </a:lnTo>
                  <a:lnTo>
                    <a:pt x="274" y="1446"/>
                  </a:lnTo>
                  <a:lnTo>
                    <a:pt x="300" y="1453"/>
                  </a:lnTo>
                  <a:lnTo>
                    <a:pt x="327" y="1458"/>
                  </a:lnTo>
                  <a:lnTo>
                    <a:pt x="356" y="1463"/>
                  </a:lnTo>
                  <a:lnTo>
                    <a:pt x="386" y="1466"/>
                  </a:lnTo>
                  <a:lnTo>
                    <a:pt x="418" y="1470"/>
                  </a:lnTo>
                  <a:lnTo>
                    <a:pt x="450" y="1472"/>
                  </a:lnTo>
                  <a:lnTo>
                    <a:pt x="485" y="1473"/>
                  </a:lnTo>
                  <a:lnTo>
                    <a:pt x="521" y="1473"/>
                  </a:lnTo>
                  <a:lnTo>
                    <a:pt x="1331" y="147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0000"/>
                </a:solidFill>
                <a:latin typeface="+mn-lt"/>
                <a:ea typeface="+mn-ea"/>
              </a:endParaRPr>
            </a:p>
          </p:txBody>
        </p:sp>
        <p:sp>
          <p:nvSpPr>
            <p:cNvPr id="9" name="Freeform 29"/>
            <p:cNvSpPr>
              <a:spLocks/>
            </p:cNvSpPr>
            <p:nvPr/>
          </p:nvSpPr>
          <p:spPr bwMode="auto">
            <a:xfrm>
              <a:off x="2286001" y="3986213"/>
              <a:ext cx="534988" cy="468313"/>
            </a:xfrm>
            <a:custGeom>
              <a:avLst/>
              <a:gdLst/>
              <a:ahLst/>
              <a:cxnLst>
                <a:cxn ang="0">
                  <a:pos x="443" y="563"/>
                </a:cxn>
                <a:cxn ang="0">
                  <a:pos x="446" y="517"/>
                </a:cxn>
                <a:cxn ang="0">
                  <a:pos x="455" y="478"/>
                </a:cxn>
                <a:cxn ang="0">
                  <a:pos x="468" y="443"/>
                </a:cxn>
                <a:cxn ang="0">
                  <a:pos x="487" y="414"/>
                </a:cxn>
                <a:cxn ang="0">
                  <a:pos x="511" y="391"/>
                </a:cxn>
                <a:cxn ang="0">
                  <a:pos x="538" y="372"/>
                </a:cxn>
                <a:cxn ang="0">
                  <a:pos x="581" y="353"/>
                </a:cxn>
                <a:cxn ang="0">
                  <a:pos x="657" y="338"/>
                </a:cxn>
                <a:cxn ang="0">
                  <a:pos x="1681" y="335"/>
                </a:cxn>
                <a:cxn ang="0">
                  <a:pos x="495" y="0"/>
                </a:cxn>
                <a:cxn ang="0">
                  <a:pos x="418" y="5"/>
                </a:cxn>
                <a:cxn ang="0">
                  <a:pos x="345" y="15"/>
                </a:cxn>
                <a:cxn ang="0">
                  <a:pos x="276" y="30"/>
                </a:cxn>
                <a:cxn ang="0">
                  <a:pos x="213" y="55"/>
                </a:cxn>
                <a:cxn ang="0">
                  <a:pos x="156" y="86"/>
                </a:cxn>
                <a:cxn ang="0">
                  <a:pos x="107" y="128"/>
                </a:cxn>
                <a:cxn ang="0">
                  <a:pos x="65" y="178"/>
                </a:cxn>
                <a:cxn ang="0">
                  <a:pos x="33" y="239"/>
                </a:cxn>
                <a:cxn ang="0">
                  <a:pos x="12" y="310"/>
                </a:cxn>
                <a:cxn ang="0">
                  <a:pos x="2" y="393"/>
                </a:cxn>
                <a:cxn ang="0">
                  <a:pos x="2" y="1079"/>
                </a:cxn>
                <a:cxn ang="0">
                  <a:pos x="12" y="1163"/>
                </a:cxn>
                <a:cxn ang="0">
                  <a:pos x="33" y="1235"/>
                </a:cxn>
                <a:cxn ang="0">
                  <a:pos x="65" y="1295"/>
                </a:cxn>
                <a:cxn ang="0">
                  <a:pos x="107" y="1345"/>
                </a:cxn>
                <a:cxn ang="0">
                  <a:pos x="156" y="1386"/>
                </a:cxn>
                <a:cxn ang="0">
                  <a:pos x="213" y="1418"/>
                </a:cxn>
                <a:cxn ang="0">
                  <a:pos x="276" y="1442"/>
                </a:cxn>
                <a:cxn ang="0">
                  <a:pos x="345" y="1458"/>
                </a:cxn>
                <a:cxn ang="0">
                  <a:pos x="418" y="1469"/>
                </a:cxn>
                <a:cxn ang="0">
                  <a:pos x="495" y="1473"/>
                </a:cxn>
                <a:cxn ang="0">
                  <a:pos x="1681" y="1137"/>
                </a:cxn>
                <a:cxn ang="0">
                  <a:pos x="657" y="1135"/>
                </a:cxn>
                <a:cxn ang="0">
                  <a:pos x="591" y="1124"/>
                </a:cxn>
                <a:cxn ang="0">
                  <a:pos x="558" y="1111"/>
                </a:cxn>
                <a:cxn ang="0">
                  <a:pos x="527" y="1095"/>
                </a:cxn>
                <a:cxn ang="0">
                  <a:pos x="501" y="1073"/>
                </a:cxn>
                <a:cxn ang="0">
                  <a:pos x="480" y="1047"/>
                </a:cxn>
                <a:cxn ang="0">
                  <a:pos x="463" y="1014"/>
                </a:cxn>
                <a:cxn ang="0">
                  <a:pos x="450" y="976"/>
                </a:cxn>
                <a:cxn ang="0">
                  <a:pos x="444" y="932"/>
                </a:cxn>
                <a:cxn ang="0">
                  <a:pos x="1681" y="899"/>
                </a:cxn>
              </a:cxnLst>
              <a:rect l="0" t="0" r="r" b="b"/>
              <a:pathLst>
                <a:path w="1681" h="1473">
                  <a:moveTo>
                    <a:pt x="1681" y="899"/>
                  </a:moveTo>
                  <a:lnTo>
                    <a:pt x="1681" y="563"/>
                  </a:lnTo>
                  <a:lnTo>
                    <a:pt x="443" y="563"/>
                  </a:lnTo>
                  <a:lnTo>
                    <a:pt x="444" y="547"/>
                  </a:lnTo>
                  <a:lnTo>
                    <a:pt x="444" y="532"/>
                  </a:lnTo>
                  <a:lnTo>
                    <a:pt x="446" y="517"/>
                  </a:lnTo>
                  <a:lnTo>
                    <a:pt x="448" y="504"/>
                  </a:lnTo>
                  <a:lnTo>
                    <a:pt x="450" y="490"/>
                  </a:lnTo>
                  <a:lnTo>
                    <a:pt x="455" y="478"/>
                  </a:lnTo>
                  <a:lnTo>
                    <a:pt x="458" y="466"/>
                  </a:lnTo>
                  <a:lnTo>
                    <a:pt x="463" y="455"/>
                  </a:lnTo>
                  <a:lnTo>
                    <a:pt x="468" y="443"/>
                  </a:lnTo>
                  <a:lnTo>
                    <a:pt x="474" y="433"/>
                  </a:lnTo>
                  <a:lnTo>
                    <a:pt x="481" y="423"/>
                  </a:lnTo>
                  <a:lnTo>
                    <a:pt x="487" y="414"/>
                  </a:lnTo>
                  <a:lnTo>
                    <a:pt x="494" y="406"/>
                  </a:lnTo>
                  <a:lnTo>
                    <a:pt x="502" y="399"/>
                  </a:lnTo>
                  <a:lnTo>
                    <a:pt x="511" y="391"/>
                  </a:lnTo>
                  <a:lnTo>
                    <a:pt x="519" y="384"/>
                  </a:lnTo>
                  <a:lnTo>
                    <a:pt x="529" y="377"/>
                  </a:lnTo>
                  <a:lnTo>
                    <a:pt x="538" y="372"/>
                  </a:lnTo>
                  <a:lnTo>
                    <a:pt x="549" y="366"/>
                  </a:lnTo>
                  <a:lnTo>
                    <a:pt x="559" y="362"/>
                  </a:lnTo>
                  <a:lnTo>
                    <a:pt x="581" y="353"/>
                  </a:lnTo>
                  <a:lnTo>
                    <a:pt x="606" y="346"/>
                  </a:lnTo>
                  <a:lnTo>
                    <a:pt x="631" y="341"/>
                  </a:lnTo>
                  <a:lnTo>
                    <a:pt x="657" y="338"/>
                  </a:lnTo>
                  <a:lnTo>
                    <a:pt x="687" y="336"/>
                  </a:lnTo>
                  <a:lnTo>
                    <a:pt x="716" y="335"/>
                  </a:lnTo>
                  <a:lnTo>
                    <a:pt x="1681" y="335"/>
                  </a:lnTo>
                  <a:lnTo>
                    <a:pt x="1681" y="0"/>
                  </a:lnTo>
                  <a:lnTo>
                    <a:pt x="521" y="0"/>
                  </a:lnTo>
                  <a:lnTo>
                    <a:pt x="495" y="0"/>
                  </a:lnTo>
                  <a:lnTo>
                    <a:pt x="469" y="1"/>
                  </a:lnTo>
                  <a:lnTo>
                    <a:pt x="444" y="2"/>
                  </a:lnTo>
                  <a:lnTo>
                    <a:pt x="418" y="5"/>
                  </a:lnTo>
                  <a:lnTo>
                    <a:pt x="393" y="7"/>
                  </a:lnTo>
                  <a:lnTo>
                    <a:pt x="369" y="10"/>
                  </a:lnTo>
                  <a:lnTo>
                    <a:pt x="345" y="15"/>
                  </a:lnTo>
                  <a:lnTo>
                    <a:pt x="322" y="19"/>
                  </a:lnTo>
                  <a:lnTo>
                    <a:pt x="298" y="25"/>
                  </a:lnTo>
                  <a:lnTo>
                    <a:pt x="276" y="30"/>
                  </a:lnTo>
                  <a:lnTo>
                    <a:pt x="255" y="38"/>
                  </a:lnTo>
                  <a:lnTo>
                    <a:pt x="233" y="46"/>
                  </a:lnTo>
                  <a:lnTo>
                    <a:pt x="213" y="55"/>
                  </a:lnTo>
                  <a:lnTo>
                    <a:pt x="193" y="64"/>
                  </a:lnTo>
                  <a:lnTo>
                    <a:pt x="174" y="75"/>
                  </a:lnTo>
                  <a:lnTo>
                    <a:pt x="156" y="86"/>
                  </a:lnTo>
                  <a:lnTo>
                    <a:pt x="138" y="100"/>
                  </a:lnTo>
                  <a:lnTo>
                    <a:pt x="122" y="113"/>
                  </a:lnTo>
                  <a:lnTo>
                    <a:pt x="107" y="128"/>
                  </a:lnTo>
                  <a:lnTo>
                    <a:pt x="92" y="143"/>
                  </a:lnTo>
                  <a:lnTo>
                    <a:pt x="78" y="160"/>
                  </a:lnTo>
                  <a:lnTo>
                    <a:pt x="65" y="178"/>
                  </a:lnTo>
                  <a:lnTo>
                    <a:pt x="53" y="197"/>
                  </a:lnTo>
                  <a:lnTo>
                    <a:pt x="43" y="217"/>
                  </a:lnTo>
                  <a:lnTo>
                    <a:pt x="33" y="239"/>
                  </a:lnTo>
                  <a:lnTo>
                    <a:pt x="25" y="261"/>
                  </a:lnTo>
                  <a:lnTo>
                    <a:pt x="17" y="284"/>
                  </a:lnTo>
                  <a:lnTo>
                    <a:pt x="12" y="310"/>
                  </a:lnTo>
                  <a:lnTo>
                    <a:pt x="7" y="336"/>
                  </a:lnTo>
                  <a:lnTo>
                    <a:pt x="4" y="364"/>
                  </a:lnTo>
                  <a:lnTo>
                    <a:pt x="2" y="393"/>
                  </a:lnTo>
                  <a:lnTo>
                    <a:pt x="0" y="424"/>
                  </a:lnTo>
                  <a:lnTo>
                    <a:pt x="0" y="1049"/>
                  </a:lnTo>
                  <a:lnTo>
                    <a:pt x="2" y="1079"/>
                  </a:lnTo>
                  <a:lnTo>
                    <a:pt x="4" y="1108"/>
                  </a:lnTo>
                  <a:lnTo>
                    <a:pt x="7" y="1136"/>
                  </a:lnTo>
                  <a:lnTo>
                    <a:pt x="12" y="1163"/>
                  </a:lnTo>
                  <a:lnTo>
                    <a:pt x="17" y="1188"/>
                  </a:lnTo>
                  <a:lnTo>
                    <a:pt x="25" y="1212"/>
                  </a:lnTo>
                  <a:lnTo>
                    <a:pt x="33" y="1235"/>
                  </a:lnTo>
                  <a:lnTo>
                    <a:pt x="43" y="1256"/>
                  </a:lnTo>
                  <a:lnTo>
                    <a:pt x="53" y="1276"/>
                  </a:lnTo>
                  <a:lnTo>
                    <a:pt x="65" y="1295"/>
                  </a:lnTo>
                  <a:lnTo>
                    <a:pt x="78" y="1313"/>
                  </a:lnTo>
                  <a:lnTo>
                    <a:pt x="91" y="1330"/>
                  </a:lnTo>
                  <a:lnTo>
                    <a:pt x="107" y="1345"/>
                  </a:lnTo>
                  <a:lnTo>
                    <a:pt x="122" y="1360"/>
                  </a:lnTo>
                  <a:lnTo>
                    <a:pt x="138" y="1373"/>
                  </a:lnTo>
                  <a:lnTo>
                    <a:pt x="156" y="1386"/>
                  </a:lnTo>
                  <a:lnTo>
                    <a:pt x="174" y="1398"/>
                  </a:lnTo>
                  <a:lnTo>
                    <a:pt x="193" y="1408"/>
                  </a:lnTo>
                  <a:lnTo>
                    <a:pt x="213" y="1418"/>
                  </a:lnTo>
                  <a:lnTo>
                    <a:pt x="233" y="1427"/>
                  </a:lnTo>
                  <a:lnTo>
                    <a:pt x="255" y="1435"/>
                  </a:lnTo>
                  <a:lnTo>
                    <a:pt x="276" y="1442"/>
                  </a:lnTo>
                  <a:lnTo>
                    <a:pt x="298" y="1448"/>
                  </a:lnTo>
                  <a:lnTo>
                    <a:pt x="322" y="1454"/>
                  </a:lnTo>
                  <a:lnTo>
                    <a:pt x="345" y="1458"/>
                  </a:lnTo>
                  <a:lnTo>
                    <a:pt x="369" y="1463"/>
                  </a:lnTo>
                  <a:lnTo>
                    <a:pt x="393" y="1466"/>
                  </a:lnTo>
                  <a:lnTo>
                    <a:pt x="418" y="1469"/>
                  </a:lnTo>
                  <a:lnTo>
                    <a:pt x="444" y="1471"/>
                  </a:lnTo>
                  <a:lnTo>
                    <a:pt x="469" y="1472"/>
                  </a:lnTo>
                  <a:lnTo>
                    <a:pt x="495" y="1473"/>
                  </a:lnTo>
                  <a:lnTo>
                    <a:pt x="521" y="1473"/>
                  </a:lnTo>
                  <a:lnTo>
                    <a:pt x="1681" y="1473"/>
                  </a:lnTo>
                  <a:lnTo>
                    <a:pt x="1681" y="1137"/>
                  </a:lnTo>
                  <a:lnTo>
                    <a:pt x="716" y="1137"/>
                  </a:lnTo>
                  <a:lnTo>
                    <a:pt x="685" y="1137"/>
                  </a:lnTo>
                  <a:lnTo>
                    <a:pt x="657" y="1135"/>
                  </a:lnTo>
                  <a:lnTo>
                    <a:pt x="630" y="1132"/>
                  </a:lnTo>
                  <a:lnTo>
                    <a:pt x="604" y="1126"/>
                  </a:lnTo>
                  <a:lnTo>
                    <a:pt x="591" y="1124"/>
                  </a:lnTo>
                  <a:lnTo>
                    <a:pt x="580" y="1119"/>
                  </a:lnTo>
                  <a:lnTo>
                    <a:pt x="568" y="1116"/>
                  </a:lnTo>
                  <a:lnTo>
                    <a:pt x="558" y="1111"/>
                  </a:lnTo>
                  <a:lnTo>
                    <a:pt x="547" y="1106"/>
                  </a:lnTo>
                  <a:lnTo>
                    <a:pt x="537" y="1100"/>
                  </a:lnTo>
                  <a:lnTo>
                    <a:pt x="527" y="1095"/>
                  </a:lnTo>
                  <a:lnTo>
                    <a:pt x="518" y="1088"/>
                  </a:lnTo>
                  <a:lnTo>
                    <a:pt x="510" y="1080"/>
                  </a:lnTo>
                  <a:lnTo>
                    <a:pt x="501" y="1073"/>
                  </a:lnTo>
                  <a:lnTo>
                    <a:pt x="493" y="1064"/>
                  </a:lnTo>
                  <a:lnTo>
                    <a:pt x="486" y="1056"/>
                  </a:lnTo>
                  <a:lnTo>
                    <a:pt x="480" y="1047"/>
                  </a:lnTo>
                  <a:lnTo>
                    <a:pt x="473" y="1037"/>
                  </a:lnTo>
                  <a:lnTo>
                    <a:pt x="467" y="1025"/>
                  </a:lnTo>
                  <a:lnTo>
                    <a:pt x="463" y="1014"/>
                  </a:lnTo>
                  <a:lnTo>
                    <a:pt x="458" y="1003"/>
                  </a:lnTo>
                  <a:lnTo>
                    <a:pt x="454" y="990"/>
                  </a:lnTo>
                  <a:lnTo>
                    <a:pt x="450" y="976"/>
                  </a:lnTo>
                  <a:lnTo>
                    <a:pt x="448" y="963"/>
                  </a:lnTo>
                  <a:lnTo>
                    <a:pt x="446" y="948"/>
                  </a:lnTo>
                  <a:lnTo>
                    <a:pt x="444" y="932"/>
                  </a:lnTo>
                  <a:lnTo>
                    <a:pt x="444" y="916"/>
                  </a:lnTo>
                  <a:lnTo>
                    <a:pt x="443" y="899"/>
                  </a:lnTo>
                  <a:lnTo>
                    <a:pt x="1681" y="89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0000"/>
                </a:solidFill>
                <a:latin typeface="+mn-lt"/>
                <a:ea typeface="+mn-ea"/>
              </a:endParaRPr>
            </a:p>
          </p:txBody>
        </p:sp>
        <p:sp>
          <p:nvSpPr>
            <p:cNvPr id="10" name="Freeform 30"/>
            <p:cNvSpPr>
              <a:spLocks/>
            </p:cNvSpPr>
            <p:nvPr/>
          </p:nvSpPr>
          <p:spPr bwMode="auto">
            <a:xfrm>
              <a:off x="1728788" y="3986213"/>
              <a:ext cx="531813" cy="468313"/>
            </a:xfrm>
            <a:custGeom>
              <a:avLst/>
              <a:gdLst/>
              <a:ahLst/>
              <a:cxnLst>
                <a:cxn ang="0">
                  <a:pos x="440" y="635"/>
                </a:cxn>
                <a:cxn ang="0">
                  <a:pos x="1232" y="1473"/>
                </a:cxn>
                <a:cxn ang="0">
                  <a:pos x="1677" y="1473"/>
                </a:cxn>
                <a:cxn ang="0">
                  <a:pos x="1677" y="0"/>
                </a:cxn>
                <a:cxn ang="0">
                  <a:pos x="1232" y="0"/>
                </a:cxn>
                <a:cxn ang="0">
                  <a:pos x="1232" y="823"/>
                </a:cxn>
                <a:cxn ang="0">
                  <a:pos x="440" y="0"/>
                </a:cxn>
                <a:cxn ang="0">
                  <a:pos x="0" y="0"/>
                </a:cxn>
                <a:cxn ang="0">
                  <a:pos x="0" y="1473"/>
                </a:cxn>
                <a:cxn ang="0">
                  <a:pos x="440" y="1473"/>
                </a:cxn>
                <a:cxn ang="0">
                  <a:pos x="440" y="635"/>
                </a:cxn>
              </a:cxnLst>
              <a:rect l="0" t="0" r="r" b="b"/>
              <a:pathLst>
                <a:path w="1677" h="1473">
                  <a:moveTo>
                    <a:pt x="440" y="635"/>
                  </a:moveTo>
                  <a:lnTo>
                    <a:pt x="1232" y="1473"/>
                  </a:lnTo>
                  <a:lnTo>
                    <a:pt x="1677" y="1473"/>
                  </a:lnTo>
                  <a:lnTo>
                    <a:pt x="1677" y="0"/>
                  </a:lnTo>
                  <a:lnTo>
                    <a:pt x="1232" y="0"/>
                  </a:lnTo>
                  <a:lnTo>
                    <a:pt x="1232" y="823"/>
                  </a:lnTo>
                  <a:lnTo>
                    <a:pt x="440" y="0"/>
                  </a:lnTo>
                  <a:lnTo>
                    <a:pt x="0" y="0"/>
                  </a:lnTo>
                  <a:lnTo>
                    <a:pt x="0" y="1473"/>
                  </a:lnTo>
                  <a:lnTo>
                    <a:pt x="440" y="1473"/>
                  </a:lnTo>
                  <a:lnTo>
                    <a:pt x="440" y="63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0000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Freeform 31"/>
            <p:cNvSpPr>
              <a:spLocks/>
            </p:cNvSpPr>
            <p:nvPr/>
          </p:nvSpPr>
          <p:spPr bwMode="auto">
            <a:xfrm>
              <a:off x="3671888" y="3986213"/>
              <a:ext cx="544513" cy="468313"/>
            </a:xfrm>
            <a:custGeom>
              <a:avLst/>
              <a:gdLst/>
              <a:ahLst/>
              <a:cxnLst>
                <a:cxn ang="0">
                  <a:pos x="620" y="335"/>
                </a:cxn>
                <a:cxn ang="0">
                  <a:pos x="0" y="335"/>
                </a:cxn>
                <a:cxn ang="0">
                  <a:pos x="0" y="0"/>
                </a:cxn>
                <a:cxn ang="0">
                  <a:pos x="1716" y="0"/>
                </a:cxn>
                <a:cxn ang="0">
                  <a:pos x="1716" y="335"/>
                </a:cxn>
                <a:cxn ang="0">
                  <a:pos x="1070" y="335"/>
                </a:cxn>
                <a:cxn ang="0">
                  <a:pos x="1070" y="1473"/>
                </a:cxn>
                <a:cxn ang="0">
                  <a:pos x="620" y="1473"/>
                </a:cxn>
                <a:cxn ang="0">
                  <a:pos x="620" y="335"/>
                </a:cxn>
              </a:cxnLst>
              <a:rect l="0" t="0" r="r" b="b"/>
              <a:pathLst>
                <a:path w="1716" h="1473">
                  <a:moveTo>
                    <a:pt x="620" y="335"/>
                  </a:moveTo>
                  <a:lnTo>
                    <a:pt x="0" y="335"/>
                  </a:lnTo>
                  <a:lnTo>
                    <a:pt x="0" y="0"/>
                  </a:lnTo>
                  <a:lnTo>
                    <a:pt x="1716" y="0"/>
                  </a:lnTo>
                  <a:lnTo>
                    <a:pt x="1716" y="335"/>
                  </a:lnTo>
                  <a:lnTo>
                    <a:pt x="1070" y="335"/>
                  </a:lnTo>
                  <a:lnTo>
                    <a:pt x="1070" y="1473"/>
                  </a:lnTo>
                  <a:lnTo>
                    <a:pt x="620" y="1473"/>
                  </a:lnTo>
                  <a:lnTo>
                    <a:pt x="620" y="335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" name="Freeform 32"/>
            <p:cNvSpPr>
              <a:spLocks/>
            </p:cNvSpPr>
            <p:nvPr/>
          </p:nvSpPr>
          <p:spPr bwMode="auto">
            <a:xfrm>
              <a:off x="4243388" y="3986213"/>
              <a:ext cx="544513" cy="468313"/>
            </a:xfrm>
            <a:custGeom>
              <a:avLst/>
              <a:gdLst/>
              <a:ahLst/>
              <a:cxnLst>
                <a:cxn ang="0">
                  <a:pos x="450" y="899"/>
                </a:cxn>
                <a:cxn ang="0">
                  <a:pos x="450" y="1473"/>
                </a:cxn>
                <a:cxn ang="0">
                  <a:pos x="0" y="1473"/>
                </a:cxn>
                <a:cxn ang="0">
                  <a:pos x="0" y="0"/>
                </a:cxn>
                <a:cxn ang="0">
                  <a:pos x="450" y="0"/>
                </a:cxn>
                <a:cxn ang="0">
                  <a:pos x="450" y="563"/>
                </a:cxn>
                <a:cxn ang="0">
                  <a:pos x="1261" y="563"/>
                </a:cxn>
                <a:cxn ang="0">
                  <a:pos x="1261" y="0"/>
                </a:cxn>
                <a:cxn ang="0">
                  <a:pos x="1716" y="0"/>
                </a:cxn>
                <a:cxn ang="0">
                  <a:pos x="1716" y="1473"/>
                </a:cxn>
                <a:cxn ang="0">
                  <a:pos x="1261" y="1473"/>
                </a:cxn>
                <a:cxn ang="0">
                  <a:pos x="1261" y="899"/>
                </a:cxn>
                <a:cxn ang="0">
                  <a:pos x="450" y="899"/>
                </a:cxn>
              </a:cxnLst>
              <a:rect l="0" t="0" r="r" b="b"/>
              <a:pathLst>
                <a:path w="1716" h="1473">
                  <a:moveTo>
                    <a:pt x="450" y="899"/>
                  </a:moveTo>
                  <a:lnTo>
                    <a:pt x="450" y="1473"/>
                  </a:lnTo>
                  <a:lnTo>
                    <a:pt x="0" y="1473"/>
                  </a:lnTo>
                  <a:lnTo>
                    <a:pt x="0" y="0"/>
                  </a:lnTo>
                  <a:lnTo>
                    <a:pt x="450" y="0"/>
                  </a:lnTo>
                  <a:lnTo>
                    <a:pt x="450" y="563"/>
                  </a:lnTo>
                  <a:lnTo>
                    <a:pt x="1261" y="563"/>
                  </a:lnTo>
                  <a:lnTo>
                    <a:pt x="1261" y="0"/>
                  </a:lnTo>
                  <a:lnTo>
                    <a:pt x="1716" y="0"/>
                  </a:lnTo>
                  <a:lnTo>
                    <a:pt x="1716" y="1473"/>
                  </a:lnTo>
                  <a:lnTo>
                    <a:pt x="1261" y="1473"/>
                  </a:lnTo>
                  <a:lnTo>
                    <a:pt x="1261" y="899"/>
                  </a:lnTo>
                  <a:lnTo>
                    <a:pt x="450" y="899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3" name="Rectangle 33"/>
            <p:cNvSpPr>
              <a:spLocks noChangeArrowheads="1"/>
            </p:cNvSpPr>
            <p:nvPr/>
          </p:nvSpPr>
          <p:spPr bwMode="auto">
            <a:xfrm>
              <a:off x="4814888" y="3986213"/>
              <a:ext cx="142875" cy="46831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4" name="Freeform 34"/>
            <p:cNvSpPr>
              <a:spLocks/>
            </p:cNvSpPr>
            <p:nvPr/>
          </p:nvSpPr>
          <p:spPr bwMode="auto">
            <a:xfrm>
              <a:off x="4984751" y="3986213"/>
              <a:ext cx="546100" cy="468313"/>
            </a:xfrm>
            <a:custGeom>
              <a:avLst/>
              <a:gdLst/>
              <a:ahLst/>
              <a:cxnLst>
                <a:cxn ang="0">
                  <a:pos x="1717" y="393"/>
                </a:cxn>
                <a:cxn ang="0">
                  <a:pos x="1711" y="337"/>
                </a:cxn>
                <a:cxn ang="0">
                  <a:pos x="1701" y="284"/>
                </a:cxn>
                <a:cxn ang="0">
                  <a:pos x="1687" y="239"/>
                </a:cxn>
                <a:cxn ang="0">
                  <a:pos x="1668" y="197"/>
                </a:cxn>
                <a:cxn ang="0">
                  <a:pos x="1644" y="160"/>
                </a:cxn>
                <a:cxn ang="0">
                  <a:pos x="1616" y="128"/>
                </a:cxn>
                <a:cxn ang="0">
                  <a:pos x="1585" y="100"/>
                </a:cxn>
                <a:cxn ang="0">
                  <a:pos x="1550" y="75"/>
                </a:cxn>
                <a:cxn ang="0">
                  <a:pos x="1511" y="55"/>
                </a:cxn>
                <a:cxn ang="0">
                  <a:pos x="1469" y="38"/>
                </a:cxn>
                <a:cxn ang="0">
                  <a:pos x="1425" y="25"/>
                </a:cxn>
                <a:cxn ang="0">
                  <a:pos x="1378" y="15"/>
                </a:cxn>
                <a:cxn ang="0">
                  <a:pos x="1327" y="7"/>
                </a:cxn>
                <a:cxn ang="0">
                  <a:pos x="1275" y="2"/>
                </a:cxn>
                <a:cxn ang="0">
                  <a:pos x="1221" y="0"/>
                </a:cxn>
                <a:cxn ang="0">
                  <a:pos x="531" y="0"/>
                </a:cxn>
                <a:cxn ang="0">
                  <a:pos x="481" y="1"/>
                </a:cxn>
                <a:cxn ang="0">
                  <a:pos x="431" y="6"/>
                </a:cxn>
                <a:cxn ang="0">
                  <a:pos x="381" y="12"/>
                </a:cxn>
                <a:cxn ang="0">
                  <a:pos x="334" y="24"/>
                </a:cxn>
                <a:cxn ang="0">
                  <a:pos x="289" y="37"/>
                </a:cxn>
                <a:cxn ang="0">
                  <a:pos x="245" y="54"/>
                </a:cxn>
                <a:cxn ang="0">
                  <a:pos x="203" y="74"/>
                </a:cxn>
                <a:cxn ang="0">
                  <a:pos x="165" y="98"/>
                </a:cxn>
                <a:cxn ang="0">
                  <a:pos x="130" y="124"/>
                </a:cxn>
                <a:cxn ang="0">
                  <a:pos x="98" y="156"/>
                </a:cxn>
                <a:cxn ang="0">
                  <a:pos x="70" y="190"/>
                </a:cxn>
                <a:cxn ang="0">
                  <a:pos x="46" y="230"/>
                </a:cxn>
                <a:cxn ang="0">
                  <a:pos x="27" y="272"/>
                </a:cxn>
                <a:cxn ang="0">
                  <a:pos x="12" y="318"/>
                </a:cxn>
                <a:cxn ang="0">
                  <a:pos x="3" y="369"/>
                </a:cxn>
                <a:cxn ang="0">
                  <a:pos x="0" y="424"/>
                </a:cxn>
                <a:cxn ang="0">
                  <a:pos x="454" y="1473"/>
                </a:cxn>
                <a:cxn ang="0">
                  <a:pos x="454" y="552"/>
                </a:cxn>
                <a:cxn ang="0">
                  <a:pos x="456" y="522"/>
                </a:cxn>
                <a:cxn ang="0">
                  <a:pos x="462" y="493"/>
                </a:cxn>
                <a:cxn ang="0">
                  <a:pos x="469" y="468"/>
                </a:cxn>
                <a:cxn ang="0">
                  <a:pos x="479" y="444"/>
                </a:cxn>
                <a:cxn ang="0">
                  <a:pos x="491" y="424"/>
                </a:cxn>
                <a:cxn ang="0">
                  <a:pos x="505" y="406"/>
                </a:cxn>
                <a:cxn ang="0">
                  <a:pos x="520" y="391"/>
                </a:cxn>
                <a:cxn ang="0">
                  <a:pos x="539" y="377"/>
                </a:cxn>
                <a:cxn ang="0">
                  <a:pos x="558" y="366"/>
                </a:cxn>
                <a:cxn ang="0">
                  <a:pos x="592" y="353"/>
                </a:cxn>
                <a:cxn ang="0">
                  <a:pos x="643" y="341"/>
                </a:cxn>
                <a:cxn ang="0">
                  <a:pos x="699" y="336"/>
                </a:cxn>
                <a:cxn ang="0">
                  <a:pos x="984" y="335"/>
                </a:cxn>
                <a:cxn ang="0">
                  <a:pos x="1047" y="337"/>
                </a:cxn>
                <a:cxn ang="0">
                  <a:pos x="1103" y="345"/>
                </a:cxn>
                <a:cxn ang="0">
                  <a:pos x="1152" y="358"/>
                </a:cxn>
                <a:cxn ang="0">
                  <a:pos x="1173" y="367"/>
                </a:cxn>
                <a:cxn ang="0">
                  <a:pos x="1192" y="380"/>
                </a:cxn>
                <a:cxn ang="0">
                  <a:pos x="1209" y="393"/>
                </a:cxn>
                <a:cxn ang="0">
                  <a:pos x="1223" y="410"/>
                </a:cxn>
                <a:cxn ang="0">
                  <a:pos x="1236" y="429"/>
                </a:cxn>
                <a:cxn ang="0">
                  <a:pos x="1247" y="451"/>
                </a:cxn>
                <a:cxn ang="0">
                  <a:pos x="1255" y="476"/>
                </a:cxn>
                <a:cxn ang="0">
                  <a:pos x="1260" y="503"/>
                </a:cxn>
                <a:cxn ang="0">
                  <a:pos x="1263" y="534"/>
                </a:cxn>
                <a:cxn ang="0">
                  <a:pos x="1265" y="569"/>
                </a:cxn>
                <a:cxn ang="0">
                  <a:pos x="1717" y="1473"/>
                </a:cxn>
              </a:cxnLst>
              <a:rect l="0" t="0" r="r" b="b"/>
              <a:pathLst>
                <a:path w="1717" h="1473">
                  <a:moveTo>
                    <a:pt x="1717" y="424"/>
                  </a:moveTo>
                  <a:lnTo>
                    <a:pt x="1717" y="393"/>
                  </a:lnTo>
                  <a:lnTo>
                    <a:pt x="1715" y="364"/>
                  </a:lnTo>
                  <a:lnTo>
                    <a:pt x="1711" y="337"/>
                  </a:lnTo>
                  <a:lnTo>
                    <a:pt x="1707" y="310"/>
                  </a:lnTo>
                  <a:lnTo>
                    <a:pt x="1701" y="284"/>
                  </a:lnTo>
                  <a:lnTo>
                    <a:pt x="1694" y="261"/>
                  </a:lnTo>
                  <a:lnTo>
                    <a:pt x="1687" y="239"/>
                  </a:lnTo>
                  <a:lnTo>
                    <a:pt x="1678" y="217"/>
                  </a:lnTo>
                  <a:lnTo>
                    <a:pt x="1668" y="197"/>
                  </a:lnTo>
                  <a:lnTo>
                    <a:pt x="1656" y="178"/>
                  </a:lnTo>
                  <a:lnTo>
                    <a:pt x="1644" y="160"/>
                  </a:lnTo>
                  <a:lnTo>
                    <a:pt x="1631" y="143"/>
                  </a:lnTo>
                  <a:lnTo>
                    <a:pt x="1616" y="128"/>
                  </a:lnTo>
                  <a:lnTo>
                    <a:pt x="1600" y="113"/>
                  </a:lnTo>
                  <a:lnTo>
                    <a:pt x="1585" y="100"/>
                  </a:lnTo>
                  <a:lnTo>
                    <a:pt x="1568" y="87"/>
                  </a:lnTo>
                  <a:lnTo>
                    <a:pt x="1550" y="75"/>
                  </a:lnTo>
                  <a:lnTo>
                    <a:pt x="1531" y="65"/>
                  </a:lnTo>
                  <a:lnTo>
                    <a:pt x="1511" y="55"/>
                  </a:lnTo>
                  <a:lnTo>
                    <a:pt x="1491" y="46"/>
                  </a:lnTo>
                  <a:lnTo>
                    <a:pt x="1469" y="38"/>
                  </a:lnTo>
                  <a:lnTo>
                    <a:pt x="1447" y="31"/>
                  </a:lnTo>
                  <a:lnTo>
                    <a:pt x="1425" y="25"/>
                  </a:lnTo>
                  <a:lnTo>
                    <a:pt x="1401" y="19"/>
                  </a:lnTo>
                  <a:lnTo>
                    <a:pt x="1378" y="15"/>
                  </a:lnTo>
                  <a:lnTo>
                    <a:pt x="1353" y="10"/>
                  </a:lnTo>
                  <a:lnTo>
                    <a:pt x="1327" y="7"/>
                  </a:lnTo>
                  <a:lnTo>
                    <a:pt x="1302" y="5"/>
                  </a:lnTo>
                  <a:lnTo>
                    <a:pt x="1275" y="2"/>
                  </a:lnTo>
                  <a:lnTo>
                    <a:pt x="1248" y="1"/>
                  </a:lnTo>
                  <a:lnTo>
                    <a:pt x="1221" y="0"/>
                  </a:lnTo>
                  <a:lnTo>
                    <a:pt x="1193" y="0"/>
                  </a:lnTo>
                  <a:lnTo>
                    <a:pt x="531" y="0"/>
                  </a:lnTo>
                  <a:lnTo>
                    <a:pt x="506" y="0"/>
                  </a:lnTo>
                  <a:lnTo>
                    <a:pt x="481" y="1"/>
                  </a:lnTo>
                  <a:lnTo>
                    <a:pt x="455" y="2"/>
                  </a:lnTo>
                  <a:lnTo>
                    <a:pt x="431" y="6"/>
                  </a:lnTo>
                  <a:lnTo>
                    <a:pt x="406" y="9"/>
                  </a:lnTo>
                  <a:lnTo>
                    <a:pt x="381" y="12"/>
                  </a:lnTo>
                  <a:lnTo>
                    <a:pt x="358" y="18"/>
                  </a:lnTo>
                  <a:lnTo>
                    <a:pt x="334" y="24"/>
                  </a:lnTo>
                  <a:lnTo>
                    <a:pt x="311" y="29"/>
                  </a:lnTo>
                  <a:lnTo>
                    <a:pt x="289" y="37"/>
                  </a:lnTo>
                  <a:lnTo>
                    <a:pt x="266" y="45"/>
                  </a:lnTo>
                  <a:lnTo>
                    <a:pt x="245" y="54"/>
                  </a:lnTo>
                  <a:lnTo>
                    <a:pt x="224" y="63"/>
                  </a:lnTo>
                  <a:lnTo>
                    <a:pt x="203" y="74"/>
                  </a:lnTo>
                  <a:lnTo>
                    <a:pt x="184" y="85"/>
                  </a:lnTo>
                  <a:lnTo>
                    <a:pt x="165" y="98"/>
                  </a:lnTo>
                  <a:lnTo>
                    <a:pt x="147" y="111"/>
                  </a:lnTo>
                  <a:lnTo>
                    <a:pt x="130" y="124"/>
                  </a:lnTo>
                  <a:lnTo>
                    <a:pt x="113" y="140"/>
                  </a:lnTo>
                  <a:lnTo>
                    <a:pt x="98" y="156"/>
                  </a:lnTo>
                  <a:lnTo>
                    <a:pt x="84" y="172"/>
                  </a:lnTo>
                  <a:lnTo>
                    <a:pt x="70" y="190"/>
                  </a:lnTo>
                  <a:lnTo>
                    <a:pt x="57" y="209"/>
                  </a:lnTo>
                  <a:lnTo>
                    <a:pt x="46" y="230"/>
                  </a:lnTo>
                  <a:lnTo>
                    <a:pt x="36" y="250"/>
                  </a:lnTo>
                  <a:lnTo>
                    <a:pt x="27" y="272"/>
                  </a:lnTo>
                  <a:lnTo>
                    <a:pt x="19" y="294"/>
                  </a:lnTo>
                  <a:lnTo>
                    <a:pt x="12" y="318"/>
                  </a:lnTo>
                  <a:lnTo>
                    <a:pt x="6" y="343"/>
                  </a:lnTo>
                  <a:lnTo>
                    <a:pt x="3" y="369"/>
                  </a:lnTo>
                  <a:lnTo>
                    <a:pt x="1" y="396"/>
                  </a:lnTo>
                  <a:lnTo>
                    <a:pt x="0" y="424"/>
                  </a:lnTo>
                  <a:lnTo>
                    <a:pt x="0" y="1473"/>
                  </a:lnTo>
                  <a:lnTo>
                    <a:pt x="454" y="1473"/>
                  </a:lnTo>
                  <a:lnTo>
                    <a:pt x="454" y="569"/>
                  </a:lnTo>
                  <a:lnTo>
                    <a:pt x="454" y="552"/>
                  </a:lnTo>
                  <a:lnTo>
                    <a:pt x="455" y="536"/>
                  </a:lnTo>
                  <a:lnTo>
                    <a:pt x="456" y="522"/>
                  </a:lnTo>
                  <a:lnTo>
                    <a:pt x="459" y="507"/>
                  </a:lnTo>
                  <a:lnTo>
                    <a:pt x="462" y="493"/>
                  </a:lnTo>
                  <a:lnTo>
                    <a:pt x="465" y="480"/>
                  </a:lnTo>
                  <a:lnTo>
                    <a:pt x="469" y="468"/>
                  </a:lnTo>
                  <a:lnTo>
                    <a:pt x="473" y="456"/>
                  </a:lnTo>
                  <a:lnTo>
                    <a:pt x="479" y="444"/>
                  </a:lnTo>
                  <a:lnTo>
                    <a:pt x="484" y="434"/>
                  </a:lnTo>
                  <a:lnTo>
                    <a:pt x="491" y="424"/>
                  </a:lnTo>
                  <a:lnTo>
                    <a:pt x="498" y="415"/>
                  </a:lnTo>
                  <a:lnTo>
                    <a:pt x="505" y="406"/>
                  </a:lnTo>
                  <a:lnTo>
                    <a:pt x="512" y="399"/>
                  </a:lnTo>
                  <a:lnTo>
                    <a:pt x="520" y="391"/>
                  </a:lnTo>
                  <a:lnTo>
                    <a:pt x="529" y="384"/>
                  </a:lnTo>
                  <a:lnTo>
                    <a:pt x="539" y="377"/>
                  </a:lnTo>
                  <a:lnTo>
                    <a:pt x="548" y="372"/>
                  </a:lnTo>
                  <a:lnTo>
                    <a:pt x="558" y="366"/>
                  </a:lnTo>
                  <a:lnTo>
                    <a:pt x="569" y="362"/>
                  </a:lnTo>
                  <a:lnTo>
                    <a:pt x="592" y="353"/>
                  </a:lnTo>
                  <a:lnTo>
                    <a:pt x="616" y="346"/>
                  </a:lnTo>
                  <a:lnTo>
                    <a:pt x="643" y="341"/>
                  </a:lnTo>
                  <a:lnTo>
                    <a:pt x="670" y="338"/>
                  </a:lnTo>
                  <a:lnTo>
                    <a:pt x="699" y="336"/>
                  </a:lnTo>
                  <a:lnTo>
                    <a:pt x="731" y="335"/>
                  </a:lnTo>
                  <a:lnTo>
                    <a:pt x="984" y="335"/>
                  </a:lnTo>
                  <a:lnTo>
                    <a:pt x="1016" y="336"/>
                  </a:lnTo>
                  <a:lnTo>
                    <a:pt x="1047" y="337"/>
                  </a:lnTo>
                  <a:lnTo>
                    <a:pt x="1075" y="340"/>
                  </a:lnTo>
                  <a:lnTo>
                    <a:pt x="1103" y="345"/>
                  </a:lnTo>
                  <a:lnTo>
                    <a:pt x="1128" y="350"/>
                  </a:lnTo>
                  <a:lnTo>
                    <a:pt x="1152" y="358"/>
                  </a:lnTo>
                  <a:lnTo>
                    <a:pt x="1162" y="363"/>
                  </a:lnTo>
                  <a:lnTo>
                    <a:pt x="1173" y="367"/>
                  </a:lnTo>
                  <a:lnTo>
                    <a:pt x="1182" y="373"/>
                  </a:lnTo>
                  <a:lnTo>
                    <a:pt x="1192" y="380"/>
                  </a:lnTo>
                  <a:lnTo>
                    <a:pt x="1200" y="386"/>
                  </a:lnTo>
                  <a:lnTo>
                    <a:pt x="1209" y="393"/>
                  </a:lnTo>
                  <a:lnTo>
                    <a:pt x="1216" y="401"/>
                  </a:lnTo>
                  <a:lnTo>
                    <a:pt x="1223" y="410"/>
                  </a:lnTo>
                  <a:lnTo>
                    <a:pt x="1230" y="419"/>
                  </a:lnTo>
                  <a:lnTo>
                    <a:pt x="1236" y="429"/>
                  </a:lnTo>
                  <a:lnTo>
                    <a:pt x="1241" y="440"/>
                  </a:lnTo>
                  <a:lnTo>
                    <a:pt x="1247" y="451"/>
                  </a:lnTo>
                  <a:lnTo>
                    <a:pt x="1251" y="462"/>
                  </a:lnTo>
                  <a:lnTo>
                    <a:pt x="1255" y="476"/>
                  </a:lnTo>
                  <a:lnTo>
                    <a:pt x="1258" y="489"/>
                  </a:lnTo>
                  <a:lnTo>
                    <a:pt x="1260" y="503"/>
                  </a:lnTo>
                  <a:lnTo>
                    <a:pt x="1262" y="518"/>
                  </a:lnTo>
                  <a:lnTo>
                    <a:pt x="1263" y="534"/>
                  </a:lnTo>
                  <a:lnTo>
                    <a:pt x="1265" y="551"/>
                  </a:lnTo>
                  <a:lnTo>
                    <a:pt x="1265" y="569"/>
                  </a:lnTo>
                  <a:lnTo>
                    <a:pt x="1265" y="1473"/>
                  </a:lnTo>
                  <a:lnTo>
                    <a:pt x="1717" y="1473"/>
                  </a:lnTo>
                  <a:lnTo>
                    <a:pt x="1717" y="424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5" name="Freeform 35"/>
            <p:cNvSpPr>
              <a:spLocks/>
            </p:cNvSpPr>
            <p:nvPr/>
          </p:nvSpPr>
          <p:spPr bwMode="auto">
            <a:xfrm>
              <a:off x="5557838" y="3986213"/>
              <a:ext cx="544513" cy="468313"/>
            </a:xfrm>
            <a:custGeom>
              <a:avLst/>
              <a:gdLst/>
              <a:ahLst/>
              <a:cxnLst>
                <a:cxn ang="0">
                  <a:pos x="857" y="899"/>
                </a:cxn>
                <a:cxn ang="0">
                  <a:pos x="1260" y="1473"/>
                </a:cxn>
                <a:cxn ang="0">
                  <a:pos x="1715" y="1473"/>
                </a:cxn>
                <a:cxn ang="0">
                  <a:pos x="1250" y="737"/>
                </a:cxn>
                <a:cxn ang="0">
                  <a:pos x="1715" y="0"/>
                </a:cxn>
                <a:cxn ang="0">
                  <a:pos x="1260" y="0"/>
                </a:cxn>
                <a:cxn ang="0">
                  <a:pos x="855" y="559"/>
                </a:cxn>
                <a:cxn ang="0">
                  <a:pos x="450" y="559"/>
                </a:cxn>
                <a:cxn ang="0">
                  <a:pos x="450" y="0"/>
                </a:cxn>
                <a:cxn ang="0">
                  <a:pos x="0" y="0"/>
                </a:cxn>
                <a:cxn ang="0">
                  <a:pos x="0" y="1473"/>
                </a:cxn>
                <a:cxn ang="0">
                  <a:pos x="450" y="1473"/>
                </a:cxn>
                <a:cxn ang="0">
                  <a:pos x="450" y="899"/>
                </a:cxn>
                <a:cxn ang="0">
                  <a:pos x="857" y="899"/>
                </a:cxn>
              </a:cxnLst>
              <a:rect l="0" t="0" r="r" b="b"/>
              <a:pathLst>
                <a:path w="1715" h="1473">
                  <a:moveTo>
                    <a:pt x="857" y="899"/>
                  </a:moveTo>
                  <a:lnTo>
                    <a:pt x="1260" y="1473"/>
                  </a:lnTo>
                  <a:lnTo>
                    <a:pt x="1715" y="1473"/>
                  </a:lnTo>
                  <a:lnTo>
                    <a:pt x="1250" y="737"/>
                  </a:lnTo>
                  <a:lnTo>
                    <a:pt x="1715" y="0"/>
                  </a:lnTo>
                  <a:lnTo>
                    <a:pt x="1260" y="0"/>
                  </a:lnTo>
                  <a:lnTo>
                    <a:pt x="855" y="559"/>
                  </a:lnTo>
                  <a:lnTo>
                    <a:pt x="450" y="559"/>
                  </a:lnTo>
                  <a:lnTo>
                    <a:pt x="450" y="0"/>
                  </a:lnTo>
                  <a:lnTo>
                    <a:pt x="0" y="0"/>
                  </a:lnTo>
                  <a:lnTo>
                    <a:pt x="0" y="1473"/>
                  </a:lnTo>
                  <a:lnTo>
                    <a:pt x="450" y="1473"/>
                  </a:lnTo>
                  <a:lnTo>
                    <a:pt x="450" y="899"/>
                  </a:lnTo>
                  <a:lnTo>
                    <a:pt x="857" y="899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6129338" y="3986213"/>
              <a:ext cx="142875" cy="468313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7" name="Freeform 37"/>
            <p:cNvSpPr>
              <a:spLocks/>
            </p:cNvSpPr>
            <p:nvPr/>
          </p:nvSpPr>
          <p:spPr bwMode="auto">
            <a:xfrm>
              <a:off x="6297613" y="3986213"/>
              <a:ext cx="546100" cy="468313"/>
            </a:xfrm>
            <a:custGeom>
              <a:avLst/>
              <a:gdLst/>
              <a:ahLst/>
              <a:cxnLst>
                <a:cxn ang="0">
                  <a:pos x="1717" y="393"/>
                </a:cxn>
                <a:cxn ang="0">
                  <a:pos x="1712" y="337"/>
                </a:cxn>
                <a:cxn ang="0">
                  <a:pos x="1702" y="284"/>
                </a:cxn>
                <a:cxn ang="0">
                  <a:pos x="1688" y="239"/>
                </a:cxn>
                <a:cxn ang="0">
                  <a:pos x="1668" y="197"/>
                </a:cxn>
                <a:cxn ang="0">
                  <a:pos x="1644" y="160"/>
                </a:cxn>
                <a:cxn ang="0">
                  <a:pos x="1617" y="128"/>
                </a:cxn>
                <a:cxn ang="0">
                  <a:pos x="1585" y="100"/>
                </a:cxn>
                <a:cxn ang="0">
                  <a:pos x="1550" y="75"/>
                </a:cxn>
                <a:cxn ang="0">
                  <a:pos x="1512" y="55"/>
                </a:cxn>
                <a:cxn ang="0">
                  <a:pos x="1470" y="38"/>
                </a:cxn>
                <a:cxn ang="0">
                  <a:pos x="1426" y="25"/>
                </a:cxn>
                <a:cxn ang="0">
                  <a:pos x="1378" y="15"/>
                </a:cxn>
                <a:cxn ang="0">
                  <a:pos x="1329" y="7"/>
                </a:cxn>
                <a:cxn ang="0">
                  <a:pos x="1276" y="2"/>
                </a:cxn>
                <a:cxn ang="0">
                  <a:pos x="1221" y="0"/>
                </a:cxn>
                <a:cxn ang="0">
                  <a:pos x="533" y="0"/>
                </a:cxn>
                <a:cxn ang="0">
                  <a:pos x="481" y="1"/>
                </a:cxn>
                <a:cxn ang="0">
                  <a:pos x="432" y="6"/>
                </a:cxn>
                <a:cxn ang="0">
                  <a:pos x="383" y="12"/>
                </a:cxn>
                <a:cxn ang="0">
                  <a:pos x="334" y="24"/>
                </a:cxn>
                <a:cxn ang="0">
                  <a:pos x="290" y="37"/>
                </a:cxn>
                <a:cxn ang="0">
                  <a:pos x="246" y="54"/>
                </a:cxn>
                <a:cxn ang="0">
                  <a:pos x="205" y="74"/>
                </a:cxn>
                <a:cxn ang="0">
                  <a:pos x="165" y="98"/>
                </a:cxn>
                <a:cxn ang="0">
                  <a:pos x="131" y="124"/>
                </a:cxn>
                <a:cxn ang="0">
                  <a:pos x="98" y="156"/>
                </a:cxn>
                <a:cxn ang="0">
                  <a:pos x="70" y="190"/>
                </a:cxn>
                <a:cxn ang="0">
                  <a:pos x="47" y="230"/>
                </a:cxn>
                <a:cxn ang="0">
                  <a:pos x="28" y="272"/>
                </a:cxn>
                <a:cxn ang="0">
                  <a:pos x="13" y="318"/>
                </a:cxn>
                <a:cxn ang="0">
                  <a:pos x="3" y="369"/>
                </a:cxn>
                <a:cxn ang="0">
                  <a:pos x="0" y="424"/>
                </a:cxn>
                <a:cxn ang="0">
                  <a:pos x="454" y="1473"/>
                </a:cxn>
                <a:cxn ang="0">
                  <a:pos x="455" y="552"/>
                </a:cxn>
                <a:cxn ang="0">
                  <a:pos x="458" y="522"/>
                </a:cxn>
                <a:cxn ang="0">
                  <a:pos x="462" y="493"/>
                </a:cxn>
                <a:cxn ang="0">
                  <a:pos x="470" y="468"/>
                </a:cxn>
                <a:cxn ang="0">
                  <a:pos x="480" y="444"/>
                </a:cxn>
                <a:cxn ang="0">
                  <a:pos x="491" y="424"/>
                </a:cxn>
                <a:cxn ang="0">
                  <a:pos x="506" y="406"/>
                </a:cxn>
                <a:cxn ang="0">
                  <a:pos x="521" y="391"/>
                </a:cxn>
                <a:cxn ang="0">
                  <a:pos x="539" y="377"/>
                </a:cxn>
                <a:cxn ang="0">
                  <a:pos x="559" y="366"/>
                </a:cxn>
                <a:cxn ang="0">
                  <a:pos x="593" y="353"/>
                </a:cxn>
                <a:cxn ang="0">
                  <a:pos x="643" y="341"/>
                </a:cxn>
                <a:cxn ang="0">
                  <a:pos x="701" y="336"/>
                </a:cxn>
                <a:cxn ang="0">
                  <a:pos x="984" y="335"/>
                </a:cxn>
                <a:cxn ang="0">
                  <a:pos x="1048" y="337"/>
                </a:cxn>
                <a:cxn ang="0">
                  <a:pos x="1104" y="345"/>
                </a:cxn>
                <a:cxn ang="0">
                  <a:pos x="1152" y="358"/>
                </a:cxn>
                <a:cxn ang="0">
                  <a:pos x="1173" y="367"/>
                </a:cxn>
                <a:cxn ang="0">
                  <a:pos x="1192" y="380"/>
                </a:cxn>
                <a:cxn ang="0">
                  <a:pos x="1209" y="393"/>
                </a:cxn>
                <a:cxn ang="0">
                  <a:pos x="1224" y="410"/>
                </a:cxn>
                <a:cxn ang="0">
                  <a:pos x="1237" y="429"/>
                </a:cxn>
                <a:cxn ang="0">
                  <a:pos x="1247" y="451"/>
                </a:cxn>
                <a:cxn ang="0">
                  <a:pos x="1255" y="476"/>
                </a:cxn>
                <a:cxn ang="0">
                  <a:pos x="1261" y="503"/>
                </a:cxn>
                <a:cxn ang="0">
                  <a:pos x="1265" y="534"/>
                </a:cxn>
                <a:cxn ang="0">
                  <a:pos x="1266" y="569"/>
                </a:cxn>
                <a:cxn ang="0">
                  <a:pos x="1718" y="1473"/>
                </a:cxn>
              </a:cxnLst>
              <a:rect l="0" t="0" r="r" b="b"/>
              <a:pathLst>
                <a:path w="1718" h="1473">
                  <a:moveTo>
                    <a:pt x="1718" y="424"/>
                  </a:moveTo>
                  <a:lnTo>
                    <a:pt x="1717" y="393"/>
                  </a:lnTo>
                  <a:lnTo>
                    <a:pt x="1716" y="364"/>
                  </a:lnTo>
                  <a:lnTo>
                    <a:pt x="1712" y="337"/>
                  </a:lnTo>
                  <a:lnTo>
                    <a:pt x="1708" y="310"/>
                  </a:lnTo>
                  <a:lnTo>
                    <a:pt x="1702" y="284"/>
                  </a:lnTo>
                  <a:lnTo>
                    <a:pt x="1696" y="261"/>
                  </a:lnTo>
                  <a:lnTo>
                    <a:pt x="1688" y="239"/>
                  </a:lnTo>
                  <a:lnTo>
                    <a:pt x="1678" y="217"/>
                  </a:lnTo>
                  <a:lnTo>
                    <a:pt x="1668" y="197"/>
                  </a:lnTo>
                  <a:lnTo>
                    <a:pt x="1656" y="178"/>
                  </a:lnTo>
                  <a:lnTo>
                    <a:pt x="1644" y="160"/>
                  </a:lnTo>
                  <a:lnTo>
                    <a:pt x="1631" y="143"/>
                  </a:lnTo>
                  <a:lnTo>
                    <a:pt x="1617" y="128"/>
                  </a:lnTo>
                  <a:lnTo>
                    <a:pt x="1602" y="113"/>
                  </a:lnTo>
                  <a:lnTo>
                    <a:pt x="1585" y="100"/>
                  </a:lnTo>
                  <a:lnTo>
                    <a:pt x="1568" y="87"/>
                  </a:lnTo>
                  <a:lnTo>
                    <a:pt x="1550" y="75"/>
                  </a:lnTo>
                  <a:lnTo>
                    <a:pt x="1531" y="65"/>
                  </a:lnTo>
                  <a:lnTo>
                    <a:pt x="1512" y="55"/>
                  </a:lnTo>
                  <a:lnTo>
                    <a:pt x="1491" y="46"/>
                  </a:lnTo>
                  <a:lnTo>
                    <a:pt x="1470" y="38"/>
                  </a:lnTo>
                  <a:lnTo>
                    <a:pt x="1448" y="31"/>
                  </a:lnTo>
                  <a:lnTo>
                    <a:pt x="1426" y="25"/>
                  </a:lnTo>
                  <a:lnTo>
                    <a:pt x="1402" y="19"/>
                  </a:lnTo>
                  <a:lnTo>
                    <a:pt x="1378" y="15"/>
                  </a:lnTo>
                  <a:lnTo>
                    <a:pt x="1353" y="10"/>
                  </a:lnTo>
                  <a:lnTo>
                    <a:pt x="1329" y="7"/>
                  </a:lnTo>
                  <a:lnTo>
                    <a:pt x="1302" y="5"/>
                  </a:lnTo>
                  <a:lnTo>
                    <a:pt x="1276" y="2"/>
                  </a:lnTo>
                  <a:lnTo>
                    <a:pt x="1249" y="1"/>
                  </a:lnTo>
                  <a:lnTo>
                    <a:pt x="1221" y="0"/>
                  </a:lnTo>
                  <a:lnTo>
                    <a:pt x="1193" y="0"/>
                  </a:lnTo>
                  <a:lnTo>
                    <a:pt x="533" y="0"/>
                  </a:lnTo>
                  <a:lnTo>
                    <a:pt x="507" y="0"/>
                  </a:lnTo>
                  <a:lnTo>
                    <a:pt x="481" y="1"/>
                  </a:lnTo>
                  <a:lnTo>
                    <a:pt x="457" y="2"/>
                  </a:lnTo>
                  <a:lnTo>
                    <a:pt x="432" y="6"/>
                  </a:lnTo>
                  <a:lnTo>
                    <a:pt x="407" y="9"/>
                  </a:lnTo>
                  <a:lnTo>
                    <a:pt x="383" y="12"/>
                  </a:lnTo>
                  <a:lnTo>
                    <a:pt x="359" y="18"/>
                  </a:lnTo>
                  <a:lnTo>
                    <a:pt x="334" y="24"/>
                  </a:lnTo>
                  <a:lnTo>
                    <a:pt x="312" y="29"/>
                  </a:lnTo>
                  <a:lnTo>
                    <a:pt x="290" y="37"/>
                  </a:lnTo>
                  <a:lnTo>
                    <a:pt x="267" y="45"/>
                  </a:lnTo>
                  <a:lnTo>
                    <a:pt x="246" y="54"/>
                  </a:lnTo>
                  <a:lnTo>
                    <a:pt x="225" y="63"/>
                  </a:lnTo>
                  <a:lnTo>
                    <a:pt x="205" y="74"/>
                  </a:lnTo>
                  <a:lnTo>
                    <a:pt x="185" y="85"/>
                  </a:lnTo>
                  <a:lnTo>
                    <a:pt x="165" y="98"/>
                  </a:lnTo>
                  <a:lnTo>
                    <a:pt x="148" y="111"/>
                  </a:lnTo>
                  <a:lnTo>
                    <a:pt x="131" y="124"/>
                  </a:lnTo>
                  <a:lnTo>
                    <a:pt x="114" y="140"/>
                  </a:lnTo>
                  <a:lnTo>
                    <a:pt x="98" y="156"/>
                  </a:lnTo>
                  <a:lnTo>
                    <a:pt x="84" y="172"/>
                  </a:lnTo>
                  <a:lnTo>
                    <a:pt x="70" y="190"/>
                  </a:lnTo>
                  <a:lnTo>
                    <a:pt x="58" y="209"/>
                  </a:lnTo>
                  <a:lnTo>
                    <a:pt x="47" y="230"/>
                  </a:lnTo>
                  <a:lnTo>
                    <a:pt x="37" y="250"/>
                  </a:lnTo>
                  <a:lnTo>
                    <a:pt x="28" y="272"/>
                  </a:lnTo>
                  <a:lnTo>
                    <a:pt x="20" y="294"/>
                  </a:lnTo>
                  <a:lnTo>
                    <a:pt x="13" y="318"/>
                  </a:lnTo>
                  <a:lnTo>
                    <a:pt x="8" y="343"/>
                  </a:lnTo>
                  <a:lnTo>
                    <a:pt x="3" y="369"/>
                  </a:lnTo>
                  <a:lnTo>
                    <a:pt x="1" y="396"/>
                  </a:lnTo>
                  <a:lnTo>
                    <a:pt x="0" y="424"/>
                  </a:lnTo>
                  <a:lnTo>
                    <a:pt x="0" y="1473"/>
                  </a:lnTo>
                  <a:lnTo>
                    <a:pt x="454" y="1473"/>
                  </a:lnTo>
                  <a:lnTo>
                    <a:pt x="454" y="569"/>
                  </a:lnTo>
                  <a:lnTo>
                    <a:pt x="455" y="552"/>
                  </a:lnTo>
                  <a:lnTo>
                    <a:pt x="455" y="536"/>
                  </a:lnTo>
                  <a:lnTo>
                    <a:pt x="458" y="522"/>
                  </a:lnTo>
                  <a:lnTo>
                    <a:pt x="460" y="507"/>
                  </a:lnTo>
                  <a:lnTo>
                    <a:pt x="462" y="493"/>
                  </a:lnTo>
                  <a:lnTo>
                    <a:pt x="465" y="480"/>
                  </a:lnTo>
                  <a:lnTo>
                    <a:pt x="470" y="468"/>
                  </a:lnTo>
                  <a:lnTo>
                    <a:pt x="474" y="456"/>
                  </a:lnTo>
                  <a:lnTo>
                    <a:pt x="480" y="444"/>
                  </a:lnTo>
                  <a:lnTo>
                    <a:pt x="486" y="434"/>
                  </a:lnTo>
                  <a:lnTo>
                    <a:pt x="491" y="424"/>
                  </a:lnTo>
                  <a:lnTo>
                    <a:pt x="498" y="415"/>
                  </a:lnTo>
                  <a:lnTo>
                    <a:pt x="506" y="406"/>
                  </a:lnTo>
                  <a:lnTo>
                    <a:pt x="514" y="399"/>
                  </a:lnTo>
                  <a:lnTo>
                    <a:pt x="521" y="391"/>
                  </a:lnTo>
                  <a:lnTo>
                    <a:pt x="530" y="384"/>
                  </a:lnTo>
                  <a:lnTo>
                    <a:pt x="539" y="377"/>
                  </a:lnTo>
                  <a:lnTo>
                    <a:pt x="549" y="372"/>
                  </a:lnTo>
                  <a:lnTo>
                    <a:pt x="559" y="366"/>
                  </a:lnTo>
                  <a:lnTo>
                    <a:pt x="571" y="362"/>
                  </a:lnTo>
                  <a:lnTo>
                    <a:pt x="593" y="353"/>
                  </a:lnTo>
                  <a:lnTo>
                    <a:pt x="618" y="346"/>
                  </a:lnTo>
                  <a:lnTo>
                    <a:pt x="643" y="341"/>
                  </a:lnTo>
                  <a:lnTo>
                    <a:pt x="671" y="338"/>
                  </a:lnTo>
                  <a:lnTo>
                    <a:pt x="701" y="336"/>
                  </a:lnTo>
                  <a:lnTo>
                    <a:pt x="731" y="335"/>
                  </a:lnTo>
                  <a:lnTo>
                    <a:pt x="984" y="335"/>
                  </a:lnTo>
                  <a:lnTo>
                    <a:pt x="1017" y="336"/>
                  </a:lnTo>
                  <a:lnTo>
                    <a:pt x="1048" y="337"/>
                  </a:lnTo>
                  <a:lnTo>
                    <a:pt x="1077" y="340"/>
                  </a:lnTo>
                  <a:lnTo>
                    <a:pt x="1104" y="345"/>
                  </a:lnTo>
                  <a:lnTo>
                    <a:pt x="1129" y="350"/>
                  </a:lnTo>
                  <a:lnTo>
                    <a:pt x="1152" y="358"/>
                  </a:lnTo>
                  <a:lnTo>
                    <a:pt x="1163" y="363"/>
                  </a:lnTo>
                  <a:lnTo>
                    <a:pt x="1173" y="367"/>
                  </a:lnTo>
                  <a:lnTo>
                    <a:pt x="1183" y="373"/>
                  </a:lnTo>
                  <a:lnTo>
                    <a:pt x="1192" y="380"/>
                  </a:lnTo>
                  <a:lnTo>
                    <a:pt x="1201" y="386"/>
                  </a:lnTo>
                  <a:lnTo>
                    <a:pt x="1209" y="393"/>
                  </a:lnTo>
                  <a:lnTo>
                    <a:pt x="1217" y="401"/>
                  </a:lnTo>
                  <a:lnTo>
                    <a:pt x="1224" y="410"/>
                  </a:lnTo>
                  <a:lnTo>
                    <a:pt x="1230" y="419"/>
                  </a:lnTo>
                  <a:lnTo>
                    <a:pt x="1237" y="429"/>
                  </a:lnTo>
                  <a:lnTo>
                    <a:pt x="1242" y="440"/>
                  </a:lnTo>
                  <a:lnTo>
                    <a:pt x="1247" y="451"/>
                  </a:lnTo>
                  <a:lnTo>
                    <a:pt x="1251" y="462"/>
                  </a:lnTo>
                  <a:lnTo>
                    <a:pt x="1255" y="476"/>
                  </a:lnTo>
                  <a:lnTo>
                    <a:pt x="1258" y="489"/>
                  </a:lnTo>
                  <a:lnTo>
                    <a:pt x="1261" y="503"/>
                  </a:lnTo>
                  <a:lnTo>
                    <a:pt x="1264" y="518"/>
                  </a:lnTo>
                  <a:lnTo>
                    <a:pt x="1265" y="534"/>
                  </a:lnTo>
                  <a:lnTo>
                    <a:pt x="1266" y="551"/>
                  </a:lnTo>
                  <a:lnTo>
                    <a:pt x="1266" y="569"/>
                  </a:lnTo>
                  <a:lnTo>
                    <a:pt x="1266" y="1473"/>
                  </a:lnTo>
                  <a:lnTo>
                    <a:pt x="1718" y="1473"/>
                  </a:lnTo>
                  <a:lnTo>
                    <a:pt x="1718" y="424"/>
                  </a:lnTo>
                  <a:close/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8" name="Freeform 38"/>
            <p:cNvSpPr>
              <a:spLocks/>
            </p:cNvSpPr>
            <p:nvPr/>
          </p:nvSpPr>
          <p:spPr bwMode="auto">
            <a:xfrm>
              <a:off x="6870701" y="3986213"/>
              <a:ext cx="544513" cy="468313"/>
            </a:xfrm>
            <a:custGeom>
              <a:avLst/>
              <a:gdLst/>
              <a:ahLst/>
              <a:cxnLst>
                <a:cxn ang="0">
                  <a:pos x="1715" y="1473"/>
                </a:cxn>
                <a:cxn ang="0">
                  <a:pos x="504" y="1473"/>
                </a:cxn>
                <a:cxn ang="0">
                  <a:pos x="449" y="1471"/>
                </a:cxn>
                <a:cxn ang="0">
                  <a:pos x="395" y="1466"/>
                </a:cxn>
                <a:cxn ang="0">
                  <a:pos x="345" y="1458"/>
                </a:cxn>
                <a:cxn ang="0">
                  <a:pos x="297" y="1448"/>
                </a:cxn>
                <a:cxn ang="0">
                  <a:pos x="252" y="1435"/>
                </a:cxn>
                <a:cxn ang="0">
                  <a:pos x="209" y="1419"/>
                </a:cxn>
                <a:cxn ang="0">
                  <a:pos x="170" y="1398"/>
                </a:cxn>
                <a:cxn ang="0">
                  <a:pos x="134" y="1375"/>
                </a:cxn>
                <a:cxn ang="0">
                  <a:pos x="103" y="1347"/>
                </a:cxn>
                <a:cxn ang="0">
                  <a:pos x="75" y="1314"/>
                </a:cxn>
                <a:cxn ang="0">
                  <a:pos x="50" y="1277"/>
                </a:cxn>
                <a:cxn ang="0">
                  <a:pos x="30" y="1236"/>
                </a:cxn>
                <a:cxn ang="0">
                  <a:pos x="16" y="1189"/>
                </a:cxn>
                <a:cxn ang="0">
                  <a:pos x="6" y="1137"/>
                </a:cxn>
                <a:cxn ang="0">
                  <a:pos x="0" y="1079"/>
                </a:cxn>
                <a:cxn ang="0">
                  <a:pos x="0" y="424"/>
                </a:cxn>
                <a:cxn ang="0">
                  <a:pos x="2" y="364"/>
                </a:cxn>
                <a:cxn ang="0">
                  <a:pos x="10" y="309"/>
                </a:cxn>
                <a:cxn ang="0">
                  <a:pos x="23" y="260"/>
                </a:cxn>
                <a:cxn ang="0">
                  <a:pos x="40" y="216"/>
                </a:cxn>
                <a:cxn ang="0">
                  <a:pos x="62" y="177"/>
                </a:cxn>
                <a:cxn ang="0">
                  <a:pos x="89" y="142"/>
                </a:cxn>
                <a:cxn ang="0">
                  <a:pos x="119" y="112"/>
                </a:cxn>
                <a:cxn ang="0">
                  <a:pos x="152" y="85"/>
                </a:cxn>
                <a:cxn ang="0">
                  <a:pos x="189" y="64"/>
                </a:cxn>
                <a:cxn ang="0">
                  <a:pos x="231" y="45"/>
                </a:cxn>
                <a:cxn ang="0">
                  <a:pos x="274" y="30"/>
                </a:cxn>
                <a:cxn ang="0">
                  <a:pos x="321" y="19"/>
                </a:cxn>
                <a:cxn ang="0">
                  <a:pos x="371" y="10"/>
                </a:cxn>
                <a:cxn ang="0">
                  <a:pos x="422" y="5"/>
                </a:cxn>
                <a:cxn ang="0">
                  <a:pos x="476" y="1"/>
                </a:cxn>
                <a:cxn ang="0">
                  <a:pos x="532" y="0"/>
                </a:cxn>
                <a:cxn ang="0">
                  <a:pos x="1715" y="335"/>
                </a:cxn>
                <a:cxn ang="0">
                  <a:pos x="700" y="336"/>
                </a:cxn>
                <a:cxn ang="0">
                  <a:pos x="644" y="341"/>
                </a:cxn>
                <a:cxn ang="0">
                  <a:pos x="593" y="353"/>
                </a:cxn>
                <a:cxn ang="0">
                  <a:pos x="560" y="367"/>
                </a:cxn>
                <a:cxn ang="0">
                  <a:pos x="540" y="378"/>
                </a:cxn>
                <a:cxn ang="0">
                  <a:pos x="522" y="392"/>
                </a:cxn>
                <a:cxn ang="0">
                  <a:pos x="505" y="408"/>
                </a:cxn>
                <a:cxn ang="0">
                  <a:pos x="492" y="425"/>
                </a:cxn>
                <a:cxn ang="0">
                  <a:pos x="479" y="446"/>
                </a:cxn>
                <a:cxn ang="0">
                  <a:pos x="469" y="468"/>
                </a:cxn>
                <a:cxn ang="0">
                  <a:pos x="462" y="494"/>
                </a:cxn>
                <a:cxn ang="0">
                  <a:pos x="457" y="522"/>
                </a:cxn>
                <a:cxn ang="0">
                  <a:pos x="455" y="552"/>
                </a:cxn>
                <a:cxn ang="0">
                  <a:pos x="455" y="904"/>
                </a:cxn>
                <a:cxn ang="0">
                  <a:pos x="456" y="936"/>
                </a:cxn>
                <a:cxn ang="0">
                  <a:pos x="459" y="966"/>
                </a:cxn>
                <a:cxn ang="0">
                  <a:pos x="466" y="992"/>
                </a:cxn>
                <a:cxn ang="0">
                  <a:pos x="474" y="1016"/>
                </a:cxn>
                <a:cxn ang="0">
                  <a:pos x="485" y="1038"/>
                </a:cxn>
                <a:cxn ang="0">
                  <a:pos x="498" y="1057"/>
                </a:cxn>
                <a:cxn ang="0">
                  <a:pos x="513" y="1073"/>
                </a:cxn>
                <a:cxn ang="0">
                  <a:pos x="530" y="1088"/>
                </a:cxn>
                <a:cxn ang="0">
                  <a:pos x="549" y="1100"/>
                </a:cxn>
                <a:cxn ang="0">
                  <a:pos x="570" y="1111"/>
                </a:cxn>
                <a:cxn ang="0">
                  <a:pos x="617" y="1126"/>
                </a:cxn>
                <a:cxn ang="0">
                  <a:pos x="671" y="1135"/>
                </a:cxn>
                <a:cxn ang="0">
                  <a:pos x="731" y="1137"/>
                </a:cxn>
                <a:cxn ang="0">
                  <a:pos x="1265" y="655"/>
                </a:cxn>
              </a:cxnLst>
              <a:rect l="0" t="0" r="r" b="b"/>
              <a:pathLst>
                <a:path w="1715" h="1473">
                  <a:moveTo>
                    <a:pt x="1715" y="655"/>
                  </a:moveTo>
                  <a:lnTo>
                    <a:pt x="1715" y="1473"/>
                  </a:lnTo>
                  <a:lnTo>
                    <a:pt x="532" y="1473"/>
                  </a:lnTo>
                  <a:lnTo>
                    <a:pt x="504" y="1473"/>
                  </a:lnTo>
                  <a:lnTo>
                    <a:pt x="476" y="1472"/>
                  </a:lnTo>
                  <a:lnTo>
                    <a:pt x="449" y="1471"/>
                  </a:lnTo>
                  <a:lnTo>
                    <a:pt x="422" y="1469"/>
                  </a:lnTo>
                  <a:lnTo>
                    <a:pt x="395" y="1466"/>
                  </a:lnTo>
                  <a:lnTo>
                    <a:pt x="371" y="1463"/>
                  </a:lnTo>
                  <a:lnTo>
                    <a:pt x="345" y="1458"/>
                  </a:lnTo>
                  <a:lnTo>
                    <a:pt x="321" y="1454"/>
                  </a:lnTo>
                  <a:lnTo>
                    <a:pt x="297" y="1448"/>
                  </a:lnTo>
                  <a:lnTo>
                    <a:pt x="274" y="1443"/>
                  </a:lnTo>
                  <a:lnTo>
                    <a:pt x="252" y="1435"/>
                  </a:lnTo>
                  <a:lnTo>
                    <a:pt x="231" y="1427"/>
                  </a:lnTo>
                  <a:lnTo>
                    <a:pt x="209" y="1419"/>
                  </a:lnTo>
                  <a:lnTo>
                    <a:pt x="189" y="1409"/>
                  </a:lnTo>
                  <a:lnTo>
                    <a:pt x="170" y="1398"/>
                  </a:lnTo>
                  <a:lnTo>
                    <a:pt x="152" y="1387"/>
                  </a:lnTo>
                  <a:lnTo>
                    <a:pt x="134" y="1375"/>
                  </a:lnTo>
                  <a:lnTo>
                    <a:pt x="119" y="1361"/>
                  </a:lnTo>
                  <a:lnTo>
                    <a:pt x="103" y="1347"/>
                  </a:lnTo>
                  <a:lnTo>
                    <a:pt x="89" y="1331"/>
                  </a:lnTo>
                  <a:lnTo>
                    <a:pt x="75" y="1314"/>
                  </a:lnTo>
                  <a:lnTo>
                    <a:pt x="62" y="1296"/>
                  </a:lnTo>
                  <a:lnTo>
                    <a:pt x="50" y="1277"/>
                  </a:lnTo>
                  <a:lnTo>
                    <a:pt x="40" y="1257"/>
                  </a:lnTo>
                  <a:lnTo>
                    <a:pt x="30" y="1236"/>
                  </a:lnTo>
                  <a:lnTo>
                    <a:pt x="23" y="1213"/>
                  </a:lnTo>
                  <a:lnTo>
                    <a:pt x="16" y="1189"/>
                  </a:lnTo>
                  <a:lnTo>
                    <a:pt x="10" y="1164"/>
                  </a:lnTo>
                  <a:lnTo>
                    <a:pt x="6" y="1137"/>
                  </a:lnTo>
                  <a:lnTo>
                    <a:pt x="2" y="1109"/>
                  </a:lnTo>
                  <a:lnTo>
                    <a:pt x="0" y="1079"/>
                  </a:lnTo>
                  <a:lnTo>
                    <a:pt x="0" y="1049"/>
                  </a:lnTo>
                  <a:lnTo>
                    <a:pt x="0" y="424"/>
                  </a:lnTo>
                  <a:lnTo>
                    <a:pt x="0" y="393"/>
                  </a:lnTo>
                  <a:lnTo>
                    <a:pt x="2" y="364"/>
                  </a:lnTo>
                  <a:lnTo>
                    <a:pt x="6" y="336"/>
                  </a:lnTo>
                  <a:lnTo>
                    <a:pt x="10" y="309"/>
                  </a:lnTo>
                  <a:lnTo>
                    <a:pt x="16" y="283"/>
                  </a:lnTo>
                  <a:lnTo>
                    <a:pt x="23" y="260"/>
                  </a:lnTo>
                  <a:lnTo>
                    <a:pt x="30" y="237"/>
                  </a:lnTo>
                  <a:lnTo>
                    <a:pt x="40" y="216"/>
                  </a:lnTo>
                  <a:lnTo>
                    <a:pt x="50" y="196"/>
                  </a:lnTo>
                  <a:lnTo>
                    <a:pt x="62" y="177"/>
                  </a:lnTo>
                  <a:lnTo>
                    <a:pt x="75" y="159"/>
                  </a:lnTo>
                  <a:lnTo>
                    <a:pt x="89" y="142"/>
                  </a:lnTo>
                  <a:lnTo>
                    <a:pt x="103" y="127"/>
                  </a:lnTo>
                  <a:lnTo>
                    <a:pt x="119" y="112"/>
                  </a:lnTo>
                  <a:lnTo>
                    <a:pt x="134" y="99"/>
                  </a:lnTo>
                  <a:lnTo>
                    <a:pt x="152" y="85"/>
                  </a:lnTo>
                  <a:lnTo>
                    <a:pt x="170" y="74"/>
                  </a:lnTo>
                  <a:lnTo>
                    <a:pt x="189" y="64"/>
                  </a:lnTo>
                  <a:lnTo>
                    <a:pt x="209" y="54"/>
                  </a:lnTo>
                  <a:lnTo>
                    <a:pt x="231" y="45"/>
                  </a:lnTo>
                  <a:lnTo>
                    <a:pt x="252" y="37"/>
                  </a:lnTo>
                  <a:lnTo>
                    <a:pt x="274" y="30"/>
                  </a:lnTo>
                  <a:lnTo>
                    <a:pt x="297" y="24"/>
                  </a:lnTo>
                  <a:lnTo>
                    <a:pt x="321" y="19"/>
                  </a:lnTo>
                  <a:lnTo>
                    <a:pt x="345" y="14"/>
                  </a:lnTo>
                  <a:lnTo>
                    <a:pt x="371" y="10"/>
                  </a:lnTo>
                  <a:lnTo>
                    <a:pt x="395" y="7"/>
                  </a:lnTo>
                  <a:lnTo>
                    <a:pt x="422" y="5"/>
                  </a:lnTo>
                  <a:lnTo>
                    <a:pt x="449" y="2"/>
                  </a:lnTo>
                  <a:lnTo>
                    <a:pt x="476" y="1"/>
                  </a:lnTo>
                  <a:lnTo>
                    <a:pt x="504" y="0"/>
                  </a:lnTo>
                  <a:lnTo>
                    <a:pt x="532" y="0"/>
                  </a:lnTo>
                  <a:lnTo>
                    <a:pt x="1715" y="0"/>
                  </a:lnTo>
                  <a:lnTo>
                    <a:pt x="1715" y="335"/>
                  </a:lnTo>
                  <a:lnTo>
                    <a:pt x="731" y="335"/>
                  </a:lnTo>
                  <a:lnTo>
                    <a:pt x="700" y="336"/>
                  </a:lnTo>
                  <a:lnTo>
                    <a:pt x="671" y="338"/>
                  </a:lnTo>
                  <a:lnTo>
                    <a:pt x="644" y="341"/>
                  </a:lnTo>
                  <a:lnTo>
                    <a:pt x="617" y="346"/>
                  </a:lnTo>
                  <a:lnTo>
                    <a:pt x="593" y="353"/>
                  </a:lnTo>
                  <a:lnTo>
                    <a:pt x="570" y="362"/>
                  </a:lnTo>
                  <a:lnTo>
                    <a:pt x="560" y="367"/>
                  </a:lnTo>
                  <a:lnTo>
                    <a:pt x="549" y="372"/>
                  </a:lnTo>
                  <a:lnTo>
                    <a:pt x="540" y="378"/>
                  </a:lnTo>
                  <a:lnTo>
                    <a:pt x="530" y="385"/>
                  </a:lnTo>
                  <a:lnTo>
                    <a:pt x="522" y="392"/>
                  </a:lnTo>
                  <a:lnTo>
                    <a:pt x="513" y="400"/>
                  </a:lnTo>
                  <a:lnTo>
                    <a:pt x="505" y="408"/>
                  </a:lnTo>
                  <a:lnTo>
                    <a:pt x="498" y="416"/>
                  </a:lnTo>
                  <a:lnTo>
                    <a:pt x="492" y="425"/>
                  </a:lnTo>
                  <a:lnTo>
                    <a:pt x="485" y="436"/>
                  </a:lnTo>
                  <a:lnTo>
                    <a:pt x="479" y="446"/>
                  </a:lnTo>
                  <a:lnTo>
                    <a:pt x="474" y="457"/>
                  </a:lnTo>
                  <a:lnTo>
                    <a:pt x="469" y="468"/>
                  </a:lnTo>
                  <a:lnTo>
                    <a:pt x="466" y="480"/>
                  </a:lnTo>
                  <a:lnTo>
                    <a:pt x="462" y="494"/>
                  </a:lnTo>
                  <a:lnTo>
                    <a:pt x="459" y="507"/>
                  </a:lnTo>
                  <a:lnTo>
                    <a:pt x="457" y="522"/>
                  </a:lnTo>
                  <a:lnTo>
                    <a:pt x="456" y="536"/>
                  </a:lnTo>
                  <a:lnTo>
                    <a:pt x="455" y="552"/>
                  </a:lnTo>
                  <a:lnTo>
                    <a:pt x="455" y="569"/>
                  </a:lnTo>
                  <a:lnTo>
                    <a:pt x="455" y="904"/>
                  </a:lnTo>
                  <a:lnTo>
                    <a:pt x="455" y="920"/>
                  </a:lnTo>
                  <a:lnTo>
                    <a:pt x="456" y="936"/>
                  </a:lnTo>
                  <a:lnTo>
                    <a:pt x="457" y="951"/>
                  </a:lnTo>
                  <a:lnTo>
                    <a:pt x="459" y="966"/>
                  </a:lnTo>
                  <a:lnTo>
                    <a:pt x="462" y="979"/>
                  </a:lnTo>
                  <a:lnTo>
                    <a:pt x="466" y="992"/>
                  </a:lnTo>
                  <a:lnTo>
                    <a:pt x="469" y="1004"/>
                  </a:lnTo>
                  <a:lnTo>
                    <a:pt x="474" y="1016"/>
                  </a:lnTo>
                  <a:lnTo>
                    <a:pt x="479" y="1028"/>
                  </a:lnTo>
                  <a:lnTo>
                    <a:pt x="485" y="1038"/>
                  </a:lnTo>
                  <a:lnTo>
                    <a:pt x="492" y="1048"/>
                  </a:lnTo>
                  <a:lnTo>
                    <a:pt x="498" y="1057"/>
                  </a:lnTo>
                  <a:lnTo>
                    <a:pt x="505" y="1066"/>
                  </a:lnTo>
                  <a:lnTo>
                    <a:pt x="513" y="1073"/>
                  </a:lnTo>
                  <a:lnTo>
                    <a:pt x="522" y="1081"/>
                  </a:lnTo>
                  <a:lnTo>
                    <a:pt x="530" y="1088"/>
                  </a:lnTo>
                  <a:lnTo>
                    <a:pt x="540" y="1095"/>
                  </a:lnTo>
                  <a:lnTo>
                    <a:pt x="549" y="1100"/>
                  </a:lnTo>
                  <a:lnTo>
                    <a:pt x="560" y="1106"/>
                  </a:lnTo>
                  <a:lnTo>
                    <a:pt x="570" y="1111"/>
                  </a:lnTo>
                  <a:lnTo>
                    <a:pt x="593" y="1119"/>
                  </a:lnTo>
                  <a:lnTo>
                    <a:pt x="617" y="1126"/>
                  </a:lnTo>
                  <a:lnTo>
                    <a:pt x="644" y="1132"/>
                  </a:lnTo>
                  <a:lnTo>
                    <a:pt x="671" y="1135"/>
                  </a:lnTo>
                  <a:lnTo>
                    <a:pt x="700" y="1137"/>
                  </a:lnTo>
                  <a:lnTo>
                    <a:pt x="731" y="1137"/>
                  </a:lnTo>
                  <a:lnTo>
                    <a:pt x="1265" y="1137"/>
                  </a:lnTo>
                  <a:lnTo>
                    <a:pt x="1265" y="655"/>
                  </a:lnTo>
                  <a:lnTo>
                    <a:pt x="1715" y="655"/>
                  </a:lnTo>
                  <a:close/>
                </a:path>
              </a:pathLst>
            </a:custGeom>
            <a:solidFill>
              <a:srgbClr val="FF3399"/>
            </a:solidFill>
            <a:ln w="9525">
              <a:noFill/>
              <a:round/>
              <a:headEnd/>
              <a:tailEnd/>
            </a:ln>
            <a:sp3d extrusionH="508000">
              <a:bevelT w="19050" h="190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  <p:sp>
        <p:nvSpPr>
          <p:cNvPr id="19" name="TextBox 20"/>
          <p:cNvSpPr txBox="1">
            <a:spLocks noChangeArrowheads="1"/>
          </p:cNvSpPr>
          <p:nvPr/>
        </p:nvSpPr>
        <p:spPr bwMode="auto">
          <a:xfrm>
            <a:off x="760413" y="5457825"/>
            <a:ext cx="7559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200" b="1">
                <a:latin typeface="微软雅黑" pitchFamily="34" charset="-122"/>
                <a:ea typeface="微软雅黑" pitchFamily="34" charset="-122"/>
                <a:hlinkClick r:id="rId2"/>
              </a:rPr>
              <a:t>欢迎关注新思境</a:t>
            </a:r>
            <a:r>
              <a:rPr lang="en-US" altLang="zh-CN" sz="3200" b="1">
                <a:latin typeface="微软雅黑" pitchFamily="34" charset="-122"/>
                <a:ea typeface="微软雅黑" pitchFamily="34" charset="-122"/>
                <a:hlinkClick r:id="rId2"/>
              </a:rPr>
              <a:t>PPT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hlinkClick r:id="rId2"/>
              </a:rPr>
              <a:t>设计博客</a:t>
            </a:r>
            <a:endParaRPr lang="en-US" altLang="zh-CN" sz="3200" b="1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611560" y="5229200"/>
            <a:ext cx="7704856" cy="6480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" name="图表 9"/>
          <p:cNvGraphicFramePr/>
          <p:nvPr/>
        </p:nvGraphicFramePr>
        <p:xfrm>
          <a:off x="2339752" y="1556792"/>
          <a:ext cx="5328592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椭圆 11"/>
          <p:cNvSpPr/>
          <p:nvPr/>
        </p:nvSpPr>
        <p:spPr>
          <a:xfrm>
            <a:off x="467544" y="404664"/>
            <a:ext cx="1296144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9552" y="476672"/>
            <a:ext cx="1152128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11560" y="476672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chemeClr val="bg1">
                    <a:lumMod val="65000"/>
                  </a:schemeClr>
                </a:solidFill>
                <a:latin typeface="Impact" pitchFamily="34" charset="0"/>
              </a:rPr>
              <a:t>01</a:t>
            </a:r>
            <a:endParaRPr lang="zh-CN" altLang="en-US" sz="6600" dirty="0">
              <a:solidFill>
                <a:schemeClr val="bg1">
                  <a:lumMod val="6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饼形 14"/>
          <p:cNvSpPr/>
          <p:nvPr/>
        </p:nvSpPr>
        <p:spPr>
          <a:xfrm rot="20758558">
            <a:off x="628445" y="776874"/>
            <a:ext cx="830325" cy="835783"/>
          </a:xfrm>
          <a:prstGeom prst="pie">
            <a:avLst>
              <a:gd name="adj1" fmla="val 2822358"/>
              <a:gd name="adj2" fmla="val 137181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97271" y="889668"/>
            <a:ext cx="864096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611560" y="5229200"/>
            <a:ext cx="7704856" cy="6480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" name="图表 9"/>
          <p:cNvGraphicFramePr/>
          <p:nvPr/>
        </p:nvGraphicFramePr>
        <p:xfrm>
          <a:off x="395536" y="2132856"/>
          <a:ext cx="5328592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椭圆 11"/>
          <p:cNvSpPr/>
          <p:nvPr/>
        </p:nvSpPr>
        <p:spPr>
          <a:xfrm>
            <a:off x="467544" y="404664"/>
            <a:ext cx="1296144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9552" y="476672"/>
            <a:ext cx="1152128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11560" y="476672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chemeClr val="bg1">
                    <a:lumMod val="65000"/>
                  </a:schemeClr>
                </a:solidFill>
                <a:latin typeface="Impact" pitchFamily="34" charset="0"/>
              </a:rPr>
              <a:t>01</a:t>
            </a:r>
            <a:endParaRPr lang="zh-CN" altLang="en-US" sz="6600" dirty="0">
              <a:solidFill>
                <a:schemeClr val="bg1">
                  <a:lumMod val="6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饼形 14"/>
          <p:cNvSpPr/>
          <p:nvPr/>
        </p:nvSpPr>
        <p:spPr>
          <a:xfrm rot="20758558">
            <a:off x="628445" y="776874"/>
            <a:ext cx="830325" cy="835783"/>
          </a:xfrm>
          <a:prstGeom prst="pie">
            <a:avLst>
              <a:gd name="adj1" fmla="val 2822358"/>
              <a:gd name="adj2" fmla="val 137181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97271" y="889668"/>
            <a:ext cx="864096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88640"/>
            <a:ext cx="42862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996952"/>
            <a:ext cx="6191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611560" y="5229200"/>
            <a:ext cx="7704856" cy="6480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" name="图表 9"/>
          <p:cNvGraphicFramePr/>
          <p:nvPr/>
        </p:nvGraphicFramePr>
        <p:xfrm>
          <a:off x="2339752" y="1556792"/>
          <a:ext cx="5328592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椭圆 11"/>
          <p:cNvSpPr/>
          <p:nvPr/>
        </p:nvSpPr>
        <p:spPr>
          <a:xfrm>
            <a:off x="467544" y="404664"/>
            <a:ext cx="1296144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9552" y="476672"/>
            <a:ext cx="1152128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11560" y="476672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chemeClr val="bg1">
                    <a:lumMod val="65000"/>
                  </a:schemeClr>
                </a:solidFill>
                <a:latin typeface="Impact" pitchFamily="34" charset="0"/>
              </a:rPr>
              <a:t>02</a:t>
            </a:r>
            <a:endParaRPr lang="zh-CN" altLang="en-US" sz="6600" dirty="0">
              <a:solidFill>
                <a:schemeClr val="bg1">
                  <a:lumMod val="6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饼形 14"/>
          <p:cNvSpPr/>
          <p:nvPr/>
        </p:nvSpPr>
        <p:spPr>
          <a:xfrm rot="20758558">
            <a:off x="628445" y="776874"/>
            <a:ext cx="830325" cy="835783"/>
          </a:xfrm>
          <a:prstGeom prst="pie">
            <a:avLst>
              <a:gd name="adj1" fmla="val 2822358"/>
              <a:gd name="adj2" fmla="val 137181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97271" y="889668"/>
            <a:ext cx="864096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1403648" y="5157192"/>
            <a:ext cx="6120680" cy="6480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" name="图表 9"/>
          <p:cNvGraphicFramePr/>
          <p:nvPr/>
        </p:nvGraphicFramePr>
        <p:xfrm>
          <a:off x="2339752" y="1556792"/>
          <a:ext cx="5328592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椭圆 11"/>
          <p:cNvSpPr/>
          <p:nvPr/>
        </p:nvSpPr>
        <p:spPr>
          <a:xfrm>
            <a:off x="467544" y="404664"/>
            <a:ext cx="1296144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9552" y="476672"/>
            <a:ext cx="1152128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11560" y="476672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chemeClr val="bg1">
                    <a:lumMod val="65000"/>
                  </a:schemeClr>
                </a:solidFill>
                <a:latin typeface="Impact" pitchFamily="34" charset="0"/>
              </a:rPr>
              <a:t>03</a:t>
            </a:r>
            <a:endParaRPr lang="zh-CN" altLang="en-US" sz="6600" dirty="0">
              <a:solidFill>
                <a:schemeClr val="bg1">
                  <a:lumMod val="6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饼形 14"/>
          <p:cNvSpPr/>
          <p:nvPr/>
        </p:nvSpPr>
        <p:spPr>
          <a:xfrm rot="20758558">
            <a:off x="628445" y="776874"/>
            <a:ext cx="830325" cy="835783"/>
          </a:xfrm>
          <a:prstGeom prst="pie">
            <a:avLst>
              <a:gd name="adj1" fmla="val 2822358"/>
              <a:gd name="adj2" fmla="val 137181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97271" y="889668"/>
            <a:ext cx="864096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1475656" y="5229200"/>
            <a:ext cx="6192688" cy="6480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" name="图表 9"/>
          <p:cNvGraphicFramePr/>
          <p:nvPr/>
        </p:nvGraphicFramePr>
        <p:xfrm>
          <a:off x="2339752" y="1556792"/>
          <a:ext cx="5328592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椭圆 11"/>
          <p:cNvSpPr/>
          <p:nvPr/>
        </p:nvSpPr>
        <p:spPr>
          <a:xfrm>
            <a:off x="467544" y="404664"/>
            <a:ext cx="1296144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9552" y="476672"/>
            <a:ext cx="1152128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11560" y="476672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chemeClr val="bg1">
                    <a:lumMod val="65000"/>
                  </a:schemeClr>
                </a:solidFill>
                <a:latin typeface="Impact" pitchFamily="34" charset="0"/>
              </a:rPr>
              <a:t>04</a:t>
            </a:r>
            <a:endParaRPr lang="zh-CN" altLang="en-US" sz="6600" dirty="0">
              <a:solidFill>
                <a:schemeClr val="bg1">
                  <a:lumMod val="6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饼形 14"/>
          <p:cNvSpPr/>
          <p:nvPr/>
        </p:nvSpPr>
        <p:spPr>
          <a:xfrm rot="20758558">
            <a:off x="628445" y="776874"/>
            <a:ext cx="830325" cy="835783"/>
          </a:xfrm>
          <a:prstGeom prst="pie">
            <a:avLst>
              <a:gd name="adj1" fmla="val 2822358"/>
              <a:gd name="adj2" fmla="val 137181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97271" y="889668"/>
            <a:ext cx="864096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144016" y="5301208"/>
            <a:ext cx="4392488" cy="6480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467544" y="404664"/>
            <a:ext cx="1296144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9552" y="476672"/>
            <a:ext cx="1152128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11560" y="476672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chemeClr val="bg1">
                    <a:lumMod val="65000"/>
                  </a:schemeClr>
                </a:solidFill>
                <a:latin typeface="Impact" pitchFamily="34" charset="0"/>
              </a:rPr>
              <a:t>05</a:t>
            </a:r>
            <a:endParaRPr lang="zh-CN" altLang="en-US" sz="6600" dirty="0">
              <a:solidFill>
                <a:schemeClr val="bg1">
                  <a:lumMod val="6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饼形 14"/>
          <p:cNvSpPr/>
          <p:nvPr/>
        </p:nvSpPr>
        <p:spPr>
          <a:xfrm rot="20758558">
            <a:off x="628445" y="776874"/>
            <a:ext cx="830325" cy="835783"/>
          </a:xfrm>
          <a:prstGeom prst="pie">
            <a:avLst>
              <a:gd name="adj1" fmla="val 2822358"/>
              <a:gd name="adj2" fmla="val 137181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97271" y="889668"/>
            <a:ext cx="864096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图表 8"/>
          <p:cNvGraphicFramePr/>
          <p:nvPr/>
        </p:nvGraphicFramePr>
        <p:xfrm>
          <a:off x="539552" y="2204864"/>
          <a:ext cx="4032448" cy="327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椭圆 17"/>
          <p:cNvSpPr/>
          <p:nvPr/>
        </p:nvSpPr>
        <p:spPr>
          <a:xfrm>
            <a:off x="4464496" y="5301208"/>
            <a:ext cx="4392488" cy="6480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9" name="图表 18"/>
          <p:cNvGraphicFramePr/>
          <p:nvPr/>
        </p:nvGraphicFramePr>
        <p:xfrm>
          <a:off x="4860032" y="2204864"/>
          <a:ext cx="4032448" cy="327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>
            <a:off x="467544" y="404664"/>
            <a:ext cx="1296144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9552" y="476672"/>
            <a:ext cx="1152128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11560" y="476672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chemeClr val="bg1">
                    <a:lumMod val="65000"/>
                  </a:schemeClr>
                </a:solidFill>
                <a:latin typeface="Impact" pitchFamily="34" charset="0"/>
              </a:rPr>
              <a:t>06</a:t>
            </a:r>
            <a:endParaRPr lang="zh-CN" altLang="en-US" sz="6600" dirty="0">
              <a:solidFill>
                <a:schemeClr val="bg1">
                  <a:lumMod val="6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饼形 14"/>
          <p:cNvSpPr/>
          <p:nvPr/>
        </p:nvSpPr>
        <p:spPr>
          <a:xfrm rot="20758558">
            <a:off x="628445" y="776874"/>
            <a:ext cx="830325" cy="835783"/>
          </a:xfrm>
          <a:prstGeom prst="pie">
            <a:avLst>
              <a:gd name="adj1" fmla="val 2822358"/>
              <a:gd name="adj2" fmla="val 137181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97271" y="889668"/>
            <a:ext cx="864096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04664"/>
            <a:ext cx="2159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图表 16"/>
          <p:cNvGraphicFramePr/>
          <p:nvPr/>
        </p:nvGraphicFramePr>
        <p:xfrm>
          <a:off x="467544" y="2132856"/>
          <a:ext cx="29523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04664"/>
            <a:ext cx="2159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" name="图表 19"/>
          <p:cNvGraphicFramePr/>
          <p:nvPr/>
        </p:nvGraphicFramePr>
        <p:xfrm>
          <a:off x="3203848" y="2132856"/>
          <a:ext cx="29523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404664"/>
            <a:ext cx="2159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图表 20"/>
          <p:cNvGraphicFramePr/>
          <p:nvPr/>
        </p:nvGraphicFramePr>
        <p:xfrm>
          <a:off x="6012160" y="2132856"/>
          <a:ext cx="29523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692696"/>
            <a:ext cx="857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016" y="692696"/>
            <a:ext cx="857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692696"/>
            <a:ext cx="857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" name="图表 22"/>
          <p:cNvGraphicFramePr/>
          <p:nvPr/>
        </p:nvGraphicFramePr>
        <p:xfrm>
          <a:off x="467544" y="3933056"/>
          <a:ext cx="29523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4" name="图表 23"/>
          <p:cNvGraphicFramePr/>
          <p:nvPr/>
        </p:nvGraphicFramePr>
        <p:xfrm>
          <a:off x="3203848" y="3933056"/>
          <a:ext cx="29523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5" name="图表 24"/>
          <p:cNvGraphicFramePr/>
          <p:nvPr/>
        </p:nvGraphicFramePr>
        <p:xfrm>
          <a:off x="6012160" y="3933056"/>
          <a:ext cx="29523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75856" y="404664"/>
            <a:ext cx="2032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63888" y="404664"/>
            <a:ext cx="2032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851920" y="404664"/>
            <a:ext cx="2032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39952" y="404664"/>
            <a:ext cx="2032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2339752" y="1340768"/>
            <a:ext cx="6912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</a:rPr>
              <a:t>懒人图表法：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</a:rPr>
              <a:t>、选择上面的色块，复制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Ctrl+C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)  2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</a:rPr>
              <a:t>、选择下面图表的数据条，粘贴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1200" dirty="0" err="1" smtClean="0">
                <a:latin typeface="微软雅黑" pitchFamily="34" charset="-122"/>
                <a:ea typeface="微软雅黑" pitchFamily="34" charset="-122"/>
              </a:rPr>
              <a:t>Ctrl+V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>
            <a:off x="467544" y="404664"/>
            <a:ext cx="1296144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9552" y="476672"/>
            <a:ext cx="1152128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11560" y="476672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chemeClr val="bg1">
                    <a:lumMod val="65000"/>
                  </a:schemeClr>
                </a:solidFill>
                <a:latin typeface="Impact" pitchFamily="34" charset="0"/>
              </a:rPr>
              <a:t>07</a:t>
            </a:r>
            <a:endParaRPr lang="zh-CN" altLang="en-US" sz="6600" dirty="0">
              <a:solidFill>
                <a:schemeClr val="bg1">
                  <a:lumMod val="6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饼形 14"/>
          <p:cNvSpPr/>
          <p:nvPr/>
        </p:nvSpPr>
        <p:spPr>
          <a:xfrm rot="20758558">
            <a:off x="628445" y="776874"/>
            <a:ext cx="830325" cy="835783"/>
          </a:xfrm>
          <a:prstGeom prst="pie">
            <a:avLst>
              <a:gd name="adj1" fmla="val 2822358"/>
              <a:gd name="adj2" fmla="val 1371813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97271" y="889668"/>
            <a:ext cx="864096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图表 16"/>
          <p:cNvGraphicFramePr/>
          <p:nvPr/>
        </p:nvGraphicFramePr>
        <p:xfrm>
          <a:off x="611560" y="1988840"/>
          <a:ext cx="29523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图表 19"/>
          <p:cNvGraphicFramePr/>
          <p:nvPr/>
        </p:nvGraphicFramePr>
        <p:xfrm>
          <a:off x="611560" y="3861048"/>
          <a:ext cx="29523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067944" y="5559623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注意：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</a:rPr>
              <a:t>要选择数据条，单击右键，设置数据系列格式，在填充中设置一定的负数偏移量，否则数据条两端不平整。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519063"/>
            <a:ext cx="42862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椭圆 25"/>
          <p:cNvSpPr/>
          <p:nvPr/>
        </p:nvSpPr>
        <p:spPr>
          <a:xfrm>
            <a:off x="2627784" y="4365104"/>
            <a:ext cx="360040" cy="36004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8" name="直接连接符 27"/>
          <p:cNvCxnSpPr/>
          <p:nvPr/>
        </p:nvCxnSpPr>
        <p:spPr>
          <a:xfrm>
            <a:off x="3131840" y="263691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椭圆 28"/>
          <p:cNvSpPr/>
          <p:nvPr/>
        </p:nvSpPr>
        <p:spPr>
          <a:xfrm>
            <a:off x="2699792" y="2492896"/>
            <a:ext cx="360040" cy="36004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安博牛耳主题">
      <a:dk1>
        <a:sysClr val="windowText" lastClr="000000"/>
      </a:dk1>
      <a:lt1>
        <a:sysClr val="window" lastClr="FFFFFF"/>
      </a:lt1>
      <a:dk2>
        <a:srgbClr val="C00000"/>
      </a:dk2>
      <a:lt2>
        <a:srgbClr val="FFC000"/>
      </a:lt2>
      <a:accent1>
        <a:srgbClr val="FF0000"/>
      </a:accent1>
      <a:accent2>
        <a:srgbClr val="FFFF00"/>
      </a:accent2>
      <a:accent3>
        <a:srgbClr val="0070C0"/>
      </a:accent3>
      <a:accent4>
        <a:srgbClr val="FF6600"/>
      </a:accent4>
      <a:accent5>
        <a:srgbClr val="00B050"/>
      </a:accent5>
      <a:accent6>
        <a:srgbClr val="F79646"/>
      </a:accent6>
      <a:hlink>
        <a:srgbClr val="92D050"/>
      </a:hlink>
      <a:folHlink>
        <a:srgbClr val="0020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安博牛耳主题">
    <a:dk1>
      <a:sysClr val="windowText" lastClr="000000"/>
    </a:dk1>
    <a:lt1>
      <a:sysClr val="window" lastClr="FFFFFF"/>
    </a:lt1>
    <a:dk2>
      <a:srgbClr val="C00000"/>
    </a:dk2>
    <a:lt2>
      <a:srgbClr val="FFC000"/>
    </a:lt2>
    <a:accent1>
      <a:srgbClr val="FF0000"/>
    </a:accent1>
    <a:accent2>
      <a:srgbClr val="FFFF00"/>
    </a:accent2>
    <a:accent3>
      <a:srgbClr val="0070C0"/>
    </a:accent3>
    <a:accent4>
      <a:srgbClr val="FF6600"/>
    </a:accent4>
    <a:accent5>
      <a:srgbClr val="00B050"/>
    </a:accent5>
    <a:accent6>
      <a:srgbClr val="F79646"/>
    </a:accent6>
    <a:hlink>
      <a:srgbClr val="92D050"/>
    </a:hlink>
    <a:folHlink>
      <a:srgbClr val="00206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安博牛耳主题">
    <a:dk1>
      <a:sysClr val="windowText" lastClr="000000"/>
    </a:dk1>
    <a:lt1>
      <a:sysClr val="window" lastClr="FFFFFF"/>
    </a:lt1>
    <a:dk2>
      <a:srgbClr val="C00000"/>
    </a:dk2>
    <a:lt2>
      <a:srgbClr val="FFC000"/>
    </a:lt2>
    <a:accent1>
      <a:srgbClr val="FF0000"/>
    </a:accent1>
    <a:accent2>
      <a:srgbClr val="FFFF00"/>
    </a:accent2>
    <a:accent3>
      <a:srgbClr val="0070C0"/>
    </a:accent3>
    <a:accent4>
      <a:srgbClr val="FF6600"/>
    </a:accent4>
    <a:accent5>
      <a:srgbClr val="00B050"/>
    </a:accent5>
    <a:accent6>
      <a:srgbClr val="F79646"/>
    </a:accent6>
    <a:hlink>
      <a:srgbClr val="92D050"/>
    </a:hlink>
    <a:folHlink>
      <a:srgbClr val="00206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安博牛耳主题">
    <a:dk1>
      <a:sysClr val="windowText" lastClr="000000"/>
    </a:dk1>
    <a:lt1>
      <a:sysClr val="window" lastClr="FFFFFF"/>
    </a:lt1>
    <a:dk2>
      <a:srgbClr val="C00000"/>
    </a:dk2>
    <a:lt2>
      <a:srgbClr val="FFC000"/>
    </a:lt2>
    <a:accent1>
      <a:srgbClr val="FF0000"/>
    </a:accent1>
    <a:accent2>
      <a:srgbClr val="FFFF00"/>
    </a:accent2>
    <a:accent3>
      <a:srgbClr val="0070C0"/>
    </a:accent3>
    <a:accent4>
      <a:srgbClr val="FF6600"/>
    </a:accent4>
    <a:accent5>
      <a:srgbClr val="00B050"/>
    </a:accent5>
    <a:accent6>
      <a:srgbClr val="F79646"/>
    </a:accent6>
    <a:hlink>
      <a:srgbClr val="92D050"/>
    </a:hlink>
    <a:folHlink>
      <a:srgbClr val="00206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安博牛耳主题">
    <a:dk1>
      <a:sysClr val="windowText" lastClr="000000"/>
    </a:dk1>
    <a:lt1>
      <a:sysClr val="window" lastClr="FFFFFF"/>
    </a:lt1>
    <a:dk2>
      <a:srgbClr val="C00000"/>
    </a:dk2>
    <a:lt2>
      <a:srgbClr val="FFC000"/>
    </a:lt2>
    <a:accent1>
      <a:srgbClr val="FF0000"/>
    </a:accent1>
    <a:accent2>
      <a:srgbClr val="FFFF00"/>
    </a:accent2>
    <a:accent3>
      <a:srgbClr val="0070C0"/>
    </a:accent3>
    <a:accent4>
      <a:srgbClr val="FF6600"/>
    </a:accent4>
    <a:accent5>
      <a:srgbClr val="00B050"/>
    </a:accent5>
    <a:accent6>
      <a:srgbClr val="F79646"/>
    </a:accent6>
    <a:hlink>
      <a:srgbClr val="92D050"/>
    </a:hlink>
    <a:folHlink>
      <a:srgbClr val="00206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安博牛耳主题">
    <a:dk1>
      <a:sysClr val="windowText" lastClr="000000"/>
    </a:dk1>
    <a:lt1>
      <a:sysClr val="window" lastClr="FFFFFF"/>
    </a:lt1>
    <a:dk2>
      <a:srgbClr val="C00000"/>
    </a:dk2>
    <a:lt2>
      <a:srgbClr val="FFC000"/>
    </a:lt2>
    <a:accent1>
      <a:srgbClr val="FF0000"/>
    </a:accent1>
    <a:accent2>
      <a:srgbClr val="FFFF00"/>
    </a:accent2>
    <a:accent3>
      <a:srgbClr val="0070C0"/>
    </a:accent3>
    <a:accent4>
      <a:srgbClr val="FF6600"/>
    </a:accent4>
    <a:accent5>
      <a:srgbClr val="00B050"/>
    </a:accent5>
    <a:accent6>
      <a:srgbClr val="F79646"/>
    </a:accent6>
    <a:hlink>
      <a:srgbClr val="92D050"/>
    </a:hlink>
    <a:folHlink>
      <a:srgbClr val="00206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安博牛耳主题">
    <a:dk1>
      <a:sysClr val="windowText" lastClr="000000"/>
    </a:dk1>
    <a:lt1>
      <a:sysClr val="window" lastClr="FFFFFF"/>
    </a:lt1>
    <a:dk2>
      <a:srgbClr val="C00000"/>
    </a:dk2>
    <a:lt2>
      <a:srgbClr val="FFC000"/>
    </a:lt2>
    <a:accent1>
      <a:srgbClr val="FF0000"/>
    </a:accent1>
    <a:accent2>
      <a:srgbClr val="FFFF00"/>
    </a:accent2>
    <a:accent3>
      <a:srgbClr val="0070C0"/>
    </a:accent3>
    <a:accent4>
      <a:srgbClr val="FF6600"/>
    </a:accent4>
    <a:accent5>
      <a:srgbClr val="00B050"/>
    </a:accent5>
    <a:accent6>
      <a:srgbClr val="F79646"/>
    </a:accent6>
    <a:hlink>
      <a:srgbClr val="92D050"/>
    </a:hlink>
    <a:folHlink>
      <a:srgbClr val="00206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安博牛耳主题">
    <a:dk1>
      <a:sysClr val="windowText" lastClr="000000"/>
    </a:dk1>
    <a:lt1>
      <a:sysClr val="window" lastClr="FFFFFF"/>
    </a:lt1>
    <a:dk2>
      <a:srgbClr val="C00000"/>
    </a:dk2>
    <a:lt2>
      <a:srgbClr val="FFC000"/>
    </a:lt2>
    <a:accent1>
      <a:srgbClr val="FF0000"/>
    </a:accent1>
    <a:accent2>
      <a:srgbClr val="FFFF00"/>
    </a:accent2>
    <a:accent3>
      <a:srgbClr val="0070C0"/>
    </a:accent3>
    <a:accent4>
      <a:srgbClr val="FF6600"/>
    </a:accent4>
    <a:accent5>
      <a:srgbClr val="00B050"/>
    </a:accent5>
    <a:accent6>
      <a:srgbClr val="F79646"/>
    </a:accent6>
    <a:hlink>
      <a:srgbClr val="92D050"/>
    </a:hlink>
    <a:folHlink>
      <a:srgbClr val="00206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132</Words>
  <Application>Microsoft Office PowerPoint</Application>
  <PresentationFormat>全屏显示(4:3)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62</cp:revision>
  <dcterms:created xsi:type="dcterms:W3CDTF">2011-03-31T13:08:36Z</dcterms:created>
  <dcterms:modified xsi:type="dcterms:W3CDTF">2011-03-31T15:59:33Z</dcterms:modified>
</cp:coreProperties>
</file>