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380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94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F20E36-8687-4F94-A0EC-44159A8574AD}" type="doc">
      <dgm:prSet loTypeId="urn:Themegallery.com/smartart/show2#1" loCatId="other" qsTypeId="urn:microsoft.com/office/officeart/2005/8/quickstyle/simple4" qsCatId="simple" csTypeId="urn:microsoft.com/office/officeart/2005/8/colors/accent2_2" csCatId="accent2" phldr="1"/>
      <dgm:spPr/>
      <dgm:t>
        <a:bodyPr/>
        <a:lstStyle/>
        <a:p>
          <a:endParaRPr lang="en-US"/>
        </a:p>
      </dgm:t>
    </dgm:pt>
    <dgm:pt modelId="{9A569ED3-7357-44A9-8C09-85C2BD2E672E}">
      <dgm:prSet phldrT="[Text]"/>
      <dgm:spPr/>
      <dgm:t>
        <a:bodyPr/>
        <a:lstStyle/>
        <a:p>
          <a:r>
            <a:rPr lang="zh-CN" altLang="en-US" dirty="0" smtClean="0">
              <a:latin typeface="微软雅黑" pitchFamily="34" charset="-122"/>
              <a:ea typeface="微软雅黑" pitchFamily="34" charset="-122"/>
            </a:rPr>
            <a:t>输入文字</a:t>
          </a:r>
          <a:endParaRPr lang="en-US" dirty="0"/>
        </a:p>
      </dgm:t>
    </dgm:pt>
    <dgm:pt modelId="{71BDEDDC-87F3-4E24-9402-B56A95DBDDE4}" type="parTrans" cxnId="{70D52FFF-6CB4-4B7A-9D4F-F56AFC551A1D}">
      <dgm:prSet/>
      <dgm:spPr/>
      <dgm:t>
        <a:bodyPr/>
        <a:lstStyle/>
        <a:p>
          <a:endParaRPr lang="en-US"/>
        </a:p>
      </dgm:t>
    </dgm:pt>
    <dgm:pt modelId="{447C15B4-404F-49B1-BA29-A087B189D7CE}" type="sibTrans" cxnId="{70D52FFF-6CB4-4B7A-9D4F-F56AFC551A1D}">
      <dgm:prSet/>
      <dgm:spPr/>
      <dgm:t>
        <a:bodyPr/>
        <a:lstStyle/>
        <a:p>
          <a:endParaRPr lang="en-US"/>
        </a:p>
      </dgm:t>
    </dgm:pt>
    <dgm:pt modelId="{1C5FC965-996A-4478-9469-8309180154AA}">
      <dgm:prSet phldrT="[Text]" custT="1"/>
      <dgm:spPr/>
      <dgm:t>
        <a:bodyPr/>
        <a:lstStyle/>
        <a:p>
          <a:r>
            <a:rPr lang="zh-CN" altLang="en-US" sz="1800" dirty="0" smtClean="0">
              <a:latin typeface="微软雅黑" pitchFamily="34" charset="-122"/>
              <a:ea typeface="微软雅黑" pitchFamily="34" charset="-122"/>
            </a:rPr>
            <a:t>输入文字</a:t>
          </a:r>
          <a:endParaRPr lang="en-US" sz="1800" dirty="0"/>
        </a:p>
      </dgm:t>
    </dgm:pt>
    <dgm:pt modelId="{46540BE3-F230-4991-BBC1-4520FDC1D311}" type="parTrans" cxnId="{4E710A49-39D4-46D2-92A6-5D6016EDCBB4}">
      <dgm:prSet/>
      <dgm:spPr/>
      <dgm:t>
        <a:bodyPr/>
        <a:lstStyle/>
        <a:p>
          <a:endParaRPr lang="en-US"/>
        </a:p>
      </dgm:t>
    </dgm:pt>
    <dgm:pt modelId="{4CF52871-97B3-46EE-937D-8BCE822D3BB3}" type="sibTrans" cxnId="{4E710A49-39D4-46D2-92A6-5D6016EDCBB4}">
      <dgm:prSet/>
      <dgm:spPr/>
      <dgm:t>
        <a:bodyPr/>
        <a:lstStyle/>
        <a:p>
          <a:endParaRPr lang="en-US"/>
        </a:p>
      </dgm:t>
    </dgm:pt>
    <dgm:pt modelId="{E9717CB1-304E-4D07-AFB6-50F6E5775E1E}">
      <dgm:prSet phldrT="[Text]" custT="1"/>
      <dgm:spPr/>
      <dgm:t>
        <a:bodyPr/>
        <a:lstStyle/>
        <a:p>
          <a:r>
            <a:rPr lang="zh-CN" altLang="en-US" sz="1800" dirty="0" smtClean="0">
              <a:latin typeface="微软雅黑" pitchFamily="34" charset="-122"/>
              <a:ea typeface="微软雅黑" pitchFamily="34" charset="-122"/>
            </a:rPr>
            <a:t>输入文字</a:t>
          </a:r>
          <a:endParaRPr lang="en-US" sz="1800" dirty="0">
            <a:latin typeface="微软雅黑" pitchFamily="34" charset="-122"/>
            <a:ea typeface="微软雅黑" pitchFamily="34" charset="-122"/>
          </a:endParaRPr>
        </a:p>
      </dgm:t>
    </dgm:pt>
    <dgm:pt modelId="{B8636EE3-CD33-4455-B90D-A072DECE09CD}" type="parTrans" cxnId="{3D654A3F-ED3B-4590-BC64-9C7A91908F0F}">
      <dgm:prSet/>
      <dgm:spPr/>
      <dgm:t>
        <a:bodyPr/>
        <a:lstStyle/>
        <a:p>
          <a:endParaRPr lang="en-US"/>
        </a:p>
      </dgm:t>
    </dgm:pt>
    <dgm:pt modelId="{670DBB2A-7BEC-4947-A211-AB0EEE22C394}" type="sibTrans" cxnId="{3D654A3F-ED3B-4590-BC64-9C7A91908F0F}">
      <dgm:prSet/>
      <dgm:spPr/>
      <dgm:t>
        <a:bodyPr/>
        <a:lstStyle/>
        <a:p>
          <a:endParaRPr lang="en-US"/>
        </a:p>
      </dgm:t>
    </dgm:pt>
    <dgm:pt modelId="{7B76CDD9-585A-4152-99D7-5B0F7201998E}">
      <dgm:prSet phldrT="[Text]" custT="1"/>
      <dgm:spPr/>
      <dgm:t>
        <a:bodyPr/>
        <a:lstStyle/>
        <a:p>
          <a:r>
            <a:rPr lang="zh-CN" altLang="en-US" sz="1800" dirty="0" smtClean="0">
              <a:latin typeface="微软雅黑" pitchFamily="34" charset="-122"/>
              <a:ea typeface="微软雅黑" pitchFamily="34" charset="-122"/>
            </a:rPr>
            <a:t>输入文字</a:t>
          </a:r>
          <a:endParaRPr lang="en-US" sz="1800" dirty="0"/>
        </a:p>
      </dgm:t>
    </dgm:pt>
    <dgm:pt modelId="{39594AA7-595E-4DAA-A3DD-30A71C4D9B50}" type="parTrans" cxnId="{9BE842B1-9BDA-4DB4-99C0-3AAFA88656C4}">
      <dgm:prSet/>
      <dgm:spPr/>
      <dgm:t>
        <a:bodyPr/>
        <a:lstStyle/>
        <a:p>
          <a:endParaRPr lang="en-US"/>
        </a:p>
      </dgm:t>
    </dgm:pt>
    <dgm:pt modelId="{3EB1A01C-9DAE-4B19-9BB4-405BDE911A36}" type="sibTrans" cxnId="{9BE842B1-9BDA-4DB4-99C0-3AAFA88656C4}">
      <dgm:prSet/>
      <dgm:spPr/>
      <dgm:t>
        <a:bodyPr/>
        <a:lstStyle/>
        <a:p>
          <a:endParaRPr lang="en-US"/>
        </a:p>
      </dgm:t>
    </dgm:pt>
    <dgm:pt modelId="{66851CFF-6B9D-4051-912D-23E70CA7B8CB}">
      <dgm:prSet phldrT="[Text]" custT="1"/>
      <dgm:spPr/>
      <dgm:t>
        <a:bodyPr/>
        <a:lstStyle/>
        <a:p>
          <a:r>
            <a:rPr lang="zh-CN" altLang="en-US" sz="1800" dirty="0" smtClean="0">
              <a:latin typeface="微软雅黑" pitchFamily="34" charset="-122"/>
              <a:ea typeface="微软雅黑" pitchFamily="34" charset="-122"/>
            </a:rPr>
            <a:t>输入文字</a:t>
          </a:r>
          <a:endParaRPr lang="en-US" sz="1800" dirty="0"/>
        </a:p>
      </dgm:t>
    </dgm:pt>
    <dgm:pt modelId="{E67FDFDE-2945-4A90-8612-2E7C2F3E8309}" type="parTrans" cxnId="{15CC238C-0AEF-42E9-A030-B69FC488EA08}">
      <dgm:prSet/>
      <dgm:spPr/>
      <dgm:t>
        <a:bodyPr/>
        <a:lstStyle/>
        <a:p>
          <a:endParaRPr lang="en-US"/>
        </a:p>
      </dgm:t>
    </dgm:pt>
    <dgm:pt modelId="{624DF3E8-1D8B-4DD3-8C59-551541B75C82}" type="sibTrans" cxnId="{15CC238C-0AEF-42E9-A030-B69FC488EA08}">
      <dgm:prSet/>
      <dgm:spPr/>
      <dgm:t>
        <a:bodyPr/>
        <a:lstStyle/>
        <a:p>
          <a:endParaRPr lang="en-US"/>
        </a:p>
      </dgm:t>
    </dgm:pt>
    <dgm:pt modelId="{3155388D-8439-4BFC-9942-AC0D4241C7B1}">
      <dgm:prSet phldrT="[Text]" custT="1"/>
      <dgm:spPr/>
      <dgm:t>
        <a:bodyPr/>
        <a:lstStyle/>
        <a:p>
          <a:r>
            <a:rPr lang="zh-CN" altLang="en-US" sz="1800" dirty="0" smtClean="0">
              <a:latin typeface="微软雅黑" pitchFamily="34" charset="-122"/>
              <a:ea typeface="微软雅黑" pitchFamily="34" charset="-122"/>
            </a:rPr>
            <a:t>输入文字</a:t>
          </a:r>
          <a:endParaRPr lang="en-US" sz="1800" dirty="0"/>
        </a:p>
      </dgm:t>
    </dgm:pt>
    <dgm:pt modelId="{30983BB4-8359-4225-8324-D212A555C885}" type="parTrans" cxnId="{03BDDCB3-16F9-486B-ADC0-CB1D88213537}">
      <dgm:prSet/>
      <dgm:spPr/>
      <dgm:t>
        <a:bodyPr/>
        <a:lstStyle/>
        <a:p>
          <a:endParaRPr lang="en-US"/>
        </a:p>
      </dgm:t>
    </dgm:pt>
    <dgm:pt modelId="{FD59CF20-BBDC-48E1-96C6-3A9CB30D44C6}" type="sibTrans" cxnId="{03BDDCB3-16F9-486B-ADC0-CB1D88213537}">
      <dgm:prSet/>
      <dgm:spPr/>
      <dgm:t>
        <a:bodyPr/>
        <a:lstStyle/>
        <a:p>
          <a:endParaRPr lang="en-US"/>
        </a:p>
      </dgm:t>
    </dgm:pt>
    <dgm:pt modelId="{4AD5779E-1B28-4288-9550-F508C295C4EC}" type="pres">
      <dgm:prSet presAssocID="{32F20E36-8687-4F94-A0EC-44159A8574AD}" presName="show2" presStyleCnt="0">
        <dgm:presLayoutVars>
          <dgm:animOne val="branch"/>
          <dgm:animLvl val="ctr"/>
          <dgm:resizeHandles val="exact"/>
        </dgm:presLayoutVars>
      </dgm:prSet>
      <dgm:spPr/>
      <dgm:t>
        <a:bodyPr/>
        <a:lstStyle/>
        <a:p>
          <a:endParaRPr lang="en-US"/>
        </a:p>
      </dgm:t>
    </dgm:pt>
    <dgm:pt modelId="{37F97AA8-4DC9-483E-85DA-59AD9A153B8D}" type="pres">
      <dgm:prSet presAssocID="{9A569ED3-7357-44A9-8C09-85C2BD2E672E}" presName="Theme" presStyleCnt="0"/>
      <dgm:spPr/>
      <dgm:t>
        <a:bodyPr/>
        <a:lstStyle/>
        <a:p>
          <a:endParaRPr lang="en-US"/>
        </a:p>
      </dgm:t>
    </dgm:pt>
    <dgm:pt modelId="{B4AAE1A4-9AFE-42FD-A45A-8F39CB29F1D4}" type="pres">
      <dgm:prSet presAssocID="{9A569ED3-7357-44A9-8C09-85C2BD2E672E}" presName="guri" presStyleLbl="node0" presStyleIdx="0" presStyleCnt="1"/>
      <dgm:spPr/>
      <dgm:t>
        <a:bodyPr/>
        <a:lstStyle/>
        <a:p>
          <a:endParaRPr lang="en-US"/>
        </a:p>
      </dgm:t>
    </dgm:pt>
    <dgm:pt modelId="{E4CF1A36-A6FA-40DE-9214-947E867521FB}" type="pres">
      <dgm:prSet presAssocID="{9A569ED3-7357-44A9-8C09-85C2BD2E672E}" presName="Theme1" presStyleLbl="node0" presStyleIdx="0" presStyleCnt="1"/>
      <dgm:spPr/>
      <dgm:t>
        <a:bodyPr/>
        <a:lstStyle/>
        <a:p>
          <a:endParaRPr lang="en-US"/>
        </a:p>
      </dgm:t>
    </dgm:pt>
    <dgm:pt modelId="{DD212A85-65A2-4BA3-9B38-6681888D0F7A}" type="pres">
      <dgm:prSet presAssocID="{9A569ED3-7357-44A9-8C09-85C2BD2E672E}" presName="Theme2" presStyleLbl="node0" presStyleIdx="0" presStyleCnt="1"/>
      <dgm:spPr/>
      <dgm:t>
        <a:bodyPr/>
        <a:lstStyle/>
        <a:p>
          <a:endParaRPr lang="en-US"/>
        </a:p>
      </dgm:t>
    </dgm:pt>
    <dgm:pt modelId="{B1670D53-3466-46D0-86CA-7B0B3096E108}" type="pres">
      <dgm:prSet presAssocID="{46540BE3-F230-4991-BBC1-4520FDC1D311}" presName="parTrans" presStyleLbl="sibTrans2D1" presStyleIdx="0" presStyleCnt="5"/>
      <dgm:spPr/>
      <dgm:t>
        <a:bodyPr/>
        <a:lstStyle/>
        <a:p>
          <a:endParaRPr lang="en-US"/>
        </a:p>
      </dgm:t>
    </dgm:pt>
    <dgm:pt modelId="{D6A947EA-C020-425E-8890-BD38CA53A597}" type="pres">
      <dgm:prSet presAssocID="{B8636EE3-CD33-4455-B90D-A072DECE09CD}" presName="parTrans" presStyleLbl="sibTrans2D1" presStyleIdx="1" presStyleCnt="5"/>
      <dgm:spPr/>
      <dgm:t>
        <a:bodyPr/>
        <a:lstStyle/>
        <a:p>
          <a:endParaRPr lang="en-US"/>
        </a:p>
      </dgm:t>
    </dgm:pt>
    <dgm:pt modelId="{F57DC3A6-268A-47FC-866A-063FD4670E83}" type="pres">
      <dgm:prSet presAssocID="{39594AA7-595E-4DAA-A3DD-30A71C4D9B50}" presName="parTrans" presStyleLbl="sibTrans2D1" presStyleIdx="2" presStyleCnt="5"/>
      <dgm:spPr/>
      <dgm:t>
        <a:bodyPr/>
        <a:lstStyle/>
        <a:p>
          <a:endParaRPr lang="en-US"/>
        </a:p>
      </dgm:t>
    </dgm:pt>
    <dgm:pt modelId="{9F4ED8A5-F211-4117-878F-9507AD2BDB5A}" type="pres">
      <dgm:prSet presAssocID="{E67FDFDE-2945-4A90-8612-2E7C2F3E8309}" presName="parTrans" presStyleLbl="sibTrans2D1" presStyleIdx="3" presStyleCnt="5"/>
      <dgm:spPr/>
      <dgm:t>
        <a:bodyPr/>
        <a:lstStyle/>
        <a:p>
          <a:endParaRPr lang="en-US"/>
        </a:p>
      </dgm:t>
    </dgm:pt>
    <dgm:pt modelId="{D6425023-DFA0-480A-96E3-457F98113F37}" type="pres">
      <dgm:prSet presAssocID="{30983BB4-8359-4225-8324-D212A555C885}" presName="parTrans" presStyleLbl="sibTrans2D1" presStyleIdx="4" presStyleCnt="5"/>
      <dgm:spPr/>
      <dgm:t>
        <a:bodyPr/>
        <a:lstStyle/>
        <a:p>
          <a:endParaRPr lang="en-US"/>
        </a:p>
      </dgm:t>
    </dgm:pt>
    <dgm:pt modelId="{CB504A72-58C5-4016-AE2D-D5F8390DB08D}" type="pres">
      <dgm:prSet presAssocID="{1C5FC965-996A-4478-9469-8309180154AA}" presName="Themegallery" presStyleCnt="0"/>
      <dgm:spPr/>
      <dgm:t>
        <a:bodyPr/>
        <a:lstStyle/>
        <a:p>
          <a:endParaRPr lang="en-US"/>
        </a:p>
      </dgm:t>
    </dgm:pt>
    <dgm:pt modelId="{9089D9A7-5070-448D-9EE0-2661006CABD6}" type="pres">
      <dgm:prSet presAssocID="{1C5FC965-996A-4478-9469-8309180154AA}" presName="ji" presStyleLbl="solidAlignAcc1" presStyleIdx="0" presStyleCnt="5"/>
      <dgm:spPr/>
      <dgm:t>
        <a:bodyPr/>
        <a:lstStyle/>
        <a:p>
          <a:endParaRPr lang="en-US"/>
        </a:p>
      </dgm:t>
    </dgm:pt>
    <dgm:pt modelId="{942CF503-B0CF-4F46-9B04-51B6A230CA5F}" type="pres">
      <dgm:prSet presAssocID="{1C5FC965-996A-4478-9469-8309180154AA}" presName="hoon1" presStyleLbl="node1" presStyleIdx="0" presStyleCnt="5"/>
      <dgm:spPr/>
      <dgm:t>
        <a:bodyPr/>
        <a:lstStyle/>
        <a:p>
          <a:endParaRPr lang="en-US"/>
        </a:p>
      </dgm:t>
    </dgm:pt>
    <dgm:pt modelId="{164657C4-4FB0-4067-A037-B2FC733A3D4F}" type="pres">
      <dgm:prSet presAssocID="{1C5FC965-996A-4478-9469-8309180154AA}" presName="hoontext1" presStyleLbl="node1" presStyleIdx="0" presStyleCnt="5"/>
      <dgm:spPr/>
      <dgm:t>
        <a:bodyPr/>
        <a:lstStyle/>
        <a:p>
          <a:endParaRPr lang="en-US"/>
        </a:p>
      </dgm:t>
    </dgm:pt>
    <dgm:pt modelId="{772B5F8E-2695-4F4D-8302-2D09551B9714}" type="pres">
      <dgm:prSet presAssocID="{4CF52871-97B3-46EE-937D-8BCE822D3BB3}" presName="sibTrans-" presStyleLbl="alignAccFollowNode1" presStyleIdx="0" presStyleCnt="4"/>
      <dgm:spPr/>
      <dgm:t>
        <a:bodyPr/>
        <a:lstStyle/>
        <a:p>
          <a:endParaRPr lang="en-US"/>
        </a:p>
      </dgm:t>
    </dgm:pt>
    <dgm:pt modelId="{192610AE-810E-45BA-81D7-960BAFD249E4}" type="pres">
      <dgm:prSet presAssocID="{E9717CB1-304E-4D07-AFB6-50F6E5775E1E}" presName="Themegallery" presStyleCnt="0"/>
      <dgm:spPr/>
      <dgm:t>
        <a:bodyPr/>
        <a:lstStyle/>
        <a:p>
          <a:endParaRPr lang="en-US"/>
        </a:p>
      </dgm:t>
    </dgm:pt>
    <dgm:pt modelId="{A2F4A57F-1867-43D0-BCA7-75A765B86F60}" type="pres">
      <dgm:prSet presAssocID="{E9717CB1-304E-4D07-AFB6-50F6E5775E1E}" presName="ji" presStyleLbl="solidAlignAcc1" presStyleIdx="1" presStyleCnt="5"/>
      <dgm:spPr/>
      <dgm:t>
        <a:bodyPr/>
        <a:lstStyle/>
        <a:p>
          <a:endParaRPr lang="en-US"/>
        </a:p>
      </dgm:t>
    </dgm:pt>
    <dgm:pt modelId="{29802CA3-4BD1-4199-81AD-AB3614066064}" type="pres">
      <dgm:prSet presAssocID="{E9717CB1-304E-4D07-AFB6-50F6E5775E1E}" presName="hoon1" presStyleLbl="node1" presStyleIdx="1" presStyleCnt="5"/>
      <dgm:spPr/>
      <dgm:t>
        <a:bodyPr/>
        <a:lstStyle/>
        <a:p>
          <a:endParaRPr lang="en-US"/>
        </a:p>
      </dgm:t>
    </dgm:pt>
    <dgm:pt modelId="{8E7B8D23-E2F7-43AF-9D18-23EC6E0C5DEE}" type="pres">
      <dgm:prSet presAssocID="{E9717CB1-304E-4D07-AFB6-50F6E5775E1E}" presName="hoontext1" presStyleLbl="node1" presStyleIdx="1" presStyleCnt="5"/>
      <dgm:spPr/>
      <dgm:t>
        <a:bodyPr/>
        <a:lstStyle/>
        <a:p>
          <a:endParaRPr lang="en-US"/>
        </a:p>
      </dgm:t>
    </dgm:pt>
    <dgm:pt modelId="{64A9DA9B-701B-4CD3-8AAF-E705E4C6698B}" type="pres">
      <dgm:prSet presAssocID="{670DBB2A-7BEC-4947-A211-AB0EEE22C394}" presName="sibTrans-" presStyleLbl="alignAccFollowNode1" presStyleIdx="1" presStyleCnt="4"/>
      <dgm:spPr/>
      <dgm:t>
        <a:bodyPr/>
        <a:lstStyle/>
        <a:p>
          <a:endParaRPr lang="en-US"/>
        </a:p>
      </dgm:t>
    </dgm:pt>
    <dgm:pt modelId="{0B7D6FED-3EDA-4C5C-A74C-5AD282930596}" type="pres">
      <dgm:prSet presAssocID="{7B76CDD9-585A-4152-99D7-5B0F7201998E}" presName="Themegallery" presStyleCnt="0"/>
      <dgm:spPr/>
      <dgm:t>
        <a:bodyPr/>
        <a:lstStyle/>
        <a:p>
          <a:endParaRPr lang="en-US"/>
        </a:p>
      </dgm:t>
    </dgm:pt>
    <dgm:pt modelId="{A7ABC1A3-5873-4731-8D95-10E777128138}" type="pres">
      <dgm:prSet presAssocID="{7B76CDD9-585A-4152-99D7-5B0F7201998E}" presName="ji" presStyleLbl="solidAlignAcc1" presStyleIdx="2" presStyleCnt="5"/>
      <dgm:spPr/>
      <dgm:t>
        <a:bodyPr/>
        <a:lstStyle/>
        <a:p>
          <a:endParaRPr lang="en-US"/>
        </a:p>
      </dgm:t>
    </dgm:pt>
    <dgm:pt modelId="{79F06595-19AC-46E0-B1D3-F66FDE016107}" type="pres">
      <dgm:prSet presAssocID="{7B76CDD9-585A-4152-99D7-5B0F7201998E}" presName="hoon1" presStyleLbl="node1" presStyleIdx="2" presStyleCnt="5"/>
      <dgm:spPr/>
      <dgm:t>
        <a:bodyPr/>
        <a:lstStyle/>
        <a:p>
          <a:endParaRPr lang="en-US"/>
        </a:p>
      </dgm:t>
    </dgm:pt>
    <dgm:pt modelId="{B7DD6270-8867-4C40-A205-9DE127B249E9}" type="pres">
      <dgm:prSet presAssocID="{7B76CDD9-585A-4152-99D7-5B0F7201998E}" presName="hoontext1" presStyleLbl="node1" presStyleIdx="2" presStyleCnt="5"/>
      <dgm:spPr/>
      <dgm:t>
        <a:bodyPr/>
        <a:lstStyle/>
        <a:p>
          <a:endParaRPr lang="en-US"/>
        </a:p>
      </dgm:t>
    </dgm:pt>
    <dgm:pt modelId="{6EE7455C-8D64-4509-8FD7-9DA2672C0264}" type="pres">
      <dgm:prSet presAssocID="{3EB1A01C-9DAE-4B19-9BB4-405BDE911A36}" presName="sibTrans-" presStyleLbl="alignAccFollowNode1" presStyleIdx="2" presStyleCnt="4"/>
      <dgm:spPr/>
      <dgm:t>
        <a:bodyPr/>
        <a:lstStyle/>
        <a:p>
          <a:endParaRPr lang="en-US"/>
        </a:p>
      </dgm:t>
    </dgm:pt>
    <dgm:pt modelId="{99B0B079-9F47-43AC-9EE7-0B9977CDF46E}" type="pres">
      <dgm:prSet presAssocID="{66851CFF-6B9D-4051-912D-23E70CA7B8CB}" presName="Themegallery" presStyleCnt="0"/>
      <dgm:spPr/>
      <dgm:t>
        <a:bodyPr/>
        <a:lstStyle/>
        <a:p>
          <a:endParaRPr lang="en-US"/>
        </a:p>
      </dgm:t>
    </dgm:pt>
    <dgm:pt modelId="{9483A86B-4F7C-41CA-AD1E-80F0E8BFF21E}" type="pres">
      <dgm:prSet presAssocID="{66851CFF-6B9D-4051-912D-23E70CA7B8CB}" presName="ji" presStyleLbl="solidAlignAcc1" presStyleIdx="3" presStyleCnt="5"/>
      <dgm:spPr/>
      <dgm:t>
        <a:bodyPr/>
        <a:lstStyle/>
        <a:p>
          <a:endParaRPr lang="en-US"/>
        </a:p>
      </dgm:t>
    </dgm:pt>
    <dgm:pt modelId="{9E0BEFDD-1194-41BB-A292-7C478E5DA6D9}" type="pres">
      <dgm:prSet presAssocID="{66851CFF-6B9D-4051-912D-23E70CA7B8CB}" presName="hoon1" presStyleLbl="node1" presStyleIdx="3" presStyleCnt="5"/>
      <dgm:spPr/>
      <dgm:t>
        <a:bodyPr/>
        <a:lstStyle/>
        <a:p>
          <a:endParaRPr lang="en-US"/>
        </a:p>
      </dgm:t>
    </dgm:pt>
    <dgm:pt modelId="{C11BD3F6-D507-4846-BABD-85DA661594F0}" type="pres">
      <dgm:prSet presAssocID="{66851CFF-6B9D-4051-912D-23E70CA7B8CB}" presName="hoontext1" presStyleLbl="node1" presStyleIdx="3" presStyleCnt="5"/>
      <dgm:spPr/>
      <dgm:t>
        <a:bodyPr/>
        <a:lstStyle/>
        <a:p>
          <a:endParaRPr lang="en-US"/>
        </a:p>
      </dgm:t>
    </dgm:pt>
    <dgm:pt modelId="{4742277C-6B0C-4869-92A6-0A87E3B9C4E7}" type="pres">
      <dgm:prSet presAssocID="{624DF3E8-1D8B-4DD3-8C59-551541B75C82}" presName="sibTrans-" presStyleLbl="alignAccFollowNode1" presStyleIdx="3" presStyleCnt="4"/>
      <dgm:spPr/>
      <dgm:t>
        <a:bodyPr/>
        <a:lstStyle/>
        <a:p>
          <a:endParaRPr lang="en-US"/>
        </a:p>
      </dgm:t>
    </dgm:pt>
    <dgm:pt modelId="{B0B799F2-07B9-4ED4-8FCE-A1889AEEB1FD}" type="pres">
      <dgm:prSet presAssocID="{3155388D-8439-4BFC-9942-AC0D4241C7B1}" presName="Themegallery" presStyleCnt="0"/>
      <dgm:spPr/>
      <dgm:t>
        <a:bodyPr/>
        <a:lstStyle/>
        <a:p>
          <a:endParaRPr lang="en-US"/>
        </a:p>
      </dgm:t>
    </dgm:pt>
    <dgm:pt modelId="{A5A66506-0022-45E0-A90E-A948B605BCBF}" type="pres">
      <dgm:prSet presAssocID="{3155388D-8439-4BFC-9942-AC0D4241C7B1}" presName="ji" presStyleLbl="solidAlignAcc1" presStyleIdx="4" presStyleCnt="5"/>
      <dgm:spPr/>
      <dgm:t>
        <a:bodyPr/>
        <a:lstStyle/>
        <a:p>
          <a:endParaRPr lang="en-US"/>
        </a:p>
      </dgm:t>
    </dgm:pt>
    <dgm:pt modelId="{E247169C-2521-4B99-BC64-C03EA12DBB48}" type="pres">
      <dgm:prSet presAssocID="{3155388D-8439-4BFC-9942-AC0D4241C7B1}" presName="hoon1" presStyleLbl="node1" presStyleIdx="4" presStyleCnt="5"/>
      <dgm:spPr/>
      <dgm:t>
        <a:bodyPr/>
        <a:lstStyle/>
        <a:p>
          <a:endParaRPr lang="en-US"/>
        </a:p>
      </dgm:t>
    </dgm:pt>
    <dgm:pt modelId="{57238E35-3F9C-4EAE-B04F-B2C6E224B543}" type="pres">
      <dgm:prSet presAssocID="{3155388D-8439-4BFC-9942-AC0D4241C7B1}" presName="hoontext1" presStyleLbl="node1" presStyleIdx="4" presStyleCnt="5"/>
      <dgm:spPr/>
      <dgm:t>
        <a:bodyPr/>
        <a:lstStyle/>
        <a:p>
          <a:endParaRPr lang="en-US"/>
        </a:p>
      </dgm:t>
    </dgm:pt>
  </dgm:ptLst>
  <dgm:cxnLst>
    <dgm:cxn modelId="{70D52FFF-6CB4-4B7A-9D4F-F56AFC551A1D}" srcId="{32F20E36-8687-4F94-A0EC-44159A8574AD}" destId="{9A569ED3-7357-44A9-8C09-85C2BD2E672E}" srcOrd="0" destOrd="0" parTransId="{71BDEDDC-87F3-4E24-9402-B56A95DBDDE4}" sibTransId="{447C15B4-404F-49B1-BA29-A087B189D7CE}"/>
    <dgm:cxn modelId="{CDB86516-4E9F-4E3E-B844-1B13743D597B}" type="presOf" srcId="{3155388D-8439-4BFC-9942-AC0D4241C7B1}" destId="{E247169C-2521-4B99-BC64-C03EA12DBB48}" srcOrd="0" destOrd="0" presId="urn:Themegallery.com/smartart/show2#1"/>
    <dgm:cxn modelId="{F3130B83-CB26-475A-99EC-538CB12AABB0}" type="presOf" srcId="{624DF3E8-1D8B-4DD3-8C59-551541B75C82}" destId="{4742277C-6B0C-4869-92A6-0A87E3B9C4E7}" srcOrd="0" destOrd="0" presId="urn:Themegallery.com/smartart/show2#1"/>
    <dgm:cxn modelId="{60371AC6-8EF8-4B60-BCF9-BFCE9D092817}" type="presOf" srcId="{E9717CB1-304E-4D07-AFB6-50F6E5775E1E}" destId="{29802CA3-4BD1-4199-81AD-AB3614066064}" srcOrd="0" destOrd="0" presId="urn:Themegallery.com/smartart/show2#1"/>
    <dgm:cxn modelId="{58442907-2693-4D9D-A527-A6EAC8D60C15}" type="presOf" srcId="{E9717CB1-304E-4D07-AFB6-50F6E5775E1E}" destId="{8E7B8D23-E2F7-43AF-9D18-23EC6E0C5DEE}" srcOrd="1" destOrd="0" presId="urn:Themegallery.com/smartart/show2#1"/>
    <dgm:cxn modelId="{0D8EC5AB-51B2-4E49-A962-AA6D9B78BEED}" type="presOf" srcId="{46540BE3-F230-4991-BBC1-4520FDC1D311}" destId="{B1670D53-3466-46D0-86CA-7B0B3096E108}" srcOrd="0" destOrd="0" presId="urn:Themegallery.com/smartart/show2#1"/>
    <dgm:cxn modelId="{173D93F6-B487-4E2E-A22A-D32CA58932FC}" type="presOf" srcId="{66851CFF-6B9D-4051-912D-23E70CA7B8CB}" destId="{C11BD3F6-D507-4846-BABD-85DA661594F0}" srcOrd="1" destOrd="0" presId="urn:Themegallery.com/smartart/show2#1"/>
    <dgm:cxn modelId="{5E869E78-590C-40A9-A018-8AFC7C3C82CE}" type="presOf" srcId="{1C5FC965-996A-4478-9469-8309180154AA}" destId="{942CF503-B0CF-4F46-9B04-51B6A230CA5F}" srcOrd="0" destOrd="0" presId="urn:Themegallery.com/smartart/show2#1"/>
    <dgm:cxn modelId="{4879924A-EF29-4485-A1A3-6222B19C5F81}" type="presOf" srcId="{3EB1A01C-9DAE-4B19-9BB4-405BDE911A36}" destId="{6EE7455C-8D64-4509-8FD7-9DA2672C0264}" srcOrd="0" destOrd="0" presId="urn:Themegallery.com/smartart/show2#1"/>
    <dgm:cxn modelId="{03BDDCB3-16F9-486B-ADC0-CB1D88213537}" srcId="{9A569ED3-7357-44A9-8C09-85C2BD2E672E}" destId="{3155388D-8439-4BFC-9942-AC0D4241C7B1}" srcOrd="4" destOrd="0" parTransId="{30983BB4-8359-4225-8324-D212A555C885}" sibTransId="{FD59CF20-BBDC-48E1-96C6-3A9CB30D44C6}"/>
    <dgm:cxn modelId="{3D654A3F-ED3B-4590-BC64-9C7A91908F0F}" srcId="{9A569ED3-7357-44A9-8C09-85C2BD2E672E}" destId="{E9717CB1-304E-4D07-AFB6-50F6E5775E1E}" srcOrd="1" destOrd="0" parTransId="{B8636EE3-CD33-4455-B90D-A072DECE09CD}" sibTransId="{670DBB2A-7BEC-4947-A211-AB0EEE22C394}"/>
    <dgm:cxn modelId="{2AC38C55-B967-494E-BD28-3AAAE7DA597A}" type="presOf" srcId="{1C5FC965-996A-4478-9469-8309180154AA}" destId="{164657C4-4FB0-4067-A037-B2FC733A3D4F}" srcOrd="1" destOrd="0" presId="urn:Themegallery.com/smartart/show2#1"/>
    <dgm:cxn modelId="{1F4F03FA-4F29-45F5-BC4D-DEEE69E7CC8C}" type="presOf" srcId="{66851CFF-6B9D-4051-912D-23E70CA7B8CB}" destId="{9E0BEFDD-1194-41BB-A292-7C478E5DA6D9}" srcOrd="0" destOrd="0" presId="urn:Themegallery.com/smartart/show2#1"/>
    <dgm:cxn modelId="{52FF89DC-8ED0-45B3-B6D3-96A5EEDCBCD2}" type="presOf" srcId="{4CF52871-97B3-46EE-937D-8BCE822D3BB3}" destId="{772B5F8E-2695-4F4D-8302-2D09551B9714}" srcOrd="0" destOrd="0" presId="urn:Themegallery.com/smartart/show2#1"/>
    <dgm:cxn modelId="{C87D7306-2C6E-41C2-B77C-7914EAECFF32}" type="presOf" srcId="{3155388D-8439-4BFC-9942-AC0D4241C7B1}" destId="{57238E35-3F9C-4EAE-B04F-B2C6E224B543}" srcOrd="1" destOrd="0" presId="urn:Themegallery.com/smartart/show2#1"/>
    <dgm:cxn modelId="{5AC9FEE5-2C5F-4E38-B284-18C2DFD0B846}" type="presOf" srcId="{32F20E36-8687-4F94-A0EC-44159A8574AD}" destId="{4AD5779E-1B28-4288-9550-F508C295C4EC}" srcOrd="0" destOrd="0" presId="urn:Themegallery.com/smartart/show2#1"/>
    <dgm:cxn modelId="{6D85CB6A-0EB1-48A9-B3B4-4331520D0103}" type="presOf" srcId="{39594AA7-595E-4DAA-A3DD-30A71C4D9B50}" destId="{F57DC3A6-268A-47FC-866A-063FD4670E83}" srcOrd="0" destOrd="0" presId="urn:Themegallery.com/smartart/show2#1"/>
    <dgm:cxn modelId="{15CC238C-0AEF-42E9-A030-B69FC488EA08}" srcId="{9A569ED3-7357-44A9-8C09-85C2BD2E672E}" destId="{66851CFF-6B9D-4051-912D-23E70CA7B8CB}" srcOrd="3" destOrd="0" parTransId="{E67FDFDE-2945-4A90-8612-2E7C2F3E8309}" sibTransId="{624DF3E8-1D8B-4DD3-8C59-551541B75C82}"/>
    <dgm:cxn modelId="{6FE7F22F-9D41-4B82-BE56-053C4D2CD1CF}" type="presOf" srcId="{7B76CDD9-585A-4152-99D7-5B0F7201998E}" destId="{79F06595-19AC-46E0-B1D3-F66FDE016107}" srcOrd="0" destOrd="0" presId="urn:Themegallery.com/smartart/show2#1"/>
    <dgm:cxn modelId="{A06F2775-6F44-4736-8F47-01DF50930D77}" type="presOf" srcId="{7B76CDD9-585A-4152-99D7-5B0F7201998E}" destId="{B7DD6270-8867-4C40-A205-9DE127B249E9}" srcOrd="1" destOrd="0" presId="urn:Themegallery.com/smartart/show2#1"/>
    <dgm:cxn modelId="{65743A81-8499-4B93-BD45-BB19DF9EF23B}" type="presOf" srcId="{B8636EE3-CD33-4455-B90D-A072DECE09CD}" destId="{D6A947EA-C020-425E-8890-BD38CA53A597}" srcOrd="0" destOrd="0" presId="urn:Themegallery.com/smartart/show2#1"/>
    <dgm:cxn modelId="{9BE842B1-9BDA-4DB4-99C0-3AAFA88656C4}" srcId="{9A569ED3-7357-44A9-8C09-85C2BD2E672E}" destId="{7B76CDD9-585A-4152-99D7-5B0F7201998E}" srcOrd="2" destOrd="0" parTransId="{39594AA7-595E-4DAA-A3DD-30A71C4D9B50}" sibTransId="{3EB1A01C-9DAE-4B19-9BB4-405BDE911A36}"/>
    <dgm:cxn modelId="{7F22E22E-E24D-4B3D-88DA-40BBA4DFA1FA}" type="presOf" srcId="{E67FDFDE-2945-4A90-8612-2E7C2F3E8309}" destId="{9F4ED8A5-F211-4117-878F-9507AD2BDB5A}" srcOrd="0" destOrd="0" presId="urn:Themegallery.com/smartart/show2#1"/>
    <dgm:cxn modelId="{FF282AF8-7539-48B2-8F76-4DCB9CE99962}" type="presOf" srcId="{670DBB2A-7BEC-4947-A211-AB0EEE22C394}" destId="{64A9DA9B-701B-4CD3-8AAF-E705E4C6698B}" srcOrd="0" destOrd="0" presId="urn:Themegallery.com/smartart/show2#1"/>
    <dgm:cxn modelId="{4E710A49-39D4-46D2-92A6-5D6016EDCBB4}" srcId="{9A569ED3-7357-44A9-8C09-85C2BD2E672E}" destId="{1C5FC965-996A-4478-9469-8309180154AA}" srcOrd="0" destOrd="0" parTransId="{46540BE3-F230-4991-BBC1-4520FDC1D311}" sibTransId="{4CF52871-97B3-46EE-937D-8BCE822D3BB3}"/>
    <dgm:cxn modelId="{34D9A3BA-FCFB-4B28-8228-852815D2CF42}" type="presOf" srcId="{9A569ED3-7357-44A9-8C09-85C2BD2E672E}" destId="{DD212A85-65A2-4BA3-9B38-6681888D0F7A}" srcOrd="1" destOrd="0" presId="urn:Themegallery.com/smartart/show2#1"/>
    <dgm:cxn modelId="{6899B184-1860-4B08-97C1-1F8E4DABF746}" type="presOf" srcId="{30983BB4-8359-4225-8324-D212A555C885}" destId="{D6425023-DFA0-480A-96E3-457F98113F37}" srcOrd="0" destOrd="0" presId="urn:Themegallery.com/smartart/show2#1"/>
    <dgm:cxn modelId="{4CA68721-3B88-420C-8B4C-6D11C4F34C4C}" type="presOf" srcId="{9A569ED3-7357-44A9-8C09-85C2BD2E672E}" destId="{E4CF1A36-A6FA-40DE-9214-947E867521FB}" srcOrd="0" destOrd="0" presId="urn:Themegallery.com/smartart/show2#1"/>
    <dgm:cxn modelId="{EADEC731-BFA5-4087-BAF0-CFF19EDFB310}" type="presParOf" srcId="{4AD5779E-1B28-4288-9550-F508C295C4EC}" destId="{37F97AA8-4DC9-483E-85DA-59AD9A153B8D}" srcOrd="0" destOrd="0" presId="urn:Themegallery.com/smartart/show2#1"/>
    <dgm:cxn modelId="{B1B313D0-A844-43CD-B34F-C947B38462D1}" type="presParOf" srcId="{37F97AA8-4DC9-483E-85DA-59AD9A153B8D}" destId="{B4AAE1A4-9AFE-42FD-A45A-8F39CB29F1D4}" srcOrd="0" destOrd="0" presId="urn:Themegallery.com/smartart/show2#1"/>
    <dgm:cxn modelId="{3B02B031-D76B-4570-A5D0-B97B941CD07F}" type="presParOf" srcId="{37F97AA8-4DC9-483E-85DA-59AD9A153B8D}" destId="{E4CF1A36-A6FA-40DE-9214-947E867521FB}" srcOrd="1" destOrd="0" presId="urn:Themegallery.com/smartart/show2#1"/>
    <dgm:cxn modelId="{F8CE5AAC-C705-4AB4-B261-46AC4AD059CF}" type="presParOf" srcId="{37F97AA8-4DC9-483E-85DA-59AD9A153B8D}" destId="{DD212A85-65A2-4BA3-9B38-6681888D0F7A}" srcOrd="2" destOrd="0" presId="urn:Themegallery.com/smartart/show2#1"/>
    <dgm:cxn modelId="{F5464CE8-6190-4617-B646-1CD6D839C8AD}" type="presParOf" srcId="{4AD5779E-1B28-4288-9550-F508C295C4EC}" destId="{B1670D53-3466-46D0-86CA-7B0B3096E108}" srcOrd="1" destOrd="0" presId="urn:Themegallery.com/smartart/show2#1"/>
    <dgm:cxn modelId="{37C261C4-250A-44BE-9AA5-33EA12059495}" type="presParOf" srcId="{4AD5779E-1B28-4288-9550-F508C295C4EC}" destId="{D6A947EA-C020-425E-8890-BD38CA53A597}" srcOrd="2" destOrd="0" presId="urn:Themegallery.com/smartart/show2#1"/>
    <dgm:cxn modelId="{20A379F8-D773-42D0-AA56-7C151B6C32F7}" type="presParOf" srcId="{4AD5779E-1B28-4288-9550-F508C295C4EC}" destId="{F57DC3A6-268A-47FC-866A-063FD4670E83}" srcOrd="3" destOrd="0" presId="urn:Themegallery.com/smartart/show2#1"/>
    <dgm:cxn modelId="{09EA948F-6F45-4A8A-8E65-991833DE4687}" type="presParOf" srcId="{4AD5779E-1B28-4288-9550-F508C295C4EC}" destId="{9F4ED8A5-F211-4117-878F-9507AD2BDB5A}" srcOrd="4" destOrd="0" presId="urn:Themegallery.com/smartart/show2#1"/>
    <dgm:cxn modelId="{1CF1ADC6-1FBF-44C3-8C40-9B5FBDF23ADC}" type="presParOf" srcId="{4AD5779E-1B28-4288-9550-F508C295C4EC}" destId="{D6425023-DFA0-480A-96E3-457F98113F37}" srcOrd="5" destOrd="0" presId="urn:Themegallery.com/smartart/show2#1"/>
    <dgm:cxn modelId="{67E687E7-A15B-45D5-B9B0-652329A5FF58}" type="presParOf" srcId="{4AD5779E-1B28-4288-9550-F508C295C4EC}" destId="{CB504A72-58C5-4016-AE2D-D5F8390DB08D}" srcOrd="6" destOrd="0" presId="urn:Themegallery.com/smartart/show2#1"/>
    <dgm:cxn modelId="{724550F4-A562-4EE9-8106-1D6639653EEF}" type="presParOf" srcId="{CB504A72-58C5-4016-AE2D-D5F8390DB08D}" destId="{9089D9A7-5070-448D-9EE0-2661006CABD6}" srcOrd="0" destOrd="0" presId="urn:Themegallery.com/smartart/show2#1"/>
    <dgm:cxn modelId="{25E1832E-084C-4619-ABE4-E0447E0D61B3}" type="presParOf" srcId="{CB504A72-58C5-4016-AE2D-D5F8390DB08D}" destId="{942CF503-B0CF-4F46-9B04-51B6A230CA5F}" srcOrd="1" destOrd="0" presId="urn:Themegallery.com/smartart/show2#1"/>
    <dgm:cxn modelId="{6709A977-649C-4F54-BB46-866A98DA68CB}" type="presParOf" srcId="{CB504A72-58C5-4016-AE2D-D5F8390DB08D}" destId="{164657C4-4FB0-4067-A037-B2FC733A3D4F}" srcOrd="2" destOrd="0" presId="urn:Themegallery.com/smartart/show2#1"/>
    <dgm:cxn modelId="{CFFA75EB-E32A-412F-8BA6-5D4B2B75B8AD}" type="presParOf" srcId="{4AD5779E-1B28-4288-9550-F508C295C4EC}" destId="{772B5F8E-2695-4F4D-8302-2D09551B9714}" srcOrd="7" destOrd="0" presId="urn:Themegallery.com/smartart/show2#1"/>
    <dgm:cxn modelId="{6641437F-7115-4F67-BDBF-1991CA9129DA}" type="presParOf" srcId="{4AD5779E-1B28-4288-9550-F508C295C4EC}" destId="{192610AE-810E-45BA-81D7-960BAFD249E4}" srcOrd="8" destOrd="0" presId="urn:Themegallery.com/smartart/show2#1"/>
    <dgm:cxn modelId="{EFC89263-044C-4F28-A8D6-41A3A7958B0E}" type="presParOf" srcId="{192610AE-810E-45BA-81D7-960BAFD249E4}" destId="{A2F4A57F-1867-43D0-BCA7-75A765B86F60}" srcOrd="0" destOrd="0" presId="urn:Themegallery.com/smartart/show2#1"/>
    <dgm:cxn modelId="{9D9F0155-F259-4B5B-96FB-AE137A6AF0A7}" type="presParOf" srcId="{192610AE-810E-45BA-81D7-960BAFD249E4}" destId="{29802CA3-4BD1-4199-81AD-AB3614066064}" srcOrd="1" destOrd="0" presId="urn:Themegallery.com/smartart/show2#1"/>
    <dgm:cxn modelId="{0A8826AE-44DE-41E3-BF84-BAFAB3570AE2}" type="presParOf" srcId="{192610AE-810E-45BA-81D7-960BAFD249E4}" destId="{8E7B8D23-E2F7-43AF-9D18-23EC6E0C5DEE}" srcOrd="2" destOrd="0" presId="urn:Themegallery.com/smartart/show2#1"/>
    <dgm:cxn modelId="{5ACB0A5B-D364-4E29-ABCE-60DA39E6E710}" type="presParOf" srcId="{4AD5779E-1B28-4288-9550-F508C295C4EC}" destId="{64A9DA9B-701B-4CD3-8AAF-E705E4C6698B}" srcOrd="9" destOrd="0" presId="urn:Themegallery.com/smartart/show2#1"/>
    <dgm:cxn modelId="{D2D52DCD-3E77-4BFA-97B1-0A2F2BEC9EC3}" type="presParOf" srcId="{4AD5779E-1B28-4288-9550-F508C295C4EC}" destId="{0B7D6FED-3EDA-4C5C-A74C-5AD282930596}" srcOrd="10" destOrd="0" presId="urn:Themegallery.com/smartart/show2#1"/>
    <dgm:cxn modelId="{A3C4DD69-F442-4D05-A0F8-446A650B1AD0}" type="presParOf" srcId="{0B7D6FED-3EDA-4C5C-A74C-5AD282930596}" destId="{A7ABC1A3-5873-4731-8D95-10E777128138}" srcOrd="0" destOrd="0" presId="urn:Themegallery.com/smartart/show2#1"/>
    <dgm:cxn modelId="{4C096E46-C9CA-427C-8DD5-F6B5AF79D0D7}" type="presParOf" srcId="{0B7D6FED-3EDA-4C5C-A74C-5AD282930596}" destId="{79F06595-19AC-46E0-B1D3-F66FDE016107}" srcOrd="1" destOrd="0" presId="urn:Themegallery.com/smartart/show2#1"/>
    <dgm:cxn modelId="{55F0693C-18AD-4FEB-B9D5-D412524459F6}" type="presParOf" srcId="{0B7D6FED-3EDA-4C5C-A74C-5AD282930596}" destId="{B7DD6270-8867-4C40-A205-9DE127B249E9}" srcOrd="2" destOrd="0" presId="urn:Themegallery.com/smartart/show2#1"/>
    <dgm:cxn modelId="{EDC23E22-6280-446D-BA4A-1632D0F40E44}" type="presParOf" srcId="{4AD5779E-1B28-4288-9550-F508C295C4EC}" destId="{6EE7455C-8D64-4509-8FD7-9DA2672C0264}" srcOrd="11" destOrd="0" presId="urn:Themegallery.com/smartart/show2#1"/>
    <dgm:cxn modelId="{8AEB5745-4681-4940-A8A9-3CEDA3D6DB21}" type="presParOf" srcId="{4AD5779E-1B28-4288-9550-F508C295C4EC}" destId="{99B0B079-9F47-43AC-9EE7-0B9977CDF46E}" srcOrd="12" destOrd="0" presId="urn:Themegallery.com/smartart/show2#1"/>
    <dgm:cxn modelId="{76FE67CD-F53F-4A3F-828F-819F0C55C4F3}" type="presParOf" srcId="{99B0B079-9F47-43AC-9EE7-0B9977CDF46E}" destId="{9483A86B-4F7C-41CA-AD1E-80F0E8BFF21E}" srcOrd="0" destOrd="0" presId="urn:Themegallery.com/smartart/show2#1"/>
    <dgm:cxn modelId="{50FB8A72-1E45-48B3-9497-1F4454B89B2B}" type="presParOf" srcId="{99B0B079-9F47-43AC-9EE7-0B9977CDF46E}" destId="{9E0BEFDD-1194-41BB-A292-7C478E5DA6D9}" srcOrd="1" destOrd="0" presId="urn:Themegallery.com/smartart/show2#1"/>
    <dgm:cxn modelId="{4F187CE3-FE85-4914-B667-1523DEB47253}" type="presParOf" srcId="{99B0B079-9F47-43AC-9EE7-0B9977CDF46E}" destId="{C11BD3F6-D507-4846-BABD-85DA661594F0}" srcOrd="2" destOrd="0" presId="urn:Themegallery.com/smartart/show2#1"/>
    <dgm:cxn modelId="{10849912-F97A-4DBF-8648-524C632FFBEA}" type="presParOf" srcId="{4AD5779E-1B28-4288-9550-F508C295C4EC}" destId="{4742277C-6B0C-4869-92A6-0A87E3B9C4E7}" srcOrd="13" destOrd="0" presId="urn:Themegallery.com/smartart/show2#1"/>
    <dgm:cxn modelId="{5853855F-31D1-425D-9E3D-6EA1D6930EF2}" type="presParOf" srcId="{4AD5779E-1B28-4288-9550-F508C295C4EC}" destId="{B0B799F2-07B9-4ED4-8FCE-A1889AEEB1FD}" srcOrd="14" destOrd="0" presId="urn:Themegallery.com/smartart/show2#1"/>
    <dgm:cxn modelId="{A354A36E-5DBA-4CD1-B5EF-3E64E8ECB0B3}" type="presParOf" srcId="{B0B799F2-07B9-4ED4-8FCE-A1889AEEB1FD}" destId="{A5A66506-0022-45E0-A90E-A948B605BCBF}" srcOrd="0" destOrd="0" presId="urn:Themegallery.com/smartart/show2#1"/>
    <dgm:cxn modelId="{6F715BE4-2255-4E9B-B8A8-52639929F05C}" type="presParOf" srcId="{B0B799F2-07B9-4ED4-8FCE-A1889AEEB1FD}" destId="{E247169C-2521-4B99-BC64-C03EA12DBB48}" srcOrd="1" destOrd="0" presId="urn:Themegallery.com/smartart/show2#1"/>
    <dgm:cxn modelId="{CF7D7C63-128A-446C-88A1-EC636AA16193}" type="presParOf" srcId="{B0B799F2-07B9-4ED4-8FCE-A1889AEEB1FD}" destId="{57238E35-3F9C-4EAE-B04F-B2C6E224B543}" srcOrd="2" destOrd="0" presId="urn:Themegallery.com/smartart/show2#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Themegallery.com/smartart/show2#1">
  <dgm:title val="show2(Yoon 1.0)"/>
  <dgm:desc val="Copyright Guild Design, Inc. (www.themegallery.com) All rights reserved.&#10;"/>
  <dgm:catLst>
    <dgm:cat type="other" pri="902"/>
  </dgm:catLst>
  <dgm:sampData>
    <dgm:dataModel>
      <dgm:ptLst>
        <dgm:pt modelId="0" type="doc"/>
        <dgm:pt modelId="1">
          <dgm:prSet phldr="1"/>
        </dgm:pt>
        <dgm:pt modelId="11">
          <dgm:prSet phldr="1"/>
        </dgm:pt>
        <dgm:pt modelId="12">
          <dgm:prSet phldr="1"/>
        </dgm:pt>
        <dgm:pt modelId="13">
          <dgm:prSet phldr="1"/>
        </dgm:pt>
        <dgm:pt modelId="14">
          <dgm:prSet phldr="1"/>
        </dgm:pt>
        <dgm:pt modelId="15">
          <dgm:prSet phldr="1"/>
        </dgm:pt>
      </dgm:ptLst>
      <dgm:cxnLst>
        <dgm:cxn modelId="2" srcId="0" destId="1" srcOrd="0" destOrd="0"/>
        <dgm:cxn modelId="14" srcId="1" destId="11" srcOrd="0" destOrd="0"/>
        <dgm:cxn modelId="15" srcId="1" destId="12" srcOrd="0" destOrd="0"/>
        <dgm:cxn modelId="16" srcId="1" destId="13" srcOrd="0" destOrd="0"/>
        <dgm:cxn modelId="17" srcId="1" destId="14" srcOrd="0" destOrd="0"/>
        <dgm:cxn modelId="18" srcId="1" destId="15" srcOrd="0" destOrd="0"/>
      </dgm:cxnLst>
      <dgm:bg/>
      <dgm:whole/>
    </dgm:dataModel>
  </dgm:sampData>
  <dgm:styleData useDef="1">
    <dgm:dataModel>
      <dgm:ptLst/>
      <dgm:bg/>
      <dgm:whole/>
    </dgm:dataModel>
  </dgm:styleData>
  <dgm:clrData useDef="1">
    <dgm:dataModel>
      <dgm:ptLst/>
      <dgm:bg/>
      <dgm:whole/>
    </dgm:dataModel>
  </dgm:clrData>
  <dgm:layoutNode name="show2">
    <dgm:varLst>
      <dgm:animOne val="branch"/>
      <dgm:animLvl val="ctr"/>
      <dgm:resizeHandles val="exact"/>
    </dgm:varLst>
    <dgm:alg type="cycle">
      <dgm:param type="stAng" val="-90"/>
      <dgm:param type="spanAng" val="180"/>
      <dgm:param type="ctrShpMap" val="fNode"/>
    </dgm:alg>
    <dgm:choose name="Name13xx">
      <dgm:if name="Name15xx" axis="ch ch" ptType="node node" st="1 1" cnt="1 0" func="cnt" op="lte" val="2">
        <dgm:constrLst>
          <dgm:constr type="diam" val="1"/>
          <dgm:constr type="userA" for="ch" forName="sibTrans-" refType="w" fact="1.5"/>
          <dgm:constr type="diam" for="ch" ptType="sibTrans" refType="diam" op="equ" fact="1.1"/>
          <dgm:constr type="w" for="ch" forName="Theme" refType="w"/>
          <dgm:constr type="w" for="des" forName="Themegallery" refType="w" fact="0.65"/>
          <dgm:constr type="h" for="ch" forName="parTrans" refType="w" refFor="des" refForName="Themegallery" fact="0.03"/>
          <dgm:constr type="sp" refType="w" refFor="des" refForName="Themegallery" fact="0.27"/>
          <dgm:constr type="sibSp" refType="w" refFor="des" refForName="Themegallery" fact="0"/>
        </dgm:constrLst>
      </dgm:if>
      <dgm:if name="Name16xx" axis="ch ch" ptType="node node" st="1 1" cnt="1 0" func="cnt" op="equ" val="3">
        <dgm:constrLst>
          <dgm:constr type="diam" val="1"/>
          <dgm:constr type="userA" for="ch" forName="sibTrans-" refType="w" fact="1.7"/>
          <dgm:constr type="diam" for="ch" ptType="sibTrans" refType="diam" op="equ" fact="0.95"/>
          <dgm:constr type="w" for="ch" forName="Theme" refType="w"/>
          <dgm:constr type="w" for="des" forName="Themegallery" refType="w" fact="0.7"/>
          <dgm:constr type="h" for="ch" forName="parTrans" refType="w" refFor="des" refForName="Themegallery" fact="0.05"/>
          <dgm:constr type="sp" refType="w" refFor="des" refForName="Themegallery" fact="0.2"/>
          <dgm:constr type="sibSp" refType="w" refFor="des" refForName="Themegallery" fact="0"/>
        </dgm:constrLst>
      </dgm:if>
      <dgm:if name="Name17xx" axis="ch ch" ptType="node node" st="1 1" cnt="1 0" func="cnt" op="equ" val="4">
        <dgm:constrLst>
          <dgm:constr type="diam" val="1"/>
          <dgm:constr type="userA" for="ch" forName="sibTrans-" refType="w" fact="1.6"/>
          <dgm:constr type="diam" for="ch" ptType="sibTrans" refType="diam" op="equ" fact="0.95"/>
          <dgm:constr type="w" for="ch" forName="Theme" refType="w"/>
          <dgm:constr type="w" for="des" forName="Themegallery" refType="w" fact="0.6"/>
          <dgm:constr type="h" for="ch" forName="parTrans" refType="w" refFor="des" refForName="Themegallery" fact="0.05"/>
          <dgm:constr type="sp" refType="w" refFor="des" refForName="Themegallery" fact="0.1"/>
          <dgm:constr type="sibSp" refType="w" refFor="des" refForName="Themegallery" fact="0"/>
        </dgm:constrLst>
      </dgm:if>
      <dgm:if name="Name18xx" axis="ch ch" ptType="node node" st="1 1" cnt="1 0" func="cnt" op="equ" val="5">
        <dgm:constrLst>
          <dgm:constr type="diam" val="1"/>
          <dgm:constr type="userA" for="ch" forName="sibTrans-" refType="w" fact="1.5"/>
          <dgm:constr type="diam" for="ch" ptType="sibTrans" refType="diam" op="equ" fact="0.95"/>
          <dgm:constr type="w" for="ch" forName="Theme" refType="w"/>
          <dgm:constr type="w" for="des" forName="Themegallery" refType="w" fact="0.53"/>
          <dgm:constr type="h" for="ch" forName="parTrans" refType="w" refFor="des" refForName="Themegallery" fact="0.06"/>
          <dgm:constr type="sp" refType="w" refFor="des" refForName="Themegallery" fact="-0.2"/>
          <dgm:constr type="sibSp" refType="w" refFor="des" refForName="Themegallery" fact="-0.3"/>
        </dgm:constrLst>
      </dgm:if>
      <dgm:if name="Name19xx" axis="ch ch" ptType="node node" st="1 1" cnt="1 0" func="cnt" op="equ" val="6">
        <dgm:constrLst>
          <dgm:constr type="diam" val="1"/>
          <dgm:constr type="userA" for="ch" forName="sibTrans-" refType="w" fact="1.4"/>
          <dgm:constr type="diam" for="ch" ptType="sibTrans" refType="diam" op="equ" fact="0.98"/>
          <dgm:constr type="w" for="ch" forName="Theme" refType="w"/>
          <dgm:constr type="w" for="des" forName="Themegallery" refType="w" fact="0.5"/>
          <dgm:constr type="h" for="ch" forName="parTrans" refType="w" refFor="des" refForName="Themegallery" fact="0.06"/>
          <dgm:constr type="sp" refType="w" refFor="des" refForName="Themegallery" fact="0.2"/>
          <dgm:constr type="sibSp" refType="w" refFor="des" refForName="Themegallery" fact="0"/>
        </dgm:constrLst>
      </dgm:if>
      <dgm:if name="Name20xx" axis="ch ch" ptType="node node" st="1 1" cnt="1 0" func="cnt" op="equ" val="7">
        <dgm:constrLst>
          <dgm:constr type="diam" val="1"/>
          <dgm:constr type="userA" for="ch" forName="sibTrans-" refType="w" fact="1.25"/>
          <dgm:constr type="diam" for="ch" ptType="sibTrans" refType="diam" op="equ"/>
          <dgm:constr type="w" for="ch" forName="Theme" refType="w"/>
          <dgm:constr type="w" for="des" forName="Themegallery" refType="w" fact="0.42"/>
          <dgm:constr type="h" for="ch" forName="parTrans" refType="w" refFor="des" refForName="Themegallery" fact="0.07"/>
          <dgm:constr type="sp" refType="w" refFor="des" refForName="Themegallery" fact="0"/>
          <dgm:constr type="sibSp" refType="w" refFor="des" refForName="Themegallery" fact="-0.21"/>
        </dgm:constrLst>
      </dgm:if>
      <dgm:if name="Name20xxe" axis="ch ch" ptType="node node" st="1 1" cnt="1 0" func="cnt" op="equ" val="8">
        <dgm:constrLst>
          <dgm:constr type="diam" val="1"/>
          <dgm:constr type="userA" for="ch" forName="sibTrans-" refType="w" fact="1.1"/>
          <dgm:constr type="diam" for="ch" ptType="sibTrans" refType="diam" op="equ"/>
          <dgm:constr type="w" for="ch" forName="Theme" refType="w"/>
          <dgm:constr type="w" for="des" forName="Themegallery" refType="w" fact="0.37"/>
          <dgm:constr type="h" for="ch" forName="parTrans" refType="w" refFor="des" refForName="Themegallery" fact="0.08"/>
          <dgm:constr type="sp" refType="w" refFor="des" refForName="Themegallery" fact="0"/>
          <dgm:constr type="sibSp" refType="w" refFor="des" refForName="Themegallery" fact="-0.1"/>
        </dgm:constrLst>
      </dgm:if>
      <dgm:else name="Name14xx">
        <dgm:constrLst>
          <dgm:constr type="diam" val="1"/>
          <dgm:constr type="userA" for="ch" forName="sibTrans-" refType="w" fact="0.87"/>
          <dgm:constr type="diam" for="ch" ptType="sibTrans" refType="diam" op="equ" fact="1.35"/>
          <dgm:constr type="w" for="ch" forName="Theme" refType="w"/>
          <dgm:constr type="w" for="des" forName="Themegallery" refType="w" fact="0.3"/>
          <dgm:constr type="h" for="ch" forName="parTrans" refType="w" refFor="des" refForName="Themegallery" fact="0.06"/>
          <dgm:constr type="sp" refType="w" refFor="des" refForName="Themegallery" fact="0"/>
          <dgm:constr type="sibSp" refType="w" refFor="des" refForName="Themegallery" fact="-0.2"/>
        </dgm:constrLst>
      </dgm:else>
    </dgm:choose>
    <dgm:ruleLst>
      <dgm:rule type="diam" val="INF" fact="NaN" max="NaN"/>
    </dgm:ruleLst>
    <dgm:forEach name="jihoon" axis="ch" ptType="node" cnt="1">
      <dgm:layoutNode name="Theme" styleLbl="node0">
        <dgm:alg type="composite"/>
        <dgm:constrLst>
          <dgm:constr type="w" for="ch" forName="guri" refType="w" fact="0.1"/>
          <dgm:constr type="h" for="ch" forName="guri" refType="w" fact="0.1"/>
          <dgm:constr type="ctrX" for="ch" forName="guri" refType="w" fact="0.5"/>
          <dgm:constr type="t" for="ch" forName="guri" refType="h" fact="0.43"/>
          <dgm:constr type="w" for="ch" forName="Theme1" refType="w"/>
          <dgm:constr type="t" for="ch" forName="Theme1" refType="h" fact="0"/>
          <dgm:constr type="w" for="ch" forName="Theme2" refType="w"/>
          <dgm:constr type="t" for="ch" forName="Theme2" refType="h" fact="0"/>
        </dgm:constrLst>
        <dgm:layoutNode name="guri" styleLbl="node0" moveWith="Theme1">
          <dgm:alg type="sp"/>
          <dgm:shape xmlns:r="http://schemas.openxmlformats.org/officeDocument/2006/relationships" type="pie" r:blip="" hideGeom="1">
            <dgm:adjLst>
              <dgm:adj idx="1" val="180"/>
              <dgm:adj idx="2" val="0"/>
            </dgm:adjLst>
          </dgm:shape>
          <dgm:presOf ptType="node"/>
        </dgm:layoutNode>
        <dgm:layoutNode name="Theme1" styleLbl="node0">
          <dgm:alg type="sp"/>
          <dgm:shape xmlns:r="http://schemas.openxmlformats.org/officeDocument/2006/relationships" type="pie" r:blip="">
            <dgm:adjLst>
              <dgm:adj idx="1" val="180"/>
              <dgm:adj idx="2" val="0"/>
            </dgm:adjLst>
          </dgm:shape>
          <dgm:presOf axis="self" ptType="node"/>
        </dgm:layoutNode>
        <dgm:layoutNode name="Theme2" styleLbl="node0">
          <dgm:alg type="tx"/>
          <dgm:shape xmlns:r="http://schemas.openxmlformats.org/officeDocument/2006/relationships" type="rect" r:blip="" hideGeom="1">
            <dgm:adjLst/>
          </dgm:shape>
          <dgm:presOf axis="self" ptType="node"/>
          <dgm:constrLst>
            <dgm:constr type="h" refType="w"/>
            <dgm:constr type="primFontSz" val="34"/>
            <dgm:constr type="tMarg" refType="primFontSz" fact="0"/>
            <dgm:constr type="bMarg" refType="primFontSz" fact="1.5"/>
            <dgm:constr type="lMarg" refType="primFontSz" fact="0.3"/>
            <dgm:constr type="rMarg" refType="primFontSz" fact="0.3"/>
          </dgm:constrLst>
          <dgm:ruleLst>
            <dgm:rule type="primFontSz" val="2" fact="NaN" max="NaN"/>
          </dgm:ruleLst>
        </dgm:layoutNode>
      </dgm:layoutNode>
      <dgm:forEach name="Name312f" axis="ch">
        <dgm:forEach name="Name313f" axis="self" ptType="parTrans">
          <dgm:layoutNode name="parTrans" styleLbl="sibTrans2D1">
            <dgm:alg type="conn">
              <dgm:param type="begSty" val="arr"/>
              <dgm:param type="begPts" val="ctr"/>
              <dgm:param type="endPts" val="ctr"/>
              <dgm:param type="srcNode" val="guri"/>
              <dgm:param type="dstNode" val="ji"/>
            </dgm:alg>
            <dgm:shape xmlns:r="http://schemas.openxmlformats.org/officeDocument/2006/relationships" type="conn" r:blip="" zOrderOff="-99">
              <dgm:adjLst/>
            </dgm:shape>
            <dgm:presOf axis="self"/>
            <dgm:constrLst>
              <dgm:constr type="begPad" refType="connDist" fact="0.3"/>
              <dgm:constr type="endPad" refType="connDist" fact="0.13"/>
            </dgm:constrLst>
          </dgm:layoutNode>
        </dgm:forEach>
      </dgm:forEach>
      <dgm:forEach name="Name312ff" axis="ch" ptType="node">
        <dgm:forEach name="Name314f" axis="self" ptType="node">
          <dgm:layoutNode name="Themegallery">
            <dgm:alg type="composite"/>
            <dgm:constrLst>
              <dgm:constr type="w" for="ch" forName="ji" refType="w"/>
              <dgm:constr type="h" for="ch" forName="ji" refType="w"/>
              <dgm:constr type="w" for="ch" forName="hoon1" refType="w" fact="0.93"/>
              <dgm:constr type="h" for="ch" forName="hoon1" refType="w" fact="0.93"/>
              <dgm:constr type="ctrX" for="ch" forName="hoon1" refType="w" refFor="ch" refForName="ji" fact="0.5"/>
              <dgm:constr type="ctrY" for="ch" forName="hoon1" refType="h" refFor="ch" refForName="ji" fact="0.5"/>
              <dgm:constr type="w" for="ch" forName="hoontext1" refType="w" fact="0.93"/>
              <dgm:constr type="h" for="ch" forName="hoontext1" refType="w" fact="0.93"/>
              <dgm:constr type="ctrX" for="ch" forName="hoontext1" refType="w" refFor="ch" refForName="ji" fact="0.5"/>
              <dgm:constr type="ctrY" for="ch" forName="hoontext1" refType="h" refFor="ch" refForName="ji" fact="0.5"/>
              <dgm:constr type="w" for="ch" forName="next1" refType="w"/>
              <dgm:constr type="h" for="ch" forName="next1" refType="w"/>
              <dgm:constr type="ctrX" for="ch" forName="next1" refType="w" refFor="ch" refForName="ji" fact="0.5"/>
              <dgm:constr type="ctrY" for="ch" forName="next1" refType="h" refFor="ch" refForName="ji" fact="0.5"/>
            </dgm:constrLst>
            <dgm:layoutNode name="ji" styleLbl="solidAlignAcc1" moveWith="hoon1">
              <dgm:alg type="sp"/>
              <dgm:shape xmlns:r="http://schemas.openxmlformats.org/officeDocument/2006/relationships" type="roundRect" r:blip="">
                <dgm:adjLst>
                  <dgm:adj idx="1" val="0.5"/>
                </dgm:adjLst>
              </dgm:shape>
              <dgm:presOf ptType="node" cnt="1"/>
            </dgm:layoutNode>
            <dgm:layoutNode name="hoon1" styleLbl="node1">
              <dgm:alg type="sp"/>
              <dgm:shape xmlns:r="http://schemas.openxmlformats.org/officeDocument/2006/relationships" type="roundRect" r:blip="">
                <dgm:adjLst>
                  <dgm:adj idx="1" val="0.5"/>
                </dgm:adjLst>
              </dgm:shape>
              <dgm:presOf axis="self" ptType="node" cnt="1"/>
            </dgm:layoutNode>
            <dgm:layoutNode name="hoontext1" styleLbl="node1">
              <dgm:alg type="tx"/>
              <dgm:shape xmlns:r="http://schemas.openxmlformats.org/officeDocument/2006/relationships" type="roundRect" r:blip="" hideGeom="1">
                <dgm:adjLst>
                  <dgm:adj idx="1" val="0.1"/>
                </dgm:adjLst>
              </dgm:shape>
              <dgm:presOf axis="self" ptType="node" cnt="1"/>
              <dgm:constrLst>
                <dgm:constr type="primFontSz" val="22"/>
                <dgm:constr type="lMarg" refType="primFontSz" fact="0.5"/>
                <dgm:constr type="rMarg" refType="primFontSz" fact="0.5"/>
                <dgm:constr type="tMarg" refType="primFontSz" fact="0"/>
                <dgm:constr type="bMarg" refType="primFontSz" fact="0"/>
              </dgm:constrLst>
              <dgm:ruleLst>
                <dgm:rule type="primFontSz" val="3" fact="NaN" max="NaN"/>
              </dgm:ruleLst>
            </dgm:layoutNode>
          </dgm:layoutNode>
          <dgm:forEach name="Name41-" axis="followSib" ptType="sibTrans" cnt="1">
            <dgm:layoutNode name="sibTrans-" styleLbl="alignAccFollowNode1">
              <dgm:alg type="conn">
                <dgm:param type="connRout" val="curve"/>
                <dgm:param type="begPts" val="ctr"/>
                <dgm:param type="endPts" val="ctr"/>
                <dgm:param type="begSty" val="arr"/>
                <dgm:param type="srcNode" val="Themegallery"/>
                <dgm:param type="dstNode" val="Themegallery"/>
              </dgm:alg>
              <dgm:shape xmlns:r="http://schemas.openxmlformats.org/officeDocument/2006/relationships" type="conn" r:blip="" zOrderOff="-99999999">
                <dgm:adjLst/>
              </dgm:shape>
              <dgm:presOf axis="self"/>
              <dgm:constrLst>
                <dgm:constr type="userA"/>
                <dgm:constr type="diam" refType="userA"/>
                <dgm:constr type="wArH" refType="userA" fact="0.02"/>
                <dgm:constr type="hArH" refType="userA" fact="0.06"/>
                <dgm:constr type="stemThick" refType="userA" fact="0.05"/>
                <dgm:constr type="begPad" refType="connDist" fact="0.008"/>
                <dgm:constr type="endPad" refType="connDist" fact="0.008"/>
              </dgm:constrLst>
            </dgm:layoutNode>
          </dgm:forEach>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CA8BF119-125B-461A-9DE4-ED3124F5CCD5}" type="datetimeFigureOut">
              <a:rPr lang="zh-CN" altLang="en-US"/>
              <a:pPr>
                <a:defRPr/>
              </a:pPr>
              <a:t>2012/5/26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D6179EA-2946-4A69-8E3B-AD9514C31FCD}"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0295DD9F-DA82-4076-9436-E2F05F19C4B7}" type="datetimeFigureOut">
              <a:rPr lang="zh-CN" altLang="en-US"/>
              <a:pPr>
                <a:defRPr/>
              </a:pPr>
              <a:t>2012/5/26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F34FCEA-5AE0-4645-8CBC-5D9FEF90111A}"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32BAC99D-4E8B-44D7-96A4-16B4F6B8111D}" type="datetimeFigureOut">
              <a:rPr lang="zh-CN" altLang="en-US"/>
              <a:pPr>
                <a:defRPr/>
              </a:pPr>
              <a:t>2012/5/26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BD04D9B-31DC-49C2-A8B4-0FAAB8ECB84C}"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55F8D11-A965-48EF-B5B6-05E6EDBD50ED}" type="datetimeFigureOut">
              <a:rPr lang="zh-CN" altLang="en-US"/>
              <a:pPr>
                <a:defRPr/>
              </a:pPr>
              <a:t>2012/5/26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D850D8E-EFC6-466B-A899-D7F631EDC26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BA45B48-7E70-46EF-A944-B3629E574E63}" type="datetimeFigureOut">
              <a:rPr lang="zh-CN" altLang="en-US"/>
              <a:pPr>
                <a:defRPr/>
              </a:pPr>
              <a:t>2012/5/26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925951F-302D-43E7-8F07-FC558DAEF2CC}"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4063F587-CF2F-4EB6-BA16-20265D66B9F7}" type="datetimeFigureOut">
              <a:rPr lang="zh-CN" altLang="en-US"/>
              <a:pPr>
                <a:defRPr/>
              </a:pPr>
              <a:t>2012/5/26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19ACE011-B85C-43D4-B81D-2A717F198FE8}"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648DF52D-EC62-4298-B8C9-0E72CCB4A3FC}" type="datetimeFigureOut">
              <a:rPr lang="zh-CN" altLang="en-US"/>
              <a:pPr>
                <a:defRPr/>
              </a:pPr>
              <a:t>2012/5/26</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529FE9E6-A788-4197-B039-64BF504382F1}"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B68BF924-7D6A-4C22-A2D7-D9387ACE9C69}" type="datetimeFigureOut">
              <a:rPr lang="zh-CN" altLang="en-US"/>
              <a:pPr>
                <a:defRPr/>
              </a:pPr>
              <a:t>2012/5/26</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BA558D3D-E5AF-42BE-B5C9-BFAADBA38D3B}"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4F34C500-F7DD-4C03-8D3C-24AE8EB87B09}" type="datetimeFigureOut">
              <a:rPr lang="zh-CN" altLang="en-US"/>
              <a:pPr>
                <a:defRPr/>
              </a:pPr>
              <a:t>2012/5/26</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057BCBB3-78C0-4493-9E21-053B69CD78D2}"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D24CCD5A-400C-4FD4-A1A3-2DD69F8B7F86}" type="datetimeFigureOut">
              <a:rPr lang="zh-CN" altLang="en-US"/>
              <a:pPr>
                <a:defRPr/>
              </a:pPr>
              <a:t>2012/5/26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A29A141-76D2-46F0-B260-1F0C29A8C549}"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707CEA84-11C2-4086-B81A-012B56095800}" type="datetimeFigureOut">
              <a:rPr lang="zh-CN" altLang="en-US"/>
              <a:pPr>
                <a:defRPr/>
              </a:pPr>
              <a:t>2012/5/26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389160F-2AC1-46A3-ADF3-AD031A6866AF}"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组合 6"/>
          <p:cNvGrpSpPr>
            <a:grpSpLocks/>
          </p:cNvGrpSpPr>
          <p:nvPr userDrawn="1"/>
        </p:nvGrpSpPr>
        <p:grpSpPr bwMode="auto">
          <a:xfrm>
            <a:off x="0" y="0"/>
            <a:ext cx="9144000" cy="6858000"/>
            <a:chOff x="0" y="0"/>
            <a:chExt cx="9144001" cy="6858000"/>
          </a:xfrm>
        </p:grpSpPr>
        <p:pic>
          <p:nvPicPr>
            <p:cNvPr id="1032" name="Picture 2" descr="C:\Documents and Settings\Administrator\桌面\09最新-地产 (45).jpg"/>
            <p:cNvPicPr>
              <a:picLocks noChangeAspect="1" noChangeArrowheads="1"/>
            </p:cNvPicPr>
            <p:nvPr/>
          </p:nvPicPr>
          <p:blipFill>
            <a:blip r:embed="rId13"/>
            <a:srcRect t="12534"/>
            <a:stretch>
              <a:fillRect/>
            </a:stretch>
          </p:blipFill>
          <p:spPr bwMode="auto">
            <a:xfrm>
              <a:off x="1" y="0"/>
              <a:ext cx="9144000" cy="6858000"/>
            </a:xfrm>
            <a:prstGeom prst="rect">
              <a:avLst/>
            </a:prstGeom>
            <a:noFill/>
            <a:ln w="9525">
              <a:noFill/>
              <a:miter lim="800000"/>
              <a:headEnd/>
              <a:tailEnd/>
            </a:ln>
          </p:spPr>
        </p:pic>
        <p:sp>
          <p:nvSpPr>
            <p:cNvPr id="9" name="矩形 8"/>
            <p:cNvSpPr/>
            <p:nvPr/>
          </p:nvSpPr>
          <p:spPr>
            <a:xfrm>
              <a:off x="0" y="0"/>
              <a:ext cx="9144001" cy="6858000"/>
            </a:xfrm>
            <a:prstGeom prst="rect">
              <a:avLst/>
            </a:prstGeom>
            <a:gradFill>
              <a:gsLst>
                <a:gs pos="0">
                  <a:schemeClr val="bg1">
                    <a:alpha val="11000"/>
                  </a:schemeClr>
                </a:gs>
                <a:gs pos="50000">
                  <a:schemeClr val="bg1"/>
                </a:gs>
                <a:gs pos="100000">
                  <a:schemeClr val="bg1">
                    <a:alpha val="84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矩形 9"/>
            <p:cNvSpPr/>
            <p:nvPr/>
          </p:nvSpPr>
          <p:spPr>
            <a:xfrm>
              <a:off x="0" y="0"/>
              <a:ext cx="9144001" cy="428625"/>
            </a:xfrm>
            <a:prstGeom prst="rect">
              <a:avLst/>
            </a:prstGeom>
            <a:solidFill>
              <a:srgbClr val="7538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 name="矩形 10"/>
            <p:cNvSpPr/>
            <p:nvPr/>
          </p:nvSpPr>
          <p:spPr>
            <a:xfrm>
              <a:off x="0" y="6429375"/>
              <a:ext cx="9144001" cy="428625"/>
            </a:xfrm>
            <a:prstGeom prst="rect">
              <a:avLst/>
            </a:prstGeom>
            <a:solidFill>
              <a:srgbClr val="7538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027"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30DBE69F-3E86-4759-98DF-B024D691973D}" type="datetimeFigureOut">
              <a:rPr lang="zh-CN" altLang="en-US"/>
              <a:pPr>
                <a:defRPr/>
              </a:pPr>
              <a:t>2012/5/26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10E4D2D1-8E15-4F8C-87E0-DC54C423513A}"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3200" b="1" kern="1200">
          <a:solidFill>
            <a:schemeClr val="tx1"/>
          </a:solidFill>
          <a:latin typeface="微软雅黑" pitchFamily="34" charset="-122"/>
          <a:ea typeface="微软雅黑" pitchFamily="34" charset="-122"/>
          <a:cs typeface="+mj-cs"/>
        </a:defRPr>
      </a:lvl1pPr>
      <a:lvl2pPr algn="ctr" rtl="0" fontAlgn="base">
        <a:spcBef>
          <a:spcPct val="0"/>
        </a:spcBef>
        <a:spcAft>
          <a:spcPct val="0"/>
        </a:spcAft>
        <a:defRPr sz="3200" b="1">
          <a:solidFill>
            <a:schemeClr val="tx1"/>
          </a:solidFill>
          <a:latin typeface="微软雅黑" pitchFamily="34" charset="-122"/>
          <a:ea typeface="微软雅黑" pitchFamily="34" charset="-122"/>
        </a:defRPr>
      </a:lvl2pPr>
      <a:lvl3pPr algn="ctr" rtl="0" fontAlgn="base">
        <a:spcBef>
          <a:spcPct val="0"/>
        </a:spcBef>
        <a:spcAft>
          <a:spcPct val="0"/>
        </a:spcAft>
        <a:defRPr sz="3200" b="1">
          <a:solidFill>
            <a:schemeClr val="tx1"/>
          </a:solidFill>
          <a:latin typeface="微软雅黑" pitchFamily="34" charset="-122"/>
          <a:ea typeface="微软雅黑" pitchFamily="34" charset="-122"/>
        </a:defRPr>
      </a:lvl3pPr>
      <a:lvl4pPr algn="ctr" rtl="0" fontAlgn="base">
        <a:spcBef>
          <a:spcPct val="0"/>
        </a:spcBef>
        <a:spcAft>
          <a:spcPct val="0"/>
        </a:spcAft>
        <a:defRPr sz="3200" b="1">
          <a:solidFill>
            <a:schemeClr val="tx1"/>
          </a:solidFill>
          <a:latin typeface="微软雅黑" pitchFamily="34" charset="-122"/>
          <a:ea typeface="微软雅黑" pitchFamily="34" charset="-122"/>
        </a:defRPr>
      </a:lvl4pPr>
      <a:lvl5pPr algn="ctr" rtl="0" fontAlgn="base">
        <a:spcBef>
          <a:spcPct val="0"/>
        </a:spcBef>
        <a:spcAft>
          <a:spcPct val="0"/>
        </a:spcAft>
        <a:defRPr sz="3200" b="1">
          <a:solidFill>
            <a:schemeClr val="tx1"/>
          </a:solidFill>
          <a:latin typeface="微软雅黑" pitchFamily="34" charset="-122"/>
          <a:ea typeface="微软雅黑" pitchFamily="34" charset="-122"/>
        </a:defRPr>
      </a:lvl5pPr>
      <a:lvl6pPr marL="457200" algn="ctr" rtl="0" fontAlgn="base">
        <a:spcBef>
          <a:spcPct val="0"/>
        </a:spcBef>
        <a:spcAft>
          <a:spcPct val="0"/>
        </a:spcAft>
        <a:defRPr sz="3200" b="1">
          <a:solidFill>
            <a:schemeClr val="tx1"/>
          </a:solidFill>
          <a:latin typeface="微软雅黑" pitchFamily="34" charset="-122"/>
          <a:ea typeface="微软雅黑" pitchFamily="34" charset="-122"/>
        </a:defRPr>
      </a:lvl6pPr>
      <a:lvl7pPr marL="914400" algn="ctr" rtl="0" fontAlgn="base">
        <a:spcBef>
          <a:spcPct val="0"/>
        </a:spcBef>
        <a:spcAft>
          <a:spcPct val="0"/>
        </a:spcAft>
        <a:defRPr sz="3200" b="1">
          <a:solidFill>
            <a:schemeClr val="tx1"/>
          </a:solidFill>
          <a:latin typeface="微软雅黑" pitchFamily="34" charset="-122"/>
          <a:ea typeface="微软雅黑" pitchFamily="34" charset="-122"/>
        </a:defRPr>
      </a:lvl7pPr>
      <a:lvl8pPr marL="1371600" algn="ctr" rtl="0" fontAlgn="base">
        <a:spcBef>
          <a:spcPct val="0"/>
        </a:spcBef>
        <a:spcAft>
          <a:spcPct val="0"/>
        </a:spcAft>
        <a:defRPr sz="3200" b="1">
          <a:solidFill>
            <a:schemeClr val="tx1"/>
          </a:solidFill>
          <a:latin typeface="微软雅黑" pitchFamily="34" charset="-122"/>
          <a:ea typeface="微软雅黑" pitchFamily="34" charset="-122"/>
        </a:defRPr>
      </a:lvl8pPr>
      <a:lvl9pPr marL="1828800" algn="ctr" rtl="0" fontAlgn="base">
        <a:spcBef>
          <a:spcPct val="0"/>
        </a:spcBef>
        <a:spcAft>
          <a:spcPct val="0"/>
        </a:spcAft>
        <a:defRPr sz="3200" b="1">
          <a:solidFill>
            <a:schemeClr val="tx1"/>
          </a:solidFill>
          <a:latin typeface="微软雅黑" pitchFamily="34" charset="-122"/>
          <a:ea typeface="微软雅黑" pitchFamily="34" charset="-122"/>
        </a:defRPr>
      </a:lvl9pPr>
    </p:titleStyle>
    <p:bodyStyle>
      <a:lvl1pPr marL="342900" indent="-342900" algn="l" rtl="0" fontAlgn="base">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1pPr>
      <a:lvl2pPr marL="742950" indent="-285750" algn="l" rtl="0" fontAlgn="base">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2pPr>
      <a:lvl3pPr marL="1143000" indent="-228600" algn="l" rtl="0" fontAlgn="base">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3pPr>
      <a:lvl4pPr marL="1600200" indent="-228600" algn="l" rtl="0" fontAlgn="base">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4pPr>
      <a:lvl5pPr marL="2057400" indent="-228600" algn="l" rtl="0" fontAlgn="base">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51pptmoban.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descr="C:\Documents and Settings\Administrator\桌面\09最新-地产 (45).jpg"/>
          <p:cNvPicPr>
            <a:picLocks noChangeAspect="1" noChangeArrowheads="1"/>
          </p:cNvPicPr>
          <p:nvPr/>
        </p:nvPicPr>
        <p:blipFill>
          <a:blip r:embed="rId2"/>
          <a:srcRect t="12534"/>
          <a:stretch>
            <a:fillRect/>
          </a:stretch>
        </p:blipFill>
        <p:spPr bwMode="auto">
          <a:xfrm>
            <a:off x="0" y="0"/>
            <a:ext cx="9144000" cy="6858000"/>
          </a:xfrm>
          <a:prstGeom prst="rect">
            <a:avLst/>
          </a:prstGeom>
          <a:noFill/>
          <a:ln w="9525">
            <a:noFill/>
            <a:miter lim="800000"/>
            <a:headEnd/>
            <a:tailEnd/>
          </a:ln>
        </p:spPr>
      </p:pic>
      <p:sp>
        <p:nvSpPr>
          <p:cNvPr id="5" name="矩形 4"/>
          <p:cNvSpPr/>
          <p:nvPr/>
        </p:nvSpPr>
        <p:spPr>
          <a:xfrm>
            <a:off x="8001000" y="0"/>
            <a:ext cx="1143000"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 name="矩形 5"/>
          <p:cNvSpPr/>
          <p:nvPr/>
        </p:nvSpPr>
        <p:spPr>
          <a:xfrm>
            <a:off x="0" y="0"/>
            <a:ext cx="357188"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316" name="TextBox 6"/>
          <p:cNvSpPr txBox="1">
            <a:spLocks noChangeArrowheads="1"/>
          </p:cNvSpPr>
          <p:nvPr/>
        </p:nvSpPr>
        <p:spPr bwMode="auto">
          <a:xfrm>
            <a:off x="3365500" y="428625"/>
            <a:ext cx="1595438" cy="1108075"/>
          </a:xfrm>
          <a:prstGeom prst="rect">
            <a:avLst/>
          </a:prstGeom>
          <a:noFill/>
          <a:ln w="9525">
            <a:noFill/>
            <a:miter lim="800000"/>
            <a:headEnd/>
            <a:tailEnd/>
          </a:ln>
        </p:spPr>
        <p:txBody>
          <a:bodyPr wrap="none">
            <a:spAutoFit/>
          </a:bodyPr>
          <a:lstStyle/>
          <a:p>
            <a:r>
              <a:rPr lang="en-US" altLang="zh-CN" sz="6600">
                <a:solidFill>
                  <a:schemeClr val="bg1"/>
                </a:solidFill>
                <a:latin typeface="微软雅黑" pitchFamily="34" charset="-122"/>
                <a:ea typeface="微软雅黑" pitchFamily="34" charset="-122"/>
              </a:rPr>
              <a:t>[</a:t>
            </a:r>
            <a:r>
              <a:rPr lang="zh-CN" altLang="en-US" sz="6600">
                <a:solidFill>
                  <a:schemeClr val="bg1"/>
                </a:solidFill>
                <a:latin typeface="微软雅黑" pitchFamily="34" charset="-122"/>
                <a:ea typeface="微软雅黑" pitchFamily="34" charset="-122"/>
              </a:rPr>
              <a:t>家</a:t>
            </a:r>
            <a:r>
              <a:rPr lang="en-US" altLang="zh-CN" sz="6600">
                <a:solidFill>
                  <a:schemeClr val="bg1"/>
                </a:solidFill>
                <a:latin typeface="微软雅黑" pitchFamily="34" charset="-122"/>
                <a:ea typeface="微软雅黑" pitchFamily="34" charset="-122"/>
              </a:rPr>
              <a:t>]</a:t>
            </a:r>
            <a:endParaRPr lang="zh-CN" altLang="en-US" sz="6600">
              <a:solidFill>
                <a:schemeClr val="bg1"/>
              </a:solidFill>
              <a:latin typeface="微软雅黑" pitchFamily="34" charset="-122"/>
              <a:ea typeface="微软雅黑" pitchFamily="34" charset="-122"/>
            </a:endParaRPr>
          </a:p>
        </p:txBody>
      </p:sp>
      <p:sp>
        <p:nvSpPr>
          <p:cNvPr id="13317" name="TextBox 8"/>
          <p:cNvSpPr txBox="1">
            <a:spLocks noChangeArrowheads="1"/>
          </p:cNvSpPr>
          <p:nvPr/>
        </p:nvSpPr>
        <p:spPr bwMode="auto">
          <a:xfrm>
            <a:off x="4722813" y="1130300"/>
            <a:ext cx="3849687" cy="307975"/>
          </a:xfrm>
          <a:prstGeom prst="rect">
            <a:avLst/>
          </a:prstGeom>
          <a:noFill/>
          <a:ln w="9525">
            <a:noFill/>
            <a:miter lim="800000"/>
            <a:headEnd/>
            <a:tailEnd/>
          </a:ln>
        </p:spPr>
        <p:txBody>
          <a:bodyPr wrap="none">
            <a:spAutoFit/>
          </a:bodyPr>
          <a:lstStyle/>
          <a:p>
            <a:r>
              <a:rPr lang="zh-CN" altLang="en-US" sz="1400">
                <a:solidFill>
                  <a:schemeClr val="bg1"/>
                </a:solidFill>
                <a:latin typeface="微软雅黑" pitchFamily="34" charset="-122"/>
                <a:ea typeface="微软雅黑" pitchFamily="34" charset="-122"/>
              </a:rPr>
              <a:t>精美</a:t>
            </a:r>
            <a:r>
              <a:rPr lang="en-US" altLang="zh-CN" sz="1400">
                <a:solidFill>
                  <a:schemeClr val="bg1"/>
                </a:solidFill>
                <a:latin typeface="微软雅黑" pitchFamily="34" charset="-122"/>
                <a:ea typeface="微软雅黑" pitchFamily="34" charset="-122"/>
              </a:rPr>
              <a:t>PowerPoint</a:t>
            </a:r>
            <a:r>
              <a:rPr lang="zh-CN" altLang="en-US" sz="1400">
                <a:solidFill>
                  <a:schemeClr val="bg1"/>
                </a:solidFill>
                <a:latin typeface="微软雅黑" pitchFamily="34" charset="-122"/>
                <a:ea typeface="微软雅黑" pitchFamily="34" charset="-122"/>
              </a:rPr>
              <a:t>模板，适用于家居、地产行业</a:t>
            </a:r>
          </a:p>
        </p:txBody>
      </p:sp>
      <p:sp>
        <p:nvSpPr>
          <p:cNvPr id="13319" name="Text Box 7"/>
          <p:cNvSpPr txBox="1">
            <a:spLocks noChangeArrowheads="1"/>
          </p:cNvSpPr>
          <p:nvPr/>
        </p:nvSpPr>
        <p:spPr bwMode="auto">
          <a:xfrm>
            <a:off x="2824163" y="2368550"/>
            <a:ext cx="3486150" cy="366713"/>
          </a:xfrm>
          <a:prstGeom prst="rect">
            <a:avLst/>
          </a:prstGeom>
          <a:noFill/>
          <a:ln w="9525">
            <a:noFill/>
            <a:miter lim="800000"/>
            <a:headEnd/>
            <a:tailEnd/>
          </a:ln>
          <a:effectLst/>
        </p:spPr>
        <p:txBody>
          <a:bodyPr wrap="none">
            <a:spAutoFit/>
          </a:bodyPr>
          <a:lstStyle/>
          <a:p>
            <a:r>
              <a:rPr lang="en-US" altLang="zh-CN">
                <a:hlinkClick r:id="rId3"/>
              </a:rPr>
              <a:t>www.51pptmoban.com</a:t>
            </a:r>
            <a:r>
              <a:rPr lang="en-US" altLang="zh-CN"/>
              <a:t> </a:t>
            </a:r>
            <a:r>
              <a:rPr lang="zh-CN" altLang="en-US"/>
              <a:t>搜集整理</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标题 1"/>
          <p:cNvSpPr>
            <a:spLocks noGrp="1"/>
          </p:cNvSpPr>
          <p:nvPr>
            <p:ph type="title"/>
          </p:nvPr>
        </p:nvSpPr>
        <p:spPr/>
        <p:txBody>
          <a:bodyPr/>
          <a:lstStyle/>
          <a:p>
            <a:r>
              <a:rPr lang="zh-CN" altLang="en-US" smtClean="0"/>
              <a:t>团队介绍</a:t>
            </a:r>
          </a:p>
        </p:txBody>
      </p:sp>
      <p:sp>
        <p:nvSpPr>
          <p:cNvPr id="5" name="타원 14"/>
          <p:cNvSpPr/>
          <p:nvPr/>
        </p:nvSpPr>
        <p:spPr>
          <a:xfrm>
            <a:off x="357188" y="5072063"/>
            <a:ext cx="8429625" cy="857250"/>
          </a:xfrm>
          <a:prstGeom prst="ellipse">
            <a:avLst/>
          </a:prstGeom>
          <a:gradFill flip="none" rotWithShape="1">
            <a:gsLst>
              <a:gs pos="0">
                <a:schemeClr val="tx1"/>
              </a:gs>
              <a:gs pos="100000">
                <a:schemeClr val="bg1">
                  <a:alpha val="0"/>
                </a:schemeClr>
              </a:gs>
            </a:gsLst>
            <a:path path="shape">
              <a:fillToRect l="50000" t="50000" r="50000" b="50000"/>
            </a:path>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grpSp>
        <p:nvGrpSpPr>
          <p:cNvPr id="22531" name="그룹 18"/>
          <p:cNvGrpSpPr>
            <a:grpSpLocks/>
          </p:cNvGrpSpPr>
          <p:nvPr/>
        </p:nvGrpSpPr>
        <p:grpSpPr bwMode="auto">
          <a:xfrm>
            <a:off x="428625" y="3714750"/>
            <a:ext cx="8286750" cy="1857375"/>
            <a:chOff x="428596" y="3714752"/>
            <a:chExt cx="8286808" cy="1857388"/>
          </a:xfrm>
        </p:grpSpPr>
        <p:sp>
          <p:nvSpPr>
            <p:cNvPr id="7" name="타원 8"/>
            <p:cNvSpPr/>
            <p:nvPr/>
          </p:nvSpPr>
          <p:spPr>
            <a:xfrm>
              <a:off x="428596" y="3714752"/>
              <a:ext cx="8286808" cy="1857388"/>
            </a:xfrm>
            <a:prstGeom prst="ellipse">
              <a:avLst/>
            </a:prstGeom>
            <a:gradFill>
              <a:gsLst>
                <a:gs pos="0">
                  <a:schemeClr val="bg2">
                    <a:lumMod val="40000"/>
                    <a:lumOff val="60000"/>
                  </a:schemeClr>
                </a:gs>
                <a:gs pos="100000">
                  <a:schemeClr val="bg1">
                    <a:lumMod val="75000"/>
                  </a:schemeClr>
                </a:gs>
              </a:gsLst>
              <a:lin ang="54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8" name="타원 9"/>
            <p:cNvSpPr/>
            <p:nvPr/>
          </p:nvSpPr>
          <p:spPr>
            <a:xfrm>
              <a:off x="1000100" y="3786191"/>
              <a:ext cx="7143800" cy="1630373"/>
            </a:xfrm>
            <a:prstGeom prst="ellipse">
              <a:avLst/>
            </a:prstGeom>
            <a:gradFill>
              <a:gsLst>
                <a:gs pos="0">
                  <a:schemeClr val="bg1"/>
                </a:gs>
                <a:gs pos="100000">
                  <a:schemeClr val="bg1">
                    <a:lumMod val="95000"/>
                  </a:schemeClr>
                </a:gs>
              </a:gsLst>
              <a:lin ang="54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grpSp>
      <p:sp>
        <p:nvSpPr>
          <p:cNvPr id="9" name="타원 20"/>
          <p:cNvSpPr/>
          <p:nvPr/>
        </p:nvSpPr>
        <p:spPr>
          <a:xfrm>
            <a:off x="3786188" y="4357688"/>
            <a:ext cx="1643062" cy="285750"/>
          </a:xfrm>
          <a:prstGeom prst="ellipse">
            <a:avLst/>
          </a:prstGeom>
          <a:gradFill flip="none" rotWithShape="1">
            <a:gsLst>
              <a:gs pos="0">
                <a:schemeClr val="bg1">
                  <a:lumMod val="75000"/>
                </a:schemeClr>
              </a:gs>
              <a:gs pos="100000">
                <a:schemeClr val="bg1">
                  <a:alpha val="0"/>
                </a:schemeClr>
              </a:gs>
            </a:gsLst>
            <a:path path="shape">
              <a:fillToRect l="50000" t="50000" r="50000" b="50000"/>
            </a:path>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pic>
        <p:nvPicPr>
          <p:cNvPr id="22533" name="Picture 4" descr="C:\Documents and Settings\HANA\바탕 화면\김성태\업무\파워포인트\자료\이미지파일\man2.png"/>
          <p:cNvPicPr>
            <a:picLocks noChangeAspect="1" noChangeArrowheads="1"/>
          </p:cNvPicPr>
          <p:nvPr/>
        </p:nvPicPr>
        <p:blipFill>
          <a:blip r:embed="rId2">
            <a:lum contrast="-100000"/>
          </a:blip>
          <a:srcRect/>
          <a:stretch>
            <a:fillRect/>
          </a:stretch>
        </p:blipFill>
        <p:spPr bwMode="auto">
          <a:xfrm>
            <a:off x="4000500" y="1406525"/>
            <a:ext cx="1165225" cy="3094038"/>
          </a:xfrm>
          <a:prstGeom prst="rect">
            <a:avLst/>
          </a:prstGeom>
          <a:noFill/>
          <a:ln w="9525">
            <a:noFill/>
            <a:miter lim="800000"/>
            <a:headEnd/>
            <a:tailEnd/>
          </a:ln>
        </p:spPr>
      </p:pic>
      <p:sp>
        <p:nvSpPr>
          <p:cNvPr id="11" name="타원 22"/>
          <p:cNvSpPr/>
          <p:nvPr/>
        </p:nvSpPr>
        <p:spPr>
          <a:xfrm>
            <a:off x="857250" y="4786313"/>
            <a:ext cx="1571625" cy="285750"/>
          </a:xfrm>
          <a:prstGeom prst="ellipse">
            <a:avLst/>
          </a:prstGeom>
          <a:gradFill flip="none" rotWithShape="1">
            <a:gsLst>
              <a:gs pos="0">
                <a:schemeClr val="tx1">
                  <a:lumMod val="50000"/>
                  <a:lumOff val="50000"/>
                </a:schemeClr>
              </a:gs>
              <a:gs pos="100000">
                <a:schemeClr val="bg1">
                  <a:alpha val="0"/>
                </a:schemeClr>
              </a:gs>
            </a:gsLst>
            <a:path path="shape">
              <a:fillToRect l="50000" t="50000" r="50000" b="50000"/>
            </a:path>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pic>
        <p:nvPicPr>
          <p:cNvPr id="22535" name="Picture 3" descr="C:\Documents and Settings\HANA\바탕 화면\김성태\업무\파워포인트\자료\이미지파일\man1.png"/>
          <p:cNvPicPr>
            <a:picLocks noChangeAspect="1" noChangeArrowheads="1"/>
          </p:cNvPicPr>
          <p:nvPr/>
        </p:nvPicPr>
        <p:blipFill>
          <a:blip r:embed="rId3"/>
          <a:srcRect/>
          <a:stretch>
            <a:fillRect/>
          </a:stretch>
        </p:blipFill>
        <p:spPr bwMode="auto">
          <a:xfrm>
            <a:off x="1071563" y="1857375"/>
            <a:ext cx="1274762" cy="3094038"/>
          </a:xfrm>
          <a:prstGeom prst="rect">
            <a:avLst/>
          </a:prstGeom>
          <a:noFill/>
          <a:ln w="9525">
            <a:noFill/>
            <a:miter lim="800000"/>
            <a:headEnd/>
            <a:tailEnd/>
          </a:ln>
        </p:spPr>
      </p:pic>
      <p:sp>
        <p:nvSpPr>
          <p:cNvPr id="13" name="타원 24"/>
          <p:cNvSpPr/>
          <p:nvPr/>
        </p:nvSpPr>
        <p:spPr>
          <a:xfrm>
            <a:off x="7000875" y="4786313"/>
            <a:ext cx="1143000" cy="285750"/>
          </a:xfrm>
          <a:prstGeom prst="ellipse">
            <a:avLst/>
          </a:prstGeom>
          <a:gradFill flip="none" rotWithShape="1">
            <a:gsLst>
              <a:gs pos="0">
                <a:schemeClr val="tx1">
                  <a:lumMod val="50000"/>
                  <a:lumOff val="50000"/>
                </a:schemeClr>
              </a:gs>
              <a:gs pos="100000">
                <a:schemeClr val="bg1">
                  <a:alpha val="0"/>
                </a:schemeClr>
              </a:gs>
            </a:gsLst>
            <a:path path="shape">
              <a:fillToRect l="50000" t="50000" r="50000" b="50000"/>
            </a:path>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pic>
        <p:nvPicPr>
          <p:cNvPr id="22537" name="Picture 2" descr="C:\Documents and Settings\HANA\바탕 화면\김성태\업무\파워포인트\자료\이미지파일\waman1.png"/>
          <p:cNvPicPr>
            <a:picLocks noChangeAspect="1" noChangeArrowheads="1"/>
          </p:cNvPicPr>
          <p:nvPr/>
        </p:nvPicPr>
        <p:blipFill>
          <a:blip r:embed="rId4"/>
          <a:srcRect/>
          <a:stretch>
            <a:fillRect/>
          </a:stretch>
        </p:blipFill>
        <p:spPr bwMode="auto">
          <a:xfrm>
            <a:off x="7143750" y="1906588"/>
            <a:ext cx="857250" cy="3094037"/>
          </a:xfrm>
          <a:prstGeom prst="rect">
            <a:avLst/>
          </a:prstGeom>
          <a:noFill/>
          <a:ln w="9525">
            <a:noFill/>
            <a:miter lim="800000"/>
            <a:headEnd/>
            <a:tailEnd/>
          </a:ln>
        </p:spPr>
      </p:pic>
      <p:sp>
        <p:nvSpPr>
          <p:cNvPr id="15" name="직사각형 26"/>
          <p:cNvSpPr/>
          <p:nvPr/>
        </p:nvSpPr>
        <p:spPr>
          <a:xfrm>
            <a:off x="3929063" y="4572000"/>
            <a:ext cx="1285875" cy="21431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ko-KR" sz="1200" b="1" dirty="0" err="1">
                <a:solidFill>
                  <a:schemeClr val="tx1"/>
                </a:solidFill>
                <a:latin typeface="맑은 고딕" pitchFamily="50" charset="-127"/>
              </a:rPr>
              <a:t>Claud</a:t>
            </a:r>
            <a:r>
              <a:rPr lang="en-US" altLang="ko-KR" sz="1200" b="1" dirty="0">
                <a:solidFill>
                  <a:schemeClr val="tx1"/>
                </a:solidFill>
                <a:latin typeface="맑은 고딕" pitchFamily="50" charset="-127"/>
              </a:rPr>
              <a:t> Kim</a:t>
            </a:r>
            <a:endParaRPr lang="ko-KR" altLang="en-US" sz="1200" b="1" dirty="0">
              <a:solidFill>
                <a:schemeClr val="tx1"/>
              </a:solidFill>
              <a:latin typeface="맑은 고딕" pitchFamily="50" charset="-127"/>
            </a:endParaRPr>
          </a:p>
        </p:txBody>
      </p:sp>
      <p:sp>
        <p:nvSpPr>
          <p:cNvPr id="16" name="직사각형 27"/>
          <p:cNvSpPr/>
          <p:nvPr/>
        </p:nvSpPr>
        <p:spPr>
          <a:xfrm>
            <a:off x="1071563" y="5072063"/>
            <a:ext cx="1285875" cy="21431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ko-KR" sz="1200" b="1" dirty="0" err="1">
                <a:solidFill>
                  <a:schemeClr val="tx1"/>
                </a:solidFill>
                <a:latin typeface="맑은 고딕" pitchFamily="50" charset="-127"/>
              </a:rPr>
              <a:t>Kildong</a:t>
            </a:r>
            <a:r>
              <a:rPr lang="en-US" altLang="ko-KR" sz="1200" b="1" dirty="0">
                <a:solidFill>
                  <a:schemeClr val="tx1"/>
                </a:solidFill>
                <a:latin typeface="맑은 고딕" pitchFamily="50" charset="-127"/>
              </a:rPr>
              <a:t> Hong</a:t>
            </a:r>
            <a:endParaRPr lang="ko-KR" altLang="en-US" sz="1200" b="1" dirty="0">
              <a:solidFill>
                <a:schemeClr val="tx1"/>
              </a:solidFill>
              <a:latin typeface="맑은 고딕" pitchFamily="50" charset="-127"/>
            </a:endParaRPr>
          </a:p>
        </p:txBody>
      </p:sp>
      <p:sp>
        <p:nvSpPr>
          <p:cNvPr id="17" name="직사각형 28"/>
          <p:cNvSpPr/>
          <p:nvPr/>
        </p:nvSpPr>
        <p:spPr>
          <a:xfrm>
            <a:off x="6929438" y="5072063"/>
            <a:ext cx="1285875" cy="21431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ko-KR" sz="1200" b="1" dirty="0" err="1">
                <a:solidFill>
                  <a:schemeClr val="tx1"/>
                </a:solidFill>
                <a:latin typeface="맑은 고딕" pitchFamily="50" charset="-127"/>
              </a:rPr>
              <a:t>Taehee</a:t>
            </a:r>
            <a:r>
              <a:rPr lang="en-US" altLang="ko-KR" sz="1200" b="1" dirty="0">
                <a:solidFill>
                  <a:schemeClr val="tx1"/>
                </a:solidFill>
                <a:latin typeface="맑은 고딕" pitchFamily="50" charset="-127"/>
              </a:rPr>
              <a:t> Kim</a:t>
            </a:r>
            <a:endParaRPr lang="ko-KR" altLang="en-US" sz="1200" b="1" dirty="0">
              <a:solidFill>
                <a:schemeClr val="tx1"/>
              </a:solidFill>
              <a:latin typeface="맑은 고딕" pitchFamily="50" charset="-127"/>
            </a:endParaRPr>
          </a:p>
        </p:txBody>
      </p:sp>
      <p:sp>
        <p:nvSpPr>
          <p:cNvPr id="18" name="직사각형 29"/>
          <p:cNvSpPr/>
          <p:nvPr/>
        </p:nvSpPr>
        <p:spPr>
          <a:xfrm>
            <a:off x="3929063" y="4786313"/>
            <a:ext cx="1285875" cy="21431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ko-KR" sz="1200" b="1" dirty="0">
                <a:solidFill>
                  <a:schemeClr val="bg1">
                    <a:lumMod val="50000"/>
                  </a:schemeClr>
                </a:solidFill>
                <a:latin typeface="맑은 고딕" pitchFamily="50" charset="-127"/>
              </a:rPr>
              <a:t>CEO</a:t>
            </a:r>
            <a:endParaRPr lang="ko-KR" altLang="en-US" sz="1200" b="1" dirty="0">
              <a:solidFill>
                <a:schemeClr val="bg1">
                  <a:lumMod val="50000"/>
                </a:schemeClr>
              </a:solidFill>
              <a:latin typeface="맑은 고딕" pitchFamily="50" charset="-127"/>
            </a:endParaRPr>
          </a:p>
        </p:txBody>
      </p:sp>
      <p:sp>
        <p:nvSpPr>
          <p:cNvPr id="19" name="직사각형 31"/>
          <p:cNvSpPr/>
          <p:nvPr/>
        </p:nvSpPr>
        <p:spPr>
          <a:xfrm>
            <a:off x="857250" y="5286375"/>
            <a:ext cx="1643063" cy="21431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ko-KR" sz="1200" b="1" dirty="0">
                <a:solidFill>
                  <a:schemeClr val="bg1">
                    <a:lumMod val="50000"/>
                  </a:schemeClr>
                </a:solidFill>
                <a:latin typeface="맑은 고딕" pitchFamily="50" charset="-127"/>
              </a:rPr>
              <a:t>Public Relations</a:t>
            </a:r>
            <a:endParaRPr lang="ko-KR" altLang="en-US" sz="1200" b="1" dirty="0">
              <a:solidFill>
                <a:schemeClr val="bg1">
                  <a:lumMod val="50000"/>
                </a:schemeClr>
              </a:solidFill>
              <a:latin typeface="맑은 고딕" pitchFamily="50" charset="-127"/>
            </a:endParaRPr>
          </a:p>
        </p:txBody>
      </p:sp>
      <p:sp>
        <p:nvSpPr>
          <p:cNvPr id="20" name="직사각형 32"/>
          <p:cNvSpPr/>
          <p:nvPr/>
        </p:nvSpPr>
        <p:spPr>
          <a:xfrm>
            <a:off x="6286500" y="5286375"/>
            <a:ext cx="2643188" cy="21431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ko-KR" sz="1200" b="1" dirty="0">
                <a:solidFill>
                  <a:schemeClr val="bg1">
                    <a:lumMod val="50000"/>
                  </a:schemeClr>
                </a:solidFill>
                <a:latin typeface="맑은 고딕" pitchFamily="50" charset="-127"/>
              </a:rPr>
              <a:t>Communications and Marketing</a:t>
            </a:r>
            <a:endParaRPr lang="ko-KR" altLang="en-US" sz="1200" b="1" dirty="0">
              <a:solidFill>
                <a:schemeClr val="bg1">
                  <a:lumMod val="50000"/>
                </a:schemeClr>
              </a:solidFill>
              <a:latin typeface="맑은 고딕" pitchFamily="50" charset="-127"/>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标题 1"/>
          <p:cNvSpPr>
            <a:spLocks noGrp="1"/>
          </p:cNvSpPr>
          <p:nvPr>
            <p:ph type="title"/>
          </p:nvPr>
        </p:nvSpPr>
        <p:spPr/>
        <p:txBody>
          <a:bodyPr/>
          <a:lstStyle/>
          <a:p>
            <a:r>
              <a:rPr lang="zh-CN" altLang="en-US" smtClean="0"/>
              <a:t>数据展示二</a:t>
            </a:r>
          </a:p>
        </p:txBody>
      </p:sp>
      <p:sp>
        <p:nvSpPr>
          <p:cNvPr id="4" name="타원 184"/>
          <p:cNvSpPr/>
          <p:nvPr/>
        </p:nvSpPr>
        <p:spPr>
          <a:xfrm>
            <a:off x="3571875" y="5786438"/>
            <a:ext cx="873125" cy="285750"/>
          </a:xfrm>
          <a:prstGeom prst="ellipse">
            <a:avLst/>
          </a:prstGeom>
          <a:gradFill flip="none" rotWithShape="1">
            <a:gsLst>
              <a:gs pos="0">
                <a:schemeClr val="tx1">
                  <a:lumMod val="50000"/>
                  <a:lumOff val="50000"/>
                </a:schemeClr>
              </a:gs>
              <a:gs pos="100000">
                <a:srgbClr val="FFFFFF">
                  <a:alpha val="0"/>
                </a:srgbClr>
              </a:gs>
            </a:gsLst>
            <a:path path="shape">
              <a:fillToRect l="50000" t="50000" r="50000" b="50000"/>
            </a:path>
            <a:tileRect/>
          </a:gradFill>
          <a:ln w="3175" cap="flat" cmpd="sng" algn="ctr">
            <a:noFill/>
            <a:prstDash val="solid"/>
          </a:ln>
          <a:effectLst/>
        </p:spPr>
        <p:txBody>
          <a:bodyPr anchor="ctr"/>
          <a:lstStyle/>
          <a:p>
            <a:pPr algn="ctr" latinLnBrk="1">
              <a:defRPr/>
            </a:pPr>
            <a:endParaRPr kumimoji="1" lang="ko-KR" altLang="en-US">
              <a:solidFill>
                <a:srgbClr val="FFFFFF"/>
              </a:solidFill>
              <a:latin typeface="굴림"/>
              <a:ea typeface="굴림"/>
            </a:endParaRPr>
          </a:p>
        </p:txBody>
      </p:sp>
      <p:sp>
        <p:nvSpPr>
          <p:cNvPr id="5" name="타원 185"/>
          <p:cNvSpPr/>
          <p:nvPr/>
        </p:nvSpPr>
        <p:spPr>
          <a:xfrm>
            <a:off x="4770438" y="5786438"/>
            <a:ext cx="873125" cy="285750"/>
          </a:xfrm>
          <a:prstGeom prst="ellipse">
            <a:avLst/>
          </a:prstGeom>
          <a:gradFill flip="none" rotWithShape="1">
            <a:gsLst>
              <a:gs pos="0">
                <a:schemeClr val="tx1">
                  <a:lumMod val="50000"/>
                  <a:lumOff val="50000"/>
                </a:schemeClr>
              </a:gs>
              <a:gs pos="100000">
                <a:srgbClr val="FFFFFF">
                  <a:alpha val="0"/>
                </a:srgbClr>
              </a:gs>
            </a:gsLst>
            <a:path path="shape">
              <a:fillToRect l="50000" t="50000" r="50000" b="50000"/>
            </a:path>
            <a:tileRect/>
          </a:gradFill>
          <a:ln w="3175" cap="flat" cmpd="sng" algn="ctr">
            <a:noFill/>
            <a:prstDash val="solid"/>
          </a:ln>
          <a:effectLst/>
        </p:spPr>
        <p:txBody>
          <a:bodyPr anchor="ctr"/>
          <a:lstStyle/>
          <a:p>
            <a:pPr algn="ctr" latinLnBrk="1">
              <a:defRPr/>
            </a:pPr>
            <a:endParaRPr kumimoji="1" lang="ko-KR" altLang="en-US">
              <a:solidFill>
                <a:srgbClr val="FFFFFF"/>
              </a:solidFill>
              <a:latin typeface="굴림"/>
              <a:ea typeface="굴림"/>
            </a:endParaRPr>
          </a:p>
        </p:txBody>
      </p:sp>
      <p:sp>
        <p:nvSpPr>
          <p:cNvPr id="6" name="타원 186"/>
          <p:cNvSpPr/>
          <p:nvPr/>
        </p:nvSpPr>
        <p:spPr>
          <a:xfrm>
            <a:off x="5842000" y="5786438"/>
            <a:ext cx="873125" cy="285750"/>
          </a:xfrm>
          <a:prstGeom prst="ellipse">
            <a:avLst/>
          </a:prstGeom>
          <a:gradFill flip="none" rotWithShape="1">
            <a:gsLst>
              <a:gs pos="0">
                <a:schemeClr val="tx1">
                  <a:lumMod val="50000"/>
                  <a:lumOff val="50000"/>
                </a:schemeClr>
              </a:gs>
              <a:gs pos="100000">
                <a:srgbClr val="FFFFFF">
                  <a:alpha val="0"/>
                </a:srgbClr>
              </a:gs>
            </a:gsLst>
            <a:path path="shape">
              <a:fillToRect l="50000" t="50000" r="50000" b="50000"/>
            </a:path>
            <a:tileRect/>
          </a:gradFill>
          <a:ln w="3175" cap="flat" cmpd="sng" algn="ctr">
            <a:noFill/>
            <a:prstDash val="solid"/>
          </a:ln>
          <a:effectLst/>
        </p:spPr>
        <p:txBody>
          <a:bodyPr anchor="ctr"/>
          <a:lstStyle/>
          <a:p>
            <a:pPr algn="ctr" latinLnBrk="1">
              <a:defRPr/>
            </a:pPr>
            <a:endParaRPr kumimoji="1" lang="ko-KR" altLang="en-US">
              <a:solidFill>
                <a:srgbClr val="FFFFFF"/>
              </a:solidFill>
              <a:latin typeface="굴림"/>
              <a:ea typeface="굴림"/>
            </a:endParaRPr>
          </a:p>
        </p:txBody>
      </p:sp>
      <p:sp>
        <p:nvSpPr>
          <p:cNvPr id="7" name="타원 187"/>
          <p:cNvSpPr/>
          <p:nvPr/>
        </p:nvSpPr>
        <p:spPr>
          <a:xfrm>
            <a:off x="6985000" y="5786438"/>
            <a:ext cx="873125" cy="285750"/>
          </a:xfrm>
          <a:prstGeom prst="ellipse">
            <a:avLst/>
          </a:prstGeom>
          <a:gradFill flip="none" rotWithShape="1">
            <a:gsLst>
              <a:gs pos="0">
                <a:schemeClr val="tx1">
                  <a:lumMod val="50000"/>
                  <a:lumOff val="50000"/>
                </a:schemeClr>
              </a:gs>
              <a:gs pos="100000">
                <a:srgbClr val="FFFFFF">
                  <a:alpha val="0"/>
                </a:srgbClr>
              </a:gs>
            </a:gsLst>
            <a:path path="shape">
              <a:fillToRect l="50000" t="50000" r="50000" b="50000"/>
            </a:path>
            <a:tileRect/>
          </a:gradFill>
          <a:ln w="3175" cap="flat" cmpd="sng" algn="ctr">
            <a:noFill/>
            <a:prstDash val="solid"/>
          </a:ln>
          <a:effectLst/>
        </p:spPr>
        <p:txBody>
          <a:bodyPr anchor="ctr"/>
          <a:lstStyle/>
          <a:p>
            <a:pPr algn="ctr" latinLnBrk="1">
              <a:defRPr/>
            </a:pPr>
            <a:endParaRPr kumimoji="1" lang="ko-KR" altLang="en-US">
              <a:solidFill>
                <a:srgbClr val="FFFFFF"/>
              </a:solidFill>
              <a:latin typeface="굴림"/>
              <a:ea typeface="굴림"/>
            </a:endParaRPr>
          </a:p>
        </p:txBody>
      </p:sp>
      <p:grpSp>
        <p:nvGrpSpPr>
          <p:cNvPr id="23558" name="그룹 158"/>
          <p:cNvGrpSpPr>
            <a:grpSpLocks/>
          </p:cNvGrpSpPr>
          <p:nvPr/>
        </p:nvGrpSpPr>
        <p:grpSpPr bwMode="auto">
          <a:xfrm>
            <a:off x="1428750" y="1927225"/>
            <a:ext cx="7429500" cy="3573463"/>
            <a:chOff x="1000100" y="1927214"/>
            <a:chExt cx="7429552" cy="3573488"/>
          </a:xfrm>
        </p:grpSpPr>
        <p:cxnSp>
          <p:nvCxnSpPr>
            <p:cNvPr id="9" name="직선 연결선 147"/>
            <p:cNvCxnSpPr/>
            <p:nvPr/>
          </p:nvCxnSpPr>
          <p:spPr>
            <a:xfrm>
              <a:off x="1000100" y="5499114"/>
              <a:ext cx="7429552" cy="1588"/>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직선 연결선 148"/>
            <p:cNvCxnSpPr/>
            <p:nvPr/>
          </p:nvCxnSpPr>
          <p:spPr>
            <a:xfrm>
              <a:off x="1000100" y="5141924"/>
              <a:ext cx="7429552" cy="1587"/>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직선 연결선 149"/>
            <p:cNvCxnSpPr/>
            <p:nvPr/>
          </p:nvCxnSpPr>
          <p:spPr>
            <a:xfrm>
              <a:off x="1000100" y="4784734"/>
              <a:ext cx="7429552" cy="1588"/>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직선 연결선 150"/>
            <p:cNvCxnSpPr/>
            <p:nvPr/>
          </p:nvCxnSpPr>
          <p:spPr>
            <a:xfrm>
              <a:off x="1000100" y="4427544"/>
              <a:ext cx="7429552" cy="1587"/>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직선 연결선 151"/>
            <p:cNvCxnSpPr/>
            <p:nvPr/>
          </p:nvCxnSpPr>
          <p:spPr>
            <a:xfrm>
              <a:off x="1000100" y="4070354"/>
              <a:ext cx="7429552" cy="1588"/>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직선 연결선 152"/>
            <p:cNvCxnSpPr/>
            <p:nvPr/>
          </p:nvCxnSpPr>
          <p:spPr>
            <a:xfrm>
              <a:off x="1000100" y="3713164"/>
              <a:ext cx="7429552" cy="1587"/>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직선 연결선 153"/>
            <p:cNvCxnSpPr/>
            <p:nvPr/>
          </p:nvCxnSpPr>
          <p:spPr>
            <a:xfrm>
              <a:off x="1000100" y="3355974"/>
              <a:ext cx="7429552" cy="1588"/>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직선 연결선 154"/>
            <p:cNvCxnSpPr/>
            <p:nvPr/>
          </p:nvCxnSpPr>
          <p:spPr>
            <a:xfrm>
              <a:off x="1000100" y="3000372"/>
              <a:ext cx="7429552" cy="1588"/>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직선 연결선 155"/>
            <p:cNvCxnSpPr/>
            <p:nvPr/>
          </p:nvCxnSpPr>
          <p:spPr>
            <a:xfrm>
              <a:off x="1000100" y="2641594"/>
              <a:ext cx="7429552" cy="1588"/>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직선 연결선 156"/>
            <p:cNvCxnSpPr/>
            <p:nvPr/>
          </p:nvCxnSpPr>
          <p:spPr>
            <a:xfrm>
              <a:off x="1000100" y="2284404"/>
              <a:ext cx="7429552" cy="1587"/>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직선 연결선 157"/>
            <p:cNvCxnSpPr/>
            <p:nvPr/>
          </p:nvCxnSpPr>
          <p:spPr>
            <a:xfrm>
              <a:off x="1000100" y="1927214"/>
              <a:ext cx="7429552" cy="1588"/>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0" name="타원 124"/>
          <p:cNvSpPr/>
          <p:nvPr/>
        </p:nvSpPr>
        <p:spPr>
          <a:xfrm>
            <a:off x="2428875" y="5786438"/>
            <a:ext cx="873125" cy="285750"/>
          </a:xfrm>
          <a:prstGeom prst="ellipse">
            <a:avLst/>
          </a:prstGeom>
          <a:gradFill flip="none" rotWithShape="1">
            <a:gsLst>
              <a:gs pos="0">
                <a:schemeClr val="tx1">
                  <a:lumMod val="50000"/>
                  <a:lumOff val="50000"/>
                </a:schemeClr>
              </a:gs>
              <a:gs pos="100000">
                <a:srgbClr val="FFFFFF">
                  <a:alpha val="0"/>
                </a:srgbClr>
              </a:gs>
            </a:gsLst>
            <a:path path="shape">
              <a:fillToRect l="50000" t="50000" r="50000" b="50000"/>
            </a:path>
            <a:tileRect/>
          </a:gradFill>
          <a:ln w="3175" cap="flat" cmpd="sng" algn="ctr">
            <a:noFill/>
            <a:prstDash val="solid"/>
          </a:ln>
          <a:effectLst/>
        </p:spPr>
        <p:txBody>
          <a:bodyPr anchor="ctr"/>
          <a:lstStyle/>
          <a:p>
            <a:pPr algn="ctr" latinLnBrk="1">
              <a:defRPr/>
            </a:pPr>
            <a:endParaRPr kumimoji="1" lang="ko-KR" altLang="en-US">
              <a:solidFill>
                <a:srgbClr val="FFFFFF"/>
              </a:solidFill>
              <a:latin typeface="굴림"/>
              <a:ea typeface="굴림"/>
            </a:endParaRPr>
          </a:p>
        </p:txBody>
      </p:sp>
      <p:grpSp>
        <p:nvGrpSpPr>
          <p:cNvPr id="23560" name="그룹 134"/>
          <p:cNvGrpSpPr>
            <a:grpSpLocks/>
          </p:cNvGrpSpPr>
          <p:nvPr/>
        </p:nvGrpSpPr>
        <p:grpSpPr bwMode="auto">
          <a:xfrm>
            <a:off x="833438" y="1714500"/>
            <a:ext cx="563562" cy="3898900"/>
            <a:chOff x="5643781" y="1357298"/>
            <a:chExt cx="564578" cy="3898312"/>
          </a:xfrm>
        </p:grpSpPr>
        <p:sp>
          <p:nvSpPr>
            <p:cNvPr id="23597" name="직사각형 135"/>
            <p:cNvSpPr>
              <a:spLocks noChangeArrowheads="1"/>
            </p:cNvSpPr>
            <p:nvPr/>
          </p:nvSpPr>
          <p:spPr bwMode="auto">
            <a:xfrm>
              <a:off x="5897052" y="4917056"/>
              <a:ext cx="311304" cy="338554"/>
            </a:xfrm>
            <a:prstGeom prst="rect">
              <a:avLst/>
            </a:prstGeom>
            <a:noFill/>
            <a:ln w="9525">
              <a:noFill/>
              <a:miter lim="800000"/>
              <a:headEnd/>
              <a:tailEnd/>
            </a:ln>
          </p:spPr>
          <p:txBody>
            <a:bodyPr wrap="none">
              <a:spAutoFit/>
            </a:bodyPr>
            <a:lstStyle/>
            <a:p>
              <a:pPr algn="r"/>
              <a:r>
                <a:rPr lang="en-US" altLang="ko-KR" sz="1600">
                  <a:latin typeface="微软雅黑" pitchFamily="34" charset="-122"/>
                  <a:ea typeface="微软雅黑" pitchFamily="34" charset="-122"/>
                </a:rPr>
                <a:t>0</a:t>
              </a:r>
            </a:p>
          </p:txBody>
        </p:sp>
        <p:sp>
          <p:nvSpPr>
            <p:cNvPr id="23598" name="직사각형 136"/>
            <p:cNvSpPr>
              <a:spLocks noChangeArrowheads="1"/>
            </p:cNvSpPr>
            <p:nvPr/>
          </p:nvSpPr>
          <p:spPr bwMode="auto">
            <a:xfrm>
              <a:off x="5770416" y="4572008"/>
              <a:ext cx="437940" cy="338554"/>
            </a:xfrm>
            <a:prstGeom prst="rect">
              <a:avLst/>
            </a:prstGeom>
            <a:noFill/>
            <a:ln w="9525">
              <a:noFill/>
              <a:miter lim="800000"/>
              <a:headEnd/>
              <a:tailEnd/>
            </a:ln>
          </p:spPr>
          <p:txBody>
            <a:bodyPr wrap="none">
              <a:spAutoFit/>
            </a:bodyPr>
            <a:lstStyle/>
            <a:p>
              <a:pPr algn="r"/>
              <a:r>
                <a:rPr lang="en-US" altLang="ko-KR" sz="1600">
                  <a:latin typeface="微软雅黑" pitchFamily="34" charset="-122"/>
                  <a:ea typeface="微软雅黑" pitchFamily="34" charset="-122"/>
                </a:rPr>
                <a:t>10</a:t>
              </a:r>
            </a:p>
          </p:txBody>
        </p:sp>
        <p:sp>
          <p:nvSpPr>
            <p:cNvPr id="23599" name="직사각형 137"/>
            <p:cNvSpPr>
              <a:spLocks noChangeArrowheads="1"/>
            </p:cNvSpPr>
            <p:nvPr/>
          </p:nvSpPr>
          <p:spPr bwMode="auto">
            <a:xfrm>
              <a:off x="5770416" y="4202676"/>
              <a:ext cx="437940" cy="338554"/>
            </a:xfrm>
            <a:prstGeom prst="rect">
              <a:avLst/>
            </a:prstGeom>
            <a:noFill/>
            <a:ln w="9525">
              <a:noFill/>
              <a:miter lim="800000"/>
              <a:headEnd/>
              <a:tailEnd/>
            </a:ln>
          </p:spPr>
          <p:txBody>
            <a:bodyPr wrap="none">
              <a:spAutoFit/>
            </a:bodyPr>
            <a:lstStyle/>
            <a:p>
              <a:pPr algn="r"/>
              <a:r>
                <a:rPr lang="en-US" altLang="ko-KR" sz="1600">
                  <a:latin typeface="微软雅黑" pitchFamily="34" charset="-122"/>
                  <a:ea typeface="微软雅黑" pitchFamily="34" charset="-122"/>
                </a:rPr>
                <a:t>20</a:t>
              </a:r>
            </a:p>
          </p:txBody>
        </p:sp>
        <p:sp>
          <p:nvSpPr>
            <p:cNvPr id="23600" name="직사각형 138"/>
            <p:cNvSpPr>
              <a:spLocks noChangeArrowheads="1"/>
            </p:cNvSpPr>
            <p:nvPr/>
          </p:nvSpPr>
          <p:spPr bwMode="auto">
            <a:xfrm>
              <a:off x="5770416" y="3857628"/>
              <a:ext cx="437940" cy="338554"/>
            </a:xfrm>
            <a:prstGeom prst="rect">
              <a:avLst/>
            </a:prstGeom>
            <a:noFill/>
            <a:ln w="9525">
              <a:noFill/>
              <a:miter lim="800000"/>
              <a:headEnd/>
              <a:tailEnd/>
            </a:ln>
          </p:spPr>
          <p:txBody>
            <a:bodyPr wrap="none">
              <a:spAutoFit/>
            </a:bodyPr>
            <a:lstStyle/>
            <a:p>
              <a:pPr algn="r"/>
              <a:r>
                <a:rPr lang="en-US" altLang="ko-KR" sz="1600">
                  <a:latin typeface="微软雅黑" pitchFamily="34" charset="-122"/>
                  <a:ea typeface="微软雅黑" pitchFamily="34" charset="-122"/>
                </a:rPr>
                <a:t>30</a:t>
              </a:r>
            </a:p>
          </p:txBody>
        </p:sp>
        <p:sp>
          <p:nvSpPr>
            <p:cNvPr id="23601" name="직사각형 139"/>
            <p:cNvSpPr>
              <a:spLocks noChangeArrowheads="1"/>
            </p:cNvSpPr>
            <p:nvPr/>
          </p:nvSpPr>
          <p:spPr bwMode="auto">
            <a:xfrm>
              <a:off x="5770416" y="3488296"/>
              <a:ext cx="437940" cy="338554"/>
            </a:xfrm>
            <a:prstGeom prst="rect">
              <a:avLst/>
            </a:prstGeom>
            <a:noFill/>
            <a:ln w="9525">
              <a:noFill/>
              <a:miter lim="800000"/>
              <a:headEnd/>
              <a:tailEnd/>
            </a:ln>
          </p:spPr>
          <p:txBody>
            <a:bodyPr wrap="none">
              <a:spAutoFit/>
            </a:bodyPr>
            <a:lstStyle/>
            <a:p>
              <a:pPr algn="r"/>
              <a:r>
                <a:rPr lang="en-US" altLang="ko-KR" sz="1600">
                  <a:latin typeface="微软雅黑" pitchFamily="34" charset="-122"/>
                  <a:ea typeface="微软雅黑" pitchFamily="34" charset="-122"/>
                </a:rPr>
                <a:t>40</a:t>
              </a:r>
            </a:p>
          </p:txBody>
        </p:sp>
        <p:sp>
          <p:nvSpPr>
            <p:cNvPr id="23602" name="직사각형 140"/>
            <p:cNvSpPr>
              <a:spLocks noChangeArrowheads="1"/>
            </p:cNvSpPr>
            <p:nvPr/>
          </p:nvSpPr>
          <p:spPr bwMode="auto">
            <a:xfrm>
              <a:off x="5770417" y="3143248"/>
              <a:ext cx="437940" cy="338554"/>
            </a:xfrm>
            <a:prstGeom prst="rect">
              <a:avLst/>
            </a:prstGeom>
            <a:noFill/>
            <a:ln w="9525">
              <a:noFill/>
              <a:miter lim="800000"/>
              <a:headEnd/>
              <a:tailEnd/>
            </a:ln>
          </p:spPr>
          <p:txBody>
            <a:bodyPr wrap="none">
              <a:spAutoFit/>
            </a:bodyPr>
            <a:lstStyle/>
            <a:p>
              <a:pPr algn="r"/>
              <a:r>
                <a:rPr lang="en-US" altLang="ko-KR" sz="1600">
                  <a:latin typeface="微软雅黑" pitchFamily="34" charset="-122"/>
                  <a:ea typeface="微软雅黑" pitchFamily="34" charset="-122"/>
                </a:rPr>
                <a:t>50</a:t>
              </a:r>
            </a:p>
          </p:txBody>
        </p:sp>
        <p:sp>
          <p:nvSpPr>
            <p:cNvPr id="23603" name="직사각형 141"/>
            <p:cNvSpPr>
              <a:spLocks noChangeArrowheads="1"/>
            </p:cNvSpPr>
            <p:nvPr/>
          </p:nvSpPr>
          <p:spPr bwMode="auto">
            <a:xfrm>
              <a:off x="5770417" y="2773916"/>
              <a:ext cx="437940" cy="338554"/>
            </a:xfrm>
            <a:prstGeom prst="rect">
              <a:avLst/>
            </a:prstGeom>
            <a:noFill/>
            <a:ln w="9525">
              <a:noFill/>
              <a:miter lim="800000"/>
              <a:headEnd/>
              <a:tailEnd/>
            </a:ln>
          </p:spPr>
          <p:txBody>
            <a:bodyPr wrap="none">
              <a:spAutoFit/>
            </a:bodyPr>
            <a:lstStyle/>
            <a:p>
              <a:pPr algn="r"/>
              <a:r>
                <a:rPr lang="en-US" altLang="ko-KR" sz="1600">
                  <a:latin typeface="微软雅黑" pitchFamily="34" charset="-122"/>
                  <a:ea typeface="微软雅黑" pitchFamily="34" charset="-122"/>
                </a:rPr>
                <a:t>60</a:t>
              </a:r>
            </a:p>
          </p:txBody>
        </p:sp>
        <p:sp>
          <p:nvSpPr>
            <p:cNvPr id="23604" name="직사각형 142"/>
            <p:cNvSpPr>
              <a:spLocks noChangeArrowheads="1"/>
            </p:cNvSpPr>
            <p:nvPr/>
          </p:nvSpPr>
          <p:spPr bwMode="auto">
            <a:xfrm>
              <a:off x="5770417" y="2428868"/>
              <a:ext cx="437940" cy="338554"/>
            </a:xfrm>
            <a:prstGeom prst="rect">
              <a:avLst/>
            </a:prstGeom>
            <a:noFill/>
            <a:ln w="9525">
              <a:noFill/>
              <a:miter lim="800000"/>
              <a:headEnd/>
              <a:tailEnd/>
            </a:ln>
          </p:spPr>
          <p:txBody>
            <a:bodyPr wrap="none">
              <a:spAutoFit/>
            </a:bodyPr>
            <a:lstStyle/>
            <a:p>
              <a:pPr algn="r"/>
              <a:r>
                <a:rPr lang="en-US" altLang="ko-KR" sz="1600">
                  <a:latin typeface="微软雅黑" pitchFamily="34" charset="-122"/>
                  <a:ea typeface="微软雅黑" pitchFamily="34" charset="-122"/>
                </a:rPr>
                <a:t>70</a:t>
              </a:r>
            </a:p>
          </p:txBody>
        </p:sp>
        <p:sp>
          <p:nvSpPr>
            <p:cNvPr id="23605" name="직사각형 143"/>
            <p:cNvSpPr>
              <a:spLocks noChangeArrowheads="1"/>
            </p:cNvSpPr>
            <p:nvPr/>
          </p:nvSpPr>
          <p:spPr bwMode="auto">
            <a:xfrm>
              <a:off x="5770417" y="2071678"/>
              <a:ext cx="437940" cy="338554"/>
            </a:xfrm>
            <a:prstGeom prst="rect">
              <a:avLst/>
            </a:prstGeom>
            <a:noFill/>
            <a:ln w="9525">
              <a:noFill/>
              <a:miter lim="800000"/>
              <a:headEnd/>
              <a:tailEnd/>
            </a:ln>
          </p:spPr>
          <p:txBody>
            <a:bodyPr wrap="none">
              <a:spAutoFit/>
            </a:bodyPr>
            <a:lstStyle/>
            <a:p>
              <a:pPr algn="r"/>
              <a:r>
                <a:rPr lang="en-US" altLang="ko-KR" sz="1600">
                  <a:latin typeface="微软雅黑" pitchFamily="34" charset="-122"/>
                  <a:ea typeface="微软雅黑" pitchFamily="34" charset="-122"/>
                </a:rPr>
                <a:t>80</a:t>
              </a:r>
            </a:p>
          </p:txBody>
        </p:sp>
        <p:sp>
          <p:nvSpPr>
            <p:cNvPr id="23606" name="직사각형 144"/>
            <p:cNvSpPr>
              <a:spLocks noChangeArrowheads="1"/>
            </p:cNvSpPr>
            <p:nvPr/>
          </p:nvSpPr>
          <p:spPr bwMode="auto">
            <a:xfrm>
              <a:off x="5770417" y="1702346"/>
              <a:ext cx="437940" cy="338554"/>
            </a:xfrm>
            <a:prstGeom prst="rect">
              <a:avLst/>
            </a:prstGeom>
            <a:noFill/>
            <a:ln w="9525">
              <a:noFill/>
              <a:miter lim="800000"/>
              <a:headEnd/>
              <a:tailEnd/>
            </a:ln>
          </p:spPr>
          <p:txBody>
            <a:bodyPr wrap="none">
              <a:spAutoFit/>
            </a:bodyPr>
            <a:lstStyle/>
            <a:p>
              <a:pPr algn="r"/>
              <a:r>
                <a:rPr lang="en-US" altLang="ko-KR" sz="1600">
                  <a:latin typeface="微软雅黑" pitchFamily="34" charset="-122"/>
                  <a:ea typeface="微软雅黑" pitchFamily="34" charset="-122"/>
                </a:rPr>
                <a:t>90</a:t>
              </a:r>
            </a:p>
          </p:txBody>
        </p:sp>
        <p:sp>
          <p:nvSpPr>
            <p:cNvPr id="23607" name="직사각형 145"/>
            <p:cNvSpPr>
              <a:spLocks noChangeArrowheads="1"/>
            </p:cNvSpPr>
            <p:nvPr/>
          </p:nvSpPr>
          <p:spPr bwMode="auto">
            <a:xfrm>
              <a:off x="5643781" y="1357298"/>
              <a:ext cx="564578" cy="338554"/>
            </a:xfrm>
            <a:prstGeom prst="rect">
              <a:avLst/>
            </a:prstGeom>
            <a:noFill/>
            <a:ln w="9525">
              <a:noFill/>
              <a:miter lim="800000"/>
              <a:headEnd/>
              <a:tailEnd/>
            </a:ln>
          </p:spPr>
          <p:txBody>
            <a:bodyPr wrap="none">
              <a:spAutoFit/>
            </a:bodyPr>
            <a:lstStyle/>
            <a:p>
              <a:pPr algn="r"/>
              <a:r>
                <a:rPr lang="en-US" altLang="ko-KR" sz="1600">
                  <a:latin typeface="微软雅黑" pitchFamily="34" charset="-122"/>
                  <a:ea typeface="微软雅黑" pitchFamily="34" charset="-122"/>
                </a:rPr>
                <a:t>100</a:t>
              </a:r>
            </a:p>
          </p:txBody>
        </p:sp>
      </p:grpSp>
      <p:sp>
        <p:nvSpPr>
          <p:cNvPr id="33" name="직사각형 159"/>
          <p:cNvSpPr/>
          <p:nvPr/>
        </p:nvSpPr>
        <p:spPr>
          <a:xfrm>
            <a:off x="2714625" y="1928813"/>
            <a:ext cx="357188" cy="2643187"/>
          </a:xfrm>
          <a:prstGeom prst="rect">
            <a:avLst/>
          </a:prstGeom>
          <a:gradFill>
            <a:gsLst>
              <a:gs pos="0">
                <a:schemeClr val="bg1">
                  <a:lumMod val="50000"/>
                </a:schemeClr>
              </a:gs>
              <a:gs pos="25000">
                <a:schemeClr val="bg1">
                  <a:lumMod val="65000"/>
                </a:schemeClr>
              </a:gs>
              <a:gs pos="50000">
                <a:schemeClr val="bg1">
                  <a:lumMod val="75000"/>
                </a:schemeClr>
              </a:gs>
              <a:gs pos="75000">
                <a:schemeClr val="bg1"/>
              </a:gs>
              <a:gs pos="100000">
                <a:schemeClr val="bg1">
                  <a:lumMod val="65000"/>
                </a:schemeClr>
              </a:gs>
            </a:gsLst>
            <a:lin ang="108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34" name="직사각형 160"/>
          <p:cNvSpPr/>
          <p:nvPr/>
        </p:nvSpPr>
        <p:spPr>
          <a:xfrm>
            <a:off x="3857625" y="1928813"/>
            <a:ext cx="357188" cy="785812"/>
          </a:xfrm>
          <a:prstGeom prst="rect">
            <a:avLst/>
          </a:prstGeom>
          <a:gradFill>
            <a:gsLst>
              <a:gs pos="0">
                <a:schemeClr val="bg1">
                  <a:lumMod val="50000"/>
                </a:schemeClr>
              </a:gs>
              <a:gs pos="25000">
                <a:schemeClr val="bg1">
                  <a:lumMod val="65000"/>
                </a:schemeClr>
              </a:gs>
              <a:gs pos="50000">
                <a:schemeClr val="bg1">
                  <a:lumMod val="75000"/>
                </a:schemeClr>
              </a:gs>
              <a:gs pos="75000">
                <a:schemeClr val="bg1"/>
              </a:gs>
              <a:gs pos="100000">
                <a:schemeClr val="bg1">
                  <a:lumMod val="65000"/>
                </a:schemeClr>
              </a:gs>
            </a:gsLst>
            <a:lin ang="108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35" name="직사각형 161"/>
          <p:cNvSpPr/>
          <p:nvPr/>
        </p:nvSpPr>
        <p:spPr>
          <a:xfrm>
            <a:off x="5000625" y="1928813"/>
            <a:ext cx="357188" cy="1857375"/>
          </a:xfrm>
          <a:prstGeom prst="rect">
            <a:avLst/>
          </a:prstGeom>
          <a:gradFill>
            <a:gsLst>
              <a:gs pos="0">
                <a:schemeClr val="bg1">
                  <a:lumMod val="50000"/>
                </a:schemeClr>
              </a:gs>
              <a:gs pos="25000">
                <a:schemeClr val="bg1">
                  <a:lumMod val="65000"/>
                </a:schemeClr>
              </a:gs>
              <a:gs pos="50000">
                <a:schemeClr val="bg1">
                  <a:lumMod val="75000"/>
                </a:schemeClr>
              </a:gs>
              <a:gs pos="75000">
                <a:schemeClr val="bg1"/>
              </a:gs>
              <a:gs pos="100000">
                <a:schemeClr val="bg1">
                  <a:lumMod val="65000"/>
                </a:schemeClr>
              </a:gs>
            </a:gsLst>
            <a:lin ang="108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36" name="직사각형 162"/>
          <p:cNvSpPr/>
          <p:nvPr/>
        </p:nvSpPr>
        <p:spPr>
          <a:xfrm>
            <a:off x="6072188" y="1928813"/>
            <a:ext cx="357187" cy="357187"/>
          </a:xfrm>
          <a:prstGeom prst="rect">
            <a:avLst/>
          </a:prstGeom>
          <a:gradFill>
            <a:gsLst>
              <a:gs pos="0">
                <a:schemeClr val="bg1">
                  <a:lumMod val="50000"/>
                </a:schemeClr>
              </a:gs>
              <a:gs pos="25000">
                <a:schemeClr val="bg1">
                  <a:lumMod val="65000"/>
                </a:schemeClr>
              </a:gs>
              <a:gs pos="50000">
                <a:schemeClr val="bg1">
                  <a:lumMod val="75000"/>
                </a:schemeClr>
              </a:gs>
              <a:gs pos="75000">
                <a:schemeClr val="bg1"/>
              </a:gs>
              <a:gs pos="100000">
                <a:schemeClr val="bg1">
                  <a:lumMod val="65000"/>
                </a:schemeClr>
              </a:gs>
            </a:gsLst>
            <a:lin ang="108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37" name="직사각형 163"/>
          <p:cNvSpPr/>
          <p:nvPr/>
        </p:nvSpPr>
        <p:spPr>
          <a:xfrm>
            <a:off x="7215188" y="1928813"/>
            <a:ext cx="357187" cy="1357312"/>
          </a:xfrm>
          <a:prstGeom prst="rect">
            <a:avLst/>
          </a:prstGeom>
          <a:gradFill>
            <a:gsLst>
              <a:gs pos="0">
                <a:schemeClr val="bg1">
                  <a:lumMod val="50000"/>
                </a:schemeClr>
              </a:gs>
              <a:gs pos="25000">
                <a:schemeClr val="bg1">
                  <a:lumMod val="65000"/>
                </a:schemeClr>
              </a:gs>
              <a:gs pos="50000">
                <a:schemeClr val="bg1">
                  <a:lumMod val="75000"/>
                </a:schemeClr>
              </a:gs>
              <a:gs pos="75000">
                <a:schemeClr val="bg1"/>
              </a:gs>
              <a:gs pos="100000">
                <a:schemeClr val="bg1">
                  <a:lumMod val="65000"/>
                </a:schemeClr>
              </a:gs>
            </a:gsLst>
            <a:lin ang="108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38" name="직사각형 164"/>
          <p:cNvSpPr/>
          <p:nvPr/>
        </p:nvSpPr>
        <p:spPr>
          <a:xfrm>
            <a:off x="2714625" y="4572000"/>
            <a:ext cx="357188" cy="1000125"/>
          </a:xfrm>
          <a:prstGeom prst="rect">
            <a:avLst/>
          </a:prstGeom>
          <a:gradFill>
            <a:gsLst>
              <a:gs pos="0">
                <a:srgbClr val="B00000"/>
              </a:gs>
              <a:gs pos="25000">
                <a:srgbClr val="FF0000"/>
              </a:gs>
              <a:gs pos="50000">
                <a:srgbClr val="FF3333"/>
              </a:gs>
              <a:gs pos="75000">
                <a:schemeClr val="bg1"/>
              </a:gs>
              <a:gs pos="100000">
                <a:srgbClr val="B00000"/>
              </a:gs>
            </a:gsLst>
            <a:lin ang="108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grpSp>
        <p:nvGrpSpPr>
          <p:cNvPr id="23567" name="그룹 33"/>
          <p:cNvGrpSpPr>
            <a:grpSpLocks/>
          </p:cNvGrpSpPr>
          <p:nvPr/>
        </p:nvGrpSpPr>
        <p:grpSpPr bwMode="auto">
          <a:xfrm>
            <a:off x="2643188" y="5429250"/>
            <a:ext cx="515937" cy="515938"/>
            <a:chOff x="6858016" y="5000636"/>
            <a:chExt cx="515369" cy="515520"/>
          </a:xfrm>
        </p:grpSpPr>
        <p:sp>
          <p:nvSpPr>
            <p:cNvPr id="23595" name="Oval 28"/>
            <p:cNvSpPr>
              <a:spLocks noChangeArrowheads="1"/>
            </p:cNvSpPr>
            <p:nvPr/>
          </p:nvSpPr>
          <p:spPr bwMode="auto">
            <a:xfrm>
              <a:off x="6858016" y="5000636"/>
              <a:ext cx="515369" cy="515520"/>
            </a:xfrm>
            <a:prstGeom prst="ellipse">
              <a:avLst/>
            </a:prstGeom>
            <a:gradFill rotWithShape="1">
              <a:gsLst>
                <a:gs pos="0">
                  <a:srgbClr val="760000"/>
                </a:gs>
                <a:gs pos="100000">
                  <a:srgbClr val="FF0000"/>
                </a:gs>
              </a:gsLst>
              <a:lin ang="5400000" scaled="1"/>
            </a:gradFill>
            <a:ln w="9525">
              <a:noFill/>
              <a:round/>
              <a:headEnd/>
              <a:tailEnd/>
            </a:ln>
          </p:spPr>
          <p:txBody>
            <a:bodyPr wrap="none" anchor="ctr"/>
            <a:lstStyle/>
            <a:p>
              <a:endParaRPr lang="ko-KR" altLang="en-US">
                <a:latin typeface="Calibri" pitchFamily="34" charset="0"/>
                <a:ea typeface="맑은 고딕" pitchFamily="34" charset="-127"/>
              </a:endParaRPr>
            </a:p>
          </p:txBody>
        </p:sp>
        <p:sp>
          <p:nvSpPr>
            <p:cNvPr id="23596" name="Oval 29"/>
            <p:cNvSpPr>
              <a:spLocks noChangeArrowheads="1"/>
            </p:cNvSpPr>
            <p:nvPr/>
          </p:nvSpPr>
          <p:spPr bwMode="auto">
            <a:xfrm>
              <a:off x="6929454" y="5035004"/>
              <a:ext cx="377937" cy="240576"/>
            </a:xfrm>
            <a:prstGeom prst="ellipse">
              <a:avLst/>
            </a:prstGeom>
            <a:gradFill rotWithShape="1">
              <a:gsLst>
                <a:gs pos="0">
                  <a:srgbClr val="FFFFFF"/>
                </a:gs>
                <a:gs pos="100000">
                  <a:srgbClr val="767676">
                    <a:alpha val="0"/>
                  </a:srgbClr>
                </a:gs>
              </a:gsLst>
              <a:lin ang="5400000" scaled="1"/>
            </a:gradFill>
            <a:ln w="9525">
              <a:noFill/>
              <a:round/>
              <a:headEnd/>
              <a:tailEnd/>
            </a:ln>
          </p:spPr>
          <p:txBody>
            <a:bodyPr wrap="none" anchor="ctr"/>
            <a:lstStyle/>
            <a:p>
              <a:endParaRPr lang="ko-KR" altLang="en-US">
                <a:latin typeface="Calibri" pitchFamily="34" charset="0"/>
                <a:ea typeface="맑은 고딕" pitchFamily="34" charset="-127"/>
              </a:endParaRPr>
            </a:p>
          </p:txBody>
        </p:sp>
      </p:grpSp>
      <p:sp>
        <p:nvSpPr>
          <p:cNvPr id="42" name="직사각형 168"/>
          <p:cNvSpPr/>
          <p:nvPr/>
        </p:nvSpPr>
        <p:spPr>
          <a:xfrm>
            <a:off x="3857625" y="2714625"/>
            <a:ext cx="357188" cy="2857500"/>
          </a:xfrm>
          <a:prstGeom prst="rect">
            <a:avLst/>
          </a:prstGeom>
          <a:gradFill>
            <a:gsLst>
              <a:gs pos="0">
                <a:srgbClr val="B00000"/>
              </a:gs>
              <a:gs pos="25000">
                <a:srgbClr val="FF0000"/>
              </a:gs>
              <a:gs pos="50000">
                <a:srgbClr val="FF3333"/>
              </a:gs>
              <a:gs pos="75000">
                <a:schemeClr val="bg1"/>
              </a:gs>
              <a:gs pos="100000">
                <a:srgbClr val="B00000"/>
              </a:gs>
            </a:gsLst>
            <a:lin ang="108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grpSp>
        <p:nvGrpSpPr>
          <p:cNvPr id="23569" name="그룹 33"/>
          <p:cNvGrpSpPr>
            <a:grpSpLocks/>
          </p:cNvGrpSpPr>
          <p:nvPr/>
        </p:nvGrpSpPr>
        <p:grpSpPr bwMode="auto">
          <a:xfrm>
            <a:off x="3770313" y="5429250"/>
            <a:ext cx="515937" cy="515938"/>
            <a:chOff x="6858016" y="5000636"/>
            <a:chExt cx="515369" cy="515520"/>
          </a:xfrm>
        </p:grpSpPr>
        <p:sp>
          <p:nvSpPr>
            <p:cNvPr id="23593" name="Oval 28"/>
            <p:cNvSpPr>
              <a:spLocks noChangeArrowheads="1"/>
            </p:cNvSpPr>
            <p:nvPr/>
          </p:nvSpPr>
          <p:spPr bwMode="auto">
            <a:xfrm>
              <a:off x="6858016" y="5000636"/>
              <a:ext cx="515369" cy="515520"/>
            </a:xfrm>
            <a:prstGeom prst="ellipse">
              <a:avLst/>
            </a:prstGeom>
            <a:gradFill rotWithShape="1">
              <a:gsLst>
                <a:gs pos="0">
                  <a:srgbClr val="760000"/>
                </a:gs>
                <a:gs pos="100000">
                  <a:srgbClr val="FF0000"/>
                </a:gs>
              </a:gsLst>
              <a:lin ang="5400000" scaled="1"/>
            </a:gradFill>
            <a:ln w="9525">
              <a:noFill/>
              <a:round/>
              <a:headEnd/>
              <a:tailEnd/>
            </a:ln>
          </p:spPr>
          <p:txBody>
            <a:bodyPr wrap="none" anchor="ctr"/>
            <a:lstStyle/>
            <a:p>
              <a:endParaRPr lang="ko-KR" altLang="en-US">
                <a:latin typeface="Calibri" pitchFamily="34" charset="0"/>
                <a:ea typeface="맑은 고딕" pitchFamily="34" charset="-127"/>
              </a:endParaRPr>
            </a:p>
          </p:txBody>
        </p:sp>
        <p:sp>
          <p:nvSpPr>
            <p:cNvPr id="23594" name="Oval 29"/>
            <p:cNvSpPr>
              <a:spLocks noChangeArrowheads="1"/>
            </p:cNvSpPr>
            <p:nvPr/>
          </p:nvSpPr>
          <p:spPr bwMode="auto">
            <a:xfrm>
              <a:off x="6929454" y="5035004"/>
              <a:ext cx="377937" cy="240576"/>
            </a:xfrm>
            <a:prstGeom prst="ellipse">
              <a:avLst/>
            </a:prstGeom>
            <a:gradFill rotWithShape="1">
              <a:gsLst>
                <a:gs pos="0">
                  <a:srgbClr val="FFFFFF"/>
                </a:gs>
                <a:gs pos="100000">
                  <a:srgbClr val="767676">
                    <a:alpha val="0"/>
                  </a:srgbClr>
                </a:gs>
              </a:gsLst>
              <a:lin ang="5400000" scaled="1"/>
            </a:gradFill>
            <a:ln w="9525">
              <a:noFill/>
              <a:round/>
              <a:headEnd/>
              <a:tailEnd/>
            </a:ln>
          </p:spPr>
          <p:txBody>
            <a:bodyPr wrap="none" anchor="ctr"/>
            <a:lstStyle/>
            <a:p>
              <a:endParaRPr lang="ko-KR" altLang="en-US">
                <a:latin typeface="Calibri" pitchFamily="34" charset="0"/>
                <a:ea typeface="맑은 고딕" pitchFamily="34" charset="-127"/>
              </a:endParaRPr>
            </a:p>
          </p:txBody>
        </p:sp>
      </p:grpSp>
      <p:sp>
        <p:nvSpPr>
          <p:cNvPr id="46" name="직사각형 172"/>
          <p:cNvSpPr/>
          <p:nvPr/>
        </p:nvSpPr>
        <p:spPr>
          <a:xfrm>
            <a:off x="5000625" y="3786188"/>
            <a:ext cx="357188" cy="1785937"/>
          </a:xfrm>
          <a:prstGeom prst="rect">
            <a:avLst/>
          </a:prstGeom>
          <a:gradFill>
            <a:gsLst>
              <a:gs pos="0">
                <a:srgbClr val="B00000"/>
              </a:gs>
              <a:gs pos="25000">
                <a:srgbClr val="FF0000"/>
              </a:gs>
              <a:gs pos="50000">
                <a:srgbClr val="FF3333"/>
              </a:gs>
              <a:gs pos="75000">
                <a:schemeClr val="bg1"/>
              </a:gs>
              <a:gs pos="100000">
                <a:srgbClr val="B00000"/>
              </a:gs>
            </a:gsLst>
            <a:lin ang="108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grpSp>
        <p:nvGrpSpPr>
          <p:cNvPr id="23571" name="그룹 33"/>
          <p:cNvGrpSpPr>
            <a:grpSpLocks/>
          </p:cNvGrpSpPr>
          <p:nvPr/>
        </p:nvGrpSpPr>
        <p:grpSpPr bwMode="auto">
          <a:xfrm>
            <a:off x="4929188" y="5429250"/>
            <a:ext cx="515937" cy="515938"/>
            <a:chOff x="6858016" y="5000636"/>
            <a:chExt cx="515369" cy="515520"/>
          </a:xfrm>
        </p:grpSpPr>
        <p:sp>
          <p:nvSpPr>
            <p:cNvPr id="23591" name="Oval 28"/>
            <p:cNvSpPr>
              <a:spLocks noChangeArrowheads="1"/>
            </p:cNvSpPr>
            <p:nvPr/>
          </p:nvSpPr>
          <p:spPr bwMode="auto">
            <a:xfrm>
              <a:off x="6858016" y="5000636"/>
              <a:ext cx="515369" cy="515520"/>
            </a:xfrm>
            <a:prstGeom prst="ellipse">
              <a:avLst/>
            </a:prstGeom>
            <a:gradFill rotWithShape="1">
              <a:gsLst>
                <a:gs pos="0">
                  <a:srgbClr val="760000"/>
                </a:gs>
                <a:gs pos="100000">
                  <a:srgbClr val="FF0000"/>
                </a:gs>
              </a:gsLst>
              <a:lin ang="5400000" scaled="1"/>
            </a:gradFill>
            <a:ln w="9525">
              <a:noFill/>
              <a:round/>
              <a:headEnd/>
              <a:tailEnd/>
            </a:ln>
          </p:spPr>
          <p:txBody>
            <a:bodyPr wrap="none" anchor="ctr"/>
            <a:lstStyle/>
            <a:p>
              <a:endParaRPr lang="ko-KR" altLang="en-US">
                <a:latin typeface="Calibri" pitchFamily="34" charset="0"/>
                <a:ea typeface="맑은 고딕" pitchFamily="34" charset="-127"/>
              </a:endParaRPr>
            </a:p>
          </p:txBody>
        </p:sp>
        <p:sp>
          <p:nvSpPr>
            <p:cNvPr id="23592" name="Oval 29"/>
            <p:cNvSpPr>
              <a:spLocks noChangeArrowheads="1"/>
            </p:cNvSpPr>
            <p:nvPr/>
          </p:nvSpPr>
          <p:spPr bwMode="auto">
            <a:xfrm>
              <a:off x="6929454" y="5035004"/>
              <a:ext cx="377937" cy="240576"/>
            </a:xfrm>
            <a:prstGeom prst="ellipse">
              <a:avLst/>
            </a:prstGeom>
            <a:gradFill rotWithShape="1">
              <a:gsLst>
                <a:gs pos="0">
                  <a:srgbClr val="FFFFFF"/>
                </a:gs>
                <a:gs pos="100000">
                  <a:srgbClr val="767676">
                    <a:alpha val="0"/>
                  </a:srgbClr>
                </a:gs>
              </a:gsLst>
              <a:lin ang="5400000" scaled="1"/>
            </a:gradFill>
            <a:ln w="9525">
              <a:noFill/>
              <a:round/>
              <a:headEnd/>
              <a:tailEnd/>
            </a:ln>
          </p:spPr>
          <p:txBody>
            <a:bodyPr wrap="none" anchor="ctr"/>
            <a:lstStyle/>
            <a:p>
              <a:endParaRPr lang="ko-KR" altLang="en-US">
                <a:latin typeface="Calibri" pitchFamily="34" charset="0"/>
                <a:ea typeface="맑은 고딕" pitchFamily="34" charset="-127"/>
              </a:endParaRPr>
            </a:p>
          </p:txBody>
        </p:sp>
      </p:grpSp>
      <p:sp>
        <p:nvSpPr>
          <p:cNvPr id="50" name="직사각형 176"/>
          <p:cNvSpPr/>
          <p:nvPr/>
        </p:nvSpPr>
        <p:spPr>
          <a:xfrm>
            <a:off x="6072188" y="2286000"/>
            <a:ext cx="357187" cy="3286125"/>
          </a:xfrm>
          <a:prstGeom prst="rect">
            <a:avLst/>
          </a:prstGeom>
          <a:gradFill>
            <a:gsLst>
              <a:gs pos="0">
                <a:srgbClr val="B00000"/>
              </a:gs>
              <a:gs pos="25000">
                <a:srgbClr val="FF0000"/>
              </a:gs>
              <a:gs pos="50000">
                <a:srgbClr val="FF3333"/>
              </a:gs>
              <a:gs pos="75000">
                <a:schemeClr val="bg1"/>
              </a:gs>
              <a:gs pos="100000">
                <a:srgbClr val="B00000"/>
              </a:gs>
            </a:gsLst>
            <a:lin ang="108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grpSp>
        <p:nvGrpSpPr>
          <p:cNvPr id="23573" name="그룹 33"/>
          <p:cNvGrpSpPr>
            <a:grpSpLocks/>
          </p:cNvGrpSpPr>
          <p:nvPr/>
        </p:nvGrpSpPr>
        <p:grpSpPr bwMode="auto">
          <a:xfrm>
            <a:off x="6000750" y="5429250"/>
            <a:ext cx="515938" cy="515938"/>
            <a:chOff x="6858016" y="5000636"/>
            <a:chExt cx="515369" cy="515520"/>
          </a:xfrm>
        </p:grpSpPr>
        <p:sp>
          <p:nvSpPr>
            <p:cNvPr id="23589" name="Oval 28"/>
            <p:cNvSpPr>
              <a:spLocks noChangeArrowheads="1"/>
            </p:cNvSpPr>
            <p:nvPr/>
          </p:nvSpPr>
          <p:spPr bwMode="auto">
            <a:xfrm>
              <a:off x="6858016" y="5000636"/>
              <a:ext cx="515369" cy="515520"/>
            </a:xfrm>
            <a:prstGeom prst="ellipse">
              <a:avLst/>
            </a:prstGeom>
            <a:gradFill rotWithShape="1">
              <a:gsLst>
                <a:gs pos="0">
                  <a:srgbClr val="760000"/>
                </a:gs>
                <a:gs pos="100000">
                  <a:srgbClr val="FF0000"/>
                </a:gs>
              </a:gsLst>
              <a:lin ang="5400000" scaled="1"/>
            </a:gradFill>
            <a:ln w="9525">
              <a:noFill/>
              <a:round/>
              <a:headEnd/>
              <a:tailEnd/>
            </a:ln>
          </p:spPr>
          <p:txBody>
            <a:bodyPr wrap="none" anchor="ctr"/>
            <a:lstStyle/>
            <a:p>
              <a:endParaRPr lang="ko-KR" altLang="en-US">
                <a:latin typeface="Calibri" pitchFamily="34" charset="0"/>
                <a:ea typeface="맑은 고딕" pitchFamily="34" charset="-127"/>
              </a:endParaRPr>
            </a:p>
          </p:txBody>
        </p:sp>
        <p:sp>
          <p:nvSpPr>
            <p:cNvPr id="23590" name="Oval 29"/>
            <p:cNvSpPr>
              <a:spLocks noChangeArrowheads="1"/>
            </p:cNvSpPr>
            <p:nvPr/>
          </p:nvSpPr>
          <p:spPr bwMode="auto">
            <a:xfrm>
              <a:off x="6929454" y="5035004"/>
              <a:ext cx="377937" cy="240576"/>
            </a:xfrm>
            <a:prstGeom prst="ellipse">
              <a:avLst/>
            </a:prstGeom>
            <a:gradFill rotWithShape="1">
              <a:gsLst>
                <a:gs pos="0">
                  <a:srgbClr val="FFFFFF"/>
                </a:gs>
                <a:gs pos="100000">
                  <a:srgbClr val="767676">
                    <a:alpha val="0"/>
                  </a:srgbClr>
                </a:gs>
              </a:gsLst>
              <a:lin ang="5400000" scaled="1"/>
            </a:gradFill>
            <a:ln w="9525">
              <a:noFill/>
              <a:round/>
              <a:headEnd/>
              <a:tailEnd/>
            </a:ln>
          </p:spPr>
          <p:txBody>
            <a:bodyPr wrap="none" anchor="ctr"/>
            <a:lstStyle/>
            <a:p>
              <a:endParaRPr lang="ko-KR" altLang="en-US">
                <a:latin typeface="Calibri" pitchFamily="34" charset="0"/>
                <a:ea typeface="맑은 고딕" pitchFamily="34" charset="-127"/>
              </a:endParaRPr>
            </a:p>
          </p:txBody>
        </p:sp>
      </p:grpSp>
      <p:sp>
        <p:nvSpPr>
          <p:cNvPr id="54" name="직사각형 180"/>
          <p:cNvSpPr/>
          <p:nvPr/>
        </p:nvSpPr>
        <p:spPr>
          <a:xfrm>
            <a:off x="7215188" y="3286125"/>
            <a:ext cx="357187" cy="2286000"/>
          </a:xfrm>
          <a:prstGeom prst="rect">
            <a:avLst/>
          </a:prstGeom>
          <a:gradFill>
            <a:gsLst>
              <a:gs pos="0">
                <a:srgbClr val="B00000"/>
              </a:gs>
              <a:gs pos="25000">
                <a:srgbClr val="FF0000"/>
              </a:gs>
              <a:gs pos="50000">
                <a:srgbClr val="FF3333"/>
              </a:gs>
              <a:gs pos="75000">
                <a:schemeClr val="bg1"/>
              </a:gs>
              <a:gs pos="100000">
                <a:srgbClr val="B00000"/>
              </a:gs>
            </a:gsLst>
            <a:lin ang="108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grpSp>
        <p:nvGrpSpPr>
          <p:cNvPr id="23575" name="그룹 33"/>
          <p:cNvGrpSpPr>
            <a:grpSpLocks/>
          </p:cNvGrpSpPr>
          <p:nvPr/>
        </p:nvGrpSpPr>
        <p:grpSpPr bwMode="auto">
          <a:xfrm>
            <a:off x="7143750" y="5429250"/>
            <a:ext cx="515938" cy="515938"/>
            <a:chOff x="6858016" y="5000636"/>
            <a:chExt cx="515369" cy="515520"/>
          </a:xfrm>
        </p:grpSpPr>
        <p:sp>
          <p:nvSpPr>
            <p:cNvPr id="23587" name="Oval 28"/>
            <p:cNvSpPr>
              <a:spLocks noChangeArrowheads="1"/>
            </p:cNvSpPr>
            <p:nvPr/>
          </p:nvSpPr>
          <p:spPr bwMode="auto">
            <a:xfrm>
              <a:off x="6858016" y="5000636"/>
              <a:ext cx="515369" cy="515520"/>
            </a:xfrm>
            <a:prstGeom prst="ellipse">
              <a:avLst/>
            </a:prstGeom>
            <a:gradFill rotWithShape="1">
              <a:gsLst>
                <a:gs pos="0">
                  <a:srgbClr val="760000"/>
                </a:gs>
                <a:gs pos="100000">
                  <a:srgbClr val="FF0000"/>
                </a:gs>
              </a:gsLst>
              <a:lin ang="5400000" scaled="1"/>
            </a:gradFill>
            <a:ln w="9525">
              <a:noFill/>
              <a:round/>
              <a:headEnd/>
              <a:tailEnd/>
            </a:ln>
          </p:spPr>
          <p:txBody>
            <a:bodyPr wrap="none" anchor="ctr"/>
            <a:lstStyle/>
            <a:p>
              <a:endParaRPr lang="ko-KR" altLang="en-US">
                <a:latin typeface="Calibri" pitchFamily="34" charset="0"/>
                <a:ea typeface="맑은 고딕" pitchFamily="34" charset="-127"/>
              </a:endParaRPr>
            </a:p>
          </p:txBody>
        </p:sp>
        <p:sp>
          <p:nvSpPr>
            <p:cNvPr id="23588" name="Oval 29"/>
            <p:cNvSpPr>
              <a:spLocks noChangeArrowheads="1"/>
            </p:cNvSpPr>
            <p:nvPr/>
          </p:nvSpPr>
          <p:spPr bwMode="auto">
            <a:xfrm>
              <a:off x="6929454" y="5035004"/>
              <a:ext cx="377937" cy="240576"/>
            </a:xfrm>
            <a:prstGeom prst="ellipse">
              <a:avLst/>
            </a:prstGeom>
            <a:gradFill rotWithShape="1">
              <a:gsLst>
                <a:gs pos="0">
                  <a:srgbClr val="FFFFFF"/>
                </a:gs>
                <a:gs pos="100000">
                  <a:srgbClr val="767676">
                    <a:alpha val="0"/>
                  </a:srgbClr>
                </a:gs>
              </a:gsLst>
              <a:lin ang="5400000" scaled="1"/>
            </a:gradFill>
            <a:ln w="9525">
              <a:noFill/>
              <a:round/>
              <a:headEnd/>
              <a:tailEnd/>
            </a:ln>
          </p:spPr>
          <p:txBody>
            <a:bodyPr wrap="none" anchor="ctr"/>
            <a:lstStyle/>
            <a:p>
              <a:endParaRPr lang="ko-KR" altLang="en-US">
                <a:latin typeface="Calibri" pitchFamily="34" charset="0"/>
                <a:ea typeface="맑은 고딕" pitchFamily="34" charset="-127"/>
              </a:endParaRPr>
            </a:p>
          </p:txBody>
        </p:sp>
      </p:grpSp>
      <p:sp>
        <p:nvSpPr>
          <p:cNvPr id="23576" name="직사각형 191"/>
          <p:cNvSpPr>
            <a:spLocks noChangeArrowheads="1"/>
          </p:cNvSpPr>
          <p:nvPr/>
        </p:nvSpPr>
        <p:spPr bwMode="auto">
          <a:xfrm>
            <a:off x="571500" y="1714500"/>
            <a:ext cx="428625" cy="276225"/>
          </a:xfrm>
          <a:prstGeom prst="rect">
            <a:avLst/>
          </a:prstGeom>
          <a:noFill/>
          <a:ln w="9525">
            <a:noFill/>
            <a:miter lim="800000"/>
            <a:headEnd/>
            <a:tailEnd/>
          </a:ln>
        </p:spPr>
        <p:txBody>
          <a:bodyPr wrap="none">
            <a:spAutoFit/>
          </a:bodyPr>
          <a:lstStyle/>
          <a:p>
            <a:pPr algn="r"/>
            <a:r>
              <a:rPr lang="en-US" altLang="ko-KR" sz="1200" b="1">
                <a:latin typeface="맑은 고딕" pitchFamily="34" charset="-127"/>
                <a:ea typeface="맑은 고딕" pitchFamily="34" charset="-127"/>
              </a:rPr>
              <a:t>(%)</a:t>
            </a:r>
          </a:p>
        </p:txBody>
      </p:sp>
      <p:sp>
        <p:nvSpPr>
          <p:cNvPr id="23577" name="직사각형 192"/>
          <p:cNvSpPr>
            <a:spLocks noChangeArrowheads="1"/>
          </p:cNvSpPr>
          <p:nvPr/>
        </p:nvSpPr>
        <p:spPr bwMode="auto">
          <a:xfrm>
            <a:off x="2428875" y="6000750"/>
            <a:ext cx="920750" cy="276225"/>
          </a:xfrm>
          <a:prstGeom prst="rect">
            <a:avLst/>
          </a:prstGeom>
          <a:noFill/>
          <a:ln w="9525">
            <a:noFill/>
            <a:miter lim="800000"/>
            <a:headEnd/>
            <a:tailEnd/>
          </a:ln>
        </p:spPr>
        <p:txBody>
          <a:bodyPr wrap="none">
            <a:spAutoFit/>
          </a:bodyPr>
          <a:lstStyle/>
          <a:p>
            <a:pPr algn="r"/>
            <a:r>
              <a:rPr lang="en-US" altLang="ko-KR" sz="1200" b="1">
                <a:latin typeface="맑은 고딕" pitchFamily="34" charset="-127"/>
                <a:ea typeface="맑은 고딕" pitchFamily="34" charset="-127"/>
              </a:rPr>
              <a:t>Product A</a:t>
            </a:r>
          </a:p>
        </p:txBody>
      </p:sp>
      <p:sp>
        <p:nvSpPr>
          <p:cNvPr id="23578" name="직사각형 193"/>
          <p:cNvSpPr>
            <a:spLocks noChangeArrowheads="1"/>
          </p:cNvSpPr>
          <p:nvPr/>
        </p:nvSpPr>
        <p:spPr bwMode="auto">
          <a:xfrm>
            <a:off x="3582988" y="6000750"/>
            <a:ext cx="909637" cy="276225"/>
          </a:xfrm>
          <a:prstGeom prst="rect">
            <a:avLst/>
          </a:prstGeom>
          <a:noFill/>
          <a:ln w="9525">
            <a:noFill/>
            <a:miter lim="800000"/>
            <a:headEnd/>
            <a:tailEnd/>
          </a:ln>
        </p:spPr>
        <p:txBody>
          <a:bodyPr wrap="none">
            <a:spAutoFit/>
          </a:bodyPr>
          <a:lstStyle/>
          <a:p>
            <a:pPr algn="r"/>
            <a:r>
              <a:rPr lang="en-US" altLang="ko-KR" sz="1200" b="1">
                <a:latin typeface="맑은 고딕" pitchFamily="34" charset="-127"/>
                <a:ea typeface="맑은 고딕" pitchFamily="34" charset="-127"/>
              </a:rPr>
              <a:t>Product B</a:t>
            </a:r>
          </a:p>
        </p:txBody>
      </p:sp>
      <p:sp>
        <p:nvSpPr>
          <p:cNvPr id="23579" name="직사각형 194"/>
          <p:cNvSpPr>
            <a:spLocks noChangeArrowheads="1"/>
          </p:cNvSpPr>
          <p:nvPr/>
        </p:nvSpPr>
        <p:spPr bwMode="auto">
          <a:xfrm>
            <a:off x="4725988" y="6000750"/>
            <a:ext cx="909637" cy="276225"/>
          </a:xfrm>
          <a:prstGeom prst="rect">
            <a:avLst/>
          </a:prstGeom>
          <a:noFill/>
          <a:ln w="9525">
            <a:noFill/>
            <a:miter lim="800000"/>
            <a:headEnd/>
            <a:tailEnd/>
          </a:ln>
        </p:spPr>
        <p:txBody>
          <a:bodyPr wrap="none">
            <a:spAutoFit/>
          </a:bodyPr>
          <a:lstStyle/>
          <a:p>
            <a:pPr algn="r"/>
            <a:r>
              <a:rPr lang="en-US" altLang="ko-KR" sz="1200" b="1">
                <a:latin typeface="맑은 고딕" pitchFamily="34" charset="-127"/>
                <a:ea typeface="맑은 고딕" pitchFamily="34" charset="-127"/>
              </a:rPr>
              <a:t>Product C</a:t>
            </a:r>
          </a:p>
        </p:txBody>
      </p:sp>
      <p:sp>
        <p:nvSpPr>
          <p:cNvPr id="23580" name="직사각형 195"/>
          <p:cNvSpPr>
            <a:spLocks noChangeArrowheads="1"/>
          </p:cNvSpPr>
          <p:nvPr/>
        </p:nvSpPr>
        <p:spPr bwMode="auto">
          <a:xfrm>
            <a:off x="5780088" y="6000750"/>
            <a:ext cx="927100" cy="276225"/>
          </a:xfrm>
          <a:prstGeom prst="rect">
            <a:avLst/>
          </a:prstGeom>
          <a:noFill/>
          <a:ln w="9525">
            <a:noFill/>
            <a:miter lim="800000"/>
            <a:headEnd/>
            <a:tailEnd/>
          </a:ln>
        </p:spPr>
        <p:txBody>
          <a:bodyPr wrap="none">
            <a:spAutoFit/>
          </a:bodyPr>
          <a:lstStyle/>
          <a:p>
            <a:pPr algn="r"/>
            <a:r>
              <a:rPr lang="en-US" altLang="ko-KR" sz="1200" b="1">
                <a:latin typeface="맑은 고딕" pitchFamily="34" charset="-127"/>
                <a:ea typeface="맑은 고딕" pitchFamily="34" charset="-127"/>
              </a:rPr>
              <a:t>Product D</a:t>
            </a:r>
          </a:p>
        </p:txBody>
      </p:sp>
      <p:sp>
        <p:nvSpPr>
          <p:cNvPr id="23581" name="직사각형 196"/>
          <p:cNvSpPr>
            <a:spLocks noChangeArrowheads="1"/>
          </p:cNvSpPr>
          <p:nvPr/>
        </p:nvSpPr>
        <p:spPr bwMode="auto">
          <a:xfrm>
            <a:off x="6954838" y="6000750"/>
            <a:ext cx="895350" cy="276225"/>
          </a:xfrm>
          <a:prstGeom prst="rect">
            <a:avLst/>
          </a:prstGeom>
          <a:noFill/>
          <a:ln w="9525">
            <a:noFill/>
            <a:miter lim="800000"/>
            <a:headEnd/>
            <a:tailEnd/>
          </a:ln>
        </p:spPr>
        <p:txBody>
          <a:bodyPr wrap="none">
            <a:spAutoFit/>
          </a:bodyPr>
          <a:lstStyle/>
          <a:p>
            <a:pPr algn="r"/>
            <a:r>
              <a:rPr lang="en-US" altLang="ko-KR" sz="1200" b="1">
                <a:latin typeface="맑은 고딕" pitchFamily="34" charset="-127"/>
                <a:ea typeface="맑은 고딕" pitchFamily="34" charset="-127"/>
              </a:rPr>
              <a:t>Product E</a:t>
            </a:r>
          </a:p>
        </p:txBody>
      </p:sp>
      <p:sp>
        <p:nvSpPr>
          <p:cNvPr id="23582" name="직사각형 197"/>
          <p:cNvSpPr>
            <a:spLocks noChangeArrowheads="1"/>
          </p:cNvSpPr>
          <p:nvPr/>
        </p:nvSpPr>
        <p:spPr bwMode="auto">
          <a:xfrm>
            <a:off x="2643188" y="4429125"/>
            <a:ext cx="498475" cy="276225"/>
          </a:xfrm>
          <a:prstGeom prst="rect">
            <a:avLst/>
          </a:prstGeom>
          <a:noFill/>
          <a:ln w="9525">
            <a:noFill/>
            <a:miter lim="800000"/>
            <a:headEnd/>
            <a:tailEnd/>
          </a:ln>
        </p:spPr>
        <p:txBody>
          <a:bodyPr wrap="none">
            <a:spAutoFit/>
          </a:bodyPr>
          <a:lstStyle/>
          <a:p>
            <a:pPr algn="r"/>
            <a:r>
              <a:rPr lang="en-US" altLang="ko-KR" sz="1200" b="1">
                <a:latin typeface="맑은 고딕" pitchFamily="34" charset="-127"/>
                <a:ea typeface="맑은 고딕" pitchFamily="34" charset="-127"/>
              </a:rPr>
              <a:t>27%</a:t>
            </a:r>
          </a:p>
        </p:txBody>
      </p:sp>
      <p:sp>
        <p:nvSpPr>
          <p:cNvPr id="23583" name="직사각형 198"/>
          <p:cNvSpPr>
            <a:spLocks noChangeArrowheads="1"/>
          </p:cNvSpPr>
          <p:nvPr/>
        </p:nvSpPr>
        <p:spPr bwMode="auto">
          <a:xfrm>
            <a:off x="3786188" y="2571750"/>
            <a:ext cx="498475" cy="276225"/>
          </a:xfrm>
          <a:prstGeom prst="rect">
            <a:avLst/>
          </a:prstGeom>
          <a:noFill/>
          <a:ln w="9525">
            <a:noFill/>
            <a:miter lim="800000"/>
            <a:headEnd/>
            <a:tailEnd/>
          </a:ln>
        </p:spPr>
        <p:txBody>
          <a:bodyPr wrap="none">
            <a:spAutoFit/>
          </a:bodyPr>
          <a:lstStyle/>
          <a:p>
            <a:pPr algn="r"/>
            <a:r>
              <a:rPr lang="en-US" altLang="ko-KR" sz="1200" b="1">
                <a:latin typeface="맑은 고딕" pitchFamily="34" charset="-127"/>
                <a:ea typeface="맑은 고딕" pitchFamily="34" charset="-127"/>
              </a:rPr>
              <a:t>78%</a:t>
            </a:r>
          </a:p>
        </p:txBody>
      </p:sp>
      <p:sp>
        <p:nvSpPr>
          <p:cNvPr id="23584" name="직사각형 199"/>
          <p:cNvSpPr>
            <a:spLocks noChangeArrowheads="1"/>
          </p:cNvSpPr>
          <p:nvPr/>
        </p:nvSpPr>
        <p:spPr bwMode="auto">
          <a:xfrm>
            <a:off x="4929188" y="3643313"/>
            <a:ext cx="498475" cy="276225"/>
          </a:xfrm>
          <a:prstGeom prst="rect">
            <a:avLst/>
          </a:prstGeom>
          <a:noFill/>
          <a:ln w="9525">
            <a:noFill/>
            <a:miter lim="800000"/>
            <a:headEnd/>
            <a:tailEnd/>
          </a:ln>
        </p:spPr>
        <p:txBody>
          <a:bodyPr wrap="none">
            <a:spAutoFit/>
          </a:bodyPr>
          <a:lstStyle/>
          <a:p>
            <a:pPr algn="r"/>
            <a:r>
              <a:rPr lang="en-US" altLang="ko-KR" sz="1200" b="1">
                <a:latin typeface="맑은 고딕" pitchFamily="34" charset="-127"/>
                <a:ea typeface="맑은 고딕" pitchFamily="34" charset="-127"/>
              </a:rPr>
              <a:t>48%</a:t>
            </a:r>
          </a:p>
        </p:txBody>
      </p:sp>
      <p:sp>
        <p:nvSpPr>
          <p:cNvPr id="23585" name="직사각형 200"/>
          <p:cNvSpPr>
            <a:spLocks noChangeArrowheads="1"/>
          </p:cNvSpPr>
          <p:nvPr/>
        </p:nvSpPr>
        <p:spPr bwMode="auto">
          <a:xfrm>
            <a:off x="6000750" y="2143125"/>
            <a:ext cx="498475" cy="276225"/>
          </a:xfrm>
          <a:prstGeom prst="rect">
            <a:avLst/>
          </a:prstGeom>
          <a:noFill/>
          <a:ln w="9525">
            <a:noFill/>
            <a:miter lim="800000"/>
            <a:headEnd/>
            <a:tailEnd/>
          </a:ln>
        </p:spPr>
        <p:txBody>
          <a:bodyPr wrap="none">
            <a:spAutoFit/>
          </a:bodyPr>
          <a:lstStyle/>
          <a:p>
            <a:pPr algn="r"/>
            <a:r>
              <a:rPr lang="en-US" altLang="ko-KR" sz="1200" b="1">
                <a:latin typeface="맑은 고딕" pitchFamily="34" charset="-127"/>
                <a:ea typeface="맑은 고딕" pitchFamily="34" charset="-127"/>
              </a:rPr>
              <a:t>90%</a:t>
            </a:r>
          </a:p>
        </p:txBody>
      </p:sp>
      <p:sp>
        <p:nvSpPr>
          <p:cNvPr id="23586" name="직사각형 201"/>
          <p:cNvSpPr>
            <a:spLocks noChangeArrowheads="1"/>
          </p:cNvSpPr>
          <p:nvPr/>
        </p:nvSpPr>
        <p:spPr bwMode="auto">
          <a:xfrm>
            <a:off x="7143750" y="3143250"/>
            <a:ext cx="498475" cy="276225"/>
          </a:xfrm>
          <a:prstGeom prst="rect">
            <a:avLst/>
          </a:prstGeom>
          <a:noFill/>
          <a:ln w="9525">
            <a:noFill/>
            <a:miter lim="800000"/>
            <a:headEnd/>
            <a:tailEnd/>
          </a:ln>
        </p:spPr>
        <p:txBody>
          <a:bodyPr wrap="none">
            <a:spAutoFit/>
          </a:bodyPr>
          <a:lstStyle/>
          <a:p>
            <a:pPr algn="r"/>
            <a:r>
              <a:rPr lang="en-US" altLang="ko-KR" sz="1200" b="1">
                <a:latin typeface="맑은 고딕" pitchFamily="34" charset="-127"/>
                <a:ea typeface="맑은 고딕" pitchFamily="34" charset="-127"/>
              </a:rPr>
              <a:t>62%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1"/>
          <p:cNvSpPr>
            <a:spLocks noGrp="1"/>
          </p:cNvSpPr>
          <p:nvPr>
            <p:ph type="title"/>
          </p:nvPr>
        </p:nvSpPr>
        <p:spPr/>
        <p:txBody>
          <a:bodyPr/>
          <a:lstStyle/>
          <a:p>
            <a:r>
              <a:rPr lang="zh-CN" altLang="en-US" smtClean="0"/>
              <a:t>扩散关系</a:t>
            </a:r>
          </a:p>
        </p:txBody>
      </p:sp>
      <p:graphicFrame>
        <p:nvGraphicFramePr>
          <p:cNvPr id="4" name="Content Placeholder 3"/>
          <p:cNvGraphicFramePr>
            <a:graphicFrameLocks noGrp="1"/>
          </p:cNvGraphicFramePr>
          <p:nvPr>
            <p:ph sz="quarter" idx="1"/>
          </p:nvPr>
        </p:nvGraphicFramePr>
        <p:xfrm>
          <a:off x="457200" y="1905000"/>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1"/>
          <p:cNvSpPr>
            <a:spLocks noGrp="1"/>
          </p:cNvSpPr>
          <p:nvPr>
            <p:ph type="title"/>
          </p:nvPr>
        </p:nvSpPr>
        <p:spPr/>
        <p:txBody>
          <a:bodyPr/>
          <a:lstStyle/>
          <a:p>
            <a:r>
              <a:rPr lang="zh-CN" altLang="en-US" smtClean="0"/>
              <a:t>策略</a:t>
            </a:r>
          </a:p>
        </p:txBody>
      </p:sp>
      <p:grpSp>
        <p:nvGrpSpPr>
          <p:cNvPr id="25602" name="그룹 39"/>
          <p:cNvGrpSpPr>
            <a:grpSpLocks/>
          </p:cNvGrpSpPr>
          <p:nvPr/>
        </p:nvGrpSpPr>
        <p:grpSpPr bwMode="auto">
          <a:xfrm>
            <a:off x="5686425" y="2643188"/>
            <a:ext cx="2814638" cy="2857500"/>
            <a:chOff x="5686432" y="3143248"/>
            <a:chExt cx="2814658" cy="2857520"/>
          </a:xfrm>
        </p:grpSpPr>
        <p:grpSp>
          <p:nvGrpSpPr>
            <p:cNvPr id="25630" name="그룹 15"/>
            <p:cNvGrpSpPr>
              <a:grpSpLocks/>
            </p:cNvGrpSpPr>
            <p:nvPr/>
          </p:nvGrpSpPr>
          <p:grpSpPr bwMode="auto">
            <a:xfrm>
              <a:off x="5686428" y="5429234"/>
              <a:ext cx="2743216" cy="571500"/>
              <a:chOff x="4500562" y="5286388"/>
              <a:chExt cx="3429024" cy="714380"/>
            </a:xfrm>
          </p:grpSpPr>
          <p:sp>
            <p:nvSpPr>
              <p:cNvPr id="7" name="타원 11"/>
              <p:cNvSpPr/>
              <p:nvPr/>
            </p:nvSpPr>
            <p:spPr>
              <a:xfrm>
                <a:off x="6000767" y="5572180"/>
                <a:ext cx="428628" cy="71439"/>
              </a:xfrm>
              <a:prstGeom prst="ellipse">
                <a:avLst/>
              </a:prstGeom>
              <a:gradFill flip="none" rotWithShape="1">
                <a:gsLst>
                  <a:gs pos="0">
                    <a:schemeClr val="tx1">
                      <a:lumMod val="65000"/>
                      <a:lumOff val="35000"/>
                    </a:schemeClr>
                  </a:gs>
                  <a:gs pos="50000">
                    <a:schemeClr val="bg1">
                      <a:lumMod val="8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8" name="도넛 13"/>
              <p:cNvSpPr/>
              <p:nvPr/>
            </p:nvSpPr>
            <p:spPr>
              <a:xfrm>
                <a:off x="4500567" y="5286426"/>
                <a:ext cx="3429028" cy="714385"/>
              </a:xfrm>
              <a:prstGeom prst="donut">
                <a:avLst>
                  <a:gd name="adj" fmla="val 9736"/>
                </a:avLst>
              </a:prstGeom>
              <a:gradFill flip="none" rotWithShape="1">
                <a:gsLst>
                  <a:gs pos="0">
                    <a:schemeClr val="tx1">
                      <a:lumMod val="65000"/>
                      <a:lumOff val="35000"/>
                    </a:schemeClr>
                  </a:gs>
                  <a:gs pos="50000">
                    <a:schemeClr val="bg1">
                      <a:lumMod val="65000"/>
                    </a:schemeClr>
                  </a:gs>
                  <a:gs pos="100000">
                    <a:schemeClr val="bg1">
                      <a:lumMod val="8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solidFill>
                    <a:schemeClr val="tx1"/>
                  </a:solidFill>
                </a:endParaRPr>
              </a:p>
            </p:txBody>
          </p:sp>
        </p:grpSp>
        <p:pic>
          <p:nvPicPr>
            <p:cNvPr id="25631" name="Picture 2" descr="C:\Documents and Settings\HANA\My Documents\My Pictures\Microsoft Clip Organizer\j0425198 copy.png"/>
            <p:cNvPicPr>
              <a:picLocks noChangeAspect="1" noChangeArrowheads="1"/>
            </p:cNvPicPr>
            <p:nvPr/>
          </p:nvPicPr>
          <p:blipFill>
            <a:blip r:embed="rId2"/>
            <a:srcRect/>
            <a:stretch>
              <a:fillRect/>
            </a:stretch>
          </p:blipFill>
          <p:spPr bwMode="auto">
            <a:xfrm>
              <a:off x="7045926" y="3143248"/>
              <a:ext cx="1455164" cy="2584478"/>
            </a:xfrm>
            <a:prstGeom prst="rect">
              <a:avLst/>
            </a:prstGeom>
            <a:noFill/>
            <a:ln w="9525">
              <a:noFill/>
              <a:miter lim="800000"/>
              <a:headEnd/>
              <a:tailEnd/>
            </a:ln>
          </p:spPr>
        </p:pic>
      </p:grpSp>
      <p:grpSp>
        <p:nvGrpSpPr>
          <p:cNvPr id="25603" name="그룹 66"/>
          <p:cNvGrpSpPr>
            <a:grpSpLocks/>
          </p:cNvGrpSpPr>
          <p:nvPr/>
        </p:nvGrpSpPr>
        <p:grpSpPr bwMode="auto">
          <a:xfrm>
            <a:off x="6786563" y="2741613"/>
            <a:ext cx="785812" cy="966787"/>
            <a:chOff x="6786578" y="3241749"/>
            <a:chExt cx="785818" cy="967116"/>
          </a:xfrm>
        </p:grpSpPr>
        <p:pic>
          <p:nvPicPr>
            <p:cNvPr id="25626" name="Picture 2" descr="C:\Documents and Settings\HANA\My Documents\My Pictures\Microsoft Clip Organizer\j0425198 copy.png"/>
            <p:cNvPicPr>
              <a:picLocks noChangeAspect="1" noChangeArrowheads="1"/>
            </p:cNvPicPr>
            <p:nvPr/>
          </p:nvPicPr>
          <p:blipFill>
            <a:blip r:embed="rId3"/>
            <a:srcRect/>
            <a:stretch>
              <a:fillRect/>
            </a:stretch>
          </p:blipFill>
          <p:spPr bwMode="auto">
            <a:xfrm rot="-1295300">
              <a:off x="7013324" y="3241749"/>
              <a:ext cx="473392" cy="840779"/>
            </a:xfrm>
            <a:prstGeom prst="rect">
              <a:avLst/>
            </a:prstGeom>
            <a:noFill/>
            <a:ln w="9525">
              <a:noFill/>
              <a:miter lim="800000"/>
              <a:headEnd/>
              <a:tailEnd/>
            </a:ln>
          </p:spPr>
        </p:pic>
        <p:grpSp>
          <p:nvGrpSpPr>
            <p:cNvPr id="25627" name="그룹 19"/>
            <p:cNvGrpSpPr>
              <a:grpSpLocks/>
            </p:cNvGrpSpPr>
            <p:nvPr/>
          </p:nvGrpSpPr>
          <p:grpSpPr bwMode="auto">
            <a:xfrm>
              <a:off x="6786577" y="4045138"/>
              <a:ext cx="785816" cy="163710"/>
              <a:chOff x="4500562" y="5286388"/>
              <a:chExt cx="3429024" cy="714380"/>
            </a:xfrm>
          </p:grpSpPr>
          <p:sp>
            <p:nvSpPr>
              <p:cNvPr id="12" name="타원 20"/>
              <p:cNvSpPr/>
              <p:nvPr/>
            </p:nvSpPr>
            <p:spPr>
              <a:xfrm>
                <a:off x="6003798" y="5571199"/>
                <a:ext cx="422570" cy="76229"/>
              </a:xfrm>
              <a:prstGeom prst="ellipse">
                <a:avLst/>
              </a:prstGeom>
              <a:gradFill flip="none" rotWithShape="1">
                <a:gsLst>
                  <a:gs pos="0">
                    <a:schemeClr val="tx1">
                      <a:lumMod val="65000"/>
                      <a:lumOff val="35000"/>
                    </a:schemeClr>
                  </a:gs>
                  <a:gs pos="50000">
                    <a:schemeClr val="bg1">
                      <a:lumMod val="8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13" name="도넛 21"/>
              <p:cNvSpPr/>
              <p:nvPr/>
            </p:nvSpPr>
            <p:spPr>
              <a:xfrm>
                <a:off x="4500566" y="5287082"/>
                <a:ext cx="3429033" cy="713760"/>
              </a:xfrm>
              <a:prstGeom prst="donut">
                <a:avLst>
                  <a:gd name="adj" fmla="val 9736"/>
                </a:avLst>
              </a:prstGeom>
              <a:gradFill flip="none" rotWithShape="1">
                <a:gsLst>
                  <a:gs pos="0">
                    <a:schemeClr val="tx1">
                      <a:lumMod val="65000"/>
                      <a:lumOff val="35000"/>
                    </a:schemeClr>
                  </a:gs>
                  <a:gs pos="50000">
                    <a:schemeClr val="bg1">
                      <a:lumMod val="65000"/>
                    </a:schemeClr>
                  </a:gs>
                  <a:gs pos="100000">
                    <a:schemeClr val="bg1">
                      <a:lumMod val="8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solidFill>
                    <a:schemeClr val="tx1"/>
                  </a:solidFill>
                </a:endParaRPr>
              </a:p>
            </p:txBody>
          </p:sp>
        </p:grpSp>
      </p:grpSp>
      <p:grpSp>
        <p:nvGrpSpPr>
          <p:cNvPr id="25604" name="그룹 65"/>
          <p:cNvGrpSpPr>
            <a:grpSpLocks/>
          </p:cNvGrpSpPr>
          <p:nvPr/>
        </p:nvGrpSpPr>
        <p:grpSpPr bwMode="auto">
          <a:xfrm>
            <a:off x="5572125" y="2732088"/>
            <a:ext cx="1285875" cy="1608137"/>
            <a:chOff x="5572132" y="3232625"/>
            <a:chExt cx="1285884" cy="1607276"/>
          </a:xfrm>
        </p:grpSpPr>
        <p:grpSp>
          <p:nvGrpSpPr>
            <p:cNvPr id="25622" name="그룹 16"/>
            <p:cNvGrpSpPr>
              <a:grpSpLocks/>
            </p:cNvGrpSpPr>
            <p:nvPr/>
          </p:nvGrpSpPr>
          <p:grpSpPr bwMode="auto">
            <a:xfrm>
              <a:off x="5572137" y="4571986"/>
              <a:ext cx="1285888" cy="267890"/>
              <a:chOff x="4500562" y="5286388"/>
              <a:chExt cx="3429024" cy="714380"/>
            </a:xfrm>
          </p:grpSpPr>
          <p:sp>
            <p:nvSpPr>
              <p:cNvPr id="17" name="타원 17"/>
              <p:cNvSpPr/>
              <p:nvPr/>
            </p:nvSpPr>
            <p:spPr>
              <a:xfrm>
                <a:off x="5999154" y="5573495"/>
                <a:ext cx="431802" cy="71927"/>
              </a:xfrm>
              <a:prstGeom prst="ellipse">
                <a:avLst/>
              </a:prstGeom>
              <a:gradFill flip="none" rotWithShape="1">
                <a:gsLst>
                  <a:gs pos="0">
                    <a:schemeClr val="tx1">
                      <a:lumMod val="65000"/>
                      <a:lumOff val="35000"/>
                    </a:schemeClr>
                  </a:gs>
                  <a:gs pos="50000">
                    <a:schemeClr val="bg1">
                      <a:lumMod val="8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18" name="도넛 18"/>
              <p:cNvSpPr/>
              <p:nvPr/>
            </p:nvSpPr>
            <p:spPr>
              <a:xfrm>
                <a:off x="4500549" y="5285780"/>
                <a:ext cx="3429013" cy="715054"/>
              </a:xfrm>
              <a:prstGeom prst="donut">
                <a:avLst>
                  <a:gd name="adj" fmla="val 9736"/>
                </a:avLst>
              </a:prstGeom>
              <a:gradFill flip="none" rotWithShape="1">
                <a:gsLst>
                  <a:gs pos="0">
                    <a:schemeClr val="tx1">
                      <a:lumMod val="65000"/>
                      <a:lumOff val="35000"/>
                    </a:schemeClr>
                  </a:gs>
                  <a:gs pos="50000">
                    <a:schemeClr val="bg1">
                      <a:lumMod val="65000"/>
                    </a:schemeClr>
                  </a:gs>
                  <a:gs pos="100000">
                    <a:schemeClr val="bg1">
                      <a:lumMod val="8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solidFill>
                    <a:schemeClr val="tx1"/>
                  </a:solidFill>
                </a:endParaRPr>
              </a:p>
            </p:txBody>
          </p:sp>
        </p:grpSp>
        <p:pic>
          <p:nvPicPr>
            <p:cNvPr id="25623" name="Picture 2" descr="C:\Documents and Settings\HANA\My Documents\My Pictures\Microsoft Clip Organizer\j0425198 copy.png"/>
            <p:cNvPicPr>
              <a:picLocks noChangeAspect="1" noChangeArrowheads="1"/>
            </p:cNvPicPr>
            <p:nvPr/>
          </p:nvPicPr>
          <p:blipFill>
            <a:blip r:embed="rId4"/>
            <a:srcRect/>
            <a:stretch>
              <a:fillRect/>
            </a:stretch>
          </p:blipFill>
          <p:spPr bwMode="auto">
            <a:xfrm rot="1183167" flipH="1">
              <a:off x="5707844" y="3232625"/>
              <a:ext cx="766325" cy="1361050"/>
            </a:xfrm>
            <a:prstGeom prst="rect">
              <a:avLst/>
            </a:prstGeom>
            <a:noFill/>
            <a:ln w="9525">
              <a:noFill/>
              <a:miter lim="800000"/>
              <a:headEnd/>
              <a:tailEnd/>
            </a:ln>
          </p:spPr>
        </p:pic>
      </p:grpSp>
      <p:grpSp>
        <p:nvGrpSpPr>
          <p:cNvPr id="25605" name="그룹 58"/>
          <p:cNvGrpSpPr>
            <a:grpSpLocks/>
          </p:cNvGrpSpPr>
          <p:nvPr/>
        </p:nvGrpSpPr>
        <p:grpSpPr bwMode="auto">
          <a:xfrm>
            <a:off x="1157288" y="5286375"/>
            <a:ext cx="2428875" cy="500063"/>
            <a:chOff x="0" y="5786454"/>
            <a:chExt cx="2428892" cy="500066"/>
          </a:xfrm>
        </p:grpSpPr>
        <p:sp>
          <p:nvSpPr>
            <p:cNvPr id="20" name="타원 37"/>
            <p:cNvSpPr/>
            <p:nvPr/>
          </p:nvSpPr>
          <p:spPr>
            <a:xfrm>
              <a:off x="0" y="5786454"/>
              <a:ext cx="2428892" cy="500066"/>
            </a:xfrm>
            <a:prstGeom prst="ellipse">
              <a:avLst/>
            </a:prstGeom>
            <a:gradFill flip="none" rotWithShape="1">
              <a:gsLst>
                <a:gs pos="0">
                  <a:schemeClr val="tx1">
                    <a:lumMod val="65000"/>
                    <a:lumOff val="35000"/>
                  </a:schemeClr>
                </a:gs>
                <a:gs pos="100000">
                  <a:srgbClr val="BBE0E3">
                    <a:shade val="67500"/>
                    <a:satMod val="115000"/>
                    <a:alpha val="0"/>
                  </a:srgbClr>
                </a:gs>
              </a:gsLst>
              <a:path path="shape">
                <a:fillToRect l="50000" t="50000" r="50000" b="50000"/>
              </a:path>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21" name="타원 29"/>
            <p:cNvSpPr/>
            <p:nvPr/>
          </p:nvSpPr>
          <p:spPr>
            <a:xfrm>
              <a:off x="1146183" y="5949968"/>
              <a:ext cx="1155708" cy="68262"/>
            </a:xfrm>
            <a:prstGeom prst="ellipse">
              <a:avLst/>
            </a:prstGeom>
            <a:gradFill flip="none" rotWithShape="1">
              <a:gsLst>
                <a:gs pos="0">
                  <a:schemeClr val="tx1">
                    <a:lumMod val="65000"/>
                    <a:lumOff val="35000"/>
                  </a:schemeClr>
                </a:gs>
                <a:gs pos="100000">
                  <a:srgbClr val="BBE0E3">
                    <a:shade val="67500"/>
                    <a:satMod val="115000"/>
                    <a:alpha val="0"/>
                  </a:srgbClr>
                </a:gs>
              </a:gsLst>
              <a:path path="shape">
                <a:fillToRect l="50000" t="50000" r="50000" b="50000"/>
              </a:path>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22" name="타원 35"/>
            <p:cNvSpPr/>
            <p:nvPr/>
          </p:nvSpPr>
          <p:spPr>
            <a:xfrm>
              <a:off x="1144595" y="5902343"/>
              <a:ext cx="1214447" cy="71437"/>
            </a:xfrm>
            <a:prstGeom prst="ellipse">
              <a:avLst/>
            </a:prstGeom>
            <a:gradFill flip="none" rotWithShape="1">
              <a:gsLst>
                <a:gs pos="0">
                  <a:schemeClr val="tx1">
                    <a:lumMod val="65000"/>
                    <a:lumOff val="35000"/>
                  </a:schemeClr>
                </a:gs>
                <a:gs pos="100000">
                  <a:srgbClr val="BBE0E3">
                    <a:shade val="67500"/>
                    <a:satMod val="115000"/>
                    <a:alpha val="0"/>
                  </a:srgbClr>
                </a:gs>
              </a:gsLst>
              <a:path path="shape">
                <a:fillToRect l="50000" t="50000" r="50000" b="50000"/>
              </a:path>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23" name="타원 38"/>
            <p:cNvSpPr/>
            <p:nvPr/>
          </p:nvSpPr>
          <p:spPr>
            <a:xfrm rot="21351786">
              <a:off x="1144595" y="5830904"/>
              <a:ext cx="1214447" cy="71438"/>
            </a:xfrm>
            <a:prstGeom prst="ellipse">
              <a:avLst/>
            </a:prstGeom>
            <a:gradFill flip="none" rotWithShape="1">
              <a:gsLst>
                <a:gs pos="0">
                  <a:schemeClr val="tx1">
                    <a:lumMod val="65000"/>
                    <a:lumOff val="35000"/>
                  </a:schemeClr>
                </a:gs>
                <a:gs pos="100000">
                  <a:srgbClr val="BBE0E3">
                    <a:shade val="67500"/>
                    <a:satMod val="115000"/>
                    <a:alpha val="0"/>
                  </a:srgbClr>
                </a:gs>
              </a:gsLst>
              <a:path path="shape">
                <a:fillToRect l="50000" t="50000" r="50000" b="50000"/>
              </a:path>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grpSp>
      <p:grpSp>
        <p:nvGrpSpPr>
          <p:cNvPr id="25606" name="그룹 46"/>
          <p:cNvGrpSpPr>
            <a:grpSpLocks/>
          </p:cNvGrpSpPr>
          <p:nvPr/>
        </p:nvGrpSpPr>
        <p:grpSpPr bwMode="auto">
          <a:xfrm>
            <a:off x="1585913" y="1714500"/>
            <a:ext cx="1714500" cy="3857625"/>
            <a:chOff x="428596" y="2214554"/>
            <a:chExt cx="1714512" cy="3857652"/>
          </a:xfrm>
        </p:grpSpPr>
        <p:sp>
          <p:nvSpPr>
            <p:cNvPr id="25" name="타원 47"/>
            <p:cNvSpPr/>
            <p:nvPr/>
          </p:nvSpPr>
          <p:spPr>
            <a:xfrm>
              <a:off x="428596" y="2214554"/>
              <a:ext cx="1714512" cy="3857652"/>
            </a:xfrm>
            <a:prstGeom prst="ellipse">
              <a:avLst/>
            </a:prstGeom>
            <a:solidFill>
              <a:schemeClr val="tx1"/>
            </a:solidFill>
            <a:ln>
              <a:noFill/>
            </a:ln>
            <a:scene3d>
              <a:camera prst="isometricOffAxis2Right"/>
              <a:lightRig rig="threePt" dir="t"/>
            </a:scene3d>
            <a:sp3d extrusionH="2349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26" name="타원 48"/>
            <p:cNvSpPr/>
            <p:nvPr/>
          </p:nvSpPr>
          <p:spPr>
            <a:xfrm>
              <a:off x="428596" y="2214554"/>
              <a:ext cx="1714512" cy="3857652"/>
            </a:xfrm>
            <a:prstGeom prst="ellipse">
              <a:avLst/>
            </a:prstGeom>
            <a:solidFill>
              <a:schemeClr val="bg1"/>
            </a:solidFill>
            <a:ln>
              <a:noFill/>
            </a:ln>
            <a:scene3d>
              <a:camera prst="isometricOffAxis2Righ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27" name="타원 49"/>
            <p:cNvSpPr/>
            <p:nvPr/>
          </p:nvSpPr>
          <p:spPr>
            <a:xfrm>
              <a:off x="579410" y="2428868"/>
              <a:ext cx="1420822" cy="3357586"/>
            </a:xfrm>
            <a:prstGeom prst="ellipse">
              <a:avLst/>
            </a:prstGeom>
            <a:solidFill>
              <a:schemeClr val="tx1">
                <a:lumMod val="75000"/>
                <a:lumOff val="25000"/>
              </a:schemeClr>
            </a:solidFill>
            <a:ln>
              <a:noFill/>
            </a:ln>
            <a:scene3d>
              <a:camera prst="isometricOffAxis2Righ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28" name="타원 50"/>
            <p:cNvSpPr/>
            <p:nvPr/>
          </p:nvSpPr>
          <p:spPr>
            <a:xfrm>
              <a:off x="769067" y="2857496"/>
              <a:ext cx="1088289" cy="2571768"/>
            </a:xfrm>
            <a:prstGeom prst="ellipse">
              <a:avLst/>
            </a:prstGeom>
            <a:solidFill>
              <a:schemeClr val="bg1"/>
            </a:solidFill>
            <a:ln>
              <a:noFill/>
            </a:ln>
            <a:scene3d>
              <a:camera prst="isometricOffAxis2Righ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29" name="타원 51"/>
            <p:cNvSpPr/>
            <p:nvPr/>
          </p:nvSpPr>
          <p:spPr>
            <a:xfrm>
              <a:off x="928662" y="3143248"/>
              <a:ext cx="785818" cy="2025805"/>
            </a:xfrm>
            <a:prstGeom prst="ellipse">
              <a:avLst/>
            </a:prstGeom>
            <a:solidFill>
              <a:schemeClr val="tx1">
                <a:lumMod val="75000"/>
                <a:lumOff val="25000"/>
              </a:schemeClr>
            </a:solidFill>
            <a:ln>
              <a:noFill/>
            </a:ln>
            <a:scene3d>
              <a:camera prst="isometricOffAxis2Righ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30" name="타원 52"/>
            <p:cNvSpPr/>
            <p:nvPr/>
          </p:nvSpPr>
          <p:spPr>
            <a:xfrm>
              <a:off x="1071538" y="3500438"/>
              <a:ext cx="500066" cy="1285884"/>
            </a:xfrm>
            <a:prstGeom prst="ellipse">
              <a:avLst/>
            </a:prstGeom>
            <a:solidFill>
              <a:schemeClr val="bg1"/>
            </a:solidFill>
            <a:ln>
              <a:noFill/>
            </a:ln>
            <a:scene3d>
              <a:camera prst="isometricOffAxis2Righ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31" name="타원 53"/>
            <p:cNvSpPr/>
            <p:nvPr/>
          </p:nvSpPr>
          <p:spPr>
            <a:xfrm>
              <a:off x="1214414" y="3786190"/>
              <a:ext cx="214314" cy="714380"/>
            </a:xfrm>
            <a:prstGeom prst="ellipse">
              <a:avLst/>
            </a:prstGeom>
            <a:solidFill>
              <a:schemeClr val="tx1">
                <a:lumMod val="75000"/>
                <a:lumOff val="25000"/>
              </a:schemeClr>
            </a:solidFill>
            <a:ln>
              <a:noFill/>
            </a:ln>
            <a:scene3d>
              <a:camera prst="isometricOffAxis2Righ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sp>
          <p:nvSpPr>
            <p:cNvPr id="32" name="타원 54"/>
            <p:cNvSpPr/>
            <p:nvPr/>
          </p:nvSpPr>
          <p:spPr>
            <a:xfrm>
              <a:off x="1285852" y="3929066"/>
              <a:ext cx="71438" cy="428628"/>
            </a:xfrm>
            <a:prstGeom prst="ellipse">
              <a:avLst/>
            </a:prstGeom>
            <a:solidFill>
              <a:srgbClr val="C00000"/>
            </a:solidFill>
            <a:ln>
              <a:noFill/>
            </a:ln>
            <a:scene3d>
              <a:camera prst="isometricOffAxis2Righ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o-KR" altLang="en-US"/>
            </a:p>
          </p:txBody>
        </p:sp>
      </p:grpSp>
      <p:pic>
        <p:nvPicPr>
          <p:cNvPr id="25607" name="Picture 2" descr="C:\Documents and Settings\HANA\My Documents\My Pictures\Microsoft Clip Organizer\j0425198greencopy.png"/>
          <p:cNvPicPr>
            <a:picLocks noChangeAspect="1" noChangeArrowheads="1"/>
          </p:cNvPicPr>
          <p:nvPr/>
        </p:nvPicPr>
        <p:blipFill>
          <a:blip r:embed="rId5"/>
          <a:srcRect/>
          <a:stretch>
            <a:fillRect/>
          </a:stretch>
        </p:blipFill>
        <p:spPr bwMode="auto">
          <a:xfrm rot="2822471">
            <a:off x="2817813" y="2706687"/>
            <a:ext cx="763588" cy="1357313"/>
          </a:xfrm>
          <a:prstGeom prst="rect">
            <a:avLst/>
          </a:prstGeom>
          <a:noFill/>
          <a:ln w="9525">
            <a:noFill/>
            <a:miter lim="800000"/>
            <a:headEnd/>
            <a:tailEnd/>
          </a:ln>
        </p:spPr>
      </p:pic>
      <p:pic>
        <p:nvPicPr>
          <p:cNvPr id="25608" name="Picture 3" descr="C:\Documents and Settings\HANA\My Documents\My Pictures\Microsoft Clip Organizer\j0425198blue copy.png"/>
          <p:cNvPicPr>
            <a:picLocks noChangeAspect="1" noChangeArrowheads="1"/>
          </p:cNvPicPr>
          <p:nvPr/>
        </p:nvPicPr>
        <p:blipFill>
          <a:blip r:embed="rId6"/>
          <a:srcRect/>
          <a:stretch>
            <a:fillRect/>
          </a:stretch>
        </p:blipFill>
        <p:spPr bwMode="auto">
          <a:xfrm rot="3608439">
            <a:off x="2840038" y="2919412"/>
            <a:ext cx="763588" cy="1357313"/>
          </a:xfrm>
          <a:prstGeom prst="rect">
            <a:avLst/>
          </a:prstGeom>
          <a:noFill/>
          <a:ln w="9525">
            <a:noFill/>
            <a:miter lim="800000"/>
            <a:headEnd/>
            <a:tailEnd/>
          </a:ln>
        </p:spPr>
      </p:pic>
      <p:pic>
        <p:nvPicPr>
          <p:cNvPr id="25609" name="Picture 4" descr="C:\Documents and Settings\HANA\My Documents\My Pictures\Microsoft Clip Organizer\j0425198 copy.png"/>
          <p:cNvPicPr>
            <a:picLocks noChangeAspect="1" noChangeArrowheads="1"/>
          </p:cNvPicPr>
          <p:nvPr/>
        </p:nvPicPr>
        <p:blipFill>
          <a:blip r:embed="rId7"/>
          <a:srcRect/>
          <a:stretch>
            <a:fillRect/>
          </a:stretch>
        </p:blipFill>
        <p:spPr bwMode="auto">
          <a:xfrm rot="4323353">
            <a:off x="2824163" y="3108325"/>
            <a:ext cx="763587" cy="1357313"/>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标题 1"/>
          <p:cNvSpPr>
            <a:spLocks noGrp="1"/>
          </p:cNvSpPr>
          <p:nvPr>
            <p:ph type="title"/>
          </p:nvPr>
        </p:nvSpPr>
        <p:spPr/>
        <p:txBody>
          <a:bodyPr/>
          <a:lstStyle/>
          <a:p>
            <a:r>
              <a:rPr lang="zh-CN" altLang="en-US" smtClean="0"/>
              <a:t>人员配置</a:t>
            </a:r>
          </a:p>
        </p:txBody>
      </p:sp>
      <p:grpSp>
        <p:nvGrpSpPr>
          <p:cNvPr id="4" name="Group 62"/>
          <p:cNvGrpSpPr/>
          <p:nvPr/>
        </p:nvGrpSpPr>
        <p:grpSpPr>
          <a:xfrm>
            <a:off x="3143240" y="2214554"/>
            <a:ext cx="5357850" cy="5357850"/>
            <a:chOff x="357158" y="428604"/>
            <a:chExt cx="6500858" cy="6500858"/>
          </a:xfrm>
          <a:solidFill>
            <a:srgbClr val="C00000"/>
          </a:solidFill>
          <a:scene3d>
            <a:camera prst="perspectiveRelaxed">
              <a:rot lat="17073597" lon="0" rev="0"/>
            </a:camera>
            <a:lightRig rig="soft" dir="t">
              <a:rot lat="0" lon="0" rev="4800000"/>
            </a:lightRig>
          </a:scene3d>
        </p:grpSpPr>
        <p:sp>
          <p:nvSpPr>
            <p:cNvPr id="5" name="Donut 59"/>
            <p:cNvSpPr/>
            <p:nvPr/>
          </p:nvSpPr>
          <p:spPr>
            <a:xfrm>
              <a:off x="2071670" y="2143116"/>
              <a:ext cx="3000396" cy="3000396"/>
            </a:xfrm>
            <a:prstGeom prst="donut">
              <a:avLst>
                <a:gd name="adj" fmla="val 13036"/>
              </a:avLst>
            </a:prstGeom>
            <a:grpFill/>
            <a:ln>
              <a:noFill/>
            </a:ln>
            <a:sp3d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solidFill>
                  <a:schemeClr val="tx1"/>
                </a:solidFill>
              </a:endParaRPr>
            </a:p>
          </p:txBody>
        </p:sp>
        <p:sp>
          <p:nvSpPr>
            <p:cNvPr id="6" name="Donut 60"/>
            <p:cNvSpPr/>
            <p:nvPr/>
          </p:nvSpPr>
          <p:spPr>
            <a:xfrm>
              <a:off x="1214414" y="1285860"/>
              <a:ext cx="4714908" cy="4714908"/>
            </a:xfrm>
            <a:prstGeom prst="donut">
              <a:avLst>
                <a:gd name="adj" fmla="val 9546"/>
              </a:avLst>
            </a:prstGeom>
            <a:grpFill/>
            <a:ln>
              <a:noFill/>
            </a:ln>
            <a:sp3d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solidFill>
                  <a:schemeClr val="tx1"/>
                </a:solidFill>
              </a:endParaRPr>
            </a:p>
          </p:txBody>
        </p:sp>
        <p:sp>
          <p:nvSpPr>
            <p:cNvPr id="7" name="Donut 61"/>
            <p:cNvSpPr/>
            <p:nvPr/>
          </p:nvSpPr>
          <p:spPr>
            <a:xfrm>
              <a:off x="357158" y="428604"/>
              <a:ext cx="6500858" cy="6500858"/>
            </a:xfrm>
            <a:prstGeom prst="donut">
              <a:avLst>
                <a:gd name="adj" fmla="val 7309"/>
              </a:avLst>
            </a:prstGeom>
            <a:grpFill/>
            <a:ln>
              <a:noFill/>
            </a:ln>
            <a:sp3d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solidFill>
                  <a:schemeClr val="tx1"/>
                </a:solidFill>
              </a:endParaRPr>
            </a:p>
          </p:txBody>
        </p:sp>
      </p:grpSp>
      <p:grpSp>
        <p:nvGrpSpPr>
          <p:cNvPr id="8" name="Group 51"/>
          <p:cNvGrpSpPr/>
          <p:nvPr/>
        </p:nvGrpSpPr>
        <p:grpSpPr>
          <a:xfrm>
            <a:off x="4929190" y="1928802"/>
            <a:ext cx="1567494" cy="3143272"/>
            <a:chOff x="3826890" y="1643050"/>
            <a:chExt cx="1275906" cy="2857520"/>
          </a:xfrm>
          <a:solidFill>
            <a:schemeClr val="bg1">
              <a:lumMod val="95000"/>
            </a:schemeClr>
          </a:solidFill>
          <a:effectLst>
            <a:outerShdw blurRad="76200" dir="18900000" sy="23000" kx="-1200000" algn="bl" rotWithShape="0">
              <a:prstClr val="black">
                <a:alpha val="59000"/>
              </a:prstClr>
            </a:outerShdw>
            <a:reflection blurRad="6350" stA="52000" endA="300" endPos="35000" dir="5400000" sy="-100000" algn="bl" rotWithShape="0"/>
          </a:effectLst>
          <a:scene3d>
            <a:camera prst="perspectiveLeft"/>
            <a:lightRig rig="soft" dir="t">
              <a:rot lat="0" lon="0" rev="21594000"/>
            </a:lightRig>
          </a:scene3d>
        </p:grpSpPr>
        <p:sp>
          <p:nvSpPr>
            <p:cNvPr id="9" name="Oval 52"/>
            <p:cNvSpPr/>
            <p:nvPr/>
          </p:nvSpPr>
          <p:spPr>
            <a:xfrm>
              <a:off x="4143372" y="1643050"/>
              <a:ext cx="642942" cy="642942"/>
            </a:xfrm>
            <a:prstGeom prst="ellipse">
              <a:avLst/>
            </a:prstGeom>
            <a:grpFill/>
            <a:ln>
              <a:noFill/>
            </a:ln>
            <a:sp3d extrusionH="254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10" name="Rounded Rectangle 53"/>
            <p:cNvSpPr/>
            <p:nvPr/>
          </p:nvSpPr>
          <p:spPr>
            <a:xfrm>
              <a:off x="4143372" y="2285992"/>
              <a:ext cx="642942" cy="1214446"/>
            </a:xfrm>
            <a:prstGeom prst="roundRect">
              <a:avLst/>
            </a:prstGeom>
            <a:grpFill/>
            <a:ln>
              <a:noFill/>
            </a:ln>
            <a:sp3d extrusionH="254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11" name="Rounded Rectangle 54"/>
            <p:cNvSpPr/>
            <p:nvPr/>
          </p:nvSpPr>
          <p:spPr>
            <a:xfrm>
              <a:off x="4143372" y="3286124"/>
              <a:ext cx="285752" cy="1214446"/>
            </a:xfrm>
            <a:prstGeom prst="roundRect">
              <a:avLst/>
            </a:prstGeom>
            <a:grpFill/>
            <a:ln>
              <a:noFill/>
            </a:ln>
            <a:sp3d extrusionH="254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12" name="Rounded Rectangle 55"/>
            <p:cNvSpPr/>
            <p:nvPr/>
          </p:nvSpPr>
          <p:spPr>
            <a:xfrm>
              <a:off x="4500562" y="3286124"/>
              <a:ext cx="285752" cy="1214446"/>
            </a:xfrm>
            <a:prstGeom prst="roundRect">
              <a:avLst/>
            </a:prstGeom>
            <a:grpFill/>
            <a:ln>
              <a:noFill/>
            </a:ln>
            <a:sp3d extrusionH="254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13" name="Rounded Rectangle 56"/>
            <p:cNvSpPr/>
            <p:nvPr/>
          </p:nvSpPr>
          <p:spPr>
            <a:xfrm rot="5400000">
              <a:off x="4250529" y="2107397"/>
              <a:ext cx="428628" cy="785818"/>
            </a:xfrm>
            <a:prstGeom prst="roundRect">
              <a:avLst>
                <a:gd name="adj" fmla="val 41602"/>
              </a:avLst>
            </a:prstGeom>
            <a:grpFill/>
            <a:ln>
              <a:noFill/>
            </a:ln>
            <a:sp3d extrusionH="254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14" name="Rounded Rectangle 57"/>
            <p:cNvSpPr/>
            <p:nvPr/>
          </p:nvSpPr>
          <p:spPr>
            <a:xfrm rot="2424487">
              <a:off x="3826890" y="2274884"/>
              <a:ext cx="295276" cy="895492"/>
            </a:xfrm>
            <a:prstGeom prst="roundRect">
              <a:avLst>
                <a:gd name="adj" fmla="val 41602"/>
              </a:avLst>
            </a:prstGeom>
            <a:grpFill/>
            <a:ln>
              <a:noFill/>
            </a:ln>
            <a:sp3d extrusionH="254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15" name="Rounded Rectangle 58"/>
            <p:cNvSpPr/>
            <p:nvPr/>
          </p:nvSpPr>
          <p:spPr>
            <a:xfrm rot="19175513" flipH="1">
              <a:off x="4807520" y="2258864"/>
              <a:ext cx="295276" cy="895492"/>
            </a:xfrm>
            <a:prstGeom prst="roundRect">
              <a:avLst>
                <a:gd name="adj" fmla="val 41602"/>
              </a:avLst>
            </a:prstGeom>
            <a:grpFill/>
            <a:ln>
              <a:noFill/>
            </a:ln>
            <a:sp3d extrusionH="254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grpSp>
      <p:grpSp>
        <p:nvGrpSpPr>
          <p:cNvPr id="16" name="Group 73"/>
          <p:cNvGrpSpPr/>
          <p:nvPr/>
        </p:nvGrpSpPr>
        <p:grpSpPr>
          <a:xfrm>
            <a:off x="7500958" y="2500306"/>
            <a:ext cx="928694" cy="1962639"/>
            <a:chOff x="3826890" y="1643050"/>
            <a:chExt cx="1275906" cy="2857520"/>
          </a:xfrm>
          <a:solidFill>
            <a:srgbClr val="C00000"/>
          </a:solidFill>
          <a:effectLst>
            <a:outerShdw blurRad="76200" dir="18900000" sy="23000" kx="-1200000" algn="bl" rotWithShape="0">
              <a:prstClr val="black">
                <a:alpha val="20000"/>
              </a:prstClr>
            </a:outerShdw>
          </a:effectLst>
          <a:scene3d>
            <a:camera prst="perspectiveLeft">
              <a:rot lat="295431" lon="1802247" rev="52223"/>
            </a:camera>
            <a:lightRig rig="soft" dir="t">
              <a:rot lat="0" lon="0" rev="21594000"/>
            </a:lightRig>
          </a:scene3d>
        </p:grpSpPr>
        <p:sp>
          <p:nvSpPr>
            <p:cNvPr id="17" name="Oval 74"/>
            <p:cNvSpPr/>
            <p:nvPr/>
          </p:nvSpPr>
          <p:spPr>
            <a:xfrm>
              <a:off x="4143372" y="1643050"/>
              <a:ext cx="642942" cy="642942"/>
            </a:xfrm>
            <a:prstGeom prst="ellipse">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18" name="Rounded Rectangle 75"/>
            <p:cNvSpPr/>
            <p:nvPr/>
          </p:nvSpPr>
          <p:spPr>
            <a:xfrm>
              <a:off x="4143372" y="2285992"/>
              <a:ext cx="642942" cy="1214446"/>
            </a:xfrm>
            <a:prstGeom prst="roundRect">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19" name="Rounded Rectangle 76"/>
            <p:cNvSpPr/>
            <p:nvPr/>
          </p:nvSpPr>
          <p:spPr>
            <a:xfrm>
              <a:off x="4143372" y="3286124"/>
              <a:ext cx="285752" cy="1214446"/>
            </a:xfrm>
            <a:prstGeom prst="roundRect">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20" name="Rounded Rectangle 77"/>
            <p:cNvSpPr/>
            <p:nvPr/>
          </p:nvSpPr>
          <p:spPr>
            <a:xfrm>
              <a:off x="4500562" y="3286124"/>
              <a:ext cx="285752" cy="1214446"/>
            </a:xfrm>
            <a:prstGeom prst="roundRect">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21" name="Rounded Rectangle 78"/>
            <p:cNvSpPr/>
            <p:nvPr/>
          </p:nvSpPr>
          <p:spPr>
            <a:xfrm rot="5400000">
              <a:off x="4250529" y="2107397"/>
              <a:ext cx="428628" cy="785818"/>
            </a:xfrm>
            <a:prstGeom prst="roundRect">
              <a:avLst>
                <a:gd name="adj" fmla="val 41602"/>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22" name="Rounded Rectangle 79"/>
            <p:cNvSpPr/>
            <p:nvPr/>
          </p:nvSpPr>
          <p:spPr>
            <a:xfrm rot="2424487">
              <a:off x="3826890" y="2274884"/>
              <a:ext cx="295276" cy="895492"/>
            </a:xfrm>
            <a:prstGeom prst="roundRect">
              <a:avLst>
                <a:gd name="adj" fmla="val 41602"/>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23" name="Rounded Rectangle 80"/>
            <p:cNvSpPr/>
            <p:nvPr/>
          </p:nvSpPr>
          <p:spPr>
            <a:xfrm rot="19175513" flipH="1">
              <a:off x="4807520" y="2258864"/>
              <a:ext cx="295276" cy="895492"/>
            </a:xfrm>
            <a:prstGeom prst="roundRect">
              <a:avLst>
                <a:gd name="adj" fmla="val 41602"/>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grpSp>
      <p:grpSp>
        <p:nvGrpSpPr>
          <p:cNvPr id="24" name="Group 81"/>
          <p:cNvGrpSpPr/>
          <p:nvPr/>
        </p:nvGrpSpPr>
        <p:grpSpPr>
          <a:xfrm>
            <a:off x="4000496" y="2928934"/>
            <a:ext cx="646773" cy="1366846"/>
            <a:chOff x="3826890" y="1643050"/>
            <a:chExt cx="1275906" cy="2857520"/>
          </a:xfrm>
          <a:solidFill>
            <a:srgbClr val="C00000"/>
          </a:solidFill>
          <a:effectLst>
            <a:outerShdw blurRad="76200" dir="18900000" sy="23000" kx="-1200000" algn="bl" rotWithShape="0">
              <a:prstClr val="black">
                <a:alpha val="20000"/>
              </a:prstClr>
            </a:outerShdw>
          </a:effectLst>
          <a:scene3d>
            <a:camera prst="perspectiveLeft">
              <a:rot lat="149006" lon="19168185" rev="37737"/>
            </a:camera>
            <a:lightRig rig="soft" dir="t">
              <a:rot lat="0" lon="0" rev="21594000"/>
            </a:lightRig>
          </a:scene3d>
        </p:grpSpPr>
        <p:sp>
          <p:nvSpPr>
            <p:cNvPr id="25" name="Oval 82"/>
            <p:cNvSpPr/>
            <p:nvPr/>
          </p:nvSpPr>
          <p:spPr>
            <a:xfrm>
              <a:off x="4143372" y="1643050"/>
              <a:ext cx="642942" cy="642942"/>
            </a:xfrm>
            <a:prstGeom prst="ellipse">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26" name="Rounded Rectangle 83"/>
            <p:cNvSpPr/>
            <p:nvPr/>
          </p:nvSpPr>
          <p:spPr>
            <a:xfrm>
              <a:off x="4143372" y="2285992"/>
              <a:ext cx="642942" cy="1214446"/>
            </a:xfrm>
            <a:prstGeom prst="roundRect">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27" name="Rounded Rectangle 84"/>
            <p:cNvSpPr/>
            <p:nvPr/>
          </p:nvSpPr>
          <p:spPr>
            <a:xfrm>
              <a:off x="4143372" y="3286124"/>
              <a:ext cx="285752" cy="1214446"/>
            </a:xfrm>
            <a:prstGeom prst="roundRect">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28" name="Rounded Rectangle 85"/>
            <p:cNvSpPr/>
            <p:nvPr/>
          </p:nvSpPr>
          <p:spPr>
            <a:xfrm>
              <a:off x="4500562" y="3286124"/>
              <a:ext cx="285752" cy="1214446"/>
            </a:xfrm>
            <a:prstGeom prst="roundRect">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29" name="Rounded Rectangle 86"/>
            <p:cNvSpPr/>
            <p:nvPr/>
          </p:nvSpPr>
          <p:spPr>
            <a:xfrm rot="5400000">
              <a:off x="4250529" y="2107397"/>
              <a:ext cx="428628" cy="785818"/>
            </a:xfrm>
            <a:prstGeom prst="roundRect">
              <a:avLst>
                <a:gd name="adj" fmla="val 41602"/>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30" name="Rounded Rectangle 87"/>
            <p:cNvSpPr/>
            <p:nvPr/>
          </p:nvSpPr>
          <p:spPr>
            <a:xfrm rot="2424487">
              <a:off x="3826890" y="2274884"/>
              <a:ext cx="295276" cy="895492"/>
            </a:xfrm>
            <a:prstGeom prst="roundRect">
              <a:avLst>
                <a:gd name="adj" fmla="val 41602"/>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sp>
          <p:nvSpPr>
            <p:cNvPr id="31" name="Rounded Rectangle 88"/>
            <p:cNvSpPr/>
            <p:nvPr/>
          </p:nvSpPr>
          <p:spPr>
            <a:xfrm rot="19175513" flipH="1">
              <a:off x="4807520" y="2258864"/>
              <a:ext cx="295276" cy="895492"/>
            </a:xfrm>
            <a:prstGeom prst="roundRect">
              <a:avLst>
                <a:gd name="adj" fmla="val 41602"/>
              </a:avLst>
            </a:prstGeom>
            <a:grpFill/>
            <a:ln>
              <a:noFill/>
            </a:ln>
            <a:sp3d extrusionH="12700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SG"/>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7649" name="Picture 2" descr="C:\Documents and Settings\Administrator\桌面\09最新-地产 (45).jpg"/>
          <p:cNvPicPr>
            <a:picLocks noChangeAspect="1" noChangeArrowheads="1"/>
          </p:cNvPicPr>
          <p:nvPr/>
        </p:nvPicPr>
        <p:blipFill>
          <a:blip r:embed="rId2"/>
          <a:srcRect t="12534"/>
          <a:stretch>
            <a:fillRect/>
          </a:stretch>
        </p:blipFill>
        <p:spPr bwMode="auto">
          <a:xfrm>
            <a:off x="0" y="0"/>
            <a:ext cx="9144000" cy="6858000"/>
          </a:xfrm>
          <a:prstGeom prst="rect">
            <a:avLst/>
          </a:prstGeom>
          <a:noFill/>
          <a:ln w="9525">
            <a:noFill/>
            <a:miter lim="800000"/>
            <a:headEnd/>
            <a:tailEnd/>
          </a:ln>
        </p:spPr>
      </p:pic>
      <p:sp>
        <p:nvSpPr>
          <p:cNvPr id="7" name="TextBox 6"/>
          <p:cNvSpPr txBox="1"/>
          <p:nvPr/>
        </p:nvSpPr>
        <p:spPr>
          <a:xfrm>
            <a:off x="2754836" y="3964078"/>
            <a:ext cx="3898824" cy="110799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en-US" altLang="zh-CN"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微软雅黑" pitchFamily="34" charset="-122"/>
                <a:ea typeface="微软雅黑" pitchFamily="34" charset="-122"/>
              </a:rPr>
              <a:t>THANKS</a:t>
            </a:r>
            <a:endParaRPr lang="zh-CN" altLang="en-US"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微软雅黑" pitchFamily="34" charset="-122"/>
              <a:ea typeface="微软雅黑"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0"/>
          <p:cNvSpPr>
            <a:spLocks noGrp="1"/>
          </p:cNvSpPr>
          <p:nvPr>
            <p:ph type="title"/>
          </p:nvPr>
        </p:nvSpPr>
        <p:spPr/>
        <p:txBody>
          <a:bodyPr/>
          <a:lstStyle/>
          <a:p>
            <a:r>
              <a:rPr lang="zh-CN" altLang="en-US" smtClean="0"/>
              <a:t>目录</a:t>
            </a:r>
          </a:p>
        </p:txBody>
      </p:sp>
      <p:pic>
        <p:nvPicPr>
          <p:cNvPr id="14338" name="Picture 49" descr="arrow_metal01"/>
          <p:cNvPicPr>
            <a:picLocks noChangeAspect="1" noChangeArrowheads="1"/>
          </p:cNvPicPr>
          <p:nvPr/>
        </p:nvPicPr>
        <p:blipFill>
          <a:blip r:embed="rId2">
            <a:lum contrast="6000"/>
          </a:blip>
          <a:srcRect/>
          <a:stretch>
            <a:fillRect/>
          </a:stretch>
        </p:blipFill>
        <p:spPr bwMode="auto">
          <a:xfrm>
            <a:off x="871538" y="1643063"/>
            <a:ext cx="2741612" cy="3657600"/>
          </a:xfrm>
          <a:prstGeom prst="rect">
            <a:avLst/>
          </a:prstGeom>
          <a:noFill/>
          <a:ln w="9525">
            <a:noFill/>
            <a:miter lim="800000"/>
            <a:headEnd/>
            <a:tailEnd/>
          </a:ln>
        </p:spPr>
      </p:pic>
      <p:sp>
        <p:nvSpPr>
          <p:cNvPr id="14339" name="Line 2"/>
          <p:cNvSpPr>
            <a:spLocks noChangeShapeType="1"/>
          </p:cNvSpPr>
          <p:nvPr/>
        </p:nvSpPr>
        <p:spPr bwMode="black">
          <a:xfrm>
            <a:off x="3114675" y="4976813"/>
            <a:ext cx="4800600" cy="0"/>
          </a:xfrm>
          <a:prstGeom prst="line">
            <a:avLst/>
          </a:prstGeom>
          <a:noFill/>
          <a:ln w="28575" cap="rnd">
            <a:solidFill>
              <a:schemeClr val="tx1"/>
            </a:solidFill>
            <a:prstDash val="sysDot"/>
            <a:round/>
            <a:headEnd/>
            <a:tailEnd/>
          </a:ln>
        </p:spPr>
        <p:txBody>
          <a:bodyPr/>
          <a:lstStyle/>
          <a:p>
            <a:endParaRPr lang="zh-CN" altLang="en-US"/>
          </a:p>
        </p:txBody>
      </p:sp>
      <p:sp>
        <p:nvSpPr>
          <p:cNvPr id="14340" name="Rectangle 3"/>
          <p:cNvSpPr>
            <a:spLocks noChangeArrowheads="1"/>
          </p:cNvSpPr>
          <p:nvPr/>
        </p:nvSpPr>
        <p:spPr bwMode="black">
          <a:xfrm>
            <a:off x="3800475" y="4595813"/>
            <a:ext cx="3552825" cy="366712"/>
          </a:xfrm>
          <a:prstGeom prst="rect">
            <a:avLst/>
          </a:prstGeom>
          <a:noFill/>
          <a:ln w="9525">
            <a:noFill/>
            <a:miter lim="800000"/>
            <a:headEnd/>
            <a:tailEnd/>
          </a:ln>
        </p:spPr>
        <p:txBody>
          <a:bodyPr>
            <a:spAutoFit/>
          </a:bodyPr>
          <a:lstStyle/>
          <a:p>
            <a:pPr eaLnBrk="0" hangingPunct="0"/>
            <a:r>
              <a:rPr lang="zh-CN" altLang="en-US">
                <a:latin typeface="微软雅黑" pitchFamily="34" charset="-122"/>
                <a:ea typeface="微软雅黑" pitchFamily="34" charset="-122"/>
              </a:rPr>
              <a:t>输入文字</a:t>
            </a:r>
            <a:endParaRPr lang="en-US" altLang="zh-CN">
              <a:latin typeface="微软雅黑" pitchFamily="34" charset="-122"/>
              <a:ea typeface="微软雅黑" pitchFamily="34" charset="-122"/>
            </a:endParaRPr>
          </a:p>
        </p:txBody>
      </p:sp>
      <p:sp>
        <p:nvSpPr>
          <p:cNvPr id="14341" name="Line 4"/>
          <p:cNvSpPr>
            <a:spLocks noChangeShapeType="1"/>
          </p:cNvSpPr>
          <p:nvPr/>
        </p:nvSpPr>
        <p:spPr bwMode="black">
          <a:xfrm>
            <a:off x="3157538" y="2176463"/>
            <a:ext cx="4800600" cy="0"/>
          </a:xfrm>
          <a:prstGeom prst="line">
            <a:avLst/>
          </a:prstGeom>
          <a:noFill/>
          <a:ln w="28575" cap="rnd">
            <a:solidFill>
              <a:schemeClr val="tx1"/>
            </a:solidFill>
            <a:prstDash val="sysDot"/>
            <a:round/>
            <a:headEnd/>
            <a:tailEnd/>
          </a:ln>
        </p:spPr>
        <p:txBody>
          <a:bodyPr/>
          <a:lstStyle/>
          <a:p>
            <a:endParaRPr lang="zh-CN" altLang="en-US"/>
          </a:p>
        </p:txBody>
      </p:sp>
      <p:sp>
        <p:nvSpPr>
          <p:cNvPr id="14342" name="Rectangle 8"/>
          <p:cNvSpPr>
            <a:spLocks noChangeArrowheads="1"/>
          </p:cNvSpPr>
          <p:nvPr/>
        </p:nvSpPr>
        <p:spPr bwMode="black">
          <a:xfrm>
            <a:off x="3843338" y="1795463"/>
            <a:ext cx="3552825" cy="366712"/>
          </a:xfrm>
          <a:prstGeom prst="rect">
            <a:avLst/>
          </a:prstGeom>
          <a:noFill/>
          <a:ln w="9525">
            <a:noFill/>
            <a:miter lim="800000"/>
            <a:headEnd/>
            <a:tailEnd/>
          </a:ln>
        </p:spPr>
        <p:txBody>
          <a:bodyPr>
            <a:spAutoFit/>
          </a:bodyPr>
          <a:lstStyle/>
          <a:p>
            <a:pPr eaLnBrk="0" hangingPunct="0"/>
            <a:r>
              <a:rPr lang="zh-CN" altLang="en-US">
                <a:latin typeface="微软雅黑" pitchFamily="34" charset="-122"/>
                <a:ea typeface="微软雅黑" pitchFamily="34" charset="-122"/>
              </a:rPr>
              <a:t>输入文字</a:t>
            </a:r>
            <a:endParaRPr lang="en-US" altLang="zh-CN">
              <a:latin typeface="微软雅黑" pitchFamily="34" charset="-122"/>
              <a:ea typeface="微软雅黑" pitchFamily="34" charset="-122"/>
            </a:endParaRPr>
          </a:p>
        </p:txBody>
      </p:sp>
      <p:sp>
        <p:nvSpPr>
          <p:cNvPr id="14343" name="Line 9"/>
          <p:cNvSpPr>
            <a:spLocks noChangeShapeType="1"/>
          </p:cNvSpPr>
          <p:nvPr/>
        </p:nvSpPr>
        <p:spPr bwMode="black">
          <a:xfrm>
            <a:off x="3648075" y="2862263"/>
            <a:ext cx="4800600" cy="0"/>
          </a:xfrm>
          <a:prstGeom prst="line">
            <a:avLst/>
          </a:prstGeom>
          <a:noFill/>
          <a:ln w="28575" cap="rnd">
            <a:solidFill>
              <a:schemeClr val="tx1"/>
            </a:solidFill>
            <a:prstDash val="sysDot"/>
            <a:round/>
            <a:headEnd/>
            <a:tailEnd/>
          </a:ln>
        </p:spPr>
        <p:txBody>
          <a:bodyPr/>
          <a:lstStyle/>
          <a:p>
            <a:endParaRPr lang="zh-CN" altLang="en-US"/>
          </a:p>
        </p:txBody>
      </p:sp>
      <p:sp>
        <p:nvSpPr>
          <p:cNvPr id="14344" name="Rectangle 10"/>
          <p:cNvSpPr>
            <a:spLocks noChangeArrowheads="1"/>
          </p:cNvSpPr>
          <p:nvPr/>
        </p:nvSpPr>
        <p:spPr bwMode="black">
          <a:xfrm>
            <a:off x="4300538" y="2481263"/>
            <a:ext cx="3552825" cy="366712"/>
          </a:xfrm>
          <a:prstGeom prst="rect">
            <a:avLst/>
          </a:prstGeom>
          <a:noFill/>
          <a:ln w="9525">
            <a:noFill/>
            <a:miter lim="800000"/>
            <a:headEnd/>
            <a:tailEnd/>
          </a:ln>
        </p:spPr>
        <p:txBody>
          <a:bodyPr>
            <a:spAutoFit/>
          </a:bodyPr>
          <a:lstStyle/>
          <a:p>
            <a:pPr eaLnBrk="0" hangingPunct="0"/>
            <a:r>
              <a:rPr lang="zh-CN" altLang="en-US">
                <a:latin typeface="微软雅黑" pitchFamily="34" charset="-122"/>
                <a:ea typeface="微软雅黑" pitchFamily="34" charset="-122"/>
              </a:rPr>
              <a:t>输入文字</a:t>
            </a:r>
            <a:endParaRPr lang="en-US" altLang="zh-CN">
              <a:latin typeface="微软雅黑" pitchFamily="34" charset="-122"/>
              <a:ea typeface="微软雅黑" pitchFamily="34" charset="-122"/>
            </a:endParaRPr>
          </a:p>
        </p:txBody>
      </p:sp>
      <p:sp>
        <p:nvSpPr>
          <p:cNvPr id="14345" name="Line 11"/>
          <p:cNvSpPr>
            <a:spLocks noChangeShapeType="1"/>
          </p:cNvSpPr>
          <p:nvPr/>
        </p:nvSpPr>
        <p:spPr bwMode="black">
          <a:xfrm>
            <a:off x="3843338" y="3587750"/>
            <a:ext cx="4800600" cy="0"/>
          </a:xfrm>
          <a:prstGeom prst="line">
            <a:avLst/>
          </a:prstGeom>
          <a:noFill/>
          <a:ln w="28575" cap="rnd">
            <a:solidFill>
              <a:schemeClr val="tx1"/>
            </a:solidFill>
            <a:prstDash val="sysDot"/>
            <a:round/>
            <a:headEnd/>
            <a:tailEnd/>
          </a:ln>
        </p:spPr>
        <p:txBody>
          <a:bodyPr/>
          <a:lstStyle/>
          <a:p>
            <a:endParaRPr lang="zh-CN" altLang="en-US"/>
          </a:p>
        </p:txBody>
      </p:sp>
      <p:sp>
        <p:nvSpPr>
          <p:cNvPr id="14346" name="Rectangle 12"/>
          <p:cNvSpPr>
            <a:spLocks noChangeArrowheads="1"/>
          </p:cNvSpPr>
          <p:nvPr/>
        </p:nvSpPr>
        <p:spPr bwMode="black">
          <a:xfrm>
            <a:off x="4529138" y="3206750"/>
            <a:ext cx="3552825" cy="366713"/>
          </a:xfrm>
          <a:prstGeom prst="rect">
            <a:avLst/>
          </a:prstGeom>
          <a:noFill/>
          <a:ln w="9525">
            <a:noFill/>
            <a:miter lim="800000"/>
            <a:headEnd/>
            <a:tailEnd/>
          </a:ln>
        </p:spPr>
        <p:txBody>
          <a:bodyPr>
            <a:spAutoFit/>
          </a:bodyPr>
          <a:lstStyle/>
          <a:p>
            <a:pPr eaLnBrk="0" hangingPunct="0"/>
            <a:r>
              <a:rPr lang="zh-CN" altLang="en-US">
                <a:latin typeface="微软雅黑" pitchFamily="34" charset="-122"/>
                <a:ea typeface="微软雅黑" pitchFamily="34" charset="-122"/>
              </a:rPr>
              <a:t>输入文字</a:t>
            </a:r>
            <a:endParaRPr lang="en-US" altLang="zh-CN">
              <a:latin typeface="微软雅黑" pitchFamily="34" charset="-122"/>
              <a:ea typeface="微软雅黑" pitchFamily="34" charset="-122"/>
            </a:endParaRPr>
          </a:p>
        </p:txBody>
      </p:sp>
      <p:sp>
        <p:nvSpPr>
          <p:cNvPr id="14347" name="Line 13"/>
          <p:cNvSpPr>
            <a:spLocks noChangeShapeType="1"/>
          </p:cNvSpPr>
          <p:nvPr/>
        </p:nvSpPr>
        <p:spPr bwMode="black">
          <a:xfrm>
            <a:off x="3648075" y="4310063"/>
            <a:ext cx="4800600" cy="0"/>
          </a:xfrm>
          <a:prstGeom prst="line">
            <a:avLst/>
          </a:prstGeom>
          <a:noFill/>
          <a:ln w="28575" cap="rnd">
            <a:solidFill>
              <a:schemeClr val="tx1"/>
            </a:solidFill>
            <a:prstDash val="sysDot"/>
            <a:round/>
            <a:headEnd/>
            <a:tailEnd/>
          </a:ln>
        </p:spPr>
        <p:txBody>
          <a:bodyPr/>
          <a:lstStyle/>
          <a:p>
            <a:endParaRPr lang="zh-CN" altLang="en-US"/>
          </a:p>
        </p:txBody>
      </p:sp>
      <p:sp>
        <p:nvSpPr>
          <p:cNvPr id="14348" name="Rectangle 14"/>
          <p:cNvSpPr>
            <a:spLocks noChangeArrowheads="1"/>
          </p:cNvSpPr>
          <p:nvPr/>
        </p:nvSpPr>
        <p:spPr bwMode="black">
          <a:xfrm>
            <a:off x="4300538" y="3929063"/>
            <a:ext cx="3552825" cy="366712"/>
          </a:xfrm>
          <a:prstGeom prst="rect">
            <a:avLst/>
          </a:prstGeom>
          <a:noFill/>
          <a:ln w="9525">
            <a:noFill/>
            <a:miter lim="800000"/>
            <a:headEnd/>
            <a:tailEnd/>
          </a:ln>
        </p:spPr>
        <p:txBody>
          <a:bodyPr>
            <a:spAutoFit/>
          </a:bodyPr>
          <a:lstStyle/>
          <a:p>
            <a:pPr eaLnBrk="0" hangingPunct="0"/>
            <a:r>
              <a:rPr lang="zh-CN" altLang="en-US">
                <a:latin typeface="微软雅黑" pitchFamily="34" charset="-122"/>
                <a:ea typeface="微软雅黑" pitchFamily="34" charset="-122"/>
              </a:rPr>
              <a:t>输入文字</a:t>
            </a:r>
            <a:endParaRPr lang="en-US" altLang="zh-CN">
              <a:latin typeface="微软雅黑" pitchFamily="34" charset="-122"/>
              <a:ea typeface="微软雅黑" pitchFamily="34" charset="-122"/>
            </a:endParaRPr>
          </a:p>
        </p:txBody>
      </p:sp>
      <p:grpSp>
        <p:nvGrpSpPr>
          <p:cNvPr id="14349" name="Group 94"/>
          <p:cNvGrpSpPr>
            <a:grpSpLocks/>
          </p:cNvGrpSpPr>
          <p:nvPr/>
        </p:nvGrpSpPr>
        <p:grpSpPr bwMode="auto">
          <a:xfrm>
            <a:off x="2998788" y="1784350"/>
            <a:ext cx="393700" cy="393700"/>
            <a:chOff x="2543" y="1006"/>
            <a:chExt cx="416" cy="416"/>
          </a:xfrm>
        </p:grpSpPr>
        <p:sp>
          <p:nvSpPr>
            <p:cNvPr id="33" name="Oval 52"/>
            <p:cNvSpPr>
              <a:spLocks noChangeArrowheads="1"/>
            </p:cNvSpPr>
            <p:nvPr/>
          </p:nvSpPr>
          <p:spPr bwMode="gray">
            <a:xfrm>
              <a:off x="2543" y="1006"/>
              <a:ext cx="416" cy="416"/>
            </a:xfrm>
            <a:prstGeom prst="ellipse">
              <a:avLst/>
            </a:prstGeom>
            <a:gradFill rotWithShape="1">
              <a:gsLst>
                <a:gs pos="0">
                  <a:srgbClr val="FFFFFF">
                    <a:gamma/>
                    <a:shade val="54118"/>
                    <a:invGamma/>
                  </a:srgbClr>
                </a:gs>
                <a:gs pos="50000">
                  <a:srgbClr val="FFFFFF"/>
                </a:gs>
                <a:gs pos="100000">
                  <a:srgbClr val="FFFFFF">
                    <a:gamma/>
                    <a:shade val="54118"/>
                    <a:invGamma/>
                  </a:srgbClr>
                </a:gs>
              </a:gsLst>
              <a:lin ang="18900000" scaled="1"/>
            </a:gradFill>
            <a:ln w="9525">
              <a:solidFill>
                <a:srgbClr val="DDDDDD"/>
              </a:solidFill>
              <a:round/>
              <a:headEnd/>
              <a:tailEnd/>
            </a:ln>
            <a:effectLst>
              <a:outerShdw dist="35921" dir="2700000" algn="ctr" rotWithShape="0">
                <a:schemeClr val="bg2">
                  <a:alpha val="50000"/>
                </a:schemeClr>
              </a:outerShdw>
            </a:effectLst>
          </p:spPr>
          <p:txBody>
            <a:bodyPr wrap="none" anchor="ctr"/>
            <a:lstStyle/>
            <a:p>
              <a:pPr fontAlgn="auto">
                <a:spcBef>
                  <a:spcPts val="0"/>
                </a:spcBef>
                <a:spcAft>
                  <a:spcPts val="0"/>
                </a:spcAft>
                <a:defRPr/>
              </a:pPr>
              <a:endParaRPr lang="zh-CN" altLang="en-US">
                <a:latin typeface="+mn-lt"/>
                <a:ea typeface="+mn-ea"/>
              </a:endParaRPr>
            </a:p>
          </p:txBody>
        </p:sp>
        <p:grpSp>
          <p:nvGrpSpPr>
            <p:cNvPr id="14379" name="Group 53"/>
            <p:cNvGrpSpPr>
              <a:grpSpLocks/>
            </p:cNvGrpSpPr>
            <p:nvPr/>
          </p:nvGrpSpPr>
          <p:grpSpPr bwMode="auto">
            <a:xfrm rot="-2288454">
              <a:off x="2578" y="1034"/>
              <a:ext cx="348" cy="356"/>
              <a:chOff x="887" y="2040"/>
              <a:chExt cx="433" cy="422"/>
            </a:xfrm>
          </p:grpSpPr>
          <p:pic>
            <p:nvPicPr>
              <p:cNvPr id="14381" name="Picture 54" descr="circuler_1"/>
              <p:cNvPicPr>
                <a:picLocks noChangeAspect="1" noChangeArrowheads="1"/>
              </p:cNvPicPr>
              <p:nvPr/>
            </p:nvPicPr>
            <p:blipFill>
              <a:blip r:embed="rId3"/>
              <a:srcRect/>
              <a:stretch>
                <a:fillRect/>
              </a:stretch>
            </p:blipFill>
            <p:spPr bwMode="gray">
              <a:xfrm>
                <a:off x="887" y="2040"/>
                <a:ext cx="430" cy="420"/>
              </a:xfrm>
              <a:prstGeom prst="rect">
                <a:avLst/>
              </a:prstGeom>
              <a:noFill/>
              <a:ln w="9525">
                <a:noFill/>
                <a:miter lim="800000"/>
                <a:headEnd/>
                <a:tailEnd/>
              </a:ln>
            </p:spPr>
          </p:pic>
          <p:sp>
            <p:nvSpPr>
              <p:cNvPr id="37" name="Oval 55"/>
              <p:cNvSpPr>
                <a:spLocks noChangeArrowheads="1"/>
              </p:cNvSpPr>
              <p:nvPr/>
            </p:nvSpPr>
            <p:spPr bwMode="gray">
              <a:xfrm>
                <a:off x="887" y="2040"/>
                <a:ext cx="432" cy="422"/>
              </a:xfrm>
              <a:prstGeom prst="ellipse">
                <a:avLst/>
              </a:prstGeom>
              <a:gradFill rotWithShape="1">
                <a:gsLst>
                  <a:gs pos="0">
                    <a:schemeClr val="accent1">
                      <a:gamma/>
                      <a:shade val="34902"/>
                      <a:invGamma/>
                      <a:alpha val="89999"/>
                    </a:schemeClr>
                  </a:gs>
                  <a:gs pos="50000">
                    <a:schemeClr val="accent1">
                      <a:alpha val="75000"/>
                    </a:schemeClr>
                  </a:gs>
                  <a:gs pos="100000">
                    <a:schemeClr val="accent1">
                      <a:gamma/>
                      <a:shade val="34902"/>
                      <a:invGamma/>
                      <a:alpha val="89999"/>
                    </a:schemeClr>
                  </a:gs>
                </a:gsLst>
                <a:lin ang="18900000" scaled="1"/>
              </a:gradFill>
              <a:ln w="9525" algn="ctr">
                <a:noFill/>
                <a:round/>
                <a:headEnd/>
                <a:tailEnd/>
              </a:ln>
              <a:effectLst/>
            </p:spPr>
            <p:txBody>
              <a:bodyPr wrap="none" anchor="ctr"/>
              <a:lstStyle/>
              <a:p>
                <a:pPr fontAlgn="auto">
                  <a:spcBef>
                    <a:spcPts val="0"/>
                  </a:spcBef>
                  <a:spcAft>
                    <a:spcPts val="0"/>
                  </a:spcAft>
                  <a:defRPr/>
                </a:pPr>
                <a:endParaRPr lang="zh-CN" altLang="en-US">
                  <a:latin typeface="+mn-lt"/>
                  <a:ea typeface="+mn-ea"/>
                </a:endParaRPr>
              </a:p>
            </p:txBody>
          </p:sp>
          <p:pic>
            <p:nvPicPr>
              <p:cNvPr id="14383" name="Picture 56" descr="Picture2"/>
              <p:cNvPicPr>
                <a:picLocks noChangeAspect="1" noChangeArrowheads="1"/>
              </p:cNvPicPr>
              <p:nvPr/>
            </p:nvPicPr>
            <p:blipFill>
              <a:blip r:embed="rId4"/>
              <a:srcRect/>
              <a:stretch>
                <a:fillRect/>
              </a:stretch>
            </p:blipFill>
            <p:spPr bwMode="gray">
              <a:xfrm>
                <a:off x="930" y="2044"/>
                <a:ext cx="345" cy="149"/>
              </a:xfrm>
              <a:prstGeom prst="rect">
                <a:avLst/>
              </a:prstGeom>
              <a:noFill/>
              <a:ln w="9525">
                <a:noFill/>
                <a:miter lim="800000"/>
                <a:headEnd/>
                <a:tailEnd/>
              </a:ln>
            </p:spPr>
          </p:pic>
        </p:grpSp>
        <p:pic>
          <p:nvPicPr>
            <p:cNvPr id="14380" name="Picture 57"/>
            <p:cNvPicPr>
              <a:picLocks noChangeAspect="1" noChangeArrowheads="1"/>
            </p:cNvPicPr>
            <p:nvPr/>
          </p:nvPicPr>
          <p:blipFill>
            <a:blip r:embed="rId5"/>
            <a:srcRect l="12015" t="9302" r="12404" b="12598"/>
            <a:stretch>
              <a:fillRect/>
            </a:stretch>
          </p:blipFill>
          <p:spPr bwMode="gray">
            <a:xfrm>
              <a:off x="2570" y="1020"/>
              <a:ext cx="359" cy="370"/>
            </a:xfrm>
            <a:prstGeom prst="rect">
              <a:avLst/>
            </a:prstGeom>
            <a:noFill/>
            <a:ln w="9525">
              <a:noFill/>
              <a:miter lim="800000"/>
              <a:headEnd/>
              <a:tailEnd/>
            </a:ln>
          </p:spPr>
        </p:pic>
      </p:grpSp>
      <p:grpSp>
        <p:nvGrpSpPr>
          <p:cNvPr id="14350" name="Group 93"/>
          <p:cNvGrpSpPr>
            <a:grpSpLocks/>
          </p:cNvGrpSpPr>
          <p:nvPr/>
        </p:nvGrpSpPr>
        <p:grpSpPr bwMode="auto">
          <a:xfrm>
            <a:off x="3511550" y="2482850"/>
            <a:ext cx="393700" cy="393700"/>
            <a:chOff x="3071" y="1006"/>
            <a:chExt cx="416" cy="416"/>
          </a:xfrm>
        </p:grpSpPr>
        <p:sp>
          <p:nvSpPr>
            <p:cNvPr id="40" name="Oval 62"/>
            <p:cNvSpPr>
              <a:spLocks noChangeArrowheads="1"/>
            </p:cNvSpPr>
            <p:nvPr/>
          </p:nvSpPr>
          <p:spPr bwMode="gray">
            <a:xfrm>
              <a:off x="3071" y="1006"/>
              <a:ext cx="416" cy="416"/>
            </a:xfrm>
            <a:prstGeom prst="ellipse">
              <a:avLst/>
            </a:prstGeom>
            <a:gradFill rotWithShape="1">
              <a:gsLst>
                <a:gs pos="0">
                  <a:srgbClr val="FFFFFF">
                    <a:gamma/>
                    <a:shade val="54118"/>
                    <a:invGamma/>
                  </a:srgbClr>
                </a:gs>
                <a:gs pos="50000">
                  <a:srgbClr val="FFFFFF"/>
                </a:gs>
                <a:gs pos="100000">
                  <a:srgbClr val="FFFFFF">
                    <a:gamma/>
                    <a:shade val="54118"/>
                    <a:invGamma/>
                  </a:srgbClr>
                </a:gs>
              </a:gsLst>
              <a:lin ang="18900000" scaled="1"/>
            </a:gradFill>
            <a:ln w="9525">
              <a:solidFill>
                <a:srgbClr val="DDDDDD"/>
              </a:solidFill>
              <a:round/>
              <a:headEnd/>
              <a:tailEnd/>
            </a:ln>
            <a:effectLst>
              <a:outerShdw dist="35921" dir="2700000" algn="ctr" rotWithShape="0">
                <a:schemeClr val="bg2">
                  <a:alpha val="50000"/>
                </a:schemeClr>
              </a:outerShdw>
            </a:effectLst>
          </p:spPr>
          <p:txBody>
            <a:bodyPr wrap="none" anchor="ctr"/>
            <a:lstStyle/>
            <a:p>
              <a:pPr fontAlgn="auto">
                <a:spcBef>
                  <a:spcPts val="0"/>
                </a:spcBef>
                <a:spcAft>
                  <a:spcPts val="0"/>
                </a:spcAft>
                <a:defRPr/>
              </a:pPr>
              <a:endParaRPr lang="zh-CN" altLang="en-US">
                <a:latin typeface="+mn-lt"/>
                <a:ea typeface="+mn-ea"/>
              </a:endParaRPr>
            </a:p>
          </p:txBody>
        </p:sp>
        <p:grpSp>
          <p:nvGrpSpPr>
            <p:cNvPr id="14373" name="Group 63"/>
            <p:cNvGrpSpPr>
              <a:grpSpLocks/>
            </p:cNvGrpSpPr>
            <p:nvPr/>
          </p:nvGrpSpPr>
          <p:grpSpPr bwMode="auto">
            <a:xfrm rot="-2288454">
              <a:off x="3106" y="1034"/>
              <a:ext cx="348" cy="356"/>
              <a:chOff x="887" y="2040"/>
              <a:chExt cx="433" cy="422"/>
            </a:xfrm>
          </p:grpSpPr>
          <p:pic>
            <p:nvPicPr>
              <p:cNvPr id="14375" name="Picture 64" descr="circuler_1"/>
              <p:cNvPicPr>
                <a:picLocks noChangeAspect="1" noChangeArrowheads="1"/>
              </p:cNvPicPr>
              <p:nvPr/>
            </p:nvPicPr>
            <p:blipFill>
              <a:blip r:embed="rId3"/>
              <a:srcRect/>
              <a:stretch>
                <a:fillRect/>
              </a:stretch>
            </p:blipFill>
            <p:spPr bwMode="gray">
              <a:xfrm>
                <a:off x="887" y="2040"/>
                <a:ext cx="430" cy="420"/>
              </a:xfrm>
              <a:prstGeom prst="rect">
                <a:avLst/>
              </a:prstGeom>
              <a:noFill/>
              <a:ln w="9525">
                <a:noFill/>
                <a:miter lim="800000"/>
                <a:headEnd/>
                <a:tailEnd/>
              </a:ln>
            </p:spPr>
          </p:pic>
          <p:sp>
            <p:nvSpPr>
              <p:cNvPr id="44" name="Oval 65"/>
              <p:cNvSpPr>
                <a:spLocks noChangeArrowheads="1"/>
              </p:cNvSpPr>
              <p:nvPr/>
            </p:nvSpPr>
            <p:spPr bwMode="gray">
              <a:xfrm>
                <a:off x="887" y="2040"/>
                <a:ext cx="432" cy="422"/>
              </a:xfrm>
              <a:prstGeom prst="ellipse">
                <a:avLst/>
              </a:prstGeom>
              <a:gradFill rotWithShape="1">
                <a:gsLst>
                  <a:gs pos="0">
                    <a:schemeClr val="accent2">
                      <a:gamma/>
                      <a:shade val="34902"/>
                      <a:invGamma/>
                      <a:alpha val="89999"/>
                    </a:schemeClr>
                  </a:gs>
                  <a:gs pos="50000">
                    <a:schemeClr val="accent2">
                      <a:alpha val="75000"/>
                    </a:schemeClr>
                  </a:gs>
                  <a:gs pos="100000">
                    <a:schemeClr val="accent2">
                      <a:gamma/>
                      <a:shade val="34902"/>
                      <a:invGamma/>
                      <a:alpha val="89999"/>
                    </a:schemeClr>
                  </a:gs>
                </a:gsLst>
                <a:lin ang="18900000" scaled="1"/>
              </a:gradFill>
              <a:ln w="9525" algn="ctr">
                <a:noFill/>
                <a:round/>
                <a:headEnd/>
                <a:tailEnd/>
              </a:ln>
              <a:effectLst/>
            </p:spPr>
            <p:txBody>
              <a:bodyPr wrap="none" anchor="ctr"/>
              <a:lstStyle/>
              <a:p>
                <a:pPr fontAlgn="auto">
                  <a:spcBef>
                    <a:spcPts val="0"/>
                  </a:spcBef>
                  <a:spcAft>
                    <a:spcPts val="0"/>
                  </a:spcAft>
                  <a:defRPr/>
                </a:pPr>
                <a:endParaRPr lang="zh-CN" altLang="en-US">
                  <a:latin typeface="+mn-lt"/>
                  <a:ea typeface="+mn-ea"/>
                </a:endParaRPr>
              </a:p>
            </p:txBody>
          </p:sp>
          <p:pic>
            <p:nvPicPr>
              <p:cNvPr id="14377" name="Picture 66" descr="Picture2"/>
              <p:cNvPicPr>
                <a:picLocks noChangeAspect="1" noChangeArrowheads="1"/>
              </p:cNvPicPr>
              <p:nvPr/>
            </p:nvPicPr>
            <p:blipFill>
              <a:blip r:embed="rId4"/>
              <a:srcRect/>
              <a:stretch>
                <a:fillRect/>
              </a:stretch>
            </p:blipFill>
            <p:spPr bwMode="gray">
              <a:xfrm>
                <a:off x="930" y="2044"/>
                <a:ext cx="345" cy="149"/>
              </a:xfrm>
              <a:prstGeom prst="rect">
                <a:avLst/>
              </a:prstGeom>
              <a:noFill/>
              <a:ln w="9525">
                <a:noFill/>
                <a:miter lim="800000"/>
                <a:headEnd/>
                <a:tailEnd/>
              </a:ln>
            </p:spPr>
          </p:pic>
        </p:grpSp>
        <p:pic>
          <p:nvPicPr>
            <p:cNvPr id="14374" name="Picture 86"/>
            <p:cNvPicPr>
              <a:picLocks noChangeAspect="1" noChangeArrowheads="1"/>
            </p:cNvPicPr>
            <p:nvPr/>
          </p:nvPicPr>
          <p:blipFill>
            <a:blip r:embed="rId5"/>
            <a:srcRect l="12015" t="9302" r="12404" b="12598"/>
            <a:stretch>
              <a:fillRect/>
            </a:stretch>
          </p:blipFill>
          <p:spPr bwMode="gray">
            <a:xfrm>
              <a:off x="3098" y="1020"/>
              <a:ext cx="359" cy="370"/>
            </a:xfrm>
            <a:prstGeom prst="rect">
              <a:avLst/>
            </a:prstGeom>
            <a:noFill/>
            <a:ln w="9525">
              <a:noFill/>
              <a:miter lim="800000"/>
              <a:headEnd/>
              <a:tailEnd/>
            </a:ln>
          </p:spPr>
        </p:pic>
      </p:grpSp>
      <p:grpSp>
        <p:nvGrpSpPr>
          <p:cNvPr id="14351" name="Group 92"/>
          <p:cNvGrpSpPr>
            <a:grpSpLocks/>
          </p:cNvGrpSpPr>
          <p:nvPr/>
        </p:nvGrpSpPr>
        <p:grpSpPr bwMode="auto">
          <a:xfrm>
            <a:off x="3679825" y="3205163"/>
            <a:ext cx="393700" cy="393700"/>
            <a:chOff x="3647" y="1006"/>
            <a:chExt cx="416" cy="416"/>
          </a:xfrm>
        </p:grpSpPr>
        <p:sp>
          <p:nvSpPr>
            <p:cNvPr id="47" name="Oval 67"/>
            <p:cNvSpPr>
              <a:spLocks noChangeArrowheads="1"/>
            </p:cNvSpPr>
            <p:nvPr/>
          </p:nvSpPr>
          <p:spPr bwMode="gray">
            <a:xfrm>
              <a:off x="3647" y="1006"/>
              <a:ext cx="416" cy="416"/>
            </a:xfrm>
            <a:prstGeom prst="ellipse">
              <a:avLst/>
            </a:prstGeom>
            <a:gradFill rotWithShape="1">
              <a:gsLst>
                <a:gs pos="0">
                  <a:srgbClr val="FFFFFF">
                    <a:gamma/>
                    <a:shade val="54118"/>
                    <a:invGamma/>
                  </a:srgbClr>
                </a:gs>
                <a:gs pos="50000">
                  <a:srgbClr val="FFFFFF"/>
                </a:gs>
                <a:gs pos="100000">
                  <a:srgbClr val="FFFFFF">
                    <a:gamma/>
                    <a:shade val="54118"/>
                    <a:invGamma/>
                  </a:srgbClr>
                </a:gs>
              </a:gsLst>
              <a:lin ang="18900000" scaled="1"/>
            </a:gradFill>
            <a:ln w="9525">
              <a:solidFill>
                <a:srgbClr val="DDDDDD"/>
              </a:solidFill>
              <a:round/>
              <a:headEnd/>
              <a:tailEnd/>
            </a:ln>
            <a:effectLst>
              <a:outerShdw dist="35921" dir="2700000" algn="ctr" rotWithShape="0">
                <a:schemeClr val="bg2">
                  <a:alpha val="50000"/>
                </a:schemeClr>
              </a:outerShdw>
            </a:effectLst>
          </p:spPr>
          <p:txBody>
            <a:bodyPr wrap="none" anchor="ctr"/>
            <a:lstStyle/>
            <a:p>
              <a:pPr fontAlgn="auto">
                <a:spcBef>
                  <a:spcPts val="0"/>
                </a:spcBef>
                <a:spcAft>
                  <a:spcPts val="0"/>
                </a:spcAft>
                <a:defRPr/>
              </a:pPr>
              <a:endParaRPr lang="zh-CN" altLang="en-US">
                <a:latin typeface="+mn-lt"/>
                <a:ea typeface="+mn-ea"/>
              </a:endParaRPr>
            </a:p>
          </p:txBody>
        </p:sp>
        <p:grpSp>
          <p:nvGrpSpPr>
            <p:cNvPr id="14367" name="Group 68"/>
            <p:cNvGrpSpPr>
              <a:grpSpLocks/>
            </p:cNvGrpSpPr>
            <p:nvPr/>
          </p:nvGrpSpPr>
          <p:grpSpPr bwMode="auto">
            <a:xfrm rot="-2288454">
              <a:off x="3682" y="1034"/>
              <a:ext cx="348" cy="356"/>
              <a:chOff x="887" y="2040"/>
              <a:chExt cx="433" cy="422"/>
            </a:xfrm>
          </p:grpSpPr>
          <p:pic>
            <p:nvPicPr>
              <p:cNvPr id="14369" name="Picture 69" descr="circuler_1"/>
              <p:cNvPicPr>
                <a:picLocks noChangeAspect="1" noChangeArrowheads="1"/>
              </p:cNvPicPr>
              <p:nvPr/>
            </p:nvPicPr>
            <p:blipFill>
              <a:blip r:embed="rId3"/>
              <a:srcRect/>
              <a:stretch>
                <a:fillRect/>
              </a:stretch>
            </p:blipFill>
            <p:spPr bwMode="gray">
              <a:xfrm>
                <a:off x="887" y="2040"/>
                <a:ext cx="430" cy="420"/>
              </a:xfrm>
              <a:prstGeom prst="rect">
                <a:avLst/>
              </a:prstGeom>
              <a:noFill/>
              <a:ln w="9525">
                <a:noFill/>
                <a:miter lim="800000"/>
                <a:headEnd/>
                <a:tailEnd/>
              </a:ln>
            </p:spPr>
          </p:pic>
          <p:sp>
            <p:nvSpPr>
              <p:cNvPr id="51" name="Oval 70"/>
              <p:cNvSpPr>
                <a:spLocks noChangeArrowheads="1"/>
              </p:cNvSpPr>
              <p:nvPr/>
            </p:nvSpPr>
            <p:spPr bwMode="gray">
              <a:xfrm>
                <a:off x="887" y="2040"/>
                <a:ext cx="432" cy="422"/>
              </a:xfrm>
              <a:prstGeom prst="ellipse">
                <a:avLst/>
              </a:prstGeom>
              <a:gradFill rotWithShape="1">
                <a:gsLst>
                  <a:gs pos="0">
                    <a:schemeClr val="hlink">
                      <a:gamma/>
                      <a:shade val="34902"/>
                      <a:invGamma/>
                      <a:alpha val="89999"/>
                    </a:schemeClr>
                  </a:gs>
                  <a:gs pos="50000">
                    <a:schemeClr val="hlink">
                      <a:alpha val="75000"/>
                    </a:schemeClr>
                  </a:gs>
                  <a:gs pos="100000">
                    <a:schemeClr val="hlink">
                      <a:gamma/>
                      <a:shade val="34902"/>
                      <a:invGamma/>
                      <a:alpha val="89999"/>
                    </a:schemeClr>
                  </a:gs>
                </a:gsLst>
                <a:lin ang="18900000" scaled="1"/>
              </a:gradFill>
              <a:ln w="9525" algn="ctr">
                <a:noFill/>
                <a:round/>
                <a:headEnd/>
                <a:tailEnd/>
              </a:ln>
              <a:effectLst/>
            </p:spPr>
            <p:txBody>
              <a:bodyPr wrap="none" anchor="ctr"/>
              <a:lstStyle/>
              <a:p>
                <a:pPr fontAlgn="auto">
                  <a:spcBef>
                    <a:spcPts val="0"/>
                  </a:spcBef>
                  <a:spcAft>
                    <a:spcPts val="0"/>
                  </a:spcAft>
                  <a:defRPr/>
                </a:pPr>
                <a:endParaRPr lang="zh-CN" altLang="en-US">
                  <a:latin typeface="+mn-lt"/>
                  <a:ea typeface="+mn-ea"/>
                </a:endParaRPr>
              </a:p>
            </p:txBody>
          </p:sp>
          <p:pic>
            <p:nvPicPr>
              <p:cNvPr id="14371" name="Picture 71" descr="Picture2"/>
              <p:cNvPicPr>
                <a:picLocks noChangeAspect="1" noChangeArrowheads="1"/>
              </p:cNvPicPr>
              <p:nvPr/>
            </p:nvPicPr>
            <p:blipFill>
              <a:blip r:embed="rId4"/>
              <a:srcRect/>
              <a:stretch>
                <a:fillRect/>
              </a:stretch>
            </p:blipFill>
            <p:spPr bwMode="gray">
              <a:xfrm>
                <a:off x="930" y="2044"/>
                <a:ext cx="345" cy="149"/>
              </a:xfrm>
              <a:prstGeom prst="rect">
                <a:avLst/>
              </a:prstGeom>
              <a:noFill/>
              <a:ln w="9525">
                <a:noFill/>
                <a:miter lim="800000"/>
                <a:headEnd/>
                <a:tailEnd/>
              </a:ln>
            </p:spPr>
          </p:pic>
        </p:grpSp>
        <p:pic>
          <p:nvPicPr>
            <p:cNvPr id="14368" name="Picture 87"/>
            <p:cNvPicPr>
              <a:picLocks noChangeAspect="1" noChangeArrowheads="1"/>
            </p:cNvPicPr>
            <p:nvPr/>
          </p:nvPicPr>
          <p:blipFill>
            <a:blip r:embed="rId5"/>
            <a:srcRect l="12015" t="9302" r="12404" b="12598"/>
            <a:stretch>
              <a:fillRect/>
            </a:stretch>
          </p:blipFill>
          <p:spPr bwMode="gray">
            <a:xfrm>
              <a:off x="3676" y="1020"/>
              <a:ext cx="359" cy="370"/>
            </a:xfrm>
            <a:prstGeom prst="rect">
              <a:avLst/>
            </a:prstGeom>
            <a:noFill/>
            <a:ln w="9525">
              <a:noFill/>
              <a:miter lim="800000"/>
              <a:headEnd/>
              <a:tailEnd/>
            </a:ln>
          </p:spPr>
        </p:pic>
      </p:grpSp>
      <p:grpSp>
        <p:nvGrpSpPr>
          <p:cNvPr id="14352" name="Group 91"/>
          <p:cNvGrpSpPr>
            <a:grpSpLocks/>
          </p:cNvGrpSpPr>
          <p:nvPr/>
        </p:nvGrpSpPr>
        <p:grpSpPr bwMode="auto">
          <a:xfrm>
            <a:off x="3495675" y="3917950"/>
            <a:ext cx="393700" cy="393700"/>
            <a:chOff x="4213" y="1006"/>
            <a:chExt cx="416" cy="416"/>
          </a:xfrm>
        </p:grpSpPr>
        <p:sp>
          <p:nvSpPr>
            <p:cNvPr id="54" name="Oval 72"/>
            <p:cNvSpPr>
              <a:spLocks noChangeArrowheads="1"/>
            </p:cNvSpPr>
            <p:nvPr/>
          </p:nvSpPr>
          <p:spPr bwMode="gray">
            <a:xfrm>
              <a:off x="4213" y="1006"/>
              <a:ext cx="416" cy="416"/>
            </a:xfrm>
            <a:prstGeom prst="ellipse">
              <a:avLst/>
            </a:prstGeom>
            <a:gradFill rotWithShape="1">
              <a:gsLst>
                <a:gs pos="0">
                  <a:srgbClr val="FFFFFF">
                    <a:gamma/>
                    <a:shade val="54118"/>
                    <a:invGamma/>
                  </a:srgbClr>
                </a:gs>
                <a:gs pos="50000">
                  <a:srgbClr val="FFFFFF"/>
                </a:gs>
                <a:gs pos="100000">
                  <a:srgbClr val="FFFFFF">
                    <a:gamma/>
                    <a:shade val="54118"/>
                    <a:invGamma/>
                  </a:srgbClr>
                </a:gs>
              </a:gsLst>
              <a:lin ang="18900000" scaled="1"/>
            </a:gradFill>
            <a:ln w="9525">
              <a:solidFill>
                <a:srgbClr val="DDDDDD"/>
              </a:solidFill>
              <a:round/>
              <a:headEnd/>
              <a:tailEnd/>
            </a:ln>
            <a:effectLst>
              <a:outerShdw dist="35921" dir="2700000" algn="ctr" rotWithShape="0">
                <a:schemeClr val="bg2">
                  <a:alpha val="50000"/>
                </a:schemeClr>
              </a:outerShdw>
            </a:effectLst>
          </p:spPr>
          <p:txBody>
            <a:bodyPr wrap="none" anchor="ctr"/>
            <a:lstStyle/>
            <a:p>
              <a:pPr fontAlgn="auto">
                <a:spcBef>
                  <a:spcPts val="0"/>
                </a:spcBef>
                <a:spcAft>
                  <a:spcPts val="0"/>
                </a:spcAft>
                <a:defRPr/>
              </a:pPr>
              <a:endParaRPr lang="zh-CN" altLang="en-US">
                <a:latin typeface="+mn-lt"/>
                <a:ea typeface="+mn-ea"/>
              </a:endParaRPr>
            </a:p>
          </p:txBody>
        </p:sp>
        <p:grpSp>
          <p:nvGrpSpPr>
            <p:cNvPr id="14361" name="Group 73"/>
            <p:cNvGrpSpPr>
              <a:grpSpLocks/>
            </p:cNvGrpSpPr>
            <p:nvPr/>
          </p:nvGrpSpPr>
          <p:grpSpPr bwMode="auto">
            <a:xfrm rot="-2288454">
              <a:off x="4248" y="1034"/>
              <a:ext cx="348" cy="356"/>
              <a:chOff x="887" y="2040"/>
              <a:chExt cx="433" cy="422"/>
            </a:xfrm>
          </p:grpSpPr>
          <p:pic>
            <p:nvPicPr>
              <p:cNvPr id="14363" name="Picture 74" descr="circuler_1"/>
              <p:cNvPicPr>
                <a:picLocks noChangeAspect="1" noChangeArrowheads="1"/>
              </p:cNvPicPr>
              <p:nvPr/>
            </p:nvPicPr>
            <p:blipFill>
              <a:blip r:embed="rId3"/>
              <a:srcRect/>
              <a:stretch>
                <a:fillRect/>
              </a:stretch>
            </p:blipFill>
            <p:spPr bwMode="gray">
              <a:xfrm>
                <a:off x="887" y="2040"/>
                <a:ext cx="430" cy="420"/>
              </a:xfrm>
              <a:prstGeom prst="rect">
                <a:avLst/>
              </a:prstGeom>
              <a:noFill/>
              <a:ln w="9525">
                <a:noFill/>
                <a:miter lim="800000"/>
                <a:headEnd/>
                <a:tailEnd/>
              </a:ln>
            </p:spPr>
          </p:pic>
          <p:sp>
            <p:nvSpPr>
              <p:cNvPr id="58" name="Oval 75"/>
              <p:cNvSpPr>
                <a:spLocks noChangeArrowheads="1"/>
              </p:cNvSpPr>
              <p:nvPr/>
            </p:nvSpPr>
            <p:spPr bwMode="gray">
              <a:xfrm>
                <a:off x="887" y="2040"/>
                <a:ext cx="432" cy="422"/>
              </a:xfrm>
              <a:prstGeom prst="ellipse">
                <a:avLst/>
              </a:prstGeom>
              <a:gradFill rotWithShape="1">
                <a:gsLst>
                  <a:gs pos="0">
                    <a:schemeClr val="folHlink">
                      <a:gamma/>
                      <a:shade val="34902"/>
                      <a:invGamma/>
                      <a:alpha val="89999"/>
                    </a:schemeClr>
                  </a:gs>
                  <a:gs pos="50000">
                    <a:schemeClr val="folHlink">
                      <a:alpha val="75000"/>
                    </a:schemeClr>
                  </a:gs>
                  <a:gs pos="100000">
                    <a:schemeClr val="folHlink">
                      <a:gamma/>
                      <a:shade val="34902"/>
                      <a:invGamma/>
                      <a:alpha val="89999"/>
                    </a:schemeClr>
                  </a:gs>
                </a:gsLst>
                <a:lin ang="18900000" scaled="1"/>
              </a:gradFill>
              <a:ln w="9525" algn="ctr">
                <a:noFill/>
                <a:round/>
                <a:headEnd/>
                <a:tailEnd/>
              </a:ln>
              <a:effectLst/>
            </p:spPr>
            <p:txBody>
              <a:bodyPr wrap="none" anchor="ctr"/>
              <a:lstStyle/>
              <a:p>
                <a:pPr fontAlgn="auto">
                  <a:spcBef>
                    <a:spcPts val="0"/>
                  </a:spcBef>
                  <a:spcAft>
                    <a:spcPts val="0"/>
                  </a:spcAft>
                  <a:defRPr/>
                </a:pPr>
                <a:endParaRPr lang="zh-CN" altLang="en-US">
                  <a:latin typeface="+mn-lt"/>
                  <a:ea typeface="+mn-ea"/>
                </a:endParaRPr>
              </a:p>
            </p:txBody>
          </p:sp>
          <p:pic>
            <p:nvPicPr>
              <p:cNvPr id="14365" name="Picture 76" descr="Picture2"/>
              <p:cNvPicPr>
                <a:picLocks noChangeAspect="1" noChangeArrowheads="1"/>
              </p:cNvPicPr>
              <p:nvPr/>
            </p:nvPicPr>
            <p:blipFill>
              <a:blip r:embed="rId4"/>
              <a:srcRect/>
              <a:stretch>
                <a:fillRect/>
              </a:stretch>
            </p:blipFill>
            <p:spPr bwMode="gray">
              <a:xfrm>
                <a:off x="930" y="2044"/>
                <a:ext cx="345" cy="149"/>
              </a:xfrm>
              <a:prstGeom prst="rect">
                <a:avLst/>
              </a:prstGeom>
              <a:noFill/>
              <a:ln w="9525">
                <a:noFill/>
                <a:miter lim="800000"/>
                <a:headEnd/>
                <a:tailEnd/>
              </a:ln>
            </p:spPr>
          </p:pic>
        </p:grpSp>
        <p:pic>
          <p:nvPicPr>
            <p:cNvPr id="14362" name="Picture 88"/>
            <p:cNvPicPr>
              <a:picLocks noChangeAspect="1" noChangeArrowheads="1"/>
            </p:cNvPicPr>
            <p:nvPr/>
          </p:nvPicPr>
          <p:blipFill>
            <a:blip r:embed="rId5"/>
            <a:srcRect l="12015" t="9302" r="12404" b="12598"/>
            <a:stretch>
              <a:fillRect/>
            </a:stretch>
          </p:blipFill>
          <p:spPr bwMode="gray">
            <a:xfrm>
              <a:off x="4240" y="1020"/>
              <a:ext cx="359" cy="370"/>
            </a:xfrm>
            <a:prstGeom prst="rect">
              <a:avLst/>
            </a:prstGeom>
            <a:noFill/>
            <a:ln w="9525">
              <a:noFill/>
              <a:miter lim="800000"/>
              <a:headEnd/>
              <a:tailEnd/>
            </a:ln>
          </p:spPr>
        </p:pic>
      </p:grpSp>
      <p:grpSp>
        <p:nvGrpSpPr>
          <p:cNvPr id="14353" name="Group 90"/>
          <p:cNvGrpSpPr>
            <a:grpSpLocks/>
          </p:cNvGrpSpPr>
          <p:nvPr/>
        </p:nvGrpSpPr>
        <p:grpSpPr bwMode="auto">
          <a:xfrm>
            <a:off x="2917825" y="4581525"/>
            <a:ext cx="393700" cy="393700"/>
            <a:chOff x="4803" y="1006"/>
            <a:chExt cx="416" cy="416"/>
          </a:xfrm>
        </p:grpSpPr>
        <p:sp>
          <p:nvSpPr>
            <p:cNvPr id="61" name="Oval 81"/>
            <p:cNvSpPr>
              <a:spLocks noChangeArrowheads="1"/>
            </p:cNvSpPr>
            <p:nvPr/>
          </p:nvSpPr>
          <p:spPr bwMode="gray">
            <a:xfrm>
              <a:off x="4803" y="1006"/>
              <a:ext cx="416" cy="416"/>
            </a:xfrm>
            <a:prstGeom prst="ellipse">
              <a:avLst/>
            </a:prstGeom>
            <a:gradFill rotWithShape="1">
              <a:gsLst>
                <a:gs pos="0">
                  <a:srgbClr val="FFFFFF">
                    <a:gamma/>
                    <a:shade val="54118"/>
                    <a:invGamma/>
                  </a:srgbClr>
                </a:gs>
                <a:gs pos="50000">
                  <a:srgbClr val="FFFFFF"/>
                </a:gs>
                <a:gs pos="100000">
                  <a:srgbClr val="FFFFFF">
                    <a:gamma/>
                    <a:shade val="54118"/>
                    <a:invGamma/>
                  </a:srgbClr>
                </a:gs>
              </a:gsLst>
              <a:lin ang="18900000" scaled="1"/>
            </a:gradFill>
            <a:ln w="9525">
              <a:solidFill>
                <a:srgbClr val="DDDDDD"/>
              </a:solidFill>
              <a:round/>
              <a:headEnd/>
              <a:tailEnd/>
            </a:ln>
            <a:effectLst>
              <a:outerShdw dist="35921" dir="2700000" algn="ctr" rotWithShape="0">
                <a:schemeClr val="bg2">
                  <a:alpha val="50000"/>
                </a:schemeClr>
              </a:outerShdw>
            </a:effectLst>
          </p:spPr>
          <p:txBody>
            <a:bodyPr wrap="none" anchor="ctr"/>
            <a:lstStyle/>
            <a:p>
              <a:pPr fontAlgn="auto">
                <a:spcBef>
                  <a:spcPts val="0"/>
                </a:spcBef>
                <a:spcAft>
                  <a:spcPts val="0"/>
                </a:spcAft>
                <a:defRPr/>
              </a:pPr>
              <a:endParaRPr lang="zh-CN" altLang="en-US">
                <a:latin typeface="+mn-lt"/>
                <a:ea typeface="+mn-ea"/>
              </a:endParaRPr>
            </a:p>
          </p:txBody>
        </p:sp>
        <p:grpSp>
          <p:nvGrpSpPr>
            <p:cNvPr id="14355" name="Group 82"/>
            <p:cNvGrpSpPr>
              <a:grpSpLocks/>
            </p:cNvGrpSpPr>
            <p:nvPr/>
          </p:nvGrpSpPr>
          <p:grpSpPr bwMode="auto">
            <a:xfrm rot="-2288454">
              <a:off x="4838" y="1034"/>
              <a:ext cx="348" cy="356"/>
              <a:chOff x="887" y="2040"/>
              <a:chExt cx="433" cy="422"/>
            </a:xfrm>
          </p:grpSpPr>
          <p:pic>
            <p:nvPicPr>
              <p:cNvPr id="14357" name="Picture 83" descr="circuler_1"/>
              <p:cNvPicPr>
                <a:picLocks noChangeAspect="1" noChangeArrowheads="1"/>
              </p:cNvPicPr>
              <p:nvPr/>
            </p:nvPicPr>
            <p:blipFill>
              <a:blip r:embed="rId3"/>
              <a:srcRect/>
              <a:stretch>
                <a:fillRect/>
              </a:stretch>
            </p:blipFill>
            <p:spPr bwMode="gray">
              <a:xfrm>
                <a:off x="887" y="2040"/>
                <a:ext cx="430" cy="420"/>
              </a:xfrm>
              <a:prstGeom prst="rect">
                <a:avLst/>
              </a:prstGeom>
              <a:noFill/>
              <a:ln w="9525">
                <a:noFill/>
                <a:miter lim="800000"/>
                <a:headEnd/>
                <a:tailEnd/>
              </a:ln>
            </p:spPr>
          </p:pic>
          <p:sp>
            <p:nvSpPr>
              <p:cNvPr id="14358" name="Oval 84"/>
              <p:cNvSpPr>
                <a:spLocks noChangeArrowheads="1"/>
              </p:cNvSpPr>
              <p:nvPr/>
            </p:nvSpPr>
            <p:spPr bwMode="gray">
              <a:xfrm>
                <a:off x="887" y="2040"/>
                <a:ext cx="433" cy="422"/>
              </a:xfrm>
              <a:prstGeom prst="ellipse">
                <a:avLst/>
              </a:prstGeom>
              <a:solidFill>
                <a:srgbClr val="FB4F2D">
                  <a:alpha val="74901"/>
                </a:srgbClr>
              </a:solidFill>
              <a:ln w="9525" algn="ctr">
                <a:noFill/>
                <a:round/>
                <a:headEnd/>
                <a:tailEnd/>
              </a:ln>
            </p:spPr>
            <p:txBody>
              <a:bodyPr wrap="none" anchor="ctr"/>
              <a:lstStyle/>
              <a:p>
                <a:endParaRPr lang="zh-CN" altLang="en-US">
                  <a:latin typeface="Calibri" pitchFamily="34" charset="0"/>
                </a:endParaRPr>
              </a:p>
            </p:txBody>
          </p:sp>
          <p:pic>
            <p:nvPicPr>
              <p:cNvPr id="14359" name="Picture 85" descr="Picture2"/>
              <p:cNvPicPr>
                <a:picLocks noChangeAspect="1" noChangeArrowheads="1"/>
              </p:cNvPicPr>
              <p:nvPr/>
            </p:nvPicPr>
            <p:blipFill>
              <a:blip r:embed="rId4"/>
              <a:srcRect/>
              <a:stretch>
                <a:fillRect/>
              </a:stretch>
            </p:blipFill>
            <p:spPr bwMode="gray">
              <a:xfrm>
                <a:off x="930" y="2044"/>
                <a:ext cx="345" cy="149"/>
              </a:xfrm>
              <a:prstGeom prst="rect">
                <a:avLst/>
              </a:prstGeom>
              <a:noFill/>
              <a:ln w="9525">
                <a:noFill/>
                <a:miter lim="800000"/>
                <a:headEnd/>
                <a:tailEnd/>
              </a:ln>
            </p:spPr>
          </p:pic>
        </p:grpSp>
        <p:pic>
          <p:nvPicPr>
            <p:cNvPr id="14356" name="Picture 89"/>
            <p:cNvPicPr>
              <a:picLocks noChangeAspect="1" noChangeArrowheads="1"/>
            </p:cNvPicPr>
            <p:nvPr/>
          </p:nvPicPr>
          <p:blipFill>
            <a:blip r:embed="rId5"/>
            <a:srcRect l="12015" t="9302" r="12404" b="12598"/>
            <a:stretch>
              <a:fillRect/>
            </a:stretch>
          </p:blipFill>
          <p:spPr bwMode="gray">
            <a:xfrm>
              <a:off x="4830" y="1020"/>
              <a:ext cx="359" cy="370"/>
            </a:xfrm>
            <a:prstGeom prst="rect">
              <a:avLst/>
            </a:prstGeom>
            <a:noFill/>
            <a:ln w="9525">
              <a:noFill/>
              <a:miter lim="800000"/>
              <a:headEnd/>
              <a:tailEnd/>
            </a:ln>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p:nvPr>
        </p:nvSpPr>
        <p:spPr/>
        <p:txBody>
          <a:bodyPr/>
          <a:lstStyle/>
          <a:p>
            <a:r>
              <a:rPr lang="zh-CN" altLang="en-US" smtClean="0"/>
              <a:t>介绍页面</a:t>
            </a:r>
          </a:p>
        </p:txBody>
      </p:sp>
      <p:sp>
        <p:nvSpPr>
          <p:cNvPr id="4" name="TextBox 5"/>
          <p:cNvSpPr txBox="1">
            <a:spLocks noChangeArrowheads="1"/>
          </p:cNvSpPr>
          <p:nvPr/>
        </p:nvSpPr>
        <p:spPr bwMode="auto">
          <a:xfrm>
            <a:off x="4024313" y="1655763"/>
            <a:ext cx="4191000" cy="3786187"/>
          </a:xfrm>
          <a:prstGeom prst="rect">
            <a:avLst/>
          </a:prstGeom>
          <a:noFill/>
          <a:ln w="9525">
            <a:noFill/>
            <a:miter lim="800000"/>
            <a:headEnd/>
            <a:tailEnd/>
          </a:ln>
        </p:spPr>
        <p:txBody>
          <a:bodyPr>
            <a:spAutoFit/>
          </a:bodyPr>
          <a:lstStyle/>
          <a:p>
            <a:pPr>
              <a:lnSpc>
                <a:spcPct val="150000"/>
              </a:lnSpc>
            </a:pPr>
            <a:r>
              <a:rPr lang="zh-CN" altLang="en-US" sz="1600">
                <a:latin typeface="微软雅黑" pitchFamily="34" charset="-122"/>
                <a:ea typeface="微软雅黑" pitchFamily="34" charset="-122"/>
              </a:rPr>
              <a:t>输入文字输入文字输入文字输入文字输入文字输入文字输入文字输入文字输入文字</a:t>
            </a:r>
            <a:endParaRPr lang="en-US" altLang="zh-CN" sz="1600">
              <a:latin typeface="微软雅黑" pitchFamily="34" charset="-122"/>
              <a:ea typeface="微软雅黑" pitchFamily="34" charset="-122"/>
            </a:endParaRPr>
          </a:p>
          <a:p>
            <a:pPr>
              <a:lnSpc>
                <a:spcPct val="150000"/>
              </a:lnSpc>
            </a:pPr>
            <a:endParaRPr lang="en-US" altLang="zh-CN" sz="1600">
              <a:latin typeface="微软雅黑" pitchFamily="34" charset="-122"/>
              <a:ea typeface="微软雅黑" pitchFamily="34" charset="-122"/>
            </a:endParaRPr>
          </a:p>
          <a:p>
            <a:pPr>
              <a:lnSpc>
                <a:spcPct val="150000"/>
              </a:lnSpc>
            </a:pPr>
            <a:r>
              <a:rPr lang="zh-CN" altLang="en-US" sz="1600">
                <a:latin typeface="微软雅黑" pitchFamily="34" charset="-122"/>
                <a:ea typeface="微软雅黑" pitchFamily="34" charset="-122"/>
              </a:rPr>
              <a:t>输入文字输入文字输入文字输入文字输入文字输入文字输入文字输入文字输入文字输入文字输入文字输入文字输入文字</a:t>
            </a:r>
            <a:endParaRPr lang="en-US" altLang="zh-CN" sz="1600">
              <a:latin typeface="微软雅黑" pitchFamily="34" charset="-122"/>
              <a:ea typeface="微软雅黑" pitchFamily="34" charset="-122"/>
            </a:endParaRPr>
          </a:p>
          <a:p>
            <a:pPr>
              <a:lnSpc>
                <a:spcPct val="150000"/>
              </a:lnSpc>
            </a:pPr>
            <a:endParaRPr lang="en-US" altLang="zh-CN" sz="1600">
              <a:latin typeface="微软雅黑" pitchFamily="34" charset="-122"/>
              <a:ea typeface="微软雅黑" pitchFamily="34" charset="-122"/>
            </a:endParaRPr>
          </a:p>
          <a:p>
            <a:pPr>
              <a:lnSpc>
                <a:spcPct val="150000"/>
              </a:lnSpc>
            </a:pPr>
            <a:r>
              <a:rPr lang="zh-CN" altLang="en-US" sz="1600">
                <a:latin typeface="微软雅黑" pitchFamily="34" charset="-122"/>
                <a:ea typeface="微软雅黑" pitchFamily="34" charset="-122"/>
              </a:rPr>
              <a:t>输入文字输入文字输入文字输入文字输入文字输入文字输入文字输入文字输入文字输入文字输入文字输入文字输入文字</a:t>
            </a:r>
            <a:endParaRPr lang="en-US" altLang="zh-CN" sz="1600">
              <a:latin typeface="微软雅黑" pitchFamily="34" charset="-122"/>
              <a:ea typeface="微软雅黑" pitchFamily="34" charset="-122"/>
            </a:endParaRPr>
          </a:p>
        </p:txBody>
      </p:sp>
      <p:pic>
        <p:nvPicPr>
          <p:cNvPr id="5" name="Picture 2" descr="H:\as\zz2_085.jpg"/>
          <p:cNvPicPr>
            <a:picLocks noChangeAspect="1" noChangeArrowheads="1"/>
          </p:cNvPicPr>
          <p:nvPr/>
        </p:nvPicPr>
        <p:blipFill>
          <a:blip r:embed="rId2"/>
          <a:srcRect l="15790" r="26460"/>
          <a:stretch>
            <a:fillRect/>
          </a:stretch>
        </p:blipFill>
        <p:spPr bwMode="auto">
          <a:xfrm>
            <a:off x="928688" y="1566863"/>
            <a:ext cx="2878137" cy="3933825"/>
          </a:xfrm>
          <a:prstGeom prst="rect">
            <a:avLst/>
          </a:prstGeom>
          <a:ln w="38100">
            <a:solidFill>
              <a:srgbClr val="602E04"/>
            </a:solidFill>
          </a:ln>
          <a:effectLst>
            <a:outerShdw blurRad="50800" dist="38100" dir="2700000" algn="tl" rotWithShape="0">
              <a:prstClr val="black">
                <a:alpha val="40000"/>
              </a:prstClr>
            </a:outerShdw>
          </a:effectLst>
        </p:spPr>
      </p:pic>
      <p:cxnSp>
        <p:nvCxnSpPr>
          <p:cNvPr id="6" name="直接连接符 5"/>
          <p:cNvCxnSpPr/>
          <p:nvPr/>
        </p:nvCxnSpPr>
        <p:spPr>
          <a:xfrm flipV="1">
            <a:off x="4095750" y="2638425"/>
            <a:ext cx="4119563" cy="4763"/>
          </a:xfrm>
          <a:prstGeom prst="line">
            <a:avLst/>
          </a:prstGeom>
          <a:ln w="38100">
            <a:solidFill>
              <a:srgbClr val="602E04"/>
            </a:solidFill>
          </a:ln>
          <a:effectLst/>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V="1">
            <a:off x="4143375" y="4095750"/>
            <a:ext cx="4119563" cy="4763"/>
          </a:xfrm>
          <a:prstGeom prst="line">
            <a:avLst/>
          </a:prstGeom>
          <a:ln w="38100">
            <a:solidFill>
              <a:srgbClr val="602E04"/>
            </a:solidFill>
          </a:ln>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par>
                                <p:cTn id="12" presetID="22" presetClass="entr" presetSubtype="8" fill="hold" nodeType="withEffect">
                                  <p:stCondLst>
                                    <p:cond delay="10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500"/>
                                        <p:tgtEl>
                                          <p:spTgt spid="7"/>
                                        </p:tgtEl>
                                      </p:cBhvr>
                                    </p:animEffect>
                                  </p:childTnLst>
                                </p:cTn>
                              </p:par>
                            </p:childTnLst>
                          </p:cTn>
                        </p:par>
                        <p:par>
                          <p:cTn id="15" fill="hold">
                            <p:stCondLst>
                              <p:cond delay="1100"/>
                            </p:stCondLst>
                            <p:childTnLst>
                              <p:par>
                                <p:cTn id="16" presetID="42" presetClass="entr" presetSubtype="0" fill="hold" grpId="0" nodeType="after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500"/>
                                        <p:tgtEl>
                                          <p:spTgt spid="4">
                                            <p:txEl>
                                              <p:pRg st="0" end="0"/>
                                            </p:txEl>
                                          </p:spTgt>
                                        </p:tgtEl>
                                      </p:cBhvr>
                                    </p:animEffect>
                                    <p:anim calcmode="lin" valueType="num">
                                      <p:cBhvr>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0"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21" fill="hold">
                            <p:stCondLst>
                              <p:cond delay="1600"/>
                            </p:stCondLst>
                            <p:childTnLst>
                              <p:par>
                                <p:cTn id="22" presetID="42" presetClass="entr" presetSubtype="0" fill="hold" grpId="0" nodeType="after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500"/>
                                        <p:tgtEl>
                                          <p:spTgt spid="4">
                                            <p:txEl>
                                              <p:pRg st="2" end="2"/>
                                            </p:txEl>
                                          </p:spTgt>
                                        </p:tgtEl>
                                      </p:cBhvr>
                                    </p:animEffect>
                                    <p:anim calcmode="lin" valueType="num">
                                      <p:cBhvr>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par>
                          <p:cTn id="27" fill="hold">
                            <p:stCondLst>
                              <p:cond delay="2100"/>
                            </p:stCondLst>
                            <p:childTnLst>
                              <p:par>
                                <p:cTn id="28" presetID="42" presetClass="entr" presetSubtype="0" fill="hold" grpId="0" nodeType="after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fade">
                                      <p:cBhvr>
                                        <p:cTn id="30" dur="500"/>
                                        <p:tgtEl>
                                          <p:spTgt spid="4">
                                            <p:txEl>
                                              <p:pRg st="4" end="4"/>
                                            </p:txEl>
                                          </p:spTgt>
                                        </p:tgtEl>
                                      </p:cBhvr>
                                    </p:animEffect>
                                    <p:anim calcmode="lin" valueType="num">
                                      <p:cBhvr>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2" dur="5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p:txBody>
          <a:bodyPr/>
          <a:lstStyle/>
          <a:p>
            <a:r>
              <a:rPr lang="zh-CN" altLang="en-US" smtClean="0"/>
              <a:t>趋势图表</a:t>
            </a:r>
          </a:p>
        </p:txBody>
      </p:sp>
      <p:sp>
        <p:nvSpPr>
          <p:cNvPr id="4" name="AutoShape 2"/>
          <p:cNvSpPr>
            <a:spLocks noChangeArrowheads="1"/>
          </p:cNvSpPr>
          <p:nvPr/>
        </p:nvSpPr>
        <p:spPr bwMode="gray">
          <a:xfrm>
            <a:off x="2154238" y="1600200"/>
            <a:ext cx="2586037" cy="3594100"/>
          </a:xfrm>
          <a:prstGeom prst="upArrow">
            <a:avLst>
              <a:gd name="adj1" fmla="val 56361"/>
              <a:gd name="adj2" fmla="val 78338"/>
            </a:avLst>
          </a:prstGeom>
          <a:gradFill flip="none" rotWithShape="1">
            <a:gsLst>
              <a:gs pos="0">
                <a:srgbClr val="753805">
                  <a:shade val="30000"/>
                  <a:satMod val="115000"/>
                </a:srgbClr>
              </a:gs>
              <a:gs pos="50000">
                <a:srgbClr val="753805">
                  <a:shade val="67500"/>
                  <a:satMod val="115000"/>
                </a:srgbClr>
              </a:gs>
              <a:gs pos="100000">
                <a:srgbClr val="753805">
                  <a:shade val="100000"/>
                  <a:satMod val="115000"/>
                </a:srgbClr>
              </a:gs>
            </a:gsLst>
            <a:lin ang="16200000" scaled="1"/>
            <a:tileRect/>
          </a:gradFill>
          <a:ln w="9525">
            <a:miter lim="800000"/>
            <a:headEnd/>
            <a:tailEnd/>
          </a:ln>
          <a:effectLst/>
          <a:scene3d>
            <a:camera prst="legacyObliqueTopRight">
              <a:rot lat="0" lon="19199999" rev="0"/>
            </a:camera>
            <a:lightRig rig="glow" dir="t"/>
          </a:scene3d>
          <a:sp3d extrusionH="430200" prstMaterial="softEdge">
            <a:bevelT w="13500" h="13500" prst="angle"/>
            <a:bevelB w="13500" h="13500" prst="angle"/>
            <a:extrusionClr>
              <a:schemeClr val="accent2">
                <a:lumMod val="75000"/>
              </a:schemeClr>
            </a:extrusionClr>
            <a:contourClr>
              <a:schemeClr val="bg1"/>
            </a:contourClr>
          </a:sp3d>
        </p:spPr>
        <p:txBody>
          <a:bodyPr wrap="none" anchor="ctr">
            <a:flatTx/>
          </a:bodyPr>
          <a:lstStyle/>
          <a:p>
            <a:pPr fontAlgn="auto">
              <a:spcBef>
                <a:spcPts val="0"/>
              </a:spcBef>
              <a:spcAft>
                <a:spcPts val="0"/>
              </a:spcAft>
              <a:defRPr/>
            </a:pPr>
            <a:endParaRPr lang="zh-CN" altLang="en-US">
              <a:latin typeface="+mn-lt"/>
              <a:ea typeface="+mn-ea"/>
            </a:endParaRPr>
          </a:p>
        </p:txBody>
      </p:sp>
      <p:sp>
        <p:nvSpPr>
          <p:cNvPr id="5" name="AutoShape 3"/>
          <p:cNvSpPr>
            <a:spLocks noChangeArrowheads="1"/>
          </p:cNvSpPr>
          <p:nvPr/>
        </p:nvSpPr>
        <p:spPr bwMode="gray">
          <a:xfrm>
            <a:off x="4267200" y="1665288"/>
            <a:ext cx="2614613" cy="3594100"/>
          </a:xfrm>
          <a:prstGeom prst="downArrow">
            <a:avLst>
              <a:gd name="adj1" fmla="val 65009"/>
              <a:gd name="adj2" fmla="val 57931"/>
            </a:avLst>
          </a:prstGeom>
          <a:solidFill>
            <a:schemeClr val="tx1"/>
          </a:solidFill>
          <a:ln w="9525">
            <a:miter lim="800000"/>
            <a:headEnd/>
            <a:tailEnd/>
          </a:ln>
          <a:effectLst/>
          <a:scene3d>
            <a:camera prst="legacyObliqueTopRight">
              <a:rot lat="0" lon="600000" rev="0"/>
            </a:camera>
            <a:lightRig rig="glow" dir="t"/>
          </a:scene3d>
          <a:sp3d extrusionH="430200" prstMaterial="softEdge">
            <a:bevelT w="13500" h="13500" prst="angle"/>
            <a:bevelB w="13500" h="13500" prst="angle"/>
            <a:extrusionClr>
              <a:schemeClr val="bg1">
                <a:lumMod val="50000"/>
              </a:schemeClr>
            </a:extrusionClr>
          </a:sp3d>
        </p:spPr>
        <p:txBody>
          <a:bodyPr wrap="none" anchor="ctr">
            <a:flatTx/>
          </a:bodyPr>
          <a:lstStyle/>
          <a:p>
            <a:pPr fontAlgn="auto">
              <a:spcBef>
                <a:spcPts val="0"/>
              </a:spcBef>
              <a:spcAft>
                <a:spcPts val="0"/>
              </a:spcAft>
              <a:defRPr/>
            </a:pPr>
            <a:endParaRPr lang="zh-CN" altLang="en-US">
              <a:latin typeface="+mn-lt"/>
              <a:ea typeface="+mn-ea"/>
            </a:endParaRPr>
          </a:p>
        </p:txBody>
      </p:sp>
      <p:sp>
        <p:nvSpPr>
          <p:cNvPr id="16392" name="AutoShape 4"/>
          <p:cNvSpPr>
            <a:spLocks noChangeArrowheads="1"/>
          </p:cNvSpPr>
          <p:nvPr/>
        </p:nvSpPr>
        <p:spPr bwMode="gray">
          <a:xfrm>
            <a:off x="914400" y="2439988"/>
            <a:ext cx="2517775" cy="654050"/>
          </a:xfrm>
          <a:prstGeom prst="roundRect">
            <a:avLst>
              <a:gd name="adj" fmla="val 16667"/>
            </a:avLst>
          </a:prstGeom>
          <a:solidFill>
            <a:srgbClr val="FFFFFF">
              <a:alpha val="67058"/>
            </a:srgbClr>
          </a:solidFill>
          <a:ln w="28575">
            <a:solidFill>
              <a:schemeClr val="tx1"/>
            </a:solidFill>
            <a:round/>
            <a:headEnd/>
            <a:tailEnd/>
          </a:ln>
        </p:spPr>
        <p:txBody>
          <a:bodyPr wrap="none" anchor="ctr"/>
          <a:lstStyle/>
          <a:p>
            <a:pPr algn="ctr">
              <a:spcBef>
                <a:spcPct val="50000"/>
              </a:spcBef>
            </a:pPr>
            <a:r>
              <a:rPr lang="zh-CN" altLang="en-US">
                <a:latin typeface="微软雅黑" pitchFamily="34" charset="-122"/>
                <a:ea typeface="微软雅黑" pitchFamily="34" charset="-122"/>
              </a:rPr>
              <a:t>输入文字</a:t>
            </a:r>
            <a:endParaRPr lang="en-US" altLang="zh-CN">
              <a:latin typeface="微软雅黑" pitchFamily="34" charset="-122"/>
              <a:ea typeface="微软雅黑" pitchFamily="34" charset="-122"/>
            </a:endParaRPr>
          </a:p>
        </p:txBody>
      </p:sp>
      <p:sp>
        <p:nvSpPr>
          <p:cNvPr id="16393" name="AutoShape 5"/>
          <p:cNvSpPr>
            <a:spLocks noChangeArrowheads="1"/>
          </p:cNvSpPr>
          <p:nvPr/>
        </p:nvSpPr>
        <p:spPr bwMode="gray">
          <a:xfrm>
            <a:off x="914400" y="3267075"/>
            <a:ext cx="2517775" cy="654050"/>
          </a:xfrm>
          <a:prstGeom prst="roundRect">
            <a:avLst>
              <a:gd name="adj" fmla="val 16667"/>
            </a:avLst>
          </a:prstGeom>
          <a:solidFill>
            <a:srgbClr val="FFFFFF">
              <a:alpha val="67058"/>
            </a:srgbClr>
          </a:solidFill>
          <a:ln w="28575">
            <a:solidFill>
              <a:schemeClr val="tx1"/>
            </a:solidFill>
            <a:round/>
            <a:headEnd/>
            <a:tailEnd/>
          </a:ln>
        </p:spPr>
        <p:txBody>
          <a:bodyPr wrap="none" anchor="ctr"/>
          <a:lstStyle/>
          <a:p>
            <a:pPr algn="ctr">
              <a:spcBef>
                <a:spcPct val="50000"/>
              </a:spcBef>
            </a:pPr>
            <a:r>
              <a:rPr lang="zh-CN" altLang="en-US">
                <a:latin typeface="微软雅黑" pitchFamily="34" charset="-122"/>
                <a:ea typeface="微软雅黑" pitchFamily="34" charset="-122"/>
              </a:rPr>
              <a:t>输入文字</a:t>
            </a:r>
            <a:endParaRPr lang="en-US" altLang="zh-CN">
              <a:latin typeface="微软雅黑" pitchFamily="34" charset="-122"/>
              <a:ea typeface="微软雅黑" pitchFamily="34" charset="-122"/>
            </a:endParaRPr>
          </a:p>
        </p:txBody>
      </p:sp>
      <p:sp>
        <p:nvSpPr>
          <p:cNvPr id="16394" name="AutoShape 6"/>
          <p:cNvSpPr>
            <a:spLocks noChangeArrowheads="1"/>
          </p:cNvSpPr>
          <p:nvPr/>
        </p:nvSpPr>
        <p:spPr bwMode="gray">
          <a:xfrm>
            <a:off x="914400" y="4083050"/>
            <a:ext cx="2517775" cy="654050"/>
          </a:xfrm>
          <a:prstGeom prst="roundRect">
            <a:avLst>
              <a:gd name="adj" fmla="val 16667"/>
            </a:avLst>
          </a:prstGeom>
          <a:solidFill>
            <a:srgbClr val="FFFFFF">
              <a:alpha val="67058"/>
            </a:srgbClr>
          </a:solidFill>
          <a:ln w="28575">
            <a:solidFill>
              <a:schemeClr val="tx1"/>
            </a:solidFill>
            <a:round/>
            <a:headEnd/>
            <a:tailEnd/>
          </a:ln>
        </p:spPr>
        <p:txBody>
          <a:bodyPr wrap="none" anchor="ctr"/>
          <a:lstStyle/>
          <a:p>
            <a:pPr algn="ctr">
              <a:spcBef>
                <a:spcPct val="50000"/>
              </a:spcBef>
            </a:pPr>
            <a:r>
              <a:rPr lang="zh-CN" altLang="en-US">
                <a:latin typeface="微软雅黑" pitchFamily="34" charset="-122"/>
                <a:ea typeface="微软雅黑" pitchFamily="34" charset="-122"/>
              </a:rPr>
              <a:t>输入文字</a:t>
            </a:r>
            <a:endParaRPr lang="en-US" altLang="zh-CN">
              <a:latin typeface="微软雅黑" pitchFamily="34" charset="-122"/>
              <a:ea typeface="微软雅黑" pitchFamily="34" charset="-122"/>
            </a:endParaRPr>
          </a:p>
        </p:txBody>
      </p:sp>
      <p:sp>
        <p:nvSpPr>
          <p:cNvPr id="16395" name="AutoShape 7"/>
          <p:cNvSpPr>
            <a:spLocks noChangeArrowheads="1"/>
          </p:cNvSpPr>
          <p:nvPr/>
        </p:nvSpPr>
        <p:spPr bwMode="gray">
          <a:xfrm>
            <a:off x="5753100" y="2359025"/>
            <a:ext cx="2628900" cy="652463"/>
          </a:xfrm>
          <a:prstGeom prst="roundRect">
            <a:avLst>
              <a:gd name="adj" fmla="val 16667"/>
            </a:avLst>
          </a:prstGeom>
          <a:solidFill>
            <a:srgbClr val="FFFFFF">
              <a:alpha val="70195"/>
            </a:srgbClr>
          </a:solidFill>
          <a:ln w="28575">
            <a:solidFill>
              <a:schemeClr val="tx1"/>
            </a:solidFill>
            <a:round/>
            <a:headEnd/>
            <a:tailEnd/>
          </a:ln>
        </p:spPr>
        <p:txBody>
          <a:bodyPr wrap="none" anchor="ctr"/>
          <a:lstStyle/>
          <a:p>
            <a:pPr algn="ctr">
              <a:spcBef>
                <a:spcPct val="50000"/>
              </a:spcBef>
            </a:pPr>
            <a:r>
              <a:rPr lang="zh-CN" altLang="en-US">
                <a:latin typeface="微软雅黑" pitchFamily="34" charset="-122"/>
                <a:ea typeface="微软雅黑" pitchFamily="34" charset="-122"/>
              </a:rPr>
              <a:t>输入文字</a:t>
            </a:r>
            <a:endParaRPr lang="en-US" altLang="zh-CN">
              <a:latin typeface="微软雅黑" pitchFamily="34" charset="-122"/>
              <a:ea typeface="微软雅黑" pitchFamily="34" charset="-122"/>
            </a:endParaRPr>
          </a:p>
        </p:txBody>
      </p:sp>
      <p:sp>
        <p:nvSpPr>
          <p:cNvPr id="16396" name="AutoShape 8"/>
          <p:cNvSpPr>
            <a:spLocks noChangeArrowheads="1"/>
          </p:cNvSpPr>
          <p:nvPr/>
        </p:nvSpPr>
        <p:spPr bwMode="gray">
          <a:xfrm>
            <a:off x="5753100" y="3216275"/>
            <a:ext cx="2628900" cy="652463"/>
          </a:xfrm>
          <a:prstGeom prst="roundRect">
            <a:avLst>
              <a:gd name="adj" fmla="val 16667"/>
            </a:avLst>
          </a:prstGeom>
          <a:solidFill>
            <a:srgbClr val="FFFFFF">
              <a:alpha val="70195"/>
            </a:srgbClr>
          </a:solidFill>
          <a:ln w="28575">
            <a:solidFill>
              <a:schemeClr val="tx1"/>
            </a:solidFill>
            <a:round/>
            <a:headEnd/>
            <a:tailEnd/>
          </a:ln>
        </p:spPr>
        <p:txBody>
          <a:bodyPr wrap="none" anchor="ctr"/>
          <a:lstStyle/>
          <a:p>
            <a:pPr algn="ctr">
              <a:spcBef>
                <a:spcPct val="50000"/>
              </a:spcBef>
            </a:pPr>
            <a:r>
              <a:rPr lang="zh-CN" altLang="en-US">
                <a:latin typeface="微软雅黑" pitchFamily="34" charset="-122"/>
                <a:ea typeface="微软雅黑" pitchFamily="34" charset="-122"/>
              </a:rPr>
              <a:t>输入文字</a:t>
            </a:r>
            <a:endParaRPr lang="en-US" altLang="zh-CN">
              <a:latin typeface="微软雅黑" pitchFamily="34" charset="-122"/>
              <a:ea typeface="微软雅黑" pitchFamily="34" charset="-122"/>
            </a:endParaRPr>
          </a:p>
        </p:txBody>
      </p:sp>
      <p:sp>
        <p:nvSpPr>
          <p:cNvPr id="16397" name="AutoShape 9"/>
          <p:cNvSpPr>
            <a:spLocks noChangeArrowheads="1"/>
          </p:cNvSpPr>
          <p:nvPr/>
        </p:nvSpPr>
        <p:spPr bwMode="gray">
          <a:xfrm>
            <a:off x="5753100" y="4057650"/>
            <a:ext cx="2628900" cy="654050"/>
          </a:xfrm>
          <a:prstGeom prst="roundRect">
            <a:avLst>
              <a:gd name="adj" fmla="val 16667"/>
            </a:avLst>
          </a:prstGeom>
          <a:solidFill>
            <a:srgbClr val="FFFFFF">
              <a:alpha val="70195"/>
            </a:srgbClr>
          </a:solidFill>
          <a:ln w="28575">
            <a:solidFill>
              <a:schemeClr val="tx1"/>
            </a:solidFill>
            <a:round/>
            <a:headEnd/>
            <a:tailEnd/>
          </a:ln>
        </p:spPr>
        <p:txBody>
          <a:bodyPr wrap="none" anchor="ctr"/>
          <a:lstStyle/>
          <a:p>
            <a:pPr algn="ctr">
              <a:spcBef>
                <a:spcPct val="50000"/>
              </a:spcBef>
            </a:pPr>
            <a:r>
              <a:rPr lang="zh-CN" altLang="en-US">
                <a:latin typeface="微软雅黑" pitchFamily="34" charset="-122"/>
                <a:ea typeface="微软雅黑" pitchFamily="34" charset="-122"/>
              </a:rPr>
              <a:t>输入文字</a:t>
            </a:r>
            <a:endParaRPr lang="en-US" altLang="zh-CN">
              <a:latin typeface="微软雅黑" pitchFamily="34" charset="-122"/>
              <a:ea typeface="微软雅黑"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p:cNvSpPr>
          <p:nvPr>
            <p:ph type="title"/>
          </p:nvPr>
        </p:nvSpPr>
        <p:spPr/>
        <p:txBody>
          <a:bodyPr/>
          <a:lstStyle/>
          <a:p>
            <a:r>
              <a:rPr lang="zh-CN" altLang="en-US" smtClean="0"/>
              <a:t>数据展示</a:t>
            </a:r>
          </a:p>
        </p:txBody>
      </p:sp>
      <p:sp>
        <p:nvSpPr>
          <p:cNvPr id="17410" name="圆角矩形 3"/>
          <p:cNvSpPr>
            <a:spLocks noChangeArrowheads="1"/>
          </p:cNvSpPr>
          <p:nvPr/>
        </p:nvSpPr>
        <p:spPr bwMode="auto">
          <a:xfrm>
            <a:off x="1219200" y="1466850"/>
            <a:ext cx="6705600" cy="3962400"/>
          </a:xfrm>
          <a:prstGeom prst="roundRect">
            <a:avLst>
              <a:gd name="adj" fmla="val 3481"/>
            </a:avLst>
          </a:prstGeom>
          <a:solidFill>
            <a:srgbClr val="000000">
              <a:alpha val="45882"/>
            </a:srgbClr>
          </a:solidFill>
          <a:ln w="9525" algn="ctr">
            <a:noFill/>
            <a:round/>
            <a:headEnd/>
            <a:tailEnd/>
          </a:ln>
        </p:spPr>
        <p:txBody>
          <a:bodyPr/>
          <a:lstStyle/>
          <a:p>
            <a:pPr eaLnBrk="0" hangingPunct="0"/>
            <a:endParaRPr lang="zh-CN" altLang="en-US"/>
          </a:p>
        </p:txBody>
      </p:sp>
      <p:sp>
        <p:nvSpPr>
          <p:cNvPr id="5" name="TextBox 4"/>
          <p:cNvSpPr txBox="1"/>
          <p:nvPr/>
        </p:nvSpPr>
        <p:spPr>
          <a:xfrm>
            <a:off x="2973388" y="5011738"/>
            <a:ext cx="595312" cy="338137"/>
          </a:xfrm>
          <a:prstGeom prst="rect">
            <a:avLst/>
          </a:prstGeom>
          <a:noFill/>
        </p:spPr>
        <p:txBody>
          <a:bodyPr wrap="none">
            <a:spAutoFit/>
          </a:bodyPr>
          <a:lstStyle/>
          <a:p>
            <a:pPr fontAlgn="auto">
              <a:spcBef>
                <a:spcPts val="0"/>
              </a:spcBef>
              <a:spcAft>
                <a:spcPts val="0"/>
              </a:spcAft>
              <a:defRPr/>
            </a:pPr>
            <a:r>
              <a:rPr lang="zh-CN" altLang="en-US" sz="1600" b="1" dirty="0">
                <a:ln w="17780" cmpd="sng">
                  <a:noFill/>
                  <a:prstDash val="solid"/>
                  <a:miter lim="800000"/>
                </a:ln>
                <a:solidFill>
                  <a:schemeClr val="bg1"/>
                </a:solidFill>
                <a:effectLst>
                  <a:outerShdw blurRad="50800" algn="tl" rotWithShape="0">
                    <a:srgbClr val="000000"/>
                  </a:outerShdw>
                </a:effectLst>
                <a:latin typeface="微软雅黑" pitchFamily="34" charset="-122"/>
                <a:ea typeface="微软雅黑" pitchFamily="34" charset="-122"/>
              </a:rPr>
              <a:t>文本</a:t>
            </a:r>
            <a:endParaRPr lang="zh-CN" altLang="en-US" sz="1600" b="1" dirty="0">
              <a:ln w="17780" cmpd="sng">
                <a:noFill/>
                <a:prstDash val="solid"/>
                <a:miter lim="800000"/>
              </a:ln>
              <a:solidFill>
                <a:schemeClr val="bg1"/>
              </a:solidFill>
              <a:effectLst>
                <a:outerShdw blurRad="50800" algn="tl" rotWithShape="0">
                  <a:srgbClr val="000000"/>
                </a:outerShdw>
              </a:effectLst>
              <a:latin typeface="微软雅黑" pitchFamily="34" charset="-122"/>
              <a:ea typeface="微软雅黑" pitchFamily="34" charset="-122"/>
            </a:endParaRPr>
          </a:p>
        </p:txBody>
      </p:sp>
      <p:sp>
        <p:nvSpPr>
          <p:cNvPr id="6" name="TextBox 5"/>
          <p:cNvSpPr txBox="1"/>
          <p:nvPr/>
        </p:nvSpPr>
        <p:spPr>
          <a:xfrm>
            <a:off x="4014788" y="5011738"/>
            <a:ext cx="595312" cy="338137"/>
          </a:xfrm>
          <a:prstGeom prst="rect">
            <a:avLst/>
          </a:prstGeom>
          <a:noFill/>
        </p:spPr>
        <p:txBody>
          <a:bodyPr wrap="none">
            <a:spAutoFit/>
          </a:bodyPr>
          <a:lstStyle/>
          <a:p>
            <a:pPr fontAlgn="auto">
              <a:spcBef>
                <a:spcPts val="0"/>
              </a:spcBef>
              <a:spcAft>
                <a:spcPts val="0"/>
              </a:spcAft>
              <a:defRPr/>
            </a:pPr>
            <a:r>
              <a:rPr lang="zh-CN" altLang="en-US" sz="1600" b="1" dirty="0">
                <a:ln w="17780" cmpd="sng">
                  <a:noFill/>
                  <a:prstDash val="solid"/>
                  <a:miter lim="800000"/>
                </a:ln>
                <a:solidFill>
                  <a:schemeClr val="bg1"/>
                </a:solidFill>
                <a:effectLst>
                  <a:outerShdw blurRad="50800" algn="tl" rotWithShape="0">
                    <a:srgbClr val="000000"/>
                  </a:outerShdw>
                </a:effectLst>
                <a:latin typeface="微软雅黑" pitchFamily="34" charset="-122"/>
                <a:ea typeface="微软雅黑" pitchFamily="34" charset="-122"/>
              </a:rPr>
              <a:t>文本</a:t>
            </a:r>
            <a:endParaRPr lang="zh-CN" altLang="en-US" sz="1600" b="1" dirty="0">
              <a:ln w="17780" cmpd="sng">
                <a:noFill/>
                <a:prstDash val="solid"/>
                <a:miter lim="800000"/>
              </a:ln>
              <a:solidFill>
                <a:schemeClr val="bg1"/>
              </a:solidFill>
              <a:effectLst>
                <a:outerShdw blurRad="50800" algn="tl" rotWithShape="0">
                  <a:srgbClr val="000000"/>
                </a:outerShdw>
              </a:effectLst>
              <a:latin typeface="微软雅黑" pitchFamily="34" charset="-122"/>
              <a:ea typeface="微软雅黑" pitchFamily="34" charset="-122"/>
            </a:endParaRPr>
          </a:p>
        </p:txBody>
      </p:sp>
      <p:sp>
        <p:nvSpPr>
          <p:cNvPr id="7" name="TextBox 6"/>
          <p:cNvSpPr txBox="1"/>
          <p:nvPr/>
        </p:nvSpPr>
        <p:spPr>
          <a:xfrm>
            <a:off x="5056188" y="5011738"/>
            <a:ext cx="595312" cy="338137"/>
          </a:xfrm>
          <a:prstGeom prst="rect">
            <a:avLst/>
          </a:prstGeom>
          <a:noFill/>
        </p:spPr>
        <p:txBody>
          <a:bodyPr wrap="none">
            <a:spAutoFit/>
          </a:bodyPr>
          <a:lstStyle/>
          <a:p>
            <a:pPr fontAlgn="auto">
              <a:spcBef>
                <a:spcPts val="0"/>
              </a:spcBef>
              <a:spcAft>
                <a:spcPts val="0"/>
              </a:spcAft>
              <a:defRPr/>
            </a:pPr>
            <a:r>
              <a:rPr lang="zh-CN" altLang="en-US" sz="1600" b="1" dirty="0">
                <a:ln w="17780" cmpd="sng">
                  <a:noFill/>
                  <a:prstDash val="solid"/>
                  <a:miter lim="800000"/>
                </a:ln>
                <a:solidFill>
                  <a:schemeClr val="bg1"/>
                </a:solidFill>
                <a:effectLst>
                  <a:outerShdw blurRad="50800" algn="tl" rotWithShape="0">
                    <a:srgbClr val="000000"/>
                  </a:outerShdw>
                </a:effectLst>
                <a:latin typeface="微软雅黑" pitchFamily="34" charset="-122"/>
                <a:ea typeface="微软雅黑" pitchFamily="34" charset="-122"/>
              </a:rPr>
              <a:t>文本</a:t>
            </a:r>
            <a:endParaRPr lang="zh-CN" altLang="en-US" sz="1600" b="1" dirty="0">
              <a:ln w="17780" cmpd="sng">
                <a:noFill/>
                <a:prstDash val="solid"/>
                <a:miter lim="800000"/>
              </a:ln>
              <a:solidFill>
                <a:schemeClr val="bg1"/>
              </a:solidFill>
              <a:effectLst>
                <a:outerShdw blurRad="50800" algn="tl" rotWithShape="0">
                  <a:srgbClr val="000000"/>
                </a:outerShdw>
              </a:effectLst>
              <a:latin typeface="微软雅黑" pitchFamily="34" charset="-122"/>
              <a:ea typeface="微软雅黑" pitchFamily="34" charset="-122"/>
            </a:endParaRPr>
          </a:p>
        </p:txBody>
      </p:sp>
      <p:sp>
        <p:nvSpPr>
          <p:cNvPr id="8" name="TextBox 7"/>
          <p:cNvSpPr txBox="1"/>
          <p:nvPr/>
        </p:nvSpPr>
        <p:spPr>
          <a:xfrm>
            <a:off x="6097588" y="5011738"/>
            <a:ext cx="595312" cy="338137"/>
          </a:xfrm>
          <a:prstGeom prst="rect">
            <a:avLst/>
          </a:prstGeom>
          <a:noFill/>
        </p:spPr>
        <p:txBody>
          <a:bodyPr wrap="none">
            <a:spAutoFit/>
          </a:bodyPr>
          <a:lstStyle/>
          <a:p>
            <a:pPr fontAlgn="auto">
              <a:spcBef>
                <a:spcPts val="0"/>
              </a:spcBef>
              <a:spcAft>
                <a:spcPts val="0"/>
              </a:spcAft>
              <a:defRPr/>
            </a:pPr>
            <a:r>
              <a:rPr lang="zh-CN" altLang="en-US" sz="1600" b="1" dirty="0">
                <a:ln w="17780" cmpd="sng">
                  <a:noFill/>
                  <a:prstDash val="solid"/>
                  <a:miter lim="800000"/>
                </a:ln>
                <a:solidFill>
                  <a:schemeClr val="bg1"/>
                </a:solidFill>
                <a:effectLst>
                  <a:outerShdw blurRad="50800" algn="tl" rotWithShape="0">
                    <a:srgbClr val="000000"/>
                  </a:outerShdw>
                </a:effectLst>
                <a:latin typeface="微软雅黑" pitchFamily="34" charset="-122"/>
                <a:ea typeface="微软雅黑" pitchFamily="34" charset="-122"/>
              </a:rPr>
              <a:t>文本</a:t>
            </a:r>
            <a:endParaRPr lang="zh-CN" altLang="en-US" sz="1600" b="1" dirty="0">
              <a:ln w="17780" cmpd="sng">
                <a:noFill/>
                <a:prstDash val="solid"/>
                <a:miter lim="800000"/>
              </a:ln>
              <a:solidFill>
                <a:schemeClr val="bg1"/>
              </a:solidFill>
              <a:effectLst>
                <a:outerShdw blurRad="50800" algn="tl" rotWithShape="0">
                  <a:srgbClr val="000000"/>
                </a:outerShdw>
              </a:effectLst>
              <a:latin typeface="微软雅黑" pitchFamily="34" charset="-122"/>
              <a:ea typeface="微软雅黑" pitchFamily="34" charset="-122"/>
            </a:endParaRPr>
          </a:p>
        </p:txBody>
      </p:sp>
      <p:sp>
        <p:nvSpPr>
          <p:cNvPr id="17415" name="矩形 8"/>
          <p:cNvSpPr>
            <a:spLocks noChangeArrowheads="1"/>
          </p:cNvSpPr>
          <p:nvPr/>
        </p:nvSpPr>
        <p:spPr bwMode="auto">
          <a:xfrm>
            <a:off x="3000375" y="3716338"/>
            <a:ext cx="533400" cy="1219200"/>
          </a:xfrm>
          <a:prstGeom prst="rect">
            <a:avLst/>
          </a:prstGeom>
          <a:solidFill>
            <a:srgbClr val="602E04"/>
          </a:solidFill>
          <a:ln w="9525" algn="ctr">
            <a:noFill/>
            <a:round/>
            <a:headEnd/>
            <a:tailEnd/>
          </a:ln>
        </p:spPr>
        <p:txBody>
          <a:bodyPr/>
          <a:lstStyle/>
          <a:p>
            <a:pPr eaLnBrk="0" hangingPunct="0"/>
            <a:endParaRPr lang="zh-CN" altLang="en-US"/>
          </a:p>
        </p:txBody>
      </p:sp>
      <p:sp>
        <p:nvSpPr>
          <p:cNvPr id="17416" name="矩形 9"/>
          <p:cNvSpPr>
            <a:spLocks noChangeArrowheads="1"/>
          </p:cNvSpPr>
          <p:nvPr/>
        </p:nvSpPr>
        <p:spPr bwMode="auto">
          <a:xfrm>
            <a:off x="4038600" y="3335338"/>
            <a:ext cx="533400" cy="1600200"/>
          </a:xfrm>
          <a:prstGeom prst="rect">
            <a:avLst/>
          </a:prstGeom>
          <a:solidFill>
            <a:srgbClr val="602E04"/>
          </a:solidFill>
          <a:ln w="9525" algn="ctr">
            <a:noFill/>
            <a:round/>
            <a:headEnd/>
            <a:tailEnd/>
          </a:ln>
        </p:spPr>
        <p:txBody>
          <a:bodyPr/>
          <a:lstStyle/>
          <a:p>
            <a:pPr eaLnBrk="0" hangingPunct="0"/>
            <a:endParaRPr lang="zh-CN" altLang="en-US"/>
          </a:p>
        </p:txBody>
      </p:sp>
      <p:sp>
        <p:nvSpPr>
          <p:cNvPr id="17417" name="矩形 10"/>
          <p:cNvSpPr>
            <a:spLocks noChangeArrowheads="1"/>
          </p:cNvSpPr>
          <p:nvPr/>
        </p:nvSpPr>
        <p:spPr bwMode="auto">
          <a:xfrm>
            <a:off x="5029200" y="2954338"/>
            <a:ext cx="533400" cy="1981200"/>
          </a:xfrm>
          <a:prstGeom prst="rect">
            <a:avLst/>
          </a:prstGeom>
          <a:solidFill>
            <a:srgbClr val="602E04"/>
          </a:solidFill>
          <a:ln w="9525" algn="ctr">
            <a:noFill/>
            <a:round/>
            <a:headEnd/>
            <a:tailEnd/>
          </a:ln>
        </p:spPr>
        <p:txBody>
          <a:bodyPr/>
          <a:lstStyle/>
          <a:p>
            <a:pPr eaLnBrk="0" hangingPunct="0"/>
            <a:endParaRPr lang="zh-CN" altLang="en-US"/>
          </a:p>
        </p:txBody>
      </p:sp>
      <p:sp>
        <p:nvSpPr>
          <p:cNvPr id="17418" name="矩形 11"/>
          <p:cNvSpPr>
            <a:spLocks noChangeArrowheads="1"/>
          </p:cNvSpPr>
          <p:nvPr/>
        </p:nvSpPr>
        <p:spPr bwMode="auto">
          <a:xfrm>
            <a:off x="6096000" y="2344738"/>
            <a:ext cx="533400" cy="2590800"/>
          </a:xfrm>
          <a:prstGeom prst="rect">
            <a:avLst/>
          </a:prstGeom>
          <a:solidFill>
            <a:srgbClr val="FFC000"/>
          </a:solidFill>
          <a:ln w="9525" algn="ctr">
            <a:noFill/>
            <a:round/>
            <a:headEnd/>
            <a:tailEnd/>
          </a:ln>
        </p:spPr>
        <p:txBody>
          <a:bodyPr/>
          <a:lstStyle/>
          <a:p>
            <a:pPr eaLnBrk="0" hangingPunct="0"/>
            <a:endParaRPr lang="zh-CN" altLang="en-US"/>
          </a:p>
        </p:txBody>
      </p:sp>
      <p:grpSp>
        <p:nvGrpSpPr>
          <p:cNvPr id="17419" name="组合 12"/>
          <p:cNvGrpSpPr>
            <a:grpSpLocks/>
          </p:cNvGrpSpPr>
          <p:nvPr/>
        </p:nvGrpSpPr>
        <p:grpSpPr bwMode="auto">
          <a:xfrm>
            <a:off x="2360613" y="1811338"/>
            <a:ext cx="5030787" cy="3125787"/>
            <a:chOff x="1523206" y="1372394"/>
            <a:chExt cx="5029994" cy="3124994"/>
          </a:xfrm>
        </p:grpSpPr>
        <p:cxnSp>
          <p:nvCxnSpPr>
            <p:cNvPr id="17424" name="直接箭头连接符 13"/>
            <p:cNvCxnSpPr>
              <a:cxnSpLocks noChangeShapeType="1"/>
            </p:cNvCxnSpPr>
            <p:nvPr/>
          </p:nvCxnSpPr>
          <p:spPr bwMode="auto">
            <a:xfrm rot="5400000" flipH="1" flipV="1">
              <a:off x="-38100" y="2933700"/>
              <a:ext cx="3124200" cy="1588"/>
            </a:xfrm>
            <a:prstGeom prst="straightConnector1">
              <a:avLst/>
            </a:prstGeom>
            <a:noFill/>
            <a:ln w="28575" algn="ctr">
              <a:solidFill>
                <a:srgbClr val="FFFFFF"/>
              </a:solidFill>
              <a:round/>
              <a:headEnd/>
              <a:tailEnd type="arrow" w="med" len="med"/>
            </a:ln>
          </p:spPr>
        </p:cxnSp>
        <p:cxnSp>
          <p:nvCxnSpPr>
            <p:cNvPr id="17425" name="直接箭头连接符 14"/>
            <p:cNvCxnSpPr>
              <a:cxnSpLocks noChangeShapeType="1"/>
            </p:cNvCxnSpPr>
            <p:nvPr/>
          </p:nvCxnSpPr>
          <p:spPr bwMode="auto">
            <a:xfrm>
              <a:off x="1524000" y="4495800"/>
              <a:ext cx="5029200" cy="1588"/>
            </a:xfrm>
            <a:prstGeom prst="straightConnector1">
              <a:avLst/>
            </a:prstGeom>
            <a:noFill/>
            <a:ln w="28575" algn="ctr">
              <a:solidFill>
                <a:srgbClr val="FFFFFF"/>
              </a:solidFill>
              <a:round/>
              <a:headEnd/>
              <a:tailEnd type="arrow" w="med" len="med"/>
            </a:ln>
          </p:spPr>
        </p:cxnSp>
      </p:grpSp>
      <p:sp>
        <p:nvSpPr>
          <p:cNvPr id="17420" name="TextBox 15"/>
          <p:cNvSpPr txBox="1">
            <a:spLocks noChangeArrowheads="1"/>
          </p:cNvSpPr>
          <p:nvPr/>
        </p:nvSpPr>
        <p:spPr bwMode="auto">
          <a:xfrm>
            <a:off x="2971800" y="3335338"/>
            <a:ext cx="568325" cy="323850"/>
          </a:xfrm>
          <a:prstGeom prst="rect">
            <a:avLst/>
          </a:prstGeom>
          <a:noFill/>
          <a:ln w="9525">
            <a:noFill/>
            <a:miter lim="800000"/>
            <a:headEnd/>
            <a:tailEnd/>
          </a:ln>
        </p:spPr>
        <p:txBody>
          <a:bodyPr wrap="none">
            <a:spAutoFit/>
          </a:bodyPr>
          <a:lstStyle/>
          <a:p>
            <a:r>
              <a:rPr lang="zh-CN" altLang="en-US" sz="1500" b="1">
                <a:solidFill>
                  <a:schemeClr val="bg1"/>
                </a:solidFill>
                <a:latin typeface="微软雅黑" pitchFamily="34" charset="-122"/>
                <a:ea typeface="微软雅黑" pitchFamily="34" charset="-122"/>
              </a:rPr>
              <a:t>文本</a:t>
            </a:r>
          </a:p>
        </p:txBody>
      </p:sp>
      <p:sp>
        <p:nvSpPr>
          <p:cNvPr id="17421" name="TextBox 16"/>
          <p:cNvSpPr txBox="1">
            <a:spLocks noChangeArrowheads="1"/>
          </p:cNvSpPr>
          <p:nvPr/>
        </p:nvSpPr>
        <p:spPr bwMode="auto">
          <a:xfrm>
            <a:off x="3987800" y="2954338"/>
            <a:ext cx="568325" cy="323850"/>
          </a:xfrm>
          <a:prstGeom prst="rect">
            <a:avLst/>
          </a:prstGeom>
          <a:noFill/>
          <a:ln w="9525">
            <a:noFill/>
            <a:miter lim="800000"/>
            <a:headEnd/>
            <a:tailEnd/>
          </a:ln>
        </p:spPr>
        <p:txBody>
          <a:bodyPr wrap="none">
            <a:spAutoFit/>
          </a:bodyPr>
          <a:lstStyle/>
          <a:p>
            <a:r>
              <a:rPr lang="zh-CN" altLang="en-US" sz="1500" b="1">
                <a:solidFill>
                  <a:schemeClr val="bg1"/>
                </a:solidFill>
                <a:latin typeface="微软雅黑" pitchFamily="34" charset="-122"/>
                <a:ea typeface="微软雅黑" pitchFamily="34" charset="-122"/>
              </a:rPr>
              <a:t>文本</a:t>
            </a:r>
          </a:p>
        </p:txBody>
      </p:sp>
      <p:sp>
        <p:nvSpPr>
          <p:cNvPr id="17422" name="TextBox 17"/>
          <p:cNvSpPr txBox="1">
            <a:spLocks noChangeArrowheads="1"/>
          </p:cNvSpPr>
          <p:nvPr/>
        </p:nvSpPr>
        <p:spPr bwMode="auto">
          <a:xfrm>
            <a:off x="4991100" y="2586038"/>
            <a:ext cx="568325" cy="323850"/>
          </a:xfrm>
          <a:prstGeom prst="rect">
            <a:avLst/>
          </a:prstGeom>
          <a:noFill/>
          <a:ln w="9525">
            <a:noFill/>
            <a:miter lim="800000"/>
            <a:headEnd/>
            <a:tailEnd/>
          </a:ln>
        </p:spPr>
        <p:txBody>
          <a:bodyPr wrap="none">
            <a:spAutoFit/>
          </a:bodyPr>
          <a:lstStyle/>
          <a:p>
            <a:r>
              <a:rPr lang="zh-CN" altLang="en-US" sz="1500" b="1">
                <a:solidFill>
                  <a:schemeClr val="bg1"/>
                </a:solidFill>
                <a:latin typeface="微软雅黑" pitchFamily="34" charset="-122"/>
                <a:ea typeface="微软雅黑" pitchFamily="34" charset="-122"/>
              </a:rPr>
              <a:t>文本</a:t>
            </a:r>
          </a:p>
        </p:txBody>
      </p:sp>
      <p:sp>
        <p:nvSpPr>
          <p:cNvPr id="17423" name="TextBox 18"/>
          <p:cNvSpPr txBox="1">
            <a:spLocks noChangeArrowheads="1"/>
          </p:cNvSpPr>
          <p:nvPr/>
        </p:nvSpPr>
        <p:spPr bwMode="auto">
          <a:xfrm>
            <a:off x="6057900" y="1989138"/>
            <a:ext cx="568325" cy="323850"/>
          </a:xfrm>
          <a:prstGeom prst="rect">
            <a:avLst/>
          </a:prstGeom>
          <a:noFill/>
          <a:ln w="9525">
            <a:noFill/>
            <a:miter lim="800000"/>
            <a:headEnd/>
            <a:tailEnd/>
          </a:ln>
        </p:spPr>
        <p:txBody>
          <a:bodyPr wrap="none">
            <a:spAutoFit/>
          </a:bodyPr>
          <a:lstStyle/>
          <a:p>
            <a:r>
              <a:rPr lang="zh-CN" altLang="en-US" sz="1500" b="1">
                <a:solidFill>
                  <a:schemeClr val="bg1"/>
                </a:solidFill>
                <a:latin typeface="微软雅黑" pitchFamily="34" charset="-122"/>
                <a:ea typeface="微软雅黑" pitchFamily="34" charset="-122"/>
              </a:rPr>
              <a:t>文本</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p:nvPr>
        </p:nvSpPr>
        <p:spPr/>
        <p:txBody>
          <a:bodyPr/>
          <a:lstStyle/>
          <a:p>
            <a:r>
              <a:rPr lang="zh-CN" altLang="en-US" smtClean="0"/>
              <a:t>关系图表</a:t>
            </a:r>
          </a:p>
        </p:txBody>
      </p:sp>
      <p:grpSp>
        <p:nvGrpSpPr>
          <p:cNvPr id="18434" name="Group 3"/>
          <p:cNvGrpSpPr>
            <a:grpSpLocks/>
          </p:cNvGrpSpPr>
          <p:nvPr/>
        </p:nvGrpSpPr>
        <p:grpSpPr bwMode="auto">
          <a:xfrm>
            <a:off x="5429250" y="1779588"/>
            <a:ext cx="2303463" cy="1460500"/>
            <a:chOff x="0" y="0"/>
            <a:chExt cx="3379776" cy="740162"/>
          </a:xfrm>
        </p:grpSpPr>
        <p:sp>
          <p:nvSpPr>
            <p:cNvPr id="18448" name="Rectangle 3"/>
            <p:cNvSpPr>
              <a:spLocks noChangeArrowheads="1"/>
            </p:cNvSpPr>
            <p:nvPr/>
          </p:nvSpPr>
          <p:spPr bwMode="auto">
            <a:xfrm>
              <a:off x="0" y="0"/>
              <a:ext cx="3368675" cy="740162"/>
            </a:xfrm>
            <a:prstGeom prst="rect">
              <a:avLst/>
            </a:prstGeom>
            <a:solidFill>
              <a:srgbClr val="CCECFF">
                <a:alpha val="50195"/>
              </a:srgbClr>
            </a:solidFill>
            <a:ln w="9525">
              <a:noFill/>
              <a:miter lim="800000"/>
              <a:headEnd/>
              <a:tailEnd/>
            </a:ln>
          </p:spPr>
          <p:txBody>
            <a:bodyPr wrap="none" anchor="ctr"/>
            <a:lstStyle/>
            <a:p>
              <a:endParaRPr lang="zh-CN" altLang="zh-CN">
                <a:latin typeface="Calibri" pitchFamily="34" charset="0"/>
              </a:endParaRPr>
            </a:p>
          </p:txBody>
        </p:sp>
        <p:sp>
          <p:nvSpPr>
            <p:cNvPr id="18449" name="Rectangle 180"/>
            <p:cNvSpPr>
              <a:spLocks noChangeArrowheads="1"/>
            </p:cNvSpPr>
            <p:nvPr/>
          </p:nvSpPr>
          <p:spPr bwMode="auto">
            <a:xfrm>
              <a:off x="328610" y="144816"/>
              <a:ext cx="3051166" cy="451393"/>
            </a:xfrm>
            <a:prstGeom prst="rect">
              <a:avLst/>
            </a:prstGeom>
            <a:noFill/>
            <a:ln w="9525">
              <a:noFill/>
              <a:miter lim="800000"/>
              <a:headEnd/>
              <a:tailEnd/>
            </a:ln>
          </p:spPr>
          <p:txBody>
            <a:bodyPr>
              <a:spAutoFit/>
            </a:bodyPr>
            <a:lstStyle/>
            <a:p>
              <a:pPr>
                <a:lnSpc>
                  <a:spcPct val="150000"/>
                </a:lnSpc>
              </a:pPr>
              <a:r>
                <a:rPr lang="zh-CN" altLang="en-US" sz="1200">
                  <a:latin typeface="微软雅黑" pitchFamily="34" charset="-122"/>
                  <a:ea typeface="微软雅黑" pitchFamily="34" charset="-122"/>
                </a:rPr>
                <a:t>输入文字输入文字</a:t>
              </a:r>
              <a:endParaRPr lang="en-US" sz="1200">
                <a:latin typeface="微软雅黑" pitchFamily="34" charset="-122"/>
                <a:ea typeface="微软雅黑" pitchFamily="34" charset="-122"/>
              </a:endParaRPr>
            </a:p>
            <a:p>
              <a:pPr>
                <a:lnSpc>
                  <a:spcPct val="150000"/>
                </a:lnSpc>
              </a:pPr>
              <a:r>
                <a:rPr lang="zh-CN" altLang="en-US" sz="1200">
                  <a:latin typeface="微软雅黑" pitchFamily="34" charset="-122"/>
                  <a:ea typeface="微软雅黑" pitchFamily="34" charset="-122"/>
                </a:rPr>
                <a:t>输入文字输入文字</a:t>
              </a:r>
              <a:endParaRPr lang="en-US" sz="1200">
                <a:latin typeface="微软雅黑" pitchFamily="34" charset="-122"/>
                <a:ea typeface="微软雅黑" pitchFamily="34" charset="-122"/>
              </a:endParaRPr>
            </a:p>
            <a:p>
              <a:pPr>
                <a:lnSpc>
                  <a:spcPct val="150000"/>
                </a:lnSpc>
              </a:pPr>
              <a:r>
                <a:rPr lang="zh-CN" altLang="en-US" sz="1200">
                  <a:latin typeface="微软雅黑" pitchFamily="34" charset="-122"/>
                  <a:ea typeface="微软雅黑" pitchFamily="34" charset="-122"/>
                </a:rPr>
                <a:t>输入文字</a:t>
              </a:r>
              <a:endParaRPr lang="en-US" sz="1200">
                <a:latin typeface="微软雅黑" pitchFamily="34" charset="-122"/>
                <a:ea typeface="微软雅黑" pitchFamily="34" charset="-122"/>
              </a:endParaRPr>
            </a:p>
          </p:txBody>
        </p:sp>
      </p:grpSp>
      <p:grpSp>
        <p:nvGrpSpPr>
          <p:cNvPr id="29" name="Group 12"/>
          <p:cNvGrpSpPr>
            <a:grpSpLocks/>
          </p:cNvGrpSpPr>
          <p:nvPr/>
        </p:nvGrpSpPr>
        <p:grpSpPr bwMode="auto">
          <a:xfrm>
            <a:off x="4689500" y="1779124"/>
            <a:ext cx="798476" cy="1460496"/>
            <a:chOff x="0" y="0"/>
            <a:chExt cx="1171575" cy="766762"/>
          </a:xfr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8100000" scaled="1"/>
            <a:tileRect/>
          </a:gradFill>
        </p:grpSpPr>
        <p:sp>
          <p:nvSpPr>
            <p:cNvPr id="30" name="Rectangle 174"/>
            <p:cNvSpPr>
              <a:spLocks noChangeArrowheads="1"/>
            </p:cNvSpPr>
            <p:nvPr/>
          </p:nvSpPr>
          <p:spPr bwMode="auto">
            <a:xfrm>
              <a:off x="0" y="0"/>
              <a:ext cx="1171575" cy="766762"/>
            </a:xfrm>
            <a:prstGeom prst="rect">
              <a:avLst/>
            </a:prstGeom>
            <a:solidFill>
              <a:srgbClr val="602E04"/>
            </a:solidFill>
            <a:ln w="9525">
              <a:noFill/>
              <a:miter lim="800000"/>
              <a:headEnd/>
              <a:tailEnd/>
            </a:ln>
          </p:spPr>
          <p:txBody>
            <a:bodyPr wrap="none" anchor="ctr"/>
            <a:lstStyle/>
            <a:p>
              <a:pPr fontAlgn="auto">
                <a:spcBef>
                  <a:spcPts val="0"/>
                </a:spcBef>
                <a:spcAft>
                  <a:spcPts val="0"/>
                </a:spcAft>
                <a:defRPr/>
              </a:pPr>
              <a:endParaRPr lang="zh-CN" altLang="zh-CN">
                <a:latin typeface="+mn-lt"/>
                <a:ea typeface="+mn-ea"/>
              </a:endParaRPr>
            </a:p>
          </p:txBody>
        </p:sp>
        <p:sp>
          <p:nvSpPr>
            <p:cNvPr id="31" name="Rectangle 177"/>
            <p:cNvSpPr>
              <a:spLocks noChangeArrowheads="1"/>
            </p:cNvSpPr>
            <p:nvPr/>
          </p:nvSpPr>
          <p:spPr bwMode="auto">
            <a:xfrm>
              <a:off x="142052" y="300040"/>
              <a:ext cx="948340" cy="193900"/>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zh-CN" altLang="en-US" b="1" dirty="0">
                  <a:solidFill>
                    <a:srgbClr val="FFFFFF"/>
                  </a:solidFill>
                  <a:latin typeface="微软雅黑" pitchFamily="34" charset="-122"/>
                  <a:ea typeface="微软雅黑" pitchFamily="34" charset="-122"/>
                </a:rPr>
                <a:t>输入</a:t>
              </a:r>
              <a:endParaRPr lang="en-US" b="1" dirty="0">
                <a:solidFill>
                  <a:srgbClr val="FFFFFF"/>
                </a:solidFill>
                <a:latin typeface="微软雅黑" pitchFamily="34" charset="-122"/>
                <a:ea typeface="微软雅黑" pitchFamily="34" charset="-122"/>
              </a:endParaRPr>
            </a:p>
          </p:txBody>
        </p:sp>
      </p:grpSp>
      <p:grpSp>
        <p:nvGrpSpPr>
          <p:cNvPr id="18436" name="Group 3"/>
          <p:cNvGrpSpPr>
            <a:grpSpLocks/>
          </p:cNvGrpSpPr>
          <p:nvPr/>
        </p:nvGrpSpPr>
        <p:grpSpPr bwMode="auto">
          <a:xfrm>
            <a:off x="1331913" y="1779588"/>
            <a:ext cx="2303462" cy="1460500"/>
            <a:chOff x="0" y="0"/>
            <a:chExt cx="3379776" cy="740162"/>
          </a:xfrm>
        </p:grpSpPr>
        <p:sp>
          <p:nvSpPr>
            <p:cNvPr id="18446" name="Rectangle 3"/>
            <p:cNvSpPr>
              <a:spLocks noChangeArrowheads="1"/>
            </p:cNvSpPr>
            <p:nvPr/>
          </p:nvSpPr>
          <p:spPr bwMode="auto">
            <a:xfrm>
              <a:off x="0" y="0"/>
              <a:ext cx="3368675" cy="740162"/>
            </a:xfrm>
            <a:prstGeom prst="rect">
              <a:avLst/>
            </a:prstGeom>
            <a:solidFill>
              <a:srgbClr val="CCECFF">
                <a:alpha val="50195"/>
              </a:srgbClr>
            </a:solidFill>
            <a:ln w="9525">
              <a:noFill/>
              <a:miter lim="800000"/>
              <a:headEnd/>
              <a:tailEnd/>
            </a:ln>
          </p:spPr>
          <p:txBody>
            <a:bodyPr wrap="none" anchor="ctr"/>
            <a:lstStyle/>
            <a:p>
              <a:endParaRPr lang="zh-CN" altLang="zh-CN">
                <a:latin typeface="Calibri" pitchFamily="34" charset="0"/>
              </a:endParaRPr>
            </a:p>
          </p:txBody>
        </p:sp>
        <p:sp>
          <p:nvSpPr>
            <p:cNvPr id="18447" name="Rectangle 180"/>
            <p:cNvSpPr>
              <a:spLocks noChangeArrowheads="1"/>
            </p:cNvSpPr>
            <p:nvPr/>
          </p:nvSpPr>
          <p:spPr bwMode="auto">
            <a:xfrm>
              <a:off x="328610" y="217224"/>
              <a:ext cx="3051166" cy="327552"/>
            </a:xfrm>
            <a:prstGeom prst="rect">
              <a:avLst/>
            </a:prstGeom>
            <a:noFill/>
            <a:ln w="9525">
              <a:noFill/>
              <a:miter lim="800000"/>
              <a:headEnd/>
              <a:tailEnd/>
            </a:ln>
          </p:spPr>
          <p:txBody>
            <a:bodyPr>
              <a:spAutoFit/>
            </a:bodyPr>
            <a:lstStyle/>
            <a:p>
              <a:pPr>
                <a:lnSpc>
                  <a:spcPct val="150000"/>
                </a:lnSpc>
              </a:pPr>
              <a:r>
                <a:rPr lang="zh-CN" altLang="en-US" sz="1200">
                  <a:latin typeface="微软雅黑" pitchFamily="34" charset="-122"/>
                  <a:ea typeface="微软雅黑" pitchFamily="34" charset="-122"/>
                </a:rPr>
                <a:t>输入文字输入文字</a:t>
              </a:r>
              <a:endParaRPr lang="en-US" sz="1200">
                <a:latin typeface="微软雅黑" pitchFamily="34" charset="-122"/>
                <a:ea typeface="微软雅黑" pitchFamily="34" charset="-122"/>
              </a:endParaRPr>
            </a:p>
            <a:p>
              <a:pPr>
                <a:lnSpc>
                  <a:spcPct val="150000"/>
                </a:lnSpc>
              </a:pPr>
              <a:r>
                <a:rPr lang="zh-CN" altLang="en-US" sz="1200">
                  <a:latin typeface="微软雅黑" pitchFamily="34" charset="-122"/>
                  <a:ea typeface="微软雅黑" pitchFamily="34" charset="-122"/>
                </a:rPr>
                <a:t>输入文字输入文字</a:t>
              </a:r>
              <a:endParaRPr lang="en-US" sz="1200">
                <a:latin typeface="微软雅黑" pitchFamily="34" charset="-122"/>
                <a:ea typeface="微软雅黑" pitchFamily="34" charset="-122"/>
              </a:endParaRPr>
            </a:p>
          </p:txBody>
        </p:sp>
      </p:grpSp>
      <p:grpSp>
        <p:nvGrpSpPr>
          <p:cNvPr id="35" name="Group 12"/>
          <p:cNvGrpSpPr>
            <a:grpSpLocks/>
          </p:cNvGrpSpPr>
          <p:nvPr/>
        </p:nvGrpSpPr>
        <p:grpSpPr bwMode="auto">
          <a:xfrm>
            <a:off x="3628792" y="1779124"/>
            <a:ext cx="798476" cy="1460496"/>
            <a:chOff x="0" y="0"/>
            <a:chExt cx="1171575" cy="766762"/>
          </a:xfr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2700000" scaled="1"/>
            <a:tileRect/>
          </a:gradFill>
        </p:grpSpPr>
        <p:sp>
          <p:nvSpPr>
            <p:cNvPr id="36" name="Rectangle 174"/>
            <p:cNvSpPr>
              <a:spLocks noChangeArrowheads="1"/>
            </p:cNvSpPr>
            <p:nvPr/>
          </p:nvSpPr>
          <p:spPr bwMode="auto">
            <a:xfrm>
              <a:off x="0" y="0"/>
              <a:ext cx="1171575" cy="766762"/>
            </a:xfrm>
            <a:prstGeom prst="rect">
              <a:avLst/>
            </a:prstGeom>
            <a:solidFill>
              <a:srgbClr val="602E04"/>
            </a:solidFill>
            <a:ln w="9525">
              <a:noFill/>
              <a:miter lim="800000"/>
              <a:headEnd/>
              <a:tailEnd/>
            </a:ln>
          </p:spPr>
          <p:txBody>
            <a:bodyPr wrap="none" anchor="ctr"/>
            <a:lstStyle/>
            <a:p>
              <a:pPr fontAlgn="auto">
                <a:spcBef>
                  <a:spcPts val="0"/>
                </a:spcBef>
                <a:spcAft>
                  <a:spcPts val="0"/>
                </a:spcAft>
                <a:defRPr/>
              </a:pPr>
              <a:endParaRPr lang="zh-CN" altLang="zh-CN">
                <a:latin typeface="+mn-lt"/>
                <a:ea typeface="+mn-ea"/>
              </a:endParaRPr>
            </a:p>
          </p:txBody>
        </p:sp>
        <p:sp>
          <p:nvSpPr>
            <p:cNvPr id="37" name="Rectangle 177"/>
            <p:cNvSpPr>
              <a:spLocks noChangeArrowheads="1"/>
            </p:cNvSpPr>
            <p:nvPr/>
          </p:nvSpPr>
          <p:spPr bwMode="auto">
            <a:xfrm>
              <a:off x="121140" y="300040"/>
              <a:ext cx="948340" cy="193900"/>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zh-CN" altLang="en-US" b="1" dirty="0">
                  <a:solidFill>
                    <a:srgbClr val="FFFFFF"/>
                  </a:solidFill>
                  <a:latin typeface="微软雅黑" pitchFamily="34" charset="-122"/>
                  <a:ea typeface="微软雅黑" pitchFamily="34" charset="-122"/>
                </a:rPr>
                <a:t>输入</a:t>
              </a:r>
              <a:endParaRPr lang="en-US" b="1" dirty="0">
                <a:solidFill>
                  <a:srgbClr val="FFFFFF"/>
                </a:solidFill>
                <a:latin typeface="微软雅黑" pitchFamily="34" charset="-122"/>
                <a:ea typeface="微软雅黑" pitchFamily="34" charset="-122"/>
              </a:endParaRPr>
            </a:p>
          </p:txBody>
        </p:sp>
      </p:grpSp>
      <p:grpSp>
        <p:nvGrpSpPr>
          <p:cNvPr id="18438" name="Group 3"/>
          <p:cNvGrpSpPr>
            <a:grpSpLocks/>
          </p:cNvGrpSpPr>
          <p:nvPr/>
        </p:nvGrpSpPr>
        <p:grpSpPr bwMode="auto">
          <a:xfrm>
            <a:off x="5429250" y="3492500"/>
            <a:ext cx="2303463" cy="1460500"/>
            <a:chOff x="0" y="0"/>
            <a:chExt cx="3379776" cy="740162"/>
          </a:xfrm>
        </p:grpSpPr>
        <p:sp>
          <p:nvSpPr>
            <p:cNvPr id="18444" name="Rectangle 3"/>
            <p:cNvSpPr>
              <a:spLocks noChangeArrowheads="1"/>
            </p:cNvSpPr>
            <p:nvPr/>
          </p:nvSpPr>
          <p:spPr bwMode="auto">
            <a:xfrm>
              <a:off x="0" y="0"/>
              <a:ext cx="3368675" cy="740162"/>
            </a:xfrm>
            <a:prstGeom prst="rect">
              <a:avLst/>
            </a:prstGeom>
            <a:solidFill>
              <a:srgbClr val="CCECFF">
                <a:alpha val="50195"/>
              </a:srgbClr>
            </a:solidFill>
            <a:ln w="9525">
              <a:noFill/>
              <a:miter lim="800000"/>
              <a:headEnd/>
              <a:tailEnd/>
            </a:ln>
          </p:spPr>
          <p:txBody>
            <a:bodyPr wrap="none" anchor="ctr"/>
            <a:lstStyle/>
            <a:p>
              <a:endParaRPr lang="zh-CN" altLang="zh-CN">
                <a:latin typeface="Calibri" pitchFamily="34" charset="0"/>
              </a:endParaRPr>
            </a:p>
          </p:txBody>
        </p:sp>
        <p:sp>
          <p:nvSpPr>
            <p:cNvPr id="18445" name="Rectangle 180"/>
            <p:cNvSpPr>
              <a:spLocks noChangeArrowheads="1"/>
            </p:cNvSpPr>
            <p:nvPr/>
          </p:nvSpPr>
          <p:spPr bwMode="auto">
            <a:xfrm>
              <a:off x="328610" y="145389"/>
              <a:ext cx="3051166" cy="451393"/>
            </a:xfrm>
            <a:prstGeom prst="rect">
              <a:avLst/>
            </a:prstGeom>
            <a:noFill/>
            <a:ln w="9525">
              <a:noFill/>
              <a:miter lim="800000"/>
              <a:headEnd/>
              <a:tailEnd/>
            </a:ln>
          </p:spPr>
          <p:txBody>
            <a:bodyPr>
              <a:spAutoFit/>
            </a:bodyPr>
            <a:lstStyle/>
            <a:p>
              <a:pPr>
                <a:lnSpc>
                  <a:spcPct val="150000"/>
                </a:lnSpc>
              </a:pPr>
              <a:r>
                <a:rPr lang="zh-CN" altLang="en-US" sz="1200">
                  <a:latin typeface="微软雅黑" pitchFamily="34" charset="-122"/>
                  <a:ea typeface="微软雅黑" pitchFamily="34" charset="-122"/>
                </a:rPr>
                <a:t>输入文字输入文字</a:t>
              </a:r>
              <a:endParaRPr lang="en-US" sz="1200">
                <a:latin typeface="微软雅黑" pitchFamily="34" charset="-122"/>
                <a:ea typeface="微软雅黑" pitchFamily="34" charset="-122"/>
              </a:endParaRPr>
            </a:p>
            <a:p>
              <a:pPr>
                <a:lnSpc>
                  <a:spcPct val="150000"/>
                </a:lnSpc>
              </a:pPr>
              <a:r>
                <a:rPr lang="zh-CN" altLang="en-US" sz="1200">
                  <a:latin typeface="微软雅黑" pitchFamily="34" charset="-122"/>
                  <a:ea typeface="微软雅黑" pitchFamily="34" charset="-122"/>
                </a:rPr>
                <a:t>输入文字输入文字</a:t>
              </a:r>
              <a:endParaRPr lang="en-US" sz="1200">
                <a:latin typeface="微软雅黑" pitchFamily="34" charset="-122"/>
                <a:ea typeface="微软雅黑" pitchFamily="34" charset="-122"/>
              </a:endParaRPr>
            </a:p>
            <a:p>
              <a:pPr>
                <a:lnSpc>
                  <a:spcPct val="150000"/>
                </a:lnSpc>
              </a:pPr>
              <a:r>
                <a:rPr lang="zh-CN" altLang="en-US" sz="1200">
                  <a:latin typeface="微软雅黑" pitchFamily="34" charset="-122"/>
                  <a:ea typeface="微软雅黑" pitchFamily="34" charset="-122"/>
                </a:rPr>
                <a:t>输入文字</a:t>
              </a:r>
              <a:endParaRPr lang="en-US" sz="1200">
                <a:latin typeface="微软雅黑" pitchFamily="34" charset="-122"/>
                <a:ea typeface="微软雅黑" pitchFamily="34" charset="-122"/>
              </a:endParaRPr>
            </a:p>
          </p:txBody>
        </p:sp>
      </p:grpSp>
      <p:grpSp>
        <p:nvGrpSpPr>
          <p:cNvPr id="41" name="Group 12"/>
          <p:cNvGrpSpPr>
            <a:grpSpLocks/>
          </p:cNvGrpSpPr>
          <p:nvPr/>
        </p:nvGrpSpPr>
        <p:grpSpPr bwMode="auto">
          <a:xfrm>
            <a:off x="4689500" y="3492504"/>
            <a:ext cx="798476" cy="1460496"/>
            <a:chOff x="0" y="0"/>
            <a:chExt cx="1171575" cy="766762"/>
          </a:xfr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3500000" scaled="1"/>
            <a:tileRect/>
          </a:gradFill>
        </p:grpSpPr>
        <p:sp>
          <p:nvSpPr>
            <p:cNvPr id="42" name="Rectangle 174"/>
            <p:cNvSpPr>
              <a:spLocks noChangeArrowheads="1"/>
            </p:cNvSpPr>
            <p:nvPr/>
          </p:nvSpPr>
          <p:spPr bwMode="auto">
            <a:xfrm>
              <a:off x="0" y="0"/>
              <a:ext cx="1171575" cy="766762"/>
            </a:xfrm>
            <a:prstGeom prst="rect">
              <a:avLst/>
            </a:prstGeom>
            <a:solidFill>
              <a:srgbClr val="602E04"/>
            </a:solidFill>
            <a:ln w="9525">
              <a:noFill/>
              <a:miter lim="800000"/>
              <a:headEnd/>
              <a:tailEnd/>
            </a:ln>
          </p:spPr>
          <p:txBody>
            <a:bodyPr wrap="none" anchor="ctr"/>
            <a:lstStyle/>
            <a:p>
              <a:pPr fontAlgn="auto">
                <a:spcBef>
                  <a:spcPts val="0"/>
                </a:spcBef>
                <a:spcAft>
                  <a:spcPts val="0"/>
                </a:spcAft>
                <a:defRPr/>
              </a:pPr>
              <a:endParaRPr lang="zh-CN" altLang="zh-CN">
                <a:latin typeface="+mn-lt"/>
                <a:ea typeface="+mn-ea"/>
              </a:endParaRPr>
            </a:p>
          </p:txBody>
        </p:sp>
        <p:sp>
          <p:nvSpPr>
            <p:cNvPr id="43" name="Rectangle 177"/>
            <p:cNvSpPr>
              <a:spLocks noChangeArrowheads="1"/>
            </p:cNvSpPr>
            <p:nvPr/>
          </p:nvSpPr>
          <p:spPr bwMode="auto">
            <a:xfrm>
              <a:off x="142052" y="300635"/>
              <a:ext cx="948340" cy="193900"/>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zh-CN" altLang="en-US" b="1" dirty="0">
                  <a:solidFill>
                    <a:srgbClr val="FFFFFF"/>
                  </a:solidFill>
                  <a:latin typeface="微软雅黑" pitchFamily="34" charset="-122"/>
                  <a:ea typeface="微软雅黑" pitchFamily="34" charset="-122"/>
                </a:rPr>
                <a:t>输入</a:t>
              </a:r>
              <a:endParaRPr lang="en-US" b="1" dirty="0">
                <a:solidFill>
                  <a:srgbClr val="FFFFFF"/>
                </a:solidFill>
                <a:latin typeface="微软雅黑" pitchFamily="34" charset="-122"/>
                <a:ea typeface="微软雅黑" pitchFamily="34" charset="-122"/>
              </a:endParaRPr>
            </a:p>
          </p:txBody>
        </p:sp>
      </p:grpSp>
      <p:grpSp>
        <p:nvGrpSpPr>
          <p:cNvPr id="18440" name="Group 3"/>
          <p:cNvGrpSpPr>
            <a:grpSpLocks/>
          </p:cNvGrpSpPr>
          <p:nvPr/>
        </p:nvGrpSpPr>
        <p:grpSpPr bwMode="auto">
          <a:xfrm>
            <a:off x="1331913" y="3492500"/>
            <a:ext cx="2303462" cy="1460500"/>
            <a:chOff x="0" y="0"/>
            <a:chExt cx="3379776" cy="740162"/>
          </a:xfrm>
        </p:grpSpPr>
        <p:sp>
          <p:nvSpPr>
            <p:cNvPr id="18442" name="Rectangle 3"/>
            <p:cNvSpPr>
              <a:spLocks noChangeArrowheads="1"/>
            </p:cNvSpPr>
            <p:nvPr/>
          </p:nvSpPr>
          <p:spPr bwMode="auto">
            <a:xfrm>
              <a:off x="0" y="0"/>
              <a:ext cx="3368675" cy="740162"/>
            </a:xfrm>
            <a:prstGeom prst="rect">
              <a:avLst/>
            </a:prstGeom>
            <a:solidFill>
              <a:srgbClr val="CCECFF">
                <a:alpha val="50195"/>
              </a:srgbClr>
            </a:solidFill>
            <a:ln w="9525">
              <a:noFill/>
              <a:miter lim="800000"/>
              <a:headEnd/>
              <a:tailEnd/>
            </a:ln>
          </p:spPr>
          <p:txBody>
            <a:bodyPr wrap="none" anchor="ctr"/>
            <a:lstStyle/>
            <a:p>
              <a:endParaRPr lang="zh-CN" altLang="zh-CN">
                <a:latin typeface="Calibri" pitchFamily="34" charset="0"/>
              </a:endParaRPr>
            </a:p>
          </p:txBody>
        </p:sp>
        <p:sp>
          <p:nvSpPr>
            <p:cNvPr id="18443" name="Rectangle 180"/>
            <p:cNvSpPr>
              <a:spLocks noChangeArrowheads="1"/>
            </p:cNvSpPr>
            <p:nvPr/>
          </p:nvSpPr>
          <p:spPr bwMode="auto">
            <a:xfrm>
              <a:off x="328610" y="164648"/>
              <a:ext cx="3051166" cy="451393"/>
            </a:xfrm>
            <a:prstGeom prst="rect">
              <a:avLst/>
            </a:prstGeom>
            <a:noFill/>
            <a:ln w="9525">
              <a:noFill/>
              <a:miter lim="800000"/>
              <a:headEnd/>
              <a:tailEnd/>
            </a:ln>
          </p:spPr>
          <p:txBody>
            <a:bodyPr>
              <a:spAutoFit/>
            </a:bodyPr>
            <a:lstStyle/>
            <a:p>
              <a:pPr>
                <a:lnSpc>
                  <a:spcPct val="150000"/>
                </a:lnSpc>
              </a:pPr>
              <a:r>
                <a:rPr lang="zh-CN" altLang="en-US" sz="1200">
                  <a:latin typeface="微软雅黑" pitchFamily="34" charset="-122"/>
                  <a:ea typeface="微软雅黑" pitchFamily="34" charset="-122"/>
                </a:rPr>
                <a:t>输入文字输入文字</a:t>
              </a:r>
              <a:endParaRPr lang="en-US" sz="1200">
                <a:latin typeface="微软雅黑" pitchFamily="34" charset="-122"/>
                <a:ea typeface="微软雅黑" pitchFamily="34" charset="-122"/>
              </a:endParaRPr>
            </a:p>
            <a:p>
              <a:pPr>
                <a:lnSpc>
                  <a:spcPct val="150000"/>
                </a:lnSpc>
              </a:pPr>
              <a:r>
                <a:rPr lang="zh-CN" altLang="en-US" sz="1200">
                  <a:latin typeface="微软雅黑" pitchFamily="34" charset="-122"/>
                  <a:ea typeface="微软雅黑" pitchFamily="34" charset="-122"/>
                </a:rPr>
                <a:t>输入文字输入文字</a:t>
              </a:r>
              <a:endParaRPr lang="en-US" sz="1200">
                <a:latin typeface="微软雅黑" pitchFamily="34" charset="-122"/>
                <a:ea typeface="微软雅黑" pitchFamily="34" charset="-122"/>
              </a:endParaRPr>
            </a:p>
            <a:p>
              <a:pPr>
                <a:lnSpc>
                  <a:spcPct val="150000"/>
                </a:lnSpc>
              </a:pPr>
              <a:r>
                <a:rPr lang="zh-CN" altLang="en-US" sz="1200">
                  <a:latin typeface="微软雅黑" pitchFamily="34" charset="-122"/>
                  <a:ea typeface="微软雅黑" pitchFamily="34" charset="-122"/>
                </a:rPr>
                <a:t>输入文字</a:t>
              </a:r>
              <a:endParaRPr lang="en-US" sz="1200">
                <a:latin typeface="微软雅黑" pitchFamily="34" charset="-122"/>
                <a:ea typeface="微软雅黑" pitchFamily="34" charset="-122"/>
              </a:endParaRPr>
            </a:p>
          </p:txBody>
        </p:sp>
      </p:grpSp>
      <p:grpSp>
        <p:nvGrpSpPr>
          <p:cNvPr id="47" name="Group 12"/>
          <p:cNvGrpSpPr>
            <a:grpSpLocks/>
          </p:cNvGrpSpPr>
          <p:nvPr/>
        </p:nvGrpSpPr>
        <p:grpSpPr bwMode="auto">
          <a:xfrm>
            <a:off x="3628792" y="3492504"/>
            <a:ext cx="798476" cy="1460496"/>
            <a:chOff x="0" y="0"/>
            <a:chExt cx="1171575" cy="766762"/>
          </a:xfr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8900000" scaled="1"/>
            <a:tileRect/>
          </a:gradFill>
        </p:grpSpPr>
        <p:sp>
          <p:nvSpPr>
            <p:cNvPr id="48" name="Rectangle 174"/>
            <p:cNvSpPr>
              <a:spLocks noChangeArrowheads="1"/>
            </p:cNvSpPr>
            <p:nvPr/>
          </p:nvSpPr>
          <p:spPr bwMode="auto">
            <a:xfrm>
              <a:off x="0" y="0"/>
              <a:ext cx="1171575" cy="766762"/>
            </a:xfrm>
            <a:prstGeom prst="rect">
              <a:avLst/>
            </a:prstGeom>
            <a:solidFill>
              <a:srgbClr val="602E04"/>
            </a:solidFill>
            <a:ln w="9525">
              <a:noFill/>
              <a:miter lim="800000"/>
              <a:headEnd/>
              <a:tailEnd/>
            </a:ln>
          </p:spPr>
          <p:txBody>
            <a:bodyPr wrap="none" anchor="ctr"/>
            <a:lstStyle/>
            <a:p>
              <a:pPr fontAlgn="auto">
                <a:spcBef>
                  <a:spcPts val="0"/>
                </a:spcBef>
                <a:spcAft>
                  <a:spcPts val="0"/>
                </a:spcAft>
                <a:defRPr/>
              </a:pPr>
              <a:endParaRPr lang="zh-CN" altLang="zh-CN">
                <a:latin typeface="+mn-lt"/>
                <a:ea typeface="+mn-ea"/>
              </a:endParaRPr>
            </a:p>
          </p:txBody>
        </p:sp>
        <p:sp>
          <p:nvSpPr>
            <p:cNvPr id="49" name="Rectangle 177"/>
            <p:cNvSpPr>
              <a:spLocks noChangeArrowheads="1"/>
            </p:cNvSpPr>
            <p:nvPr/>
          </p:nvSpPr>
          <p:spPr bwMode="auto">
            <a:xfrm>
              <a:off x="126114" y="300635"/>
              <a:ext cx="948340" cy="193900"/>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zh-CN" altLang="en-US" b="1" dirty="0">
                  <a:solidFill>
                    <a:srgbClr val="FFFFFF"/>
                  </a:solidFill>
                  <a:latin typeface="微软雅黑" pitchFamily="34" charset="-122"/>
                  <a:ea typeface="微软雅黑" pitchFamily="34" charset="-122"/>
                </a:rPr>
                <a:t>数入</a:t>
              </a:r>
              <a:endParaRPr lang="en-US" b="1" dirty="0">
                <a:solidFill>
                  <a:srgbClr val="FFFFFF"/>
                </a:solidFill>
                <a:latin typeface="微软雅黑" pitchFamily="34" charset="-122"/>
                <a:ea typeface="微软雅黑" pitchFamily="34" charset="-122"/>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r>
              <a:rPr lang="zh-CN" altLang="en-US" smtClean="0"/>
              <a:t>循环</a:t>
            </a:r>
          </a:p>
        </p:txBody>
      </p:sp>
      <p:sp>
        <p:nvSpPr>
          <p:cNvPr id="4" name="Freeform 2"/>
          <p:cNvSpPr>
            <a:spLocks/>
          </p:cNvSpPr>
          <p:nvPr/>
        </p:nvSpPr>
        <p:spPr bwMode="auto">
          <a:xfrm>
            <a:off x="3354388" y="1263650"/>
            <a:ext cx="2778125" cy="1365250"/>
          </a:xfrm>
          <a:custGeom>
            <a:avLst/>
            <a:gdLst/>
            <a:ahLst/>
            <a:cxnLst>
              <a:cxn ang="0">
                <a:pos x="1557" y="777"/>
              </a:cxn>
              <a:cxn ang="0">
                <a:pos x="1515" y="852"/>
              </a:cxn>
              <a:cxn ang="0">
                <a:pos x="1496" y="859"/>
              </a:cxn>
              <a:cxn ang="0">
                <a:pos x="1396" y="859"/>
              </a:cxn>
              <a:cxn ang="0">
                <a:pos x="1211" y="859"/>
              </a:cxn>
              <a:cxn ang="0">
                <a:pos x="1072" y="859"/>
              </a:cxn>
              <a:cxn ang="0">
                <a:pos x="1025" y="859"/>
              </a:cxn>
              <a:cxn ang="0">
                <a:pos x="1038" y="852"/>
              </a:cxn>
              <a:cxn ang="0">
                <a:pos x="1075" y="831"/>
              </a:cxn>
              <a:cxn ang="0">
                <a:pos x="1124" y="802"/>
              </a:cxn>
              <a:cxn ang="0">
                <a:pos x="1150" y="787"/>
              </a:cxn>
              <a:cxn ang="0">
                <a:pos x="1153" y="783"/>
              </a:cxn>
              <a:cxn ang="0">
                <a:pos x="1137" y="761"/>
              </a:cxn>
              <a:cxn ang="0">
                <a:pos x="1103" y="716"/>
              </a:cxn>
              <a:cxn ang="0">
                <a:pos x="1053" y="665"/>
              </a:cxn>
              <a:cxn ang="0">
                <a:pos x="984" y="619"/>
              </a:cxn>
              <a:cxn ang="0">
                <a:pos x="901" y="583"/>
              </a:cxn>
              <a:cxn ang="0">
                <a:pos x="809" y="567"/>
              </a:cxn>
              <a:cxn ang="0">
                <a:pos x="713" y="570"/>
              </a:cxn>
              <a:cxn ang="0">
                <a:pos x="630" y="590"/>
              </a:cxn>
              <a:cxn ang="0">
                <a:pos x="564" y="623"/>
              </a:cxn>
              <a:cxn ang="0">
                <a:pos x="523" y="647"/>
              </a:cxn>
              <a:cxn ang="0">
                <a:pos x="509" y="656"/>
              </a:cxn>
              <a:cxn ang="0">
                <a:pos x="493" y="629"/>
              </a:cxn>
              <a:cxn ang="0">
                <a:pos x="446" y="548"/>
              </a:cxn>
              <a:cxn ang="0">
                <a:pos x="384" y="440"/>
              </a:cxn>
              <a:cxn ang="0">
                <a:pos x="350" y="382"/>
              </a:cxn>
              <a:cxn ang="0">
                <a:pos x="339" y="374"/>
              </a:cxn>
              <a:cxn ang="0">
                <a:pos x="278" y="374"/>
              </a:cxn>
              <a:cxn ang="0">
                <a:pos x="152" y="374"/>
              </a:cxn>
              <a:cxn ang="0">
                <a:pos x="43" y="374"/>
              </a:cxn>
              <a:cxn ang="0">
                <a:pos x="1" y="374"/>
              </a:cxn>
              <a:cxn ang="0">
                <a:pos x="9" y="364"/>
              </a:cxn>
              <a:cxn ang="0">
                <a:pos x="40" y="326"/>
              </a:cxn>
              <a:cxn ang="0">
                <a:pos x="97" y="265"/>
              </a:cxn>
              <a:cxn ang="0">
                <a:pos x="186" y="195"/>
              </a:cxn>
              <a:cxn ang="0">
                <a:pos x="306" y="119"/>
              </a:cxn>
              <a:cxn ang="0">
                <a:pos x="447" y="57"/>
              </a:cxn>
              <a:cxn ang="0">
                <a:pos x="605" y="15"/>
              </a:cxn>
              <a:cxn ang="0">
                <a:pos x="773" y="0"/>
              </a:cxn>
              <a:cxn ang="0">
                <a:pos x="945" y="17"/>
              </a:cxn>
              <a:cxn ang="0">
                <a:pos x="1115" y="62"/>
              </a:cxn>
              <a:cxn ang="0">
                <a:pos x="1266" y="131"/>
              </a:cxn>
              <a:cxn ang="0">
                <a:pos x="1396" y="220"/>
              </a:cxn>
              <a:cxn ang="0">
                <a:pos x="1500" y="313"/>
              </a:cxn>
              <a:cxn ang="0">
                <a:pos x="1576" y="408"/>
              </a:cxn>
              <a:cxn ang="0">
                <a:pos x="1623" y="477"/>
              </a:cxn>
              <a:cxn ang="0">
                <a:pos x="1641" y="504"/>
              </a:cxn>
              <a:cxn ang="0">
                <a:pos x="1649" y="500"/>
              </a:cxn>
              <a:cxn ang="0">
                <a:pos x="1677" y="483"/>
              </a:cxn>
              <a:cxn ang="0">
                <a:pos x="1719" y="458"/>
              </a:cxn>
              <a:cxn ang="0">
                <a:pos x="1744" y="443"/>
              </a:cxn>
              <a:cxn ang="0">
                <a:pos x="1747" y="443"/>
              </a:cxn>
              <a:cxn ang="0">
                <a:pos x="1711" y="506"/>
              </a:cxn>
              <a:cxn ang="0">
                <a:pos x="1630" y="650"/>
              </a:cxn>
            </a:cxnLst>
            <a:rect l="0" t="0" r="r" b="b"/>
            <a:pathLst>
              <a:path w="1750" h="860">
                <a:moveTo>
                  <a:pt x="1630" y="650"/>
                </a:moveTo>
                <a:lnTo>
                  <a:pt x="1615" y="675"/>
                </a:lnTo>
                <a:lnTo>
                  <a:pt x="1602" y="699"/>
                </a:lnTo>
                <a:lnTo>
                  <a:pt x="1589" y="721"/>
                </a:lnTo>
                <a:lnTo>
                  <a:pt x="1578" y="741"/>
                </a:lnTo>
                <a:lnTo>
                  <a:pt x="1567" y="760"/>
                </a:lnTo>
                <a:lnTo>
                  <a:pt x="1557" y="777"/>
                </a:lnTo>
                <a:lnTo>
                  <a:pt x="1549" y="793"/>
                </a:lnTo>
                <a:lnTo>
                  <a:pt x="1541" y="807"/>
                </a:lnTo>
                <a:lnTo>
                  <a:pt x="1534" y="819"/>
                </a:lnTo>
                <a:lnTo>
                  <a:pt x="1528" y="830"/>
                </a:lnTo>
                <a:lnTo>
                  <a:pt x="1523" y="839"/>
                </a:lnTo>
                <a:lnTo>
                  <a:pt x="1518" y="846"/>
                </a:lnTo>
                <a:lnTo>
                  <a:pt x="1515" y="852"/>
                </a:lnTo>
                <a:lnTo>
                  <a:pt x="1513" y="856"/>
                </a:lnTo>
                <a:lnTo>
                  <a:pt x="1511" y="858"/>
                </a:lnTo>
                <a:lnTo>
                  <a:pt x="1511" y="859"/>
                </a:lnTo>
                <a:lnTo>
                  <a:pt x="1510" y="859"/>
                </a:lnTo>
                <a:lnTo>
                  <a:pt x="1507" y="859"/>
                </a:lnTo>
                <a:lnTo>
                  <a:pt x="1502" y="859"/>
                </a:lnTo>
                <a:lnTo>
                  <a:pt x="1496" y="859"/>
                </a:lnTo>
                <a:lnTo>
                  <a:pt x="1487" y="859"/>
                </a:lnTo>
                <a:lnTo>
                  <a:pt x="1477" y="859"/>
                </a:lnTo>
                <a:lnTo>
                  <a:pt x="1464" y="859"/>
                </a:lnTo>
                <a:lnTo>
                  <a:pt x="1450" y="859"/>
                </a:lnTo>
                <a:lnTo>
                  <a:pt x="1434" y="859"/>
                </a:lnTo>
                <a:lnTo>
                  <a:pt x="1416" y="859"/>
                </a:lnTo>
                <a:lnTo>
                  <a:pt x="1396" y="859"/>
                </a:lnTo>
                <a:lnTo>
                  <a:pt x="1374" y="859"/>
                </a:lnTo>
                <a:lnTo>
                  <a:pt x="1351" y="859"/>
                </a:lnTo>
                <a:lnTo>
                  <a:pt x="1325" y="859"/>
                </a:lnTo>
                <a:lnTo>
                  <a:pt x="1298" y="859"/>
                </a:lnTo>
                <a:lnTo>
                  <a:pt x="1268" y="859"/>
                </a:lnTo>
                <a:lnTo>
                  <a:pt x="1239" y="859"/>
                </a:lnTo>
                <a:lnTo>
                  <a:pt x="1211" y="859"/>
                </a:lnTo>
                <a:lnTo>
                  <a:pt x="1186" y="859"/>
                </a:lnTo>
                <a:lnTo>
                  <a:pt x="1162" y="859"/>
                </a:lnTo>
                <a:lnTo>
                  <a:pt x="1140" y="859"/>
                </a:lnTo>
                <a:lnTo>
                  <a:pt x="1120" y="859"/>
                </a:lnTo>
                <a:lnTo>
                  <a:pt x="1102" y="859"/>
                </a:lnTo>
                <a:lnTo>
                  <a:pt x="1086" y="859"/>
                </a:lnTo>
                <a:lnTo>
                  <a:pt x="1072" y="859"/>
                </a:lnTo>
                <a:lnTo>
                  <a:pt x="1060" y="859"/>
                </a:lnTo>
                <a:lnTo>
                  <a:pt x="1049" y="859"/>
                </a:lnTo>
                <a:lnTo>
                  <a:pt x="1041" y="859"/>
                </a:lnTo>
                <a:lnTo>
                  <a:pt x="1034" y="859"/>
                </a:lnTo>
                <a:lnTo>
                  <a:pt x="1029" y="859"/>
                </a:lnTo>
                <a:lnTo>
                  <a:pt x="1026" y="859"/>
                </a:lnTo>
                <a:lnTo>
                  <a:pt x="1025" y="859"/>
                </a:lnTo>
                <a:lnTo>
                  <a:pt x="1026" y="859"/>
                </a:lnTo>
                <a:lnTo>
                  <a:pt x="1028" y="858"/>
                </a:lnTo>
                <a:lnTo>
                  <a:pt x="1029" y="857"/>
                </a:lnTo>
                <a:lnTo>
                  <a:pt x="1032" y="856"/>
                </a:lnTo>
                <a:lnTo>
                  <a:pt x="1034" y="854"/>
                </a:lnTo>
                <a:lnTo>
                  <a:pt x="1038" y="852"/>
                </a:lnTo>
                <a:lnTo>
                  <a:pt x="1042" y="850"/>
                </a:lnTo>
                <a:lnTo>
                  <a:pt x="1046" y="847"/>
                </a:lnTo>
                <a:lnTo>
                  <a:pt x="1051" y="845"/>
                </a:lnTo>
                <a:lnTo>
                  <a:pt x="1056" y="842"/>
                </a:lnTo>
                <a:lnTo>
                  <a:pt x="1062" y="838"/>
                </a:lnTo>
                <a:lnTo>
                  <a:pt x="1068" y="835"/>
                </a:lnTo>
                <a:lnTo>
                  <a:pt x="1075" y="831"/>
                </a:lnTo>
                <a:lnTo>
                  <a:pt x="1082" y="827"/>
                </a:lnTo>
                <a:lnTo>
                  <a:pt x="1090" y="822"/>
                </a:lnTo>
                <a:lnTo>
                  <a:pt x="1098" y="818"/>
                </a:lnTo>
                <a:lnTo>
                  <a:pt x="1105" y="813"/>
                </a:lnTo>
                <a:lnTo>
                  <a:pt x="1112" y="809"/>
                </a:lnTo>
                <a:lnTo>
                  <a:pt x="1118" y="806"/>
                </a:lnTo>
                <a:lnTo>
                  <a:pt x="1124" y="802"/>
                </a:lnTo>
                <a:lnTo>
                  <a:pt x="1129" y="799"/>
                </a:lnTo>
                <a:lnTo>
                  <a:pt x="1134" y="797"/>
                </a:lnTo>
                <a:lnTo>
                  <a:pt x="1138" y="794"/>
                </a:lnTo>
                <a:lnTo>
                  <a:pt x="1142" y="792"/>
                </a:lnTo>
                <a:lnTo>
                  <a:pt x="1145" y="790"/>
                </a:lnTo>
                <a:lnTo>
                  <a:pt x="1148" y="788"/>
                </a:lnTo>
                <a:lnTo>
                  <a:pt x="1150" y="787"/>
                </a:lnTo>
                <a:lnTo>
                  <a:pt x="1152" y="786"/>
                </a:lnTo>
                <a:lnTo>
                  <a:pt x="1153" y="785"/>
                </a:lnTo>
                <a:lnTo>
                  <a:pt x="1154" y="785"/>
                </a:lnTo>
                <a:lnTo>
                  <a:pt x="1153" y="784"/>
                </a:lnTo>
                <a:lnTo>
                  <a:pt x="1153" y="783"/>
                </a:lnTo>
                <a:lnTo>
                  <a:pt x="1151" y="781"/>
                </a:lnTo>
                <a:lnTo>
                  <a:pt x="1150" y="779"/>
                </a:lnTo>
                <a:lnTo>
                  <a:pt x="1148" y="776"/>
                </a:lnTo>
                <a:lnTo>
                  <a:pt x="1146" y="773"/>
                </a:lnTo>
                <a:lnTo>
                  <a:pt x="1143" y="769"/>
                </a:lnTo>
                <a:lnTo>
                  <a:pt x="1140" y="765"/>
                </a:lnTo>
                <a:lnTo>
                  <a:pt x="1137" y="761"/>
                </a:lnTo>
                <a:lnTo>
                  <a:pt x="1133" y="756"/>
                </a:lnTo>
                <a:lnTo>
                  <a:pt x="1129" y="750"/>
                </a:lnTo>
                <a:lnTo>
                  <a:pt x="1124" y="744"/>
                </a:lnTo>
                <a:lnTo>
                  <a:pt x="1120" y="738"/>
                </a:lnTo>
                <a:lnTo>
                  <a:pt x="1115" y="731"/>
                </a:lnTo>
                <a:lnTo>
                  <a:pt x="1109" y="723"/>
                </a:lnTo>
                <a:lnTo>
                  <a:pt x="1103" y="716"/>
                </a:lnTo>
                <a:lnTo>
                  <a:pt x="1097" y="708"/>
                </a:lnTo>
                <a:lnTo>
                  <a:pt x="1091" y="700"/>
                </a:lnTo>
                <a:lnTo>
                  <a:pt x="1084" y="693"/>
                </a:lnTo>
                <a:lnTo>
                  <a:pt x="1077" y="686"/>
                </a:lnTo>
                <a:lnTo>
                  <a:pt x="1069" y="679"/>
                </a:lnTo>
                <a:lnTo>
                  <a:pt x="1061" y="672"/>
                </a:lnTo>
                <a:lnTo>
                  <a:pt x="1053" y="665"/>
                </a:lnTo>
                <a:lnTo>
                  <a:pt x="1044" y="658"/>
                </a:lnTo>
                <a:lnTo>
                  <a:pt x="1035" y="651"/>
                </a:lnTo>
                <a:lnTo>
                  <a:pt x="1025" y="644"/>
                </a:lnTo>
                <a:lnTo>
                  <a:pt x="1016" y="638"/>
                </a:lnTo>
                <a:lnTo>
                  <a:pt x="1005" y="631"/>
                </a:lnTo>
                <a:lnTo>
                  <a:pt x="995" y="625"/>
                </a:lnTo>
                <a:lnTo>
                  <a:pt x="984" y="619"/>
                </a:lnTo>
                <a:lnTo>
                  <a:pt x="973" y="613"/>
                </a:lnTo>
                <a:lnTo>
                  <a:pt x="961" y="607"/>
                </a:lnTo>
                <a:lnTo>
                  <a:pt x="950" y="601"/>
                </a:lnTo>
                <a:lnTo>
                  <a:pt x="938" y="596"/>
                </a:lnTo>
                <a:lnTo>
                  <a:pt x="926" y="591"/>
                </a:lnTo>
                <a:lnTo>
                  <a:pt x="913" y="587"/>
                </a:lnTo>
                <a:lnTo>
                  <a:pt x="901" y="583"/>
                </a:lnTo>
                <a:lnTo>
                  <a:pt x="888" y="580"/>
                </a:lnTo>
                <a:lnTo>
                  <a:pt x="876" y="577"/>
                </a:lnTo>
                <a:lnTo>
                  <a:pt x="863" y="574"/>
                </a:lnTo>
                <a:lnTo>
                  <a:pt x="849" y="572"/>
                </a:lnTo>
                <a:lnTo>
                  <a:pt x="836" y="570"/>
                </a:lnTo>
                <a:lnTo>
                  <a:pt x="823" y="568"/>
                </a:lnTo>
                <a:lnTo>
                  <a:pt x="809" y="567"/>
                </a:lnTo>
                <a:lnTo>
                  <a:pt x="795" y="567"/>
                </a:lnTo>
                <a:lnTo>
                  <a:pt x="781" y="566"/>
                </a:lnTo>
                <a:lnTo>
                  <a:pt x="767" y="567"/>
                </a:lnTo>
                <a:lnTo>
                  <a:pt x="753" y="567"/>
                </a:lnTo>
                <a:lnTo>
                  <a:pt x="739" y="568"/>
                </a:lnTo>
                <a:lnTo>
                  <a:pt x="726" y="569"/>
                </a:lnTo>
                <a:lnTo>
                  <a:pt x="713" y="570"/>
                </a:lnTo>
                <a:lnTo>
                  <a:pt x="700" y="572"/>
                </a:lnTo>
                <a:lnTo>
                  <a:pt x="687" y="574"/>
                </a:lnTo>
                <a:lnTo>
                  <a:pt x="675" y="577"/>
                </a:lnTo>
                <a:lnTo>
                  <a:pt x="664" y="579"/>
                </a:lnTo>
                <a:lnTo>
                  <a:pt x="652" y="583"/>
                </a:lnTo>
                <a:lnTo>
                  <a:pt x="641" y="586"/>
                </a:lnTo>
                <a:lnTo>
                  <a:pt x="630" y="590"/>
                </a:lnTo>
                <a:lnTo>
                  <a:pt x="620" y="593"/>
                </a:lnTo>
                <a:lnTo>
                  <a:pt x="609" y="598"/>
                </a:lnTo>
                <a:lnTo>
                  <a:pt x="600" y="602"/>
                </a:lnTo>
                <a:lnTo>
                  <a:pt x="590" y="607"/>
                </a:lnTo>
                <a:lnTo>
                  <a:pt x="581" y="613"/>
                </a:lnTo>
                <a:lnTo>
                  <a:pt x="572" y="618"/>
                </a:lnTo>
                <a:lnTo>
                  <a:pt x="564" y="623"/>
                </a:lnTo>
                <a:lnTo>
                  <a:pt x="556" y="627"/>
                </a:lnTo>
                <a:lnTo>
                  <a:pt x="549" y="631"/>
                </a:lnTo>
                <a:lnTo>
                  <a:pt x="543" y="635"/>
                </a:lnTo>
                <a:lnTo>
                  <a:pt x="537" y="639"/>
                </a:lnTo>
                <a:lnTo>
                  <a:pt x="532" y="642"/>
                </a:lnTo>
                <a:lnTo>
                  <a:pt x="527" y="645"/>
                </a:lnTo>
                <a:lnTo>
                  <a:pt x="523" y="647"/>
                </a:lnTo>
                <a:lnTo>
                  <a:pt x="519" y="650"/>
                </a:lnTo>
                <a:lnTo>
                  <a:pt x="516" y="651"/>
                </a:lnTo>
                <a:lnTo>
                  <a:pt x="513" y="653"/>
                </a:lnTo>
                <a:lnTo>
                  <a:pt x="511" y="654"/>
                </a:lnTo>
                <a:lnTo>
                  <a:pt x="510" y="655"/>
                </a:lnTo>
                <a:lnTo>
                  <a:pt x="509" y="655"/>
                </a:lnTo>
                <a:lnTo>
                  <a:pt x="509" y="656"/>
                </a:lnTo>
                <a:lnTo>
                  <a:pt x="508" y="655"/>
                </a:lnTo>
                <a:lnTo>
                  <a:pt x="507" y="653"/>
                </a:lnTo>
                <a:lnTo>
                  <a:pt x="506" y="651"/>
                </a:lnTo>
                <a:lnTo>
                  <a:pt x="504" y="647"/>
                </a:lnTo>
                <a:lnTo>
                  <a:pt x="501" y="642"/>
                </a:lnTo>
                <a:lnTo>
                  <a:pt x="497" y="636"/>
                </a:lnTo>
                <a:lnTo>
                  <a:pt x="493" y="629"/>
                </a:lnTo>
                <a:lnTo>
                  <a:pt x="488" y="620"/>
                </a:lnTo>
                <a:lnTo>
                  <a:pt x="483" y="611"/>
                </a:lnTo>
                <a:lnTo>
                  <a:pt x="477" y="601"/>
                </a:lnTo>
                <a:lnTo>
                  <a:pt x="470" y="589"/>
                </a:lnTo>
                <a:lnTo>
                  <a:pt x="463" y="576"/>
                </a:lnTo>
                <a:lnTo>
                  <a:pt x="455" y="563"/>
                </a:lnTo>
                <a:lnTo>
                  <a:pt x="446" y="548"/>
                </a:lnTo>
                <a:lnTo>
                  <a:pt x="437" y="532"/>
                </a:lnTo>
                <a:lnTo>
                  <a:pt x="427" y="515"/>
                </a:lnTo>
                <a:lnTo>
                  <a:pt x="417" y="498"/>
                </a:lnTo>
                <a:lnTo>
                  <a:pt x="408" y="482"/>
                </a:lnTo>
                <a:lnTo>
                  <a:pt x="399" y="467"/>
                </a:lnTo>
                <a:lnTo>
                  <a:pt x="391" y="453"/>
                </a:lnTo>
                <a:lnTo>
                  <a:pt x="384" y="440"/>
                </a:lnTo>
                <a:lnTo>
                  <a:pt x="377" y="429"/>
                </a:lnTo>
                <a:lnTo>
                  <a:pt x="371" y="418"/>
                </a:lnTo>
                <a:lnTo>
                  <a:pt x="365" y="409"/>
                </a:lnTo>
                <a:lnTo>
                  <a:pt x="361" y="401"/>
                </a:lnTo>
                <a:lnTo>
                  <a:pt x="356" y="393"/>
                </a:lnTo>
                <a:lnTo>
                  <a:pt x="353" y="387"/>
                </a:lnTo>
                <a:lnTo>
                  <a:pt x="350" y="382"/>
                </a:lnTo>
                <a:lnTo>
                  <a:pt x="348" y="379"/>
                </a:lnTo>
                <a:lnTo>
                  <a:pt x="346" y="376"/>
                </a:lnTo>
                <a:lnTo>
                  <a:pt x="345" y="374"/>
                </a:lnTo>
                <a:lnTo>
                  <a:pt x="344" y="374"/>
                </a:lnTo>
                <a:lnTo>
                  <a:pt x="342" y="374"/>
                </a:lnTo>
                <a:lnTo>
                  <a:pt x="339" y="374"/>
                </a:lnTo>
                <a:lnTo>
                  <a:pt x="334" y="374"/>
                </a:lnTo>
                <a:lnTo>
                  <a:pt x="328" y="374"/>
                </a:lnTo>
                <a:lnTo>
                  <a:pt x="321" y="374"/>
                </a:lnTo>
                <a:lnTo>
                  <a:pt x="312" y="374"/>
                </a:lnTo>
                <a:lnTo>
                  <a:pt x="302" y="374"/>
                </a:lnTo>
                <a:lnTo>
                  <a:pt x="290" y="374"/>
                </a:lnTo>
                <a:lnTo>
                  <a:pt x="278" y="374"/>
                </a:lnTo>
                <a:lnTo>
                  <a:pt x="263" y="374"/>
                </a:lnTo>
                <a:lnTo>
                  <a:pt x="248" y="374"/>
                </a:lnTo>
                <a:lnTo>
                  <a:pt x="231" y="374"/>
                </a:lnTo>
                <a:lnTo>
                  <a:pt x="213" y="374"/>
                </a:lnTo>
                <a:lnTo>
                  <a:pt x="193" y="374"/>
                </a:lnTo>
                <a:lnTo>
                  <a:pt x="172" y="374"/>
                </a:lnTo>
                <a:lnTo>
                  <a:pt x="152" y="374"/>
                </a:lnTo>
                <a:lnTo>
                  <a:pt x="132" y="374"/>
                </a:lnTo>
                <a:lnTo>
                  <a:pt x="114" y="374"/>
                </a:lnTo>
                <a:lnTo>
                  <a:pt x="97" y="374"/>
                </a:lnTo>
                <a:lnTo>
                  <a:pt x="81" y="374"/>
                </a:lnTo>
                <a:lnTo>
                  <a:pt x="67" y="374"/>
                </a:lnTo>
                <a:lnTo>
                  <a:pt x="54" y="374"/>
                </a:lnTo>
                <a:lnTo>
                  <a:pt x="43" y="374"/>
                </a:lnTo>
                <a:lnTo>
                  <a:pt x="33" y="374"/>
                </a:lnTo>
                <a:lnTo>
                  <a:pt x="24" y="374"/>
                </a:lnTo>
                <a:lnTo>
                  <a:pt x="17" y="374"/>
                </a:lnTo>
                <a:lnTo>
                  <a:pt x="11" y="374"/>
                </a:lnTo>
                <a:lnTo>
                  <a:pt x="6" y="374"/>
                </a:lnTo>
                <a:lnTo>
                  <a:pt x="3" y="374"/>
                </a:lnTo>
                <a:lnTo>
                  <a:pt x="1" y="374"/>
                </a:lnTo>
                <a:lnTo>
                  <a:pt x="0" y="374"/>
                </a:lnTo>
                <a:lnTo>
                  <a:pt x="0" y="373"/>
                </a:lnTo>
                <a:lnTo>
                  <a:pt x="1" y="372"/>
                </a:lnTo>
                <a:lnTo>
                  <a:pt x="2" y="371"/>
                </a:lnTo>
                <a:lnTo>
                  <a:pt x="4" y="369"/>
                </a:lnTo>
                <a:lnTo>
                  <a:pt x="6" y="367"/>
                </a:lnTo>
                <a:lnTo>
                  <a:pt x="9" y="364"/>
                </a:lnTo>
                <a:lnTo>
                  <a:pt x="12" y="360"/>
                </a:lnTo>
                <a:lnTo>
                  <a:pt x="15" y="356"/>
                </a:lnTo>
                <a:lnTo>
                  <a:pt x="19" y="351"/>
                </a:lnTo>
                <a:lnTo>
                  <a:pt x="24" y="346"/>
                </a:lnTo>
                <a:lnTo>
                  <a:pt x="29" y="340"/>
                </a:lnTo>
                <a:lnTo>
                  <a:pt x="34" y="333"/>
                </a:lnTo>
                <a:lnTo>
                  <a:pt x="40" y="326"/>
                </a:lnTo>
                <a:lnTo>
                  <a:pt x="47" y="319"/>
                </a:lnTo>
                <a:lnTo>
                  <a:pt x="54" y="311"/>
                </a:lnTo>
                <a:lnTo>
                  <a:pt x="61" y="302"/>
                </a:lnTo>
                <a:lnTo>
                  <a:pt x="69" y="293"/>
                </a:lnTo>
                <a:lnTo>
                  <a:pt x="78" y="284"/>
                </a:lnTo>
                <a:lnTo>
                  <a:pt x="87" y="275"/>
                </a:lnTo>
                <a:lnTo>
                  <a:pt x="97" y="265"/>
                </a:lnTo>
                <a:lnTo>
                  <a:pt x="108" y="256"/>
                </a:lnTo>
                <a:lnTo>
                  <a:pt x="119" y="246"/>
                </a:lnTo>
                <a:lnTo>
                  <a:pt x="131" y="236"/>
                </a:lnTo>
                <a:lnTo>
                  <a:pt x="144" y="226"/>
                </a:lnTo>
                <a:lnTo>
                  <a:pt x="157" y="216"/>
                </a:lnTo>
                <a:lnTo>
                  <a:pt x="171" y="206"/>
                </a:lnTo>
                <a:lnTo>
                  <a:pt x="186" y="195"/>
                </a:lnTo>
                <a:lnTo>
                  <a:pt x="201" y="184"/>
                </a:lnTo>
                <a:lnTo>
                  <a:pt x="217" y="174"/>
                </a:lnTo>
                <a:lnTo>
                  <a:pt x="234" y="163"/>
                </a:lnTo>
                <a:lnTo>
                  <a:pt x="251" y="152"/>
                </a:lnTo>
                <a:lnTo>
                  <a:pt x="269" y="141"/>
                </a:lnTo>
                <a:lnTo>
                  <a:pt x="287" y="130"/>
                </a:lnTo>
                <a:lnTo>
                  <a:pt x="306" y="119"/>
                </a:lnTo>
                <a:lnTo>
                  <a:pt x="325" y="109"/>
                </a:lnTo>
                <a:lnTo>
                  <a:pt x="345" y="99"/>
                </a:lnTo>
                <a:lnTo>
                  <a:pt x="365" y="90"/>
                </a:lnTo>
                <a:lnTo>
                  <a:pt x="385" y="81"/>
                </a:lnTo>
                <a:lnTo>
                  <a:pt x="405" y="72"/>
                </a:lnTo>
                <a:lnTo>
                  <a:pt x="426" y="64"/>
                </a:lnTo>
                <a:lnTo>
                  <a:pt x="447" y="57"/>
                </a:lnTo>
                <a:lnTo>
                  <a:pt x="469" y="49"/>
                </a:lnTo>
                <a:lnTo>
                  <a:pt x="491" y="43"/>
                </a:lnTo>
                <a:lnTo>
                  <a:pt x="513" y="36"/>
                </a:lnTo>
                <a:lnTo>
                  <a:pt x="536" y="30"/>
                </a:lnTo>
                <a:lnTo>
                  <a:pt x="558" y="25"/>
                </a:lnTo>
                <a:lnTo>
                  <a:pt x="582" y="20"/>
                </a:lnTo>
                <a:lnTo>
                  <a:pt x="605" y="15"/>
                </a:lnTo>
                <a:lnTo>
                  <a:pt x="629" y="11"/>
                </a:lnTo>
                <a:lnTo>
                  <a:pt x="653" y="8"/>
                </a:lnTo>
                <a:lnTo>
                  <a:pt x="677" y="5"/>
                </a:lnTo>
                <a:lnTo>
                  <a:pt x="701" y="3"/>
                </a:lnTo>
                <a:lnTo>
                  <a:pt x="725" y="1"/>
                </a:lnTo>
                <a:lnTo>
                  <a:pt x="749" y="0"/>
                </a:lnTo>
                <a:lnTo>
                  <a:pt x="773" y="0"/>
                </a:lnTo>
                <a:lnTo>
                  <a:pt x="798" y="1"/>
                </a:lnTo>
                <a:lnTo>
                  <a:pt x="822" y="2"/>
                </a:lnTo>
                <a:lnTo>
                  <a:pt x="847" y="3"/>
                </a:lnTo>
                <a:lnTo>
                  <a:pt x="871" y="6"/>
                </a:lnTo>
                <a:lnTo>
                  <a:pt x="896" y="9"/>
                </a:lnTo>
                <a:lnTo>
                  <a:pt x="921" y="12"/>
                </a:lnTo>
                <a:lnTo>
                  <a:pt x="945" y="17"/>
                </a:lnTo>
                <a:lnTo>
                  <a:pt x="970" y="21"/>
                </a:lnTo>
                <a:lnTo>
                  <a:pt x="995" y="27"/>
                </a:lnTo>
                <a:lnTo>
                  <a:pt x="1020" y="33"/>
                </a:lnTo>
                <a:lnTo>
                  <a:pt x="1044" y="40"/>
                </a:lnTo>
                <a:lnTo>
                  <a:pt x="1068" y="47"/>
                </a:lnTo>
                <a:lnTo>
                  <a:pt x="1092" y="54"/>
                </a:lnTo>
                <a:lnTo>
                  <a:pt x="1115" y="62"/>
                </a:lnTo>
                <a:lnTo>
                  <a:pt x="1138" y="71"/>
                </a:lnTo>
                <a:lnTo>
                  <a:pt x="1160" y="79"/>
                </a:lnTo>
                <a:lnTo>
                  <a:pt x="1182" y="89"/>
                </a:lnTo>
                <a:lnTo>
                  <a:pt x="1204" y="98"/>
                </a:lnTo>
                <a:lnTo>
                  <a:pt x="1225" y="109"/>
                </a:lnTo>
                <a:lnTo>
                  <a:pt x="1246" y="119"/>
                </a:lnTo>
                <a:lnTo>
                  <a:pt x="1266" y="131"/>
                </a:lnTo>
                <a:lnTo>
                  <a:pt x="1286" y="142"/>
                </a:lnTo>
                <a:lnTo>
                  <a:pt x="1305" y="154"/>
                </a:lnTo>
                <a:lnTo>
                  <a:pt x="1324" y="167"/>
                </a:lnTo>
                <a:lnTo>
                  <a:pt x="1343" y="180"/>
                </a:lnTo>
                <a:lnTo>
                  <a:pt x="1361" y="193"/>
                </a:lnTo>
                <a:lnTo>
                  <a:pt x="1379" y="206"/>
                </a:lnTo>
                <a:lnTo>
                  <a:pt x="1396" y="220"/>
                </a:lnTo>
                <a:lnTo>
                  <a:pt x="1413" y="233"/>
                </a:lnTo>
                <a:lnTo>
                  <a:pt x="1429" y="246"/>
                </a:lnTo>
                <a:lnTo>
                  <a:pt x="1444" y="260"/>
                </a:lnTo>
                <a:lnTo>
                  <a:pt x="1459" y="273"/>
                </a:lnTo>
                <a:lnTo>
                  <a:pt x="1473" y="286"/>
                </a:lnTo>
                <a:lnTo>
                  <a:pt x="1487" y="300"/>
                </a:lnTo>
                <a:lnTo>
                  <a:pt x="1500" y="313"/>
                </a:lnTo>
                <a:lnTo>
                  <a:pt x="1512" y="327"/>
                </a:lnTo>
                <a:lnTo>
                  <a:pt x="1524" y="341"/>
                </a:lnTo>
                <a:lnTo>
                  <a:pt x="1536" y="354"/>
                </a:lnTo>
                <a:lnTo>
                  <a:pt x="1547" y="368"/>
                </a:lnTo>
                <a:lnTo>
                  <a:pt x="1557" y="381"/>
                </a:lnTo>
                <a:lnTo>
                  <a:pt x="1566" y="395"/>
                </a:lnTo>
                <a:lnTo>
                  <a:pt x="1576" y="408"/>
                </a:lnTo>
                <a:lnTo>
                  <a:pt x="1584" y="421"/>
                </a:lnTo>
                <a:lnTo>
                  <a:pt x="1592" y="432"/>
                </a:lnTo>
                <a:lnTo>
                  <a:pt x="1599" y="443"/>
                </a:lnTo>
                <a:lnTo>
                  <a:pt x="1606" y="453"/>
                </a:lnTo>
                <a:lnTo>
                  <a:pt x="1612" y="462"/>
                </a:lnTo>
                <a:lnTo>
                  <a:pt x="1618" y="470"/>
                </a:lnTo>
                <a:lnTo>
                  <a:pt x="1623" y="477"/>
                </a:lnTo>
                <a:lnTo>
                  <a:pt x="1627" y="484"/>
                </a:lnTo>
                <a:lnTo>
                  <a:pt x="1631" y="489"/>
                </a:lnTo>
                <a:lnTo>
                  <a:pt x="1634" y="494"/>
                </a:lnTo>
                <a:lnTo>
                  <a:pt x="1637" y="498"/>
                </a:lnTo>
                <a:lnTo>
                  <a:pt x="1639" y="501"/>
                </a:lnTo>
                <a:lnTo>
                  <a:pt x="1640" y="503"/>
                </a:lnTo>
                <a:lnTo>
                  <a:pt x="1641" y="504"/>
                </a:lnTo>
                <a:lnTo>
                  <a:pt x="1642" y="505"/>
                </a:lnTo>
                <a:lnTo>
                  <a:pt x="1642" y="504"/>
                </a:lnTo>
                <a:lnTo>
                  <a:pt x="1643" y="504"/>
                </a:lnTo>
                <a:lnTo>
                  <a:pt x="1645" y="503"/>
                </a:lnTo>
                <a:lnTo>
                  <a:pt x="1647" y="502"/>
                </a:lnTo>
                <a:lnTo>
                  <a:pt x="1649" y="500"/>
                </a:lnTo>
                <a:lnTo>
                  <a:pt x="1652" y="499"/>
                </a:lnTo>
                <a:lnTo>
                  <a:pt x="1655" y="497"/>
                </a:lnTo>
                <a:lnTo>
                  <a:pt x="1658" y="495"/>
                </a:lnTo>
                <a:lnTo>
                  <a:pt x="1662" y="492"/>
                </a:lnTo>
                <a:lnTo>
                  <a:pt x="1667" y="490"/>
                </a:lnTo>
                <a:lnTo>
                  <a:pt x="1672" y="487"/>
                </a:lnTo>
                <a:lnTo>
                  <a:pt x="1677" y="483"/>
                </a:lnTo>
                <a:lnTo>
                  <a:pt x="1683" y="480"/>
                </a:lnTo>
                <a:lnTo>
                  <a:pt x="1689" y="476"/>
                </a:lnTo>
                <a:lnTo>
                  <a:pt x="1695" y="473"/>
                </a:lnTo>
                <a:lnTo>
                  <a:pt x="1702" y="469"/>
                </a:lnTo>
                <a:lnTo>
                  <a:pt x="1708" y="465"/>
                </a:lnTo>
                <a:lnTo>
                  <a:pt x="1713" y="462"/>
                </a:lnTo>
                <a:lnTo>
                  <a:pt x="1719" y="458"/>
                </a:lnTo>
                <a:lnTo>
                  <a:pt x="1723" y="455"/>
                </a:lnTo>
                <a:lnTo>
                  <a:pt x="1728" y="453"/>
                </a:lnTo>
                <a:lnTo>
                  <a:pt x="1732" y="450"/>
                </a:lnTo>
                <a:lnTo>
                  <a:pt x="1735" y="448"/>
                </a:lnTo>
                <a:lnTo>
                  <a:pt x="1738" y="446"/>
                </a:lnTo>
                <a:lnTo>
                  <a:pt x="1741" y="445"/>
                </a:lnTo>
                <a:lnTo>
                  <a:pt x="1744" y="443"/>
                </a:lnTo>
                <a:lnTo>
                  <a:pt x="1745" y="442"/>
                </a:lnTo>
                <a:lnTo>
                  <a:pt x="1747" y="441"/>
                </a:lnTo>
                <a:lnTo>
                  <a:pt x="1748" y="441"/>
                </a:lnTo>
                <a:lnTo>
                  <a:pt x="1749" y="440"/>
                </a:lnTo>
                <a:lnTo>
                  <a:pt x="1748" y="441"/>
                </a:lnTo>
                <a:lnTo>
                  <a:pt x="1747" y="443"/>
                </a:lnTo>
                <a:lnTo>
                  <a:pt x="1745" y="448"/>
                </a:lnTo>
                <a:lnTo>
                  <a:pt x="1741" y="453"/>
                </a:lnTo>
                <a:lnTo>
                  <a:pt x="1737" y="461"/>
                </a:lnTo>
                <a:lnTo>
                  <a:pt x="1732" y="470"/>
                </a:lnTo>
                <a:lnTo>
                  <a:pt x="1726" y="480"/>
                </a:lnTo>
                <a:lnTo>
                  <a:pt x="1719" y="493"/>
                </a:lnTo>
                <a:lnTo>
                  <a:pt x="1711" y="506"/>
                </a:lnTo>
                <a:lnTo>
                  <a:pt x="1702" y="522"/>
                </a:lnTo>
                <a:lnTo>
                  <a:pt x="1693" y="539"/>
                </a:lnTo>
                <a:lnTo>
                  <a:pt x="1682" y="558"/>
                </a:lnTo>
                <a:lnTo>
                  <a:pt x="1670" y="579"/>
                </a:lnTo>
                <a:lnTo>
                  <a:pt x="1658" y="601"/>
                </a:lnTo>
                <a:lnTo>
                  <a:pt x="1644" y="624"/>
                </a:lnTo>
                <a:lnTo>
                  <a:pt x="1630" y="650"/>
                </a:lnTo>
                <a:close/>
              </a:path>
            </a:pathLst>
          </a:custGeom>
          <a:solidFill>
            <a:schemeClr val="accent6">
              <a:lumMod val="50000"/>
            </a:schemeClr>
          </a:solidFill>
          <a:ln w="38100" cap="flat">
            <a:noFill/>
            <a:prstDash val="solid"/>
            <a:round/>
            <a:headEnd/>
            <a:tailEnd/>
          </a:ln>
          <a:effectLst>
            <a:outerShdw dist="57150" dir="2700000" algn="ctr" rotWithShape="0">
              <a:srgbClr val="888888">
                <a:alpha val="50000"/>
              </a:srgbClr>
            </a:outerShdw>
          </a:effectLst>
          <a:scene3d>
            <a:camera prst="orthographicFront"/>
            <a:lightRig rig="glow" dir="t"/>
          </a:scene3d>
          <a:sp3d prstMaterial="softEdge"/>
        </p:spPr>
        <p:txBody>
          <a:bodyPr wrap="none" anchor="ctr">
            <a:spAutoFit/>
          </a:bodyPr>
          <a:lstStyle/>
          <a:p>
            <a:pPr fontAlgn="auto">
              <a:spcBef>
                <a:spcPts val="0"/>
              </a:spcBef>
              <a:spcAft>
                <a:spcPts val="0"/>
              </a:spcAft>
              <a:defRPr/>
            </a:pPr>
            <a:endParaRPr lang="zh-CN" altLang="en-US">
              <a:latin typeface="+mn-lt"/>
              <a:ea typeface="+mn-ea"/>
            </a:endParaRPr>
          </a:p>
        </p:txBody>
      </p:sp>
      <p:sp>
        <p:nvSpPr>
          <p:cNvPr id="5" name="Freeform 3"/>
          <p:cNvSpPr>
            <a:spLocks/>
          </p:cNvSpPr>
          <p:nvPr/>
        </p:nvSpPr>
        <p:spPr bwMode="auto">
          <a:xfrm>
            <a:off x="4202113" y="2281238"/>
            <a:ext cx="1970087" cy="2381250"/>
          </a:xfrm>
          <a:custGeom>
            <a:avLst/>
            <a:gdLst/>
            <a:ahLst/>
            <a:cxnLst>
              <a:cxn ang="0">
                <a:pos x="225" y="683"/>
              </a:cxn>
              <a:cxn ang="0">
                <a:pos x="162" y="793"/>
              </a:cxn>
              <a:cxn ang="0">
                <a:pos x="68" y="957"/>
              </a:cxn>
              <a:cxn ang="0">
                <a:pos x="12" y="1055"/>
              </a:cxn>
              <a:cxn ang="0">
                <a:pos x="2" y="1079"/>
              </a:cxn>
              <a:cxn ang="0">
                <a:pos x="38" y="1143"/>
              </a:cxn>
              <a:cxn ang="0">
                <a:pos x="121" y="1287"/>
              </a:cxn>
              <a:cxn ang="0">
                <a:pos x="204" y="1432"/>
              </a:cxn>
              <a:cxn ang="0">
                <a:pos x="240" y="1496"/>
              </a:cxn>
              <a:cxn ang="0">
                <a:pos x="242" y="1492"/>
              </a:cxn>
              <a:cxn ang="0">
                <a:pos x="242" y="1462"/>
              </a:cxn>
              <a:cxn ang="0">
                <a:pos x="242" y="1410"/>
              </a:cxn>
              <a:cxn ang="0">
                <a:pos x="242" y="1375"/>
              </a:cxn>
              <a:cxn ang="0">
                <a:pos x="242" y="1366"/>
              </a:cxn>
              <a:cxn ang="0">
                <a:pos x="265" y="1365"/>
              </a:cxn>
              <a:cxn ang="0">
                <a:pos x="324" y="1362"/>
              </a:cxn>
              <a:cxn ang="0">
                <a:pos x="417" y="1351"/>
              </a:cxn>
              <a:cxn ang="0">
                <a:pos x="542" y="1317"/>
              </a:cxn>
              <a:cxn ang="0">
                <a:pos x="692" y="1258"/>
              </a:cxn>
              <a:cxn ang="0">
                <a:pos x="839" y="1167"/>
              </a:cxn>
              <a:cxn ang="0">
                <a:pos x="977" y="1042"/>
              </a:cxn>
              <a:cxn ang="0">
                <a:pos x="1089" y="895"/>
              </a:cxn>
              <a:cxn ang="0">
                <a:pos x="1170" y="728"/>
              </a:cxn>
              <a:cxn ang="0">
                <a:pos x="1220" y="560"/>
              </a:cxn>
              <a:cxn ang="0">
                <a:pos x="1240" y="406"/>
              </a:cxn>
              <a:cxn ang="0">
                <a:pos x="1235" y="268"/>
              </a:cxn>
              <a:cxn ang="0">
                <a:pos x="1219" y="154"/>
              </a:cxn>
              <a:cxn ang="0">
                <a:pos x="1194" y="66"/>
              </a:cxn>
              <a:cxn ang="0">
                <a:pos x="1177" y="14"/>
              </a:cxn>
              <a:cxn ang="0">
                <a:pos x="1172" y="1"/>
              </a:cxn>
              <a:cxn ang="0">
                <a:pos x="1152" y="35"/>
              </a:cxn>
              <a:cxn ang="0">
                <a:pos x="1101" y="124"/>
              </a:cxn>
              <a:cxn ang="0">
                <a:pos x="1041" y="227"/>
              </a:cxn>
              <a:cxn ang="0">
                <a:pos x="1012" y="277"/>
              </a:cxn>
              <a:cxn ang="0">
                <a:pos x="998" y="282"/>
              </a:cxn>
              <a:cxn ang="0">
                <a:pos x="929" y="282"/>
              </a:cxn>
              <a:cxn ang="0">
                <a:pos x="802" y="282"/>
              </a:cxn>
              <a:cxn ang="0">
                <a:pos x="705" y="282"/>
              </a:cxn>
              <a:cxn ang="0">
                <a:pos x="673" y="282"/>
              </a:cxn>
              <a:cxn ang="0">
                <a:pos x="674" y="294"/>
              </a:cxn>
              <a:cxn ang="0">
                <a:pos x="678" y="330"/>
              </a:cxn>
              <a:cxn ang="0">
                <a:pos x="679" y="388"/>
              </a:cxn>
              <a:cxn ang="0">
                <a:pos x="668" y="457"/>
              </a:cxn>
              <a:cxn ang="0">
                <a:pos x="643" y="536"/>
              </a:cxn>
              <a:cxn ang="0">
                <a:pos x="606" y="608"/>
              </a:cxn>
              <a:cxn ang="0">
                <a:pos x="557" y="669"/>
              </a:cxn>
              <a:cxn ang="0">
                <a:pos x="499" y="718"/>
              </a:cxn>
              <a:cxn ang="0">
                <a:pos x="437" y="755"/>
              </a:cxn>
              <a:cxn ang="0">
                <a:pos x="373" y="781"/>
              </a:cxn>
              <a:cxn ang="0">
                <a:pos x="318" y="795"/>
              </a:cxn>
              <a:cxn ang="0">
                <a:pos x="273" y="800"/>
              </a:cxn>
              <a:cxn ang="0">
                <a:pos x="247" y="801"/>
              </a:cxn>
              <a:cxn ang="0">
                <a:pos x="242" y="801"/>
              </a:cxn>
              <a:cxn ang="0">
                <a:pos x="242" y="778"/>
              </a:cxn>
              <a:cxn ang="0">
                <a:pos x="242" y="727"/>
              </a:cxn>
              <a:cxn ang="0">
                <a:pos x="242" y="677"/>
              </a:cxn>
              <a:cxn ang="0">
                <a:pos x="242" y="654"/>
              </a:cxn>
            </a:cxnLst>
            <a:rect l="0" t="0" r="r" b="b"/>
            <a:pathLst>
              <a:path w="1241" h="1500">
                <a:moveTo>
                  <a:pt x="242" y="653"/>
                </a:moveTo>
                <a:lnTo>
                  <a:pt x="241" y="654"/>
                </a:lnTo>
                <a:lnTo>
                  <a:pt x="240" y="656"/>
                </a:lnTo>
                <a:lnTo>
                  <a:pt x="238" y="660"/>
                </a:lnTo>
                <a:lnTo>
                  <a:pt x="234" y="666"/>
                </a:lnTo>
                <a:lnTo>
                  <a:pt x="230" y="674"/>
                </a:lnTo>
                <a:lnTo>
                  <a:pt x="225" y="683"/>
                </a:lnTo>
                <a:lnTo>
                  <a:pt x="219" y="693"/>
                </a:lnTo>
                <a:lnTo>
                  <a:pt x="212" y="706"/>
                </a:lnTo>
                <a:lnTo>
                  <a:pt x="204" y="720"/>
                </a:lnTo>
                <a:lnTo>
                  <a:pt x="195" y="736"/>
                </a:lnTo>
                <a:lnTo>
                  <a:pt x="185" y="753"/>
                </a:lnTo>
                <a:lnTo>
                  <a:pt x="174" y="772"/>
                </a:lnTo>
                <a:lnTo>
                  <a:pt x="162" y="793"/>
                </a:lnTo>
                <a:lnTo>
                  <a:pt x="149" y="815"/>
                </a:lnTo>
                <a:lnTo>
                  <a:pt x="136" y="839"/>
                </a:lnTo>
                <a:lnTo>
                  <a:pt x="121" y="864"/>
                </a:lnTo>
                <a:lnTo>
                  <a:pt x="106" y="890"/>
                </a:lnTo>
                <a:lnTo>
                  <a:pt x="93" y="914"/>
                </a:lnTo>
                <a:lnTo>
                  <a:pt x="80" y="936"/>
                </a:lnTo>
                <a:lnTo>
                  <a:pt x="68" y="957"/>
                </a:lnTo>
                <a:lnTo>
                  <a:pt x="57" y="976"/>
                </a:lnTo>
                <a:lnTo>
                  <a:pt x="47" y="993"/>
                </a:lnTo>
                <a:lnTo>
                  <a:pt x="38" y="1009"/>
                </a:lnTo>
                <a:lnTo>
                  <a:pt x="30" y="1023"/>
                </a:lnTo>
                <a:lnTo>
                  <a:pt x="23" y="1035"/>
                </a:lnTo>
                <a:lnTo>
                  <a:pt x="17" y="1046"/>
                </a:lnTo>
                <a:lnTo>
                  <a:pt x="12" y="1055"/>
                </a:lnTo>
                <a:lnTo>
                  <a:pt x="8" y="1063"/>
                </a:lnTo>
                <a:lnTo>
                  <a:pt x="4" y="1069"/>
                </a:lnTo>
                <a:lnTo>
                  <a:pt x="2" y="1073"/>
                </a:lnTo>
                <a:lnTo>
                  <a:pt x="1" y="1075"/>
                </a:lnTo>
                <a:lnTo>
                  <a:pt x="0" y="1076"/>
                </a:lnTo>
                <a:lnTo>
                  <a:pt x="1" y="1077"/>
                </a:lnTo>
                <a:lnTo>
                  <a:pt x="2" y="1079"/>
                </a:lnTo>
                <a:lnTo>
                  <a:pt x="4" y="1083"/>
                </a:lnTo>
                <a:lnTo>
                  <a:pt x="8" y="1089"/>
                </a:lnTo>
                <a:lnTo>
                  <a:pt x="12" y="1097"/>
                </a:lnTo>
                <a:lnTo>
                  <a:pt x="17" y="1106"/>
                </a:lnTo>
                <a:lnTo>
                  <a:pt x="23" y="1116"/>
                </a:lnTo>
                <a:lnTo>
                  <a:pt x="30" y="1129"/>
                </a:lnTo>
                <a:lnTo>
                  <a:pt x="38" y="1143"/>
                </a:lnTo>
                <a:lnTo>
                  <a:pt x="47" y="1159"/>
                </a:lnTo>
                <a:lnTo>
                  <a:pt x="57" y="1176"/>
                </a:lnTo>
                <a:lnTo>
                  <a:pt x="68" y="1195"/>
                </a:lnTo>
                <a:lnTo>
                  <a:pt x="80" y="1216"/>
                </a:lnTo>
                <a:lnTo>
                  <a:pt x="93" y="1238"/>
                </a:lnTo>
                <a:lnTo>
                  <a:pt x="106" y="1262"/>
                </a:lnTo>
                <a:lnTo>
                  <a:pt x="121" y="1287"/>
                </a:lnTo>
                <a:lnTo>
                  <a:pt x="136" y="1313"/>
                </a:lnTo>
                <a:lnTo>
                  <a:pt x="149" y="1337"/>
                </a:lnTo>
                <a:lnTo>
                  <a:pt x="162" y="1359"/>
                </a:lnTo>
                <a:lnTo>
                  <a:pt x="174" y="1380"/>
                </a:lnTo>
                <a:lnTo>
                  <a:pt x="185" y="1399"/>
                </a:lnTo>
                <a:lnTo>
                  <a:pt x="195" y="1416"/>
                </a:lnTo>
                <a:lnTo>
                  <a:pt x="204" y="1432"/>
                </a:lnTo>
                <a:lnTo>
                  <a:pt x="212" y="1446"/>
                </a:lnTo>
                <a:lnTo>
                  <a:pt x="219" y="1458"/>
                </a:lnTo>
                <a:lnTo>
                  <a:pt x="225" y="1469"/>
                </a:lnTo>
                <a:lnTo>
                  <a:pt x="230" y="1478"/>
                </a:lnTo>
                <a:lnTo>
                  <a:pt x="234" y="1486"/>
                </a:lnTo>
                <a:lnTo>
                  <a:pt x="238" y="1492"/>
                </a:lnTo>
                <a:lnTo>
                  <a:pt x="240" y="1496"/>
                </a:lnTo>
                <a:lnTo>
                  <a:pt x="241" y="1498"/>
                </a:lnTo>
                <a:lnTo>
                  <a:pt x="242" y="1499"/>
                </a:lnTo>
                <a:lnTo>
                  <a:pt x="242" y="1498"/>
                </a:lnTo>
                <a:lnTo>
                  <a:pt x="242" y="1497"/>
                </a:lnTo>
                <a:lnTo>
                  <a:pt x="242" y="1495"/>
                </a:lnTo>
                <a:lnTo>
                  <a:pt x="242" y="1492"/>
                </a:lnTo>
                <a:lnTo>
                  <a:pt x="242" y="1490"/>
                </a:lnTo>
                <a:lnTo>
                  <a:pt x="242" y="1486"/>
                </a:lnTo>
                <a:lnTo>
                  <a:pt x="242" y="1482"/>
                </a:lnTo>
                <a:lnTo>
                  <a:pt x="242" y="1478"/>
                </a:lnTo>
                <a:lnTo>
                  <a:pt x="242" y="1473"/>
                </a:lnTo>
                <a:lnTo>
                  <a:pt x="242" y="1467"/>
                </a:lnTo>
                <a:lnTo>
                  <a:pt x="242" y="1462"/>
                </a:lnTo>
                <a:lnTo>
                  <a:pt x="242" y="1455"/>
                </a:lnTo>
                <a:lnTo>
                  <a:pt x="242" y="1448"/>
                </a:lnTo>
                <a:lnTo>
                  <a:pt x="242" y="1440"/>
                </a:lnTo>
                <a:lnTo>
                  <a:pt x="242" y="1432"/>
                </a:lnTo>
                <a:lnTo>
                  <a:pt x="242" y="1424"/>
                </a:lnTo>
                <a:lnTo>
                  <a:pt x="242" y="1417"/>
                </a:lnTo>
                <a:lnTo>
                  <a:pt x="242" y="1410"/>
                </a:lnTo>
                <a:lnTo>
                  <a:pt x="242" y="1403"/>
                </a:lnTo>
                <a:lnTo>
                  <a:pt x="242" y="1397"/>
                </a:lnTo>
                <a:lnTo>
                  <a:pt x="242" y="1392"/>
                </a:lnTo>
                <a:lnTo>
                  <a:pt x="242" y="1387"/>
                </a:lnTo>
                <a:lnTo>
                  <a:pt x="242" y="1382"/>
                </a:lnTo>
                <a:lnTo>
                  <a:pt x="242" y="1379"/>
                </a:lnTo>
                <a:lnTo>
                  <a:pt x="242" y="1375"/>
                </a:lnTo>
                <a:lnTo>
                  <a:pt x="242" y="1372"/>
                </a:lnTo>
                <a:lnTo>
                  <a:pt x="242" y="1370"/>
                </a:lnTo>
                <a:lnTo>
                  <a:pt x="242" y="1368"/>
                </a:lnTo>
                <a:lnTo>
                  <a:pt x="242" y="1367"/>
                </a:lnTo>
                <a:lnTo>
                  <a:pt x="242" y="1366"/>
                </a:lnTo>
                <a:lnTo>
                  <a:pt x="243" y="1366"/>
                </a:lnTo>
                <a:lnTo>
                  <a:pt x="245" y="1366"/>
                </a:lnTo>
                <a:lnTo>
                  <a:pt x="248" y="1366"/>
                </a:lnTo>
                <a:lnTo>
                  <a:pt x="251" y="1365"/>
                </a:lnTo>
                <a:lnTo>
                  <a:pt x="255" y="1365"/>
                </a:lnTo>
                <a:lnTo>
                  <a:pt x="260" y="1365"/>
                </a:lnTo>
                <a:lnTo>
                  <a:pt x="265" y="1365"/>
                </a:lnTo>
                <a:lnTo>
                  <a:pt x="271" y="1365"/>
                </a:lnTo>
                <a:lnTo>
                  <a:pt x="278" y="1364"/>
                </a:lnTo>
                <a:lnTo>
                  <a:pt x="286" y="1364"/>
                </a:lnTo>
                <a:lnTo>
                  <a:pt x="295" y="1364"/>
                </a:lnTo>
                <a:lnTo>
                  <a:pt x="304" y="1363"/>
                </a:lnTo>
                <a:lnTo>
                  <a:pt x="314" y="1363"/>
                </a:lnTo>
                <a:lnTo>
                  <a:pt x="324" y="1362"/>
                </a:lnTo>
                <a:lnTo>
                  <a:pt x="335" y="1362"/>
                </a:lnTo>
                <a:lnTo>
                  <a:pt x="347" y="1361"/>
                </a:lnTo>
                <a:lnTo>
                  <a:pt x="360" y="1360"/>
                </a:lnTo>
                <a:lnTo>
                  <a:pt x="373" y="1358"/>
                </a:lnTo>
                <a:lnTo>
                  <a:pt x="387" y="1356"/>
                </a:lnTo>
                <a:lnTo>
                  <a:pt x="402" y="1354"/>
                </a:lnTo>
                <a:lnTo>
                  <a:pt x="417" y="1351"/>
                </a:lnTo>
                <a:lnTo>
                  <a:pt x="433" y="1347"/>
                </a:lnTo>
                <a:lnTo>
                  <a:pt x="450" y="1343"/>
                </a:lnTo>
                <a:lnTo>
                  <a:pt x="467" y="1339"/>
                </a:lnTo>
                <a:lnTo>
                  <a:pt x="485" y="1334"/>
                </a:lnTo>
                <a:lnTo>
                  <a:pt x="503" y="1329"/>
                </a:lnTo>
                <a:lnTo>
                  <a:pt x="522" y="1323"/>
                </a:lnTo>
                <a:lnTo>
                  <a:pt x="542" y="1317"/>
                </a:lnTo>
                <a:lnTo>
                  <a:pt x="563" y="1310"/>
                </a:lnTo>
                <a:lnTo>
                  <a:pt x="584" y="1303"/>
                </a:lnTo>
                <a:lnTo>
                  <a:pt x="605" y="1295"/>
                </a:lnTo>
                <a:lnTo>
                  <a:pt x="627" y="1287"/>
                </a:lnTo>
                <a:lnTo>
                  <a:pt x="649" y="1278"/>
                </a:lnTo>
                <a:lnTo>
                  <a:pt x="671" y="1269"/>
                </a:lnTo>
                <a:lnTo>
                  <a:pt x="692" y="1258"/>
                </a:lnTo>
                <a:lnTo>
                  <a:pt x="714" y="1247"/>
                </a:lnTo>
                <a:lnTo>
                  <a:pt x="735" y="1236"/>
                </a:lnTo>
                <a:lnTo>
                  <a:pt x="756" y="1223"/>
                </a:lnTo>
                <a:lnTo>
                  <a:pt x="777" y="1210"/>
                </a:lnTo>
                <a:lnTo>
                  <a:pt x="798" y="1197"/>
                </a:lnTo>
                <a:lnTo>
                  <a:pt x="818" y="1182"/>
                </a:lnTo>
                <a:lnTo>
                  <a:pt x="839" y="1167"/>
                </a:lnTo>
                <a:lnTo>
                  <a:pt x="859" y="1151"/>
                </a:lnTo>
                <a:lnTo>
                  <a:pt x="879" y="1135"/>
                </a:lnTo>
                <a:lnTo>
                  <a:pt x="899" y="1117"/>
                </a:lnTo>
                <a:lnTo>
                  <a:pt x="919" y="1099"/>
                </a:lnTo>
                <a:lnTo>
                  <a:pt x="939" y="1081"/>
                </a:lnTo>
                <a:lnTo>
                  <a:pt x="958" y="1062"/>
                </a:lnTo>
                <a:lnTo>
                  <a:pt x="977" y="1042"/>
                </a:lnTo>
                <a:lnTo>
                  <a:pt x="995" y="1022"/>
                </a:lnTo>
                <a:lnTo>
                  <a:pt x="1012" y="1002"/>
                </a:lnTo>
                <a:lnTo>
                  <a:pt x="1029" y="981"/>
                </a:lnTo>
                <a:lnTo>
                  <a:pt x="1045" y="960"/>
                </a:lnTo>
                <a:lnTo>
                  <a:pt x="1060" y="939"/>
                </a:lnTo>
                <a:lnTo>
                  <a:pt x="1075" y="917"/>
                </a:lnTo>
                <a:lnTo>
                  <a:pt x="1089" y="895"/>
                </a:lnTo>
                <a:lnTo>
                  <a:pt x="1103" y="872"/>
                </a:lnTo>
                <a:lnTo>
                  <a:pt x="1116" y="849"/>
                </a:lnTo>
                <a:lnTo>
                  <a:pt x="1128" y="826"/>
                </a:lnTo>
                <a:lnTo>
                  <a:pt x="1139" y="802"/>
                </a:lnTo>
                <a:lnTo>
                  <a:pt x="1150" y="778"/>
                </a:lnTo>
                <a:lnTo>
                  <a:pt x="1160" y="753"/>
                </a:lnTo>
                <a:lnTo>
                  <a:pt x="1170" y="728"/>
                </a:lnTo>
                <a:lnTo>
                  <a:pt x="1179" y="703"/>
                </a:lnTo>
                <a:lnTo>
                  <a:pt x="1187" y="679"/>
                </a:lnTo>
                <a:lnTo>
                  <a:pt x="1195" y="654"/>
                </a:lnTo>
                <a:lnTo>
                  <a:pt x="1202" y="630"/>
                </a:lnTo>
                <a:lnTo>
                  <a:pt x="1209" y="607"/>
                </a:lnTo>
                <a:lnTo>
                  <a:pt x="1215" y="583"/>
                </a:lnTo>
                <a:lnTo>
                  <a:pt x="1220" y="560"/>
                </a:lnTo>
                <a:lnTo>
                  <a:pt x="1224" y="537"/>
                </a:lnTo>
                <a:lnTo>
                  <a:pt x="1229" y="514"/>
                </a:lnTo>
                <a:lnTo>
                  <a:pt x="1232" y="492"/>
                </a:lnTo>
                <a:lnTo>
                  <a:pt x="1235" y="470"/>
                </a:lnTo>
                <a:lnTo>
                  <a:pt x="1237" y="448"/>
                </a:lnTo>
                <a:lnTo>
                  <a:pt x="1239" y="427"/>
                </a:lnTo>
                <a:lnTo>
                  <a:pt x="1240" y="406"/>
                </a:lnTo>
                <a:lnTo>
                  <a:pt x="1240" y="385"/>
                </a:lnTo>
                <a:lnTo>
                  <a:pt x="1240" y="364"/>
                </a:lnTo>
                <a:lnTo>
                  <a:pt x="1239" y="344"/>
                </a:lnTo>
                <a:lnTo>
                  <a:pt x="1239" y="324"/>
                </a:lnTo>
                <a:lnTo>
                  <a:pt x="1238" y="305"/>
                </a:lnTo>
                <a:lnTo>
                  <a:pt x="1236" y="286"/>
                </a:lnTo>
                <a:lnTo>
                  <a:pt x="1235" y="268"/>
                </a:lnTo>
                <a:lnTo>
                  <a:pt x="1233" y="250"/>
                </a:lnTo>
                <a:lnTo>
                  <a:pt x="1231" y="233"/>
                </a:lnTo>
                <a:lnTo>
                  <a:pt x="1229" y="216"/>
                </a:lnTo>
                <a:lnTo>
                  <a:pt x="1227" y="200"/>
                </a:lnTo>
                <a:lnTo>
                  <a:pt x="1224" y="184"/>
                </a:lnTo>
                <a:lnTo>
                  <a:pt x="1222" y="169"/>
                </a:lnTo>
                <a:lnTo>
                  <a:pt x="1219" y="154"/>
                </a:lnTo>
                <a:lnTo>
                  <a:pt x="1215" y="140"/>
                </a:lnTo>
                <a:lnTo>
                  <a:pt x="1212" y="126"/>
                </a:lnTo>
                <a:lnTo>
                  <a:pt x="1208" y="113"/>
                </a:lnTo>
                <a:lnTo>
                  <a:pt x="1204" y="100"/>
                </a:lnTo>
                <a:lnTo>
                  <a:pt x="1200" y="88"/>
                </a:lnTo>
                <a:lnTo>
                  <a:pt x="1197" y="77"/>
                </a:lnTo>
                <a:lnTo>
                  <a:pt x="1194" y="66"/>
                </a:lnTo>
                <a:lnTo>
                  <a:pt x="1190" y="57"/>
                </a:lnTo>
                <a:lnTo>
                  <a:pt x="1188" y="48"/>
                </a:lnTo>
                <a:lnTo>
                  <a:pt x="1185" y="39"/>
                </a:lnTo>
                <a:lnTo>
                  <a:pt x="1183" y="32"/>
                </a:lnTo>
                <a:lnTo>
                  <a:pt x="1180" y="25"/>
                </a:lnTo>
                <a:lnTo>
                  <a:pt x="1179" y="19"/>
                </a:lnTo>
                <a:lnTo>
                  <a:pt x="1177" y="14"/>
                </a:lnTo>
                <a:lnTo>
                  <a:pt x="1176" y="10"/>
                </a:lnTo>
                <a:lnTo>
                  <a:pt x="1174" y="7"/>
                </a:lnTo>
                <a:lnTo>
                  <a:pt x="1174" y="4"/>
                </a:lnTo>
                <a:lnTo>
                  <a:pt x="1173" y="2"/>
                </a:lnTo>
                <a:lnTo>
                  <a:pt x="1173" y="1"/>
                </a:lnTo>
                <a:lnTo>
                  <a:pt x="1173" y="0"/>
                </a:lnTo>
                <a:lnTo>
                  <a:pt x="1172" y="1"/>
                </a:lnTo>
                <a:lnTo>
                  <a:pt x="1171" y="2"/>
                </a:lnTo>
                <a:lnTo>
                  <a:pt x="1170" y="5"/>
                </a:lnTo>
                <a:lnTo>
                  <a:pt x="1167" y="9"/>
                </a:lnTo>
                <a:lnTo>
                  <a:pt x="1165" y="14"/>
                </a:lnTo>
                <a:lnTo>
                  <a:pt x="1161" y="20"/>
                </a:lnTo>
                <a:lnTo>
                  <a:pt x="1157" y="27"/>
                </a:lnTo>
                <a:lnTo>
                  <a:pt x="1152" y="35"/>
                </a:lnTo>
                <a:lnTo>
                  <a:pt x="1147" y="45"/>
                </a:lnTo>
                <a:lnTo>
                  <a:pt x="1141" y="55"/>
                </a:lnTo>
                <a:lnTo>
                  <a:pt x="1134" y="67"/>
                </a:lnTo>
                <a:lnTo>
                  <a:pt x="1126" y="80"/>
                </a:lnTo>
                <a:lnTo>
                  <a:pt x="1118" y="93"/>
                </a:lnTo>
                <a:lnTo>
                  <a:pt x="1110" y="108"/>
                </a:lnTo>
                <a:lnTo>
                  <a:pt x="1101" y="124"/>
                </a:lnTo>
                <a:lnTo>
                  <a:pt x="1091" y="141"/>
                </a:lnTo>
                <a:lnTo>
                  <a:pt x="1081" y="158"/>
                </a:lnTo>
                <a:lnTo>
                  <a:pt x="1071" y="174"/>
                </a:lnTo>
                <a:lnTo>
                  <a:pt x="1063" y="189"/>
                </a:lnTo>
                <a:lnTo>
                  <a:pt x="1055" y="203"/>
                </a:lnTo>
                <a:lnTo>
                  <a:pt x="1047" y="216"/>
                </a:lnTo>
                <a:lnTo>
                  <a:pt x="1041" y="227"/>
                </a:lnTo>
                <a:lnTo>
                  <a:pt x="1035" y="238"/>
                </a:lnTo>
                <a:lnTo>
                  <a:pt x="1029" y="247"/>
                </a:lnTo>
                <a:lnTo>
                  <a:pt x="1024" y="255"/>
                </a:lnTo>
                <a:lnTo>
                  <a:pt x="1020" y="262"/>
                </a:lnTo>
                <a:lnTo>
                  <a:pt x="1017" y="268"/>
                </a:lnTo>
                <a:lnTo>
                  <a:pt x="1014" y="273"/>
                </a:lnTo>
                <a:lnTo>
                  <a:pt x="1012" y="277"/>
                </a:lnTo>
                <a:lnTo>
                  <a:pt x="1010" y="280"/>
                </a:lnTo>
                <a:lnTo>
                  <a:pt x="1009" y="282"/>
                </a:lnTo>
                <a:lnTo>
                  <a:pt x="1008" y="282"/>
                </a:lnTo>
                <a:lnTo>
                  <a:pt x="1006" y="282"/>
                </a:lnTo>
                <a:lnTo>
                  <a:pt x="1003" y="282"/>
                </a:lnTo>
                <a:lnTo>
                  <a:pt x="998" y="282"/>
                </a:lnTo>
                <a:lnTo>
                  <a:pt x="992" y="282"/>
                </a:lnTo>
                <a:lnTo>
                  <a:pt x="985" y="282"/>
                </a:lnTo>
                <a:lnTo>
                  <a:pt x="977" y="282"/>
                </a:lnTo>
                <a:lnTo>
                  <a:pt x="967" y="282"/>
                </a:lnTo>
                <a:lnTo>
                  <a:pt x="956" y="282"/>
                </a:lnTo>
                <a:lnTo>
                  <a:pt x="943" y="282"/>
                </a:lnTo>
                <a:lnTo>
                  <a:pt x="929" y="282"/>
                </a:lnTo>
                <a:lnTo>
                  <a:pt x="914" y="282"/>
                </a:lnTo>
                <a:lnTo>
                  <a:pt x="898" y="282"/>
                </a:lnTo>
                <a:lnTo>
                  <a:pt x="880" y="282"/>
                </a:lnTo>
                <a:lnTo>
                  <a:pt x="861" y="282"/>
                </a:lnTo>
                <a:lnTo>
                  <a:pt x="841" y="282"/>
                </a:lnTo>
                <a:lnTo>
                  <a:pt x="821" y="282"/>
                </a:lnTo>
                <a:lnTo>
                  <a:pt x="802" y="282"/>
                </a:lnTo>
                <a:lnTo>
                  <a:pt x="784" y="282"/>
                </a:lnTo>
                <a:lnTo>
                  <a:pt x="768" y="282"/>
                </a:lnTo>
                <a:lnTo>
                  <a:pt x="753" y="282"/>
                </a:lnTo>
                <a:lnTo>
                  <a:pt x="739" y="282"/>
                </a:lnTo>
                <a:lnTo>
                  <a:pt x="726" y="282"/>
                </a:lnTo>
                <a:lnTo>
                  <a:pt x="715" y="282"/>
                </a:lnTo>
                <a:lnTo>
                  <a:pt x="705" y="282"/>
                </a:lnTo>
                <a:lnTo>
                  <a:pt x="697" y="282"/>
                </a:lnTo>
                <a:lnTo>
                  <a:pt x="690" y="282"/>
                </a:lnTo>
                <a:lnTo>
                  <a:pt x="684" y="282"/>
                </a:lnTo>
                <a:lnTo>
                  <a:pt x="679" y="282"/>
                </a:lnTo>
                <a:lnTo>
                  <a:pt x="676" y="282"/>
                </a:lnTo>
                <a:lnTo>
                  <a:pt x="674" y="282"/>
                </a:lnTo>
                <a:lnTo>
                  <a:pt x="673" y="282"/>
                </a:lnTo>
                <a:lnTo>
                  <a:pt x="673" y="283"/>
                </a:lnTo>
                <a:lnTo>
                  <a:pt x="674" y="284"/>
                </a:lnTo>
                <a:lnTo>
                  <a:pt x="674" y="286"/>
                </a:lnTo>
                <a:lnTo>
                  <a:pt x="674" y="288"/>
                </a:lnTo>
                <a:lnTo>
                  <a:pt x="674" y="291"/>
                </a:lnTo>
                <a:lnTo>
                  <a:pt x="674" y="294"/>
                </a:lnTo>
                <a:lnTo>
                  <a:pt x="675" y="298"/>
                </a:lnTo>
                <a:lnTo>
                  <a:pt x="675" y="302"/>
                </a:lnTo>
                <a:lnTo>
                  <a:pt x="676" y="307"/>
                </a:lnTo>
                <a:lnTo>
                  <a:pt x="676" y="312"/>
                </a:lnTo>
                <a:lnTo>
                  <a:pt x="676" y="318"/>
                </a:lnTo>
                <a:lnTo>
                  <a:pt x="677" y="324"/>
                </a:lnTo>
                <a:lnTo>
                  <a:pt x="678" y="330"/>
                </a:lnTo>
                <a:lnTo>
                  <a:pt x="678" y="338"/>
                </a:lnTo>
                <a:lnTo>
                  <a:pt x="679" y="345"/>
                </a:lnTo>
                <a:lnTo>
                  <a:pt x="679" y="353"/>
                </a:lnTo>
                <a:lnTo>
                  <a:pt x="680" y="361"/>
                </a:lnTo>
                <a:lnTo>
                  <a:pt x="680" y="370"/>
                </a:lnTo>
                <a:lnTo>
                  <a:pt x="680" y="379"/>
                </a:lnTo>
                <a:lnTo>
                  <a:pt x="679" y="388"/>
                </a:lnTo>
                <a:lnTo>
                  <a:pt x="678" y="397"/>
                </a:lnTo>
                <a:lnTo>
                  <a:pt x="677" y="406"/>
                </a:lnTo>
                <a:lnTo>
                  <a:pt x="676" y="416"/>
                </a:lnTo>
                <a:lnTo>
                  <a:pt x="674" y="426"/>
                </a:lnTo>
                <a:lnTo>
                  <a:pt x="672" y="436"/>
                </a:lnTo>
                <a:lnTo>
                  <a:pt x="670" y="446"/>
                </a:lnTo>
                <a:lnTo>
                  <a:pt x="668" y="457"/>
                </a:lnTo>
                <a:lnTo>
                  <a:pt x="665" y="468"/>
                </a:lnTo>
                <a:lnTo>
                  <a:pt x="662" y="479"/>
                </a:lnTo>
                <a:lnTo>
                  <a:pt x="659" y="491"/>
                </a:lnTo>
                <a:lnTo>
                  <a:pt x="655" y="502"/>
                </a:lnTo>
                <a:lnTo>
                  <a:pt x="651" y="514"/>
                </a:lnTo>
                <a:lnTo>
                  <a:pt x="647" y="525"/>
                </a:lnTo>
                <a:lnTo>
                  <a:pt x="643" y="536"/>
                </a:lnTo>
                <a:lnTo>
                  <a:pt x="639" y="547"/>
                </a:lnTo>
                <a:lnTo>
                  <a:pt x="634" y="558"/>
                </a:lnTo>
                <a:lnTo>
                  <a:pt x="629" y="569"/>
                </a:lnTo>
                <a:lnTo>
                  <a:pt x="623" y="579"/>
                </a:lnTo>
                <a:lnTo>
                  <a:pt x="618" y="589"/>
                </a:lnTo>
                <a:lnTo>
                  <a:pt x="612" y="599"/>
                </a:lnTo>
                <a:lnTo>
                  <a:pt x="606" y="608"/>
                </a:lnTo>
                <a:lnTo>
                  <a:pt x="600" y="618"/>
                </a:lnTo>
                <a:lnTo>
                  <a:pt x="593" y="627"/>
                </a:lnTo>
                <a:lnTo>
                  <a:pt x="586" y="636"/>
                </a:lnTo>
                <a:lnTo>
                  <a:pt x="579" y="644"/>
                </a:lnTo>
                <a:lnTo>
                  <a:pt x="572" y="653"/>
                </a:lnTo>
                <a:lnTo>
                  <a:pt x="565" y="661"/>
                </a:lnTo>
                <a:lnTo>
                  <a:pt x="557" y="669"/>
                </a:lnTo>
                <a:lnTo>
                  <a:pt x="549" y="677"/>
                </a:lnTo>
                <a:lnTo>
                  <a:pt x="541" y="684"/>
                </a:lnTo>
                <a:lnTo>
                  <a:pt x="533" y="691"/>
                </a:lnTo>
                <a:lnTo>
                  <a:pt x="525" y="698"/>
                </a:lnTo>
                <a:lnTo>
                  <a:pt x="516" y="705"/>
                </a:lnTo>
                <a:lnTo>
                  <a:pt x="508" y="712"/>
                </a:lnTo>
                <a:lnTo>
                  <a:pt x="499" y="718"/>
                </a:lnTo>
                <a:lnTo>
                  <a:pt x="491" y="724"/>
                </a:lnTo>
                <a:lnTo>
                  <a:pt x="482" y="730"/>
                </a:lnTo>
                <a:lnTo>
                  <a:pt x="473" y="735"/>
                </a:lnTo>
                <a:lnTo>
                  <a:pt x="464" y="741"/>
                </a:lnTo>
                <a:lnTo>
                  <a:pt x="455" y="746"/>
                </a:lnTo>
                <a:lnTo>
                  <a:pt x="446" y="751"/>
                </a:lnTo>
                <a:lnTo>
                  <a:pt x="437" y="755"/>
                </a:lnTo>
                <a:lnTo>
                  <a:pt x="427" y="760"/>
                </a:lnTo>
                <a:lnTo>
                  <a:pt x="418" y="764"/>
                </a:lnTo>
                <a:lnTo>
                  <a:pt x="408" y="768"/>
                </a:lnTo>
                <a:lnTo>
                  <a:pt x="399" y="772"/>
                </a:lnTo>
                <a:lnTo>
                  <a:pt x="390" y="775"/>
                </a:lnTo>
                <a:lnTo>
                  <a:pt x="382" y="778"/>
                </a:lnTo>
                <a:lnTo>
                  <a:pt x="373" y="781"/>
                </a:lnTo>
                <a:lnTo>
                  <a:pt x="365" y="784"/>
                </a:lnTo>
                <a:lnTo>
                  <a:pt x="356" y="786"/>
                </a:lnTo>
                <a:lnTo>
                  <a:pt x="348" y="789"/>
                </a:lnTo>
                <a:lnTo>
                  <a:pt x="340" y="791"/>
                </a:lnTo>
                <a:lnTo>
                  <a:pt x="333" y="792"/>
                </a:lnTo>
                <a:lnTo>
                  <a:pt x="325" y="794"/>
                </a:lnTo>
                <a:lnTo>
                  <a:pt x="318" y="795"/>
                </a:lnTo>
                <a:lnTo>
                  <a:pt x="310" y="796"/>
                </a:lnTo>
                <a:lnTo>
                  <a:pt x="303" y="797"/>
                </a:lnTo>
                <a:lnTo>
                  <a:pt x="296" y="798"/>
                </a:lnTo>
                <a:lnTo>
                  <a:pt x="290" y="798"/>
                </a:lnTo>
                <a:lnTo>
                  <a:pt x="284" y="799"/>
                </a:lnTo>
                <a:lnTo>
                  <a:pt x="278" y="799"/>
                </a:lnTo>
                <a:lnTo>
                  <a:pt x="273" y="800"/>
                </a:lnTo>
                <a:lnTo>
                  <a:pt x="268" y="800"/>
                </a:lnTo>
                <a:lnTo>
                  <a:pt x="263" y="800"/>
                </a:lnTo>
                <a:lnTo>
                  <a:pt x="259" y="801"/>
                </a:lnTo>
                <a:lnTo>
                  <a:pt x="256" y="801"/>
                </a:lnTo>
                <a:lnTo>
                  <a:pt x="252" y="801"/>
                </a:lnTo>
                <a:lnTo>
                  <a:pt x="250" y="801"/>
                </a:lnTo>
                <a:lnTo>
                  <a:pt x="247" y="801"/>
                </a:lnTo>
                <a:lnTo>
                  <a:pt x="245" y="802"/>
                </a:lnTo>
                <a:lnTo>
                  <a:pt x="244" y="802"/>
                </a:lnTo>
                <a:lnTo>
                  <a:pt x="243" y="802"/>
                </a:lnTo>
                <a:lnTo>
                  <a:pt x="242" y="802"/>
                </a:lnTo>
                <a:lnTo>
                  <a:pt x="242" y="801"/>
                </a:lnTo>
                <a:lnTo>
                  <a:pt x="242" y="799"/>
                </a:lnTo>
                <a:lnTo>
                  <a:pt x="242" y="797"/>
                </a:lnTo>
                <a:lnTo>
                  <a:pt x="242" y="795"/>
                </a:lnTo>
                <a:lnTo>
                  <a:pt x="242" y="791"/>
                </a:lnTo>
                <a:lnTo>
                  <a:pt x="242" y="788"/>
                </a:lnTo>
                <a:lnTo>
                  <a:pt x="242" y="783"/>
                </a:lnTo>
                <a:lnTo>
                  <a:pt x="242" y="778"/>
                </a:lnTo>
                <a:lnTo>
                  <a:pt x="242" y="773"/>
                </a:lnTo>
                <a:lnTo>
                  <a:pt x="242" y="767"/>
                </a:lnTo>
                <a:lnTo>
                  <a:pt x="242" y="760"/>
                </a:lnTo>
                <a:lnTo>
                  <a:pt x="242" y="753"/>
                </a:lnTo>
                <a:lnTo>
                  <a:pt x="242" y="745"/>
                </a:lnTo>
                <a:lnTo>
                  <a:pt x="242" y="736"/>
                </a:lnTo>
                <a:lnTo>
                  <a:pt x="242" y="727"/>
                </a:lnTo>
                <a:lnTo>
                  <a:pt x="242" y="718"/>
                </a:lnTo>
                <a:lnTo>
                  <a:pt x="242" y="710"/>
                </a:lnTo>
                <a:lnTo>
                  <a:pt x="242" y="702"/>
                </a:lnTo>
                <a:lnTo>
                  <a:pt x="242" y="695"/>
                </a:lnTo>
                <a:lnTo>
                  <a:pt x="242" y="688"/>
                </a:lnTo>
                <a:lnTo>
                  <a:pt x="242" y="682"/>
                </a:lnTo>
                <a:lnTo>
                  <a:pt x="242" y="677"/>
                </a:lnTo>
                <a:lnTo>
                  <a:pt x="242" y="672"/>
                </a:lnTo>
                <a:lnTo>
                  <a:pt x="242" y="667"/>
                </a:lnTo>
                <a:lnTo>
                  <a:pt x="242" y="663"/>
                </a:lnTo>
                <a:lnTo>
                  <a:pt x="242" y="660"/>
                </a:lnTo>
                <a:lnTo>
                  <a:pt x="242" y="658"/>
                </a:lnTo>
                <a:lnTo>
                  <a:pt x="242" y="656"/>
                </a:lnTo>
                <a:lnTo>
                  <a:pt x="242" y="654"/>
                </a:lnTo>
                <a:lnTo>
                  <a:pt x="242" y="653"/>
                </a:lnTo>
                <a:close/>
              </a:path>
            </a:pathLst>
          </a:custGeom>
          <a:solidFill>
            <a:schemeClr val="accent6">
              <a:lumMod val="75000"/>
            </a:schemeClr>
          </a:solidFill>
          <a:ln w="38100" cap="flat">
            <a:noFill/>
            <a:prstDash val="solid"/>
            <a:round/>
            <a:headEnd/>
            <a:tailEnd/>
          </a:ln>
          <a:effectLst>
            <a:outerShdw dist="57150" dir="2700000" algn="ctr" rotWithShape="0">
              <a:srgbClr val="888888">
                <a:alpha val="50000"/>
              </a:srgbClr>
            </a:outerShdw>
          </a:effectLst>
          <a:scene3d>
            <a:camera prst="orthographicFront"/>
            <a:lightRig rig="glow" dir="t"/>
          </a:scene3d>
          <a:sp3d prstMaterial="softEdge"/>
        </p:spPr>
        <p:txBody>
          <a:bodyPr wrap="none" anchor="ctr">
            <a:spAutoFit/>
          </a:bodyPr>
          <a:lstStyle/>
          <a:p>
            <a:pPr fontAlgn="auto">
              <a:spcBef>
                <a:spcPts val="0"/>
              </a:spcBef>
              <a:spcAft>
                <a:spcPts val="0"/>
              </a:spcAft>
              <a:defRPr/>
            </a:pPr>
            <a:endParaRPr lang="zh-CN" altLang="en-US">
              <a:latin typeface="+mn-lt"/>
              <a:ea typeface="+mn-ea"/>
            </a:endParaRPr>
          </a:p>
        </p:txBody>
      </p:sp>
      <p:sp>
        <p:nvSpPr>
          <p:cNvPr id="6" name="Freeform 4"/>
          <p:cNvSpPr>
            <a:spLocks/>
          </p:cNvSpPr>
          <p:nvPr/>
        </p:nvSpPr>
        <p:spPr bwMode="auto">
          <a:xfrm>
            <a:off x="3000375" y="1958975"/>
            <a:ext cx="1331913" cy="2466975"/>
          </a:xfrm>
          <a:custGeom>
            <a:avLst/>
            <a:gdLst/>
            <a:ahLst/>
            <a:cxnLst>
              <a:cxn ang="0">
                <a:pos x="564" y="99"/>
              </a:cxn>
              <a:cxn ang="0">
                <a:pos x="519" y="20"/>
              </a:cxn>
              <a:cxn ang="0">
                <a:pos x="507" y="0"/>
              </a:cxn>
              <a:cxn ang="0">
                <a:pos x="461" y="0"/>
              </a:cxn>
              <a:cxn ang="0">
                <a:pos x="347" y="0"/>
              </a:cxn>
              <a:cxn ang="0">
                <a:pos x="182" y="0"/>
              </a:cxn>
              <a:cxn ang="0">
                <a:pos x="68" y="0"/>
              </a:cxn>
              <a:cxn ang="0">
                <a:pos x="22" y="0"/>
              </a:cxn>
              <a:cxn ang="0">
                <a:pos x="27" y="3"/>
              </a:cxn>
              <a:cxn ang="0">
                <a:pos x="48" y="15"/>
              </a:cxn>
              <a:cxn ang="0">
                <a:pos x="84" y="36"/>
              </a:cxn>
              <a:cxn ang="0">
                <a:pos x="116" y="55"/>
              </a:cxn>
              <a:cxn ang="0">
                <a:pos x="131" y="64"/>
              </a:cxn>
              <a:cxn ang="0">
                <a:pos x="131" y="69"/>
              </a:cxn>
              <a:cxn ang="0">
                <a:pos x="115" y="103"/>
              </a:cxn>
              <a:cxn ang="0">
                <a:pos x="84" y="170"/>
              </a:cxn>
              <a:cxn ang="0">
                <a:pos x="45" y="269"/>
              </a:cxn>
              <a:cxn ang="0">
                <a:pos x="17" y="397"/>
              </a:cxn>
              <a:cxn ang="0">
                <a:pos x="1" y="553"/>
              </a:cxn>
              <a:cxn ang="0">
                <a:pos x="11" y="722"/>
              </a:cxn>
              <a:cxn ang="0">
                <a:pos x="56" y="898"/>
              </a:cxn>
              <a:cxn ang="0">
                <a:pos x="135" y="1074"/>
              </a:cxn>
              <a:cxn ang="0">
                <a:pos x="240" y="1224"/>
              </a:cxn>
              <a:cxn ang="0">
                <a:pos x="369" y="1344"/>
              </a:cxn>
              <a:cxn ang="0">
                <a:pos x="506" y="1434"/>
              </a:cxn>
              <a:cxn ang="0">
                <a:pos x="622" y="1495"/>
              </a:cxn>
              <a:cxn ang="0">
                <a:pos x="717" y="1527"/>
              </a:cxn>
              <a:cxn ang="0">
                <a:pos x="782" y="1544"/>
              </a:cxn>
              <a:cxn ang="0">
                <a:pos x="815" y="1552"/>
              </a:cxn>
              <a:cxn ang="0">
                <a:pos x="817" y="1548"/>
              </a:cxn>
              <a:cxn ang="0">
                <a:pos x="795" y="1509"/>
              </a:cxn>
              <a:cxn ang="0">
                <a:pos x="751" y="1432"/>
              </a:cxn>
              <a:cxn ang="0">
                <a:pos x="700" y="1342"/>
              </a:cxn>
              <a:cxn ang="0">
                <a:pos x="671" y="1290"/>
              </a:cxn>
              <a:cxn ang="0">
                <a:pos x="664" y="1276"/>
              </a:cxn>
              <a:cxn ang="0">
                <a:pos x="680" y="1247"/>
              </a:cxn>
              <a:cxn ang="0">
                <a:pos x="721" y="1176"/>
              </a:cxn>
              <a:cxn ang="0">
                <a:pos x="780" y="1073"/>
              </a:cxn>
              <a:cxn ang="0">
                <a:pos x="821" y="1002"/>
              </a:cxn>
              <a:cxn ang="0">
                <a:pos x="837" y="974"/>
              </a:cxn>
              <a:cxn ang="0">
                <a:pos x="831" y="970"/>
              </a:cxn>
              <a:cxn ang="0">
                <a:pos x="806" y="957"/>
              </a:cxn>
              <a:cxn ang="0">
                <a:pos x="762" y="934"/>
              </a:cxn>
              <a:cxn ang="0">
                <a:pos x="711" y="896"/>
              </a:cxn>
              <a:cxn ang="0">
                <a:pos x="662" y="843"/>
              </a:cxn>
              <a:cxn ang="0">
                <a:pos x="615" y="775"/>
              </a:cxn>
              <a:cxn ang="0">
                <a:pos x="582" y="701"/>
              </a:cxn>
              <a:cxn ang="0">
                <a:pos x="565" y="622"/>
              </a:cxn>
              <a:cxn ang="0">
                <a:pos x="562" y="543"/>
              </a:cxn>
              <a:cxn ang="0">
                <a:pos x="571" y="473"/>
              </a:cxn>
              <a:cxn ang="0">
                <a:pos x="591" y="413"/>
              </a:cxn>
              <a:cxn ang="0">
                <a:pos x="609" y="371"/>
              </a:cxn>
              <a:cxn ang="0">
                <a:pos x="618" y="350"/>
              </a:cxn>
              <a:cxn ang="0">
                <a:pos x="622" y="348"/>
              </a:cxn>
              <a:cxn ang="0">
                <a:pos x="639" y="358"/>
              </a:cxn>
              <a:cxn ang="0">
                <a:pos x="675" y="379"/>
              </a:cxn>
              <a:cxn ang="0">
                <a:pos x="717" y="403"/>
              </a:cxn>
              <a:cxn ang="0">
                <a:pos x="740" y="416"/>
              </a:cxn>
              <a:cxn ang="0">
                <a:pos x="746" y="419"/>
              </a:cxn>
              <a:cxn ang="0">
                <a:pos x="724" y="380"/>
              </a:cxn>
              <a:cxn ang="0">
                <a:pos x="668" y="281"/>
              </a:cxn>
            </a:cxnLst>
            <a:rect l="0" t="0" r="r" b="b"/>
            <a:pathLst>
              <a:path w="839" h="1554">
                <a:moveTo>
                  <a:pt x="627" y="210"/>
                </a:moveTo>
                <a:lnTo>
                  <a:pt x="613" y="184"/>
                </a:lnTo>
                <a:lnTo>
                  <a:pt x="599" y="161"/>
                </a:lnTo>
                <a:lnTo>
                  <a:pt x="586" y="138"/>
                </a:lnTo>
                <a:lnTo>
                  <a:pt x="575" y="118"/>
                </a:lnTo>
                <a:lnTo>
                  <a:pt x="564" y="99"/>
                </a:lnTo>
                <a:lnTo>
                  <a:pt x="554" y="82"/>
                </a:lnTo>
                <a:lnTo>
                  <a:pt x="545" y="66"/>
                </a:lnTo>
                <a:lnTo>
                  <a:pt x="537" y="52"/>
                </a:lnTo>
                <a:lnTo>
                  <a:pt x="530" y="40"/>
                </a:lnTo>
                <a:lnTo>
                  <a:pt x="524" y="29"/>
                </a:lnTo>
                <a:lnTo>
                  <a:pt x="519" y="20"/>
                </a:lnTo>
                <a:lnTo>
                  <a:pt x="515" y="13"/>
                </a:lnTo>
                <a:lnTo>
                  <a:pt x="512" y="7"/>
                </a:lnTo>
                <a:lnTo>
                  <a:pt x="509" y="3"/>
                </a:lnTo>
                <a:lnTo>
                  <a:pt x="508" y="0"/>
                </a:lnTo>
                <a:lnTo>
                  <a:pt x="507" y="0"/>
                </a:lnTo>
                <a:lnTo>
                  <a:pt x="504" y="0"/>
                </a:lnTo>
                <a:lnTo>
                  <a:pt x="499" y="0"/>
                </a:lnTo>
                <a:lnTo>
                  <a:pt x="492" y="0"/>
                </a:lnTo>
                <a:lnTo>
                  <a:pt x="484" y="0"/>
                </a:lnTo>
                <a:lnTo>
                  <a:pt x="473" y="0"/>
                </a:lnTo>
                <a:lnTo>
                  <a:pt x="461" y="0"/>
                </a:lnTo>
                <a:lnTo>
                  <a:pt x="447" y="0"/>
                </a:lnTo>
                <a:lnTo>
                  <a:pt x="431" y="0"/>
                </a:lnTo>
                <a:lnTo>
                  <a:pt x="413" y="0"/>
                </a:lnTo>
                <a:lnTo>
                  <a:pt x="393" y="0"/>
                </a:lnTo>
                <a:lnTo>
                  <a:pt x="371" y="0"/>
                </a:lnTo>
                <a:lnTo>
                  <a:pt x="347" y="0"/>
                </a:lnTo>
                <a:lnTo>
                  <a:pt x="321" y="0"/>
                </a:lnTo>
                <a:lnTo>
                  <a:pt x="294" y="0"/>
                </a:lnTo>
                <a:lnTo>
                  <a:pt x="264" y="0"/>
                </a:lnTo>
                <a:lnTo>
                  <a:pt x="235" y="0"/>
                </a:lnTo>
                <a:lnTo>
                  <a:pt x="208" y="0"/>
                </a:lnTo>
                <a:lnTo>
                  <a:pt x="182" y="0"/>
                </a:lnTo>
                <a:lnTo>
                  <a:pt x="158" y="0"/>
                </a:lnTo>
                <a:lnTo>
                  <a:pt x="136" y="0"/>
                </a:lnTo>
                <a:lnTo>
                  <a:pt x="116" y="0"/>
                </a:lnTo>
                <a:lnTo>
                  <a:pt x="98" y="0"/>
                </a:lnTo>
                <a:lnTo>
                  <a:pt x="82" y="0"/>
                </a:lnTo>
                <a:lnTo>
                  <a:pt x="68" y="0"/>
                </a:lnTo>
                <a:lnTo>
                  <a:pt x="56" y="0"/>
                </a:lnTo>
                <a:lnTo>
                  <a:pt x="45" y="0"/>
                </a:lnTo>
                <a:lnTo>
                  <a:pt x="37" y="0"/>
                </a:lnTo>
                <a:lnTo>
                  <a:pt x="30" y="0"/>
                </a:lnTo>
                <a:lnTo>
                  <a:pt x="25" y="0"/>
                </a:lnTo>
                <a:lnTo>
                  <a:pt x="22" y="0"/>
                </a:lnTo>
                <a:lnTo>
                  <a:pt x="21" y="0"/>
                </a:lnTo>
                <a:lnTo>
                  <a:pt x="22" y="0"/>
                </a:lnTo>
                <a:lnTo>
                  <a:pt x="23" y="1"/>
                </a:lnTo>
                <a:lnTo>
                  <a:pt x="25" y="2"/>
                </a:lnTo>
                <a:lnTo>
                  <a:pt x="27" y="3"/>
                </a:lnTo>
                <a:lnTo>
                  <a:pt x="29" y="4"/>
                </a:lnTo>
                <a:lnTo>
                  <a:pt x="32" y="6"/>
                </a:lnTo>
                <a:lnTo>
                  <a:pt x="35" y="8"/>
                </a:lnTo>
                <a:lnTo>
                  <a:pt x="39" y="10"/>
                </a:lnTo>
                <a:lnTo>
                  <a:pt x="43" y="12"/>
                </a:lnTo>
                <a:lnTo>
                  <a:pt x="48" y="15"/>
                </a:lnTo>
                <a:lnTo>
                  <a:pt x="53" y="18"/>
                </a:lnTo>
                <a:lnTo>
                  <a:pt x="58" y="21"/>
                </a:lnTo>
                <a:lnTo>
                  <a:pt x="64" y="25"/>
                </a:lnTo>
                <a:lnTo>
                  <a:pt x="71" y="28"/>
                </a:lnTo>
                <a:lnTo>
                  <a:pt x="77" y="32"/>
                </a:lnTo>
                <a:lnTo>
                  <a:pt x="84" y="36"/>
                </a:lnTo>
                <a:lnTo>
                  <a:pt x="90" y="40"/>
                </a:lnTo>
                <a:lnTo>
                  <a:pt x="96" y="43"/>
                </a:lnTo>
                <a:lnTo>
                  <a:pt x="102" y="47"/>
                </a:lnTo>
                <a:lnTo>
                  <a:pt x="107" y="49"/>
                </a:lnTo>
                <a:lnTo>
                  <a:pt x="111" y="52"/>
                </a:lnTo>
                <a:lnTo>
                  <a:pt x="116" y="55"/>
                </a:lnTo>
                <a:lnTo>
                  <a:pt x="119" y="57"/>
                </a:lnTo>
                <a:lnTo>
                  <a:pt x="123" y="59"/>
                </a:lnTo>
                <a:lnTo>
                  <a:pt x="125" y="60"/>
                </a:lnTo>
                <a:lnTo>
                  <a:pt x="128" y="62"/>
                </a:lnTo>
                <a:lnTo>
                  <a:pt x="130" y="63"/>
                </a:lnTo>
                <a:lnTo>
                  <a:pt x="131" y="64"/>
                </a:lnTo>
                <a:lnTo>
                  <a:pt x="132" y="64"/>
                </a:lnTo>
                <a:lnTo>
                  <a:pt x="133" y="65"/>
                </a:lnTo>
                <a:lnTo>
                  <a:pt x="132" y="67"/>
                </a:lnTo>
                <a:lnTo>
                  <a:pt x="131" y="69"/>
                </a:lnTo>
                <a:lnTo>
                  <a:pt x="130" y="72"/>
                </a:lnTo>
                <a:lnTo>
                  <a:pt x="128" y="77"/>
                </a:lnTo>
                <a:lnTo>
                  <a:pt x="125" y="82"/>
                </a:lnTo>
                <a:lnTo>
                  <a:pt x="122" y="88"/>
                </a:lnTo>
                <a:lnTo>
                  <a:pt x="119" y="95"/>
                </a:lnTo>
                <a:lnTo>
                  <a:pt x="115" y="103"/>
                </a:lnTo>
                <a:lnTo>
                  <a:pt x="111" y="112"/>
                </a:lnTo>
                <a:lnTo>
                  <a:pt x="106" y="121"/>
                </a:lnTo>
                <a:lnTo>
                  <a:pt x="101" y="132"/>
                </a:lnTo>
                <a:lnTo>
                  <a:pt x="96" y="144"/>
                </a:lnTo>
                <a:lnTo>
                  <a:pt x="90" y="156"/>
                </a:lnTo>
                <a:lnTo>
                  <a:pt x="84" y="170"/>
                </a:lnTo>
                <a:lnTo>
                  <a:pt x="77" y="184"/>
                </a:lnTo>
                <a:lnTo>
                  <a:pt x="70" y="200"/>
                </a:lnTo>
                <a:lnTo>
                  <a:pt x="63" y="216"/>
                </a:lnTo>
                <a:lnTo>
                  <a:pt x="57" y="233"/>
                </a:lnTo>
                <a:lnTo>
                  <a:pt x="51" y="250"/>
                </a:lnTo>
                <a:lnTo>
                  <a:pt x="45" y="269"/>
                </a:lnTo>
                <a:lnTo>
                  <a:pt x="40" y="288"/>
                </a:lnTo>
                <a:lnTo>
                  <a:pt x="35" y="308"/>
                </a:lnTo>
                <a:lnTo>
                  <a:pt x="30" y="329"/>
                </a:lnTo>
                <a:lnTo>
                  <a:pt x="25" y="351"/>
                </a:lnTo>
                <a:lnTo>
                  <a:pt x="21" y="373"/>
                </a:lnTo>
                <a:lnTo>
                  <a:pt x="17" y="397"/>
                </a:lnTo>
                <a:lnTo>
                  <a:pt x="14" y="421"/>
                </a:lnTo>
                <a:lnTo>
                  <a:pt x="11" y="446"/>
                </a:lnTo>
                <a:lnTo>
                  <a:pt x="8" y="471"/>
                </a:lnTo>
                <a:lnTo>
                  <a:pt x="5" y="498"/>
                </a:lnTo>
                <a:lnTo>
                  <a:pt x="3" y="525"/>
                </a:lnTo>
                <a:lnTo>
                  <a:pt x="1" y="553"/>
                </a:lnTo>
                <a:lnTo>
                  <a:pt x="0" y="581"/>
                </a:lnTo>
                <a:lnTo>
                  <a:pt x="0" y="609"/>
                </a:lnTo>
                <a:lnTo>
                  <a:pt x="2" y="637"/>
                </a:lnTo>
                <a:lnTo>
                  <a:pt x="4" y="665"/>
                </a:lnTo>
                <a:lnTo>
                  <a:pt x="7" y="694"/>
                </a:lnTo>
                <a:lnTo>
                  <a:pt x="11" y="722"/>
                </a:lnTo>
                <a:lnTo>
                  <a:pt x="16" y="751"/>
                </a:lnTo>
                <a:lnTo>
                  <a:pt x="22" y="780"/>
                </a:lnTo>
                <a:lnTo>
                  <a:pt x="29" y="809"/>
                </a:lnTo>
                <a:lnTo>
                  <a:pt x="37" y="839"/>
                </a:lnTo>
                <a:lnTo>
                  <a:pt x="46" y="868"/>
                </a:lnTo>
                <a:lnTo>
                  <a:pt x="56" y="898"/>
                </a:lnTo>
                <a:lnTo>
                  <a:pt x="67" y="927"/>
                </a:lnTo>
                <a:lnTo>
                  <a:pt x="79" y="957"/>
                </a:lnTo>
                <a:lnTo>
                  <a:pt x="92" y="987"/>
                </a:lnTo>
                <a:lnTo>
                  <a:pt x="106" y="1017"/>
                </a:lnTo>
                <a:lnTo>
                  <a:pt x="120" y="1046"/>
                </a:lnTo>
                <a:lnTo>
                  <a:pt x="135" y="1074"/>
                </a:lnTo>
                <a:lnTo>
                  <a:pt x="151" y="1101"/>
                </a:lnTo>
                <a:lnTo>
                  <a:pt x="168" y="1127"/>
                </a:lnTo>
                <a:lnTo>
                  <a:pt x="185" y="1153"/>
                </a:lnTo>
                <a:lnTo>
                  <a:pt x="203" y="1177"/>
                </a:lnTo>
                <a:lnTo>
                  <a:pt x="221" y="1201"/>
                </a:lnTo>
                <a:lnTo>
                  <a:pt x="240" y="1224"/>
                </a:lnTo>
                <a:lnTo>
                  <a:pt x="260" y="1246"/>
                </a:lnTo>
                <a:lnTo>
                  <a:pt x="280" y="1267"/>
                </a:lnTo>
                <a:lnTo>
                  <a:pt x="301" y="1288"/>
                </a:lnTo>
                <a:lnTo>
                  <a:pt x="323" y="1308"/>
                </a:lnTo>
                <a:lnTo>
                  <a:pt x="346" y="1326"/>
                </a:lnTo>
                <a:lnTo>
                  <a:pt x="369" y="1344"/>
                </a:lnTo>
                <a:lnTo>
                  <a:pt x="393" y="1361"/>
                </a:lnTo>
                <a:lnTo>
                  <a:pt x="416" y="1377"/>
                </a:lnTo>
                <a:lnTo>
                  <a:pt x="440" y="1393"/>
                </a:lnTo>
                <a:lnTo>
                  <a:pt x="462" y="1408"/>
                </a:lnTo>
                <a:lnTo>
                  <a:pt x="484" y="1421"/>
                </a:lnTo>
                <a:lnTo>
                  <a:pt x="506" y="1434"/>
                </a:lnTo>
                <a:lnTo>
                  <a:pt x="527" y="1446"/>
                </a:lnTo>
                <a:lnTo>
                  <a:pt x="547" y="1458"/>
                </a:lnTo>
                <a:lnTo>
                  <a:pt x="567" y="1468"/>
                </a:lnTo>
                <a:lnTo>
                  <a:pt x="586" y="1478"/>
                </a:lnTo>
                <a:lnTo>
                  <a:pt x="604" y="1487"/>
                </a:lnTo>
                <a:lnTo>
                  <a:pt x="622" y="1495"/>
                </a:lnTo>
                <a:lnTo>
                  <a:pt x="639" y="1503"/>
                </a:lnTo>
                <a:lnTo>
                  <a:pt x="656" y="1509"/>
                </a:lnTo>
                <a:lnTo>
                  <a:pt x="672" y="1515"/>
                </a:lnTo>
                <a:lnTo>
                  <a:pt x="688" y="1520"/>
                </a:lnTo>
                <a:lnTo>
                  <a:pt x="703" y="1524"/>
                </a:lnTo>
                <a:lnTo>
                  <a:pt x="717" y="1527"/>
                </a:lnTo>
                <a:lnTo>
                  <a:pt x="730" y="1531"/>
                </a:lnTo>
                <a:lnTo>
                  <a:pt x="742" y="1534"/>
                </a:lnTo>
                <a:lnTo>
                  <a:pt x="754" y="1537"/>
                </a:lnTo>
                <a:lnTo>
                  <a:pt x="764" y="1539"/>
                </a:lnTo>
                <a:lnTo>
                  <a:pt x="774" y="1542"/>
                </a:lnTo>
                <a:lnTo>
                  <a:pt x="782" y="1544"/>
                </a:lnTo>
                <a:lnTo>
                  <a:pt x="790" y="1546"/>
                </a:lnTo>
                <a:lnTo>
                  <a:pt x="797" y="1548"/>
                </a:lnTo>
                <a:lnTo>
                  <a:pt x="803" y="1549"/>
                </a:lnTo>
                <a:lnTo>
                  <a:pt x="808" y="1550"/>
                </a:lnTo>
                <a:lnTo>
                  <a:pt x="812" y="1551"/>
                </a:lnTo>
                <a:lnTo>
                  <a:pt x="815" y="1552"/>
                </a:lnTo>
                <a:lnTo>
                  <a:pt x="818" y="1553"/>
                </a:lnTo>
                <a:lnTo>
                  <a:pt x="819" y="1553"/>
                </a:lnTo>
                <a:lnTo>
                  <a:pt x="818" y="1551"/>
                </a:lnTo>
                <a:lnTo>
                  <a:pt x="817" y="1548"/>
                </a:lnTo>
                <a:lnTo>
                  <a:pt x="815" y="1544"/>
                </a:lnTo>
                <a:lnTo>
                  <a:pt x="812" y="1540"/>
                </a:lnTo>
                <a:lnTo>
                  <a:pt x="809" y="1534"/>
                </a:lnTo>
                <a:lnTo>
                  <a:pt x="805" y="1527"/>
                </a:lnTo>
                <a:lnTo>
                  <a:pt x="800" y="1519"/>
                </a:lnTo>
                <a:lnTo>
                  <a:pt x="795" y="1509"/>
                </a:lnTo>
                <a:lnTo>
                  <a:pt x="789" y="1499"/>
                </a:lnTo>
                <a:lnTo>
                  <a:pt x="783" y="1488"/>
                </a:lnTo>
                <a:lnTo>
                  <a:pt x="776" y="1475"/>
                </a:lnTo>
                <a:lnTo>
                  <a:pt x="768" y="1462"/>
                </a:lnTo>
                <a:lnTo>
                  <a:pt x="760" y="1447"/>
                </a:lnTo>
                <a:lnTo>
                  <a:pt x="751" y="1432"/>
                </a:lnTo>
                <a:lnTo>
                  <a:pt x="742" y="1415"/>
                </a:lnTo>
                <a:lnTo>
                  <a:pt x="732" y="1398"/>
                </a:lnTo>
                <a:lnTo>
                  <a:pt x="723" y="1382"/>
                </a:lnTo>
                <a:lnTo>
                  <a:pt x="715" y="1368"/>
                </a:lnTo>
                <a:lnTo>
                  <a:pt x="707" y="1354"/>
                </a:lnTo>
                <a:lnTo>
                  <a:pt x="700" y="1342"/>
                </a:lnTo>
                <a:lnTo>
                  <a:pt x="694" y="1330"/>
                </a:lnTo>
                <a:lnTo>
                  <a:pt x="688" y="1320"/>
                </a:lnTo>
                <a:lnTo>
                  <a:pt x="683" y="1311"/>
                </a:lnTo>
                <a:lnTo>
                  <a:pt x="678" y="1303"/>
                </a:lnTo>
                <a:lnTo>
                  <a:pt x="674" y="1296"/>
                </a:lnTo>
                <a:lnTo>
                  <a:pt x="671" y="1290"/>
                </a:lnTo>
                <a:lnTo>
                  <a:pt x="668" y="1285"/>
                </a:lnTo>
                <a:lnTo>
                  <a:pt x="666" y="1281"/>
                </a:lnTo>
                <a:lnTo>
                  <a:pt x="665" y="1279"/>
                </a:lnTo>
                <a:lnTo>
                  <a:pt x="664" y="1277"/>
                </a:lnTo>
                <a:lnTo>
                  <a:pt x="664" y="1276"/>
                </a:lnTo>
                <a:lnTo>
                  <a:pt x="665" y="1274"/>
                </a:lnTo>
                <a:lnTo>
                  <a:pt x="667" y="1271"/>
                </a:lnTo>
                <a:lnTo>
                  <a:pt x="669" y="1267"/>
                </a:lnTo>
                <a:lnTo>
                  <a:pt x="672" y="1262"/>
                </a:lnTo>
                <a:lnTo>
                  <a:pt x="676" y="1255"/>
                </a:lnTo>
                <a:lnTo>
                  <a:pt x="680" y="1247"/>
                </a:lnTo>
                <a:lnTo>
                  <a:pt x="685" y="1239"/>
                </a:lnTo>
                <a:lnTo>
                  <a:pt x="691" y="1228"/>
                </a:lnTo>
                <a:lnTo>
                  <a:pt x="698" y="1217"/>
                </a:lnTo>
                <a:lnTo>
                  <a:pt x="705" y="1205"/>
                </a:lnTo>
                <a:lnTo>
                  <a:pt x="713" y="1191"/>
                </a:lnTo>
                <a:lnTo>
                  <a:pt x="721" y="1176"/>
                </a:lnTo>
                <a:lnTo>
                  <a:pt x="730" y="1160"/>
                </a:lnTo>
                <a:lnTo>
                  <a:pt x="740" y="1143"/>
                </a:lnTo>
                <a:lnTo>
                  <a:pt x="751" y="1125"/>
                </a:lnTo>
                <a:lnTo>
                  <a:pt x="761" y="1107"/>
                </a:lnTo>
                <a:lnTo>
                  <a:pt x="771" y="1089"/>
                </a:lnTo>
                <a:lnTo>
                  <a:pt x="780" y="1073"/>
                </a:lnTo>
                <a:lnTo>
                  <a:pt x="789" y="1059"/>
                </a:lnTo>
                <a:lnTo>
                  <a:pt x="797" y="1045"/>
                </a:lnTo>
                <a:lnTo>
                  <a:pt x="804" y="1033"/>
                </a:lnTo>
                <a:lnTo>
                  <a:pt x="810" y="1021"/>
                </a:lnTo>
                <a:lnTo>
                  <a:pt x="816" y="1011"/>
                </a:lnTo>
                <a:lnTo>
                  <a:pt x="821" y="1002"/>
                </a:lnTo>
                <a:lnTo>
                  <a:pt x="825" y="995"/>
                </a:lnTo>
                <a:lnTo>
                  <a:pt x="829" y="988"/>
                </a:lnTo>
                <a:lnTo>
                  <a:pt x="832" y="983"/>
                </a:lnTo>
                <a:lnTo>
                  <a:pt x="835" y="979"/>
                </a:lnTo>
                <a:lnTo>
                  <a:pt x="836" y="976"/>
                </a:lnTo>
                <a:lnTo>
                  <a:pt x="837" y="974"/>
                </a:lnTo>
                <a:lnTo>
                  <a:pt x="838" y="973"/>
                </a:lnTo>
                <a:lnTo>
                  <a:pt x="837" y="973"/>
                </a:lnTo>
                <a:lnTo>
                  <a:pt x="835" y="972"/>
                </a:lnTo>
                <a:lnTo>
                  <a:pt x="833" y="971"/>
                </a:lnTo>
                <a:lnTo>
                  <a:pt x="831" y="970"/>
                </a:lnTo>
                <a:lnTo>
                  <a:pt x="828" y="969"/>
                </a:lnTo>
                <a:lnTo>
                  <a:pt x="825" y="967"/>
                </a:lnTo>
                <a:lnTo>
                  <a:pt x="821" y="965"/>
                </a:lnTo>
                <a:lnTo>
                  <a:pt x="816" y="962"/>
                </a:lnTo>
                <a:lnTo>
                  <a:pt x="811" y="960"/>
                </a:lnTo>
                <a:lnTo>
                  <a:pt x="806" y="957"/>
                </a:lnTo>
                <a:lnTo>
                  <a:pt x="800" y="954"/>
                </a:lnTo>
                <a:lnTo>
                  <a:pt x="793" y="950"/>
                </a:lnTo>
                <a:lnTo>
                  <a:pt x="786" y="947"/>
                </a:lnTo>
                <a:lnTo>
                  <a:pt x="778" y="943"/>
                </a:lnTo>
                <a:lnTo>
                  <a:pt x="770" y="938"/>
                </a:lnTo>
                <a:lnTo>
                  <a:pt x="762" y="934"/>
                </a:lnTo>
                <a:lnTo>
                  <a:pt x="753" y="929"/>
                </a:lnTo>
                <a:lnTo>
                  <a:pt x="745" y="923"/>
                </a:lnTo>
                <a:lnTo>
                  <a:pt x="736" y="917"/>
                </a:lnTo>
                <a:lnTo>
                  <a:pt x="728" y="911"/>
                </a:lnTo>
                <a:lnTo>
                  <a:pt x="720" y="904"/>
                </a:lnTo>
                <a:lnTo>
                  <a:pt x="711" y="896"/>
                </a:lnTo>
                <a:lnTo>
                  <a:pt x="703" y="889"/>
                </a:lnTo>
                <a:lnTo>
                  <a:pt x="695" y="880"/>
                </a:lnTo>
                <a:lnTo>
                  <a:pt x="687" y="872"/>
                </a:lnTo>
                <a:lnTo>
                  <a:pt x="678" y="863"/>
                </a:lnTo>
                <a:lnTo>
                  <a:pt x="670" y="853"/>
                </a:lnTo>
                <a:lnTo>
                  <a:pt x="662" y="843"/>
                </a:lnTo>
                <a:lnTo>
                  <a:pt x="654" y="833"/>
                </a:lnTo>
                <a:lnTo>
                  <a:pt x="646" y="822"/>
                </a:lnTo>
                <a:lnTo>
                  <a:pt x="638" y="810"/>
                </a:lnTo>
                <a:lnTo>
                  <a:pt x="630" y="799"/>
                </a:lnTo>
                <a:lnTo>
                  <a:pt x="622" y="787"/>
                </a:lnTo>
                <a:lnTo>
                  <a:pt x="615" y="775"/>
                </a:lnTo>
                <a:lnTo>
                  <a:pt x="609" y="763"/>
                </a:lnTo>
                <a:lnTo>
                  <a:pt x="602" y="751"/>
                </a:lnTo>
                <a:lnTo>
                  <a:pt x="597" y="738"/>
                </a:lnTo>
                <a:lnTo>
                  <a:pt x="591" y="726"/>
                </a:lnTo>
                <a:lnTo>
                  <a:pt x="587" y="713"/>
                </a:lnTo>
                <a:lnTo>
                  <a:pt x="582" y="701"/>
                </a:lnTo>
                <a:lnTo>
                  <a:pt x="578" y="688"/>
                </a:lnTo>
                <a:lnTo>
                  <a:pt x="575" y="675"/>
                </a:lnTo>
                <a:lnTo>
                  <a:pt x="571" y="662"/>
                </a:lnTo>
                <a:lnTo>
                  <a:pt x="569" y="648"/>
                </a:lnTo>
                <a:lnTo>
                  <a:pt x="567" y="635"/>
                </a:lnTo>
                <a:lnTo>
                  <a:pt x="565" y="622"/>
                </a:lnTo>
                <a:lnTo>
                  <a:pt x="563" y="608"/>
                </a:lnTo>
                <a:lnTo>
                  <a:pt x="562" y="594"/>
                </a:lnTo>
                <a:lnTo>
                  <a:pt x="562" y="581"/>
                </a:lnTo>
                <a:lnTo>
                  <a:pt x="561" y="568"/>
                </a:lnTo>
                <a:lnTo>
                  <a:pt x="561" y="555"/>
                </a:lnTo>
                <a:lnTo>
                  <a:pt x="562" y="543"/>
                </a:lnTo>
                <a:lnTo>
                  <a:pt x="562" y="530"/>
                </a:lnTo>
                <a:lnTo>
                  <a:pt x="563" y="518"/>
                </a:lnTo>
                <a:lnTo>
                  <a:pt x="565" y="507"/>
                </a:lnTo>
                <a:lnTo>
                  <a:pt x="566" y="495"/>
                </a:lnTo>
                <a:lnTo>
                  <a:pt x="568" y="484"/>
                </a:lnTo>
                <a:lnTo>
                  <a:pt x="571" y="473"/>
                </a:lnTo>
                <a:lnTo>
                  <a:pt x="573" y="463"/>
                </a:lnTo>
                <a:lnTo>
                  <a:pt x="576" y="452"/>
                </a:lnTo>
                <a:lnTo>
                  <a:pt x="579" y="442"/>
                </a:lnTo>
                <a:lnTo>
                  <a:pt x="583" y="432"/>
                </a:lnTo>
                <a:lnTo>
                  <a:pt x="587" y="423"/>
                </a:lnTo>
                <a:lnTo>
                  <a:pt x="591" y="413"/>
                </a:lnTo>
                <a:lnTo>
                  <a:pt x="594" y="405"/>
                </a:lnTo>
                <a:lnTo>
                  <a:pt x="598" y="397"/>
                </a:lnTo>
                <a:lnTo>
                  <a:pt x="601" y="389"/>
                </a:lnTo>
                <a:lnTo>
                  <a:pt x="604" y="383"/>
                </a:lnTo>
                <a:lnTo>
                  <a:pt x="607" y="376"/>
                </a:lnTo>
                <a:lnTo>
                  <a:pt x="609" y="371"/>
                </a:lnTo>
                <a:lnTo>
                  <a:pt x="611" y="366"/>
                </a:lnTo>
                <a:lnTo>
                  <a:pt x="613" y="361"/>
                </a:lnTo>
                <a:lnTo>
                  <a:pt x="615" y="357"/>
                </a:lnTo>
                <a:lnTo>
                  <a:pt x="616" y="354"/>
                </a:lnTo>
                <a:lnTo>
                  <a:pt x="617" y="352"/>
                </a:lnTo>
                <a:lnTo>
                  <a:pt x="618" y="350"/>
                </a:lnTo>
                <a:lnTo>
                  <a:pt x="619" y="348"/>
                </a:lnTo>
                <a:lnTo>
                  <a:pt x="619" y="347"/>
                </a:lnTo>
                <a:lnTo>
                  <a:pt x="620" y="347"/>
                </a:lnTo>
                <a:lnTo>
                  <a:pt x="622" y="348"/>
                </a:lnTo>
                <a:lnTo>
                  <a:pt x="623" y="349"/>
                </a:lnTo>
                <a:lnTo>
                  <a:pt x="626" y="350"/>
                </a:lnTo>
                <a:lnTo>
                  <a:pt x="628" y="352"/>
                </a:lnTo>
                <a:lnTo>
                  <a:pt x="632" y="354"/>
                </a:lnTo>
                <a:lnTo>
                  <a:pt x="635" y="356"/>
                </a:lnTo>
                <a:lnTo>
                  <a:pt x="639" y="358"/>
                </a:lnTo>
                <a:lnTo>
                  <a:pt x="644" y="361"/>
                </a:lnTo>
                <a:lnTo>
                  <a:pt x="649" y="364"/>
                </a:lnTo>
                <a:lnTo>
                  <a:pt x="655" y="367"/>
                </a:lnTo>
                <a:lnTo>
                  <a:pt x="661" y="371"/>
                </a:lnTo>
                <a:lnTo>
                  <a:pt x="668" y="375"/>
                </a:lnTo>
                <a:lnTo>
                  <a:pt x="675" y="379"/>
                </a:lnTo>
                <a:lnTo>
                  <a:pt x="683" y="383"/>
                </a:lnTo>
                <a:lnTo>
                  <a:pt x="691" y="388"/>
                </a:lnTo>
                <a:lnTo>
                  <a:pt x="698" y="392"/>
                </a:lnTo>
                <a:lnTo>
                  <a:pt x="705" y="396"/>
                </a:lnTo>
                <a:lnTo>
                  <a:pt x="711" y="399"/>
                </a:lnTo>
                <a:lnTo>
                  <a:pt x="717" y="403"/>
                </a:lnTo>
                <a:lnTo>
                  <a:pt x="722" y="406"/>
                </a:lnTo>
                <a:lnTo>
                  <a:pt x="727" y="408"/>
                </a:lnTo>
                <a:lnTo>
                  <a:pt x="731" y="411"/>
                </a:lnTo>
                <a:lnTo>
                  <a:pt x="735" y="413"/>
                </a:lnTo>
                <a:lnTo>
                  <a:pt x="738" y="415"/>
                </a:lnTo>
                <a:lnTo>
                  <a:pt x="740" y="416"/>
                </a:lnTo>
                <a:lnTo>
                  <a:pt x="743" y="418"/>
                </a:lnTo>
                <a:lnTo>
                  <a:pt x="744" y="419"/>
                </a:lnTo>
                <a:lnTo>
                  <a:pt x="746" y="419"/>
                </a:lnTo>
                <a:lnTo>
                  <a:pt x="746" y="420"/>
                </a:lnTo>
                <a:lnTo>
                  <a:pt x="747" y="420"/>
                </a:lnTo>
                <a:lnTo>
                  <a:pt x="746" y="419"/>
                </a:lnTo>
                <a:lnTo>
                  <a:pt x="745" y="417"/>
                </a:lnTo>
                <a:lnTo>
                  <a:pt x="742" y="413"/>
                </a:lnTo>
                <a:lnTo>
                  <a:pt x="739" y="407"/>
                </a:lnTo>
                <a:lnTo>
                  <a:pt x="735" y="399"/>
                </a:lnTo>
                <a:lnTo>
                  <a:pt x="730" y="390"/>
                </a:lnTo>
                <a:lnTo>
                  <a:pt x="724" y="380"/>
                </a:lnTo>
                <a:lnTo>
                  <a:pt x="717" y="367"/>
                </a:lnTo>
                <a:lnTo>
                  <a:pt x="709" y="353"/>
                </a:lnTo>
                <a:lnTo>
                  <a:pt x="700" y="338"/>
                </a:lnTo>
                <a:lnTo>
                  <a:pt x="690" y="321"/>
                </a:lnTo>
                <a:lnTo>
                  <a:pt x="679" y="302"/>
                </a:lnTo>
                <a:lnTo>
                  <a:pt x="668" y="281"/>
                </a:lnTo>
                <a:lnTo>
                  <a:pt x="655" y="259"/>
                </a:lnTo>
                <a:lnTo>
                  <a:pt x="642" y="235"/>
                </a:lnTo>
                <a:lnTo>
                  <a:pt x="627" y="210"/>
                </a:lnTo>
                <a:close/>
              </a:path>
            </a:pathLst>
          </a:custGeom>
          <a:solidFill>
            <a:srgbClr val="602E04"/>
          </a:solidFill>
          <a:ln w="38100" cap="flat">
            <a:noFill/>
            <a:prstDash val="solid"/>
            <a:round/>
            <a:headEnd/>
            <a:tailEnd/>
          </a:ln>
          <a:effectLst>
            <a:outerShdw dist="57150" dir="2700000" algn="ctr" rotWithShape="0">
              <a:srgbClr val="888888">
                <a:alpha val="50000"/>
              </a:srgbClr>
            </a:outerShdw>
          </a:effectLst>
          <a:scene3d>
            <a:camera prst="orthographicFront"/>
            <a:lightRig rig="glow" dir="t"/>
          </a:scene3d>
          <a:sp3d prstMaterial="softEdge"/>
        </p:spPr>
        <p:txBody>
          <a:bodyPr wrap="none" anchor="ctr">
            <a:spAutoFit/>
          </a:bodyPr>
          <a:lstStyle/>
          <a:p>
            <a:pPr fontAlgn="auto">
              <a:spcBef>
                <a:spcPts val="0"/>
              </a:spcBef>
              <a:spcAft>
                <a:spcPts val="0"/>
              </a:spcAft>
              <a:defRPr/>
            </a:pPr>
            <a:endParaRPr lang="zh-CN" altLang="en-US">
              <a:latin typeface="+mn-lt"/>
              <a:ea typeface="+mn-ea"/>
            </a:endParaRPr>
          </a:p>
        </p:txBody>
      </p:sp>
      <p:cxnSp>
        <p:nvCxnSpPr>
          <p:cNvPr id="7" name="直接连接符 6"/>
          <p:cNvCxnSpPr/>
          <p:nvPr/>
        </p:nvCxnSpPr>
        <p:spPr>
          <a:xfrm>
            <a:off x="1476375" y="4732338"/>
            <a:ext cx="6169025" cy="1587"/>
          </a:xfrm>
          <a:prstGeom prst="line">
            <a:avLst/>
          </a:prstGeom>
          <a:ln w="38100">
            <a:solidFill>
              <a:srgbClr val="602E04"/>
            </a:solidFill>
          </a:ln>
        </p:spPr>
        <p:style>
          <a:lnRef idx="1">
            <a:schemeClr val="accent1"/>
          </a:lnRef>
          <a:fillRef idx="0">
            <a:schemeClr val="accent1"/>
          </a:fillRef>
          <a:effectRef idx="0">
            <a:schemeClr val="accent1"/>
          </a:effectRef>
          <a:fontRef idx="minor">
            <a:schemeClr val="tx1"/>
          </a:fontRef>
        </p:style>
      </p:cxnSp>
      <p:sp>
        <p:nvSpPr>
          <p:cNvPr id="19468" name="TextBox 10"/>
          <p:cNvSpPr txBox="1">
            <a:spLocks noChangeArrowheads="1"/>
          </p:cNvSpPr>
          <p:nvPr/>
        </p:nvSpPr>
        <p:spPr bwMode="auto">
          <a:xfrm>
            <a:off x="1476375" y="4795838"/>
            <a:ext cx="6097588" cy="1166812"/>
          </a:xfrm>
          <a:prstGeom prst="rect">
            <a:avLst/>
          </a:prstGeom>
          <a:noFill/>
          <a:ln w="9525">
            <a:noFill/>
            <a:miter lim="800000"/>
            <a:headEnd/>
            <a:tailEnd/>
          </a:ln>
        </p:spPr>
        <p:txBody>
          <a:bodyPr>
            <a:spAutoFit/>
          </a:bodyPr>
          <a:lstStyle/>
          <a:p>
            <a:pPr>
              <a:lnSpc>
                <a:spcPct val="150000"/>
              </a:lnSpc>
            </a:pPr>
            <a:r>
              <a:rPr lang="zh-CN" altLang="en-US" sz="1200">
                <a:latin typeface="微软雅黑" pitchFamily="34" charset="-122"/>
                <a:ea typeface="微软雅黑" pitchFamily="34" charset="-122"/>
              </a:rPr>
              <a:t>说明文字说明文字说明文字说明文字说明文字说明文字说明文字说明文字说明文字说明文字说明文字说明文字说明文字说明文字说明文字说明文字说明文字说明文字说明文字说明文字说明文字说明文字说明文字说明文字说明文字说明文字说明文字说明文字说明</a:t>
            </a:r>
            <a:r>
              <a:rPr lang="zh-CN" altLang="en-US" sz="1200">
                <a:solidFill>
                  <a:schemeClr val="bg1"/>
                </a:solidFill>
                <a:latin typeface="微软雅黑" pitchFamily="34" charset="-122"/>
                <a:ea typeface="微软雅黑" pitchFamily="34" charset="-122"/>
              </a:rPr>
              <a:t>文字说明文字</a:t>
            </a:r>
          </a:p>
        </p:txBody>
      </p:sp>
      <p:cxnSp>
        <p:nvCxnSpPr>
          <p:cNvPr id="9" name="直接连接符 8"/>
          <p:cNvCxnSpPr/>
          <p:nvPr/>
        </p:nvCxnSpPr>
        <p:spPr>
          <a:xfrm>
            <a:off x="1501775" y="6018213"/>
            <a:ext cx="6169025" cy="1587"/>
          </a:xfrm>
          <a:prstGeom prst="line">
            <a:avLst/>
          </a:prstGeom>
          <a:ln w="38100">
            <a:solidFill>
              <a:srgbClr val="602E0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500"/>
                                        <p:tgtEl>
                                          <p:spTgt spid="5"/>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1"/>
          <p:cNvSpPr>
            <a:spLocks noGrp="1"/>
          </p:cNvSpPr>
          <p:nvPr>
            <p:ph type="title"/>
          </p:nvPr>
        </p:nvSpPr>
        <p:spPr/>
        <p:txBody>
          <a:bodyPr/>
          <a:lstStyle/>
          <a:p>
            <a:r>
              <a:rPr lang="zh-CN" altLang="en-US" smtClean="0"/>
              <a:t>图片展示</a:t>
            </a:r>
          </a:p>
        </p:txBody>
      </p:sp>
      <p:pic>
        <p:nvPicPr>
          <p:cNvPr id="4" name="Picture 2" descr="H:\as\zz2_085.jpg"/>
          <p:cNvPicPr>
            <a:picLocks noChangeAspect="1" noChangeArrowheads="1"/>
          </p:cNvPicPr>
          <p:nvPr/>
        </p:nvPicPr>
        <p:blipFill>
          <a:blip r:embed="rId2"/>
          <a:srcRect r="3677" b="3389"/>
          <a:stretch>
            <a:fillRect/>
          </a:stretch>
        </p:blipFill>
        <p:spPr bwMode="auto">
          <a:xfrm>
            <a:off x="2457450" y="1538288"/>
            <a:ext cx="4214813" cy="3336925"/>
          </a:xfrm>
          <a:prstGeom prst="rect">
            <a:avLst/>
          </a:prstGeom>
          <a:noFill/>
          <a:ln w="57150">
            <a:solidFill>
              <a:srgbClr val="602E04"/>
            </a:solidFill>
            <a:miter lim="800000"/>
            <a:headEnd/>
            <a:tailEnd/>
          </a:ln>
        </p:spPr>
      </p:pic>
      <p:sp>
        <p:nvSpPr>
          <p:cNvPr id="5" name="TextBox 4"/>
          <p:cNvSpPr txBox="1">
            <a:spLocks noChangeArrowheads="1"/>
          </p:cNvSpPr>
          <p:nvPr/>
        </p:nvSpPr>
        <p:spPr bwMode="auto">
          <a:xfrm>
            <a:off x="2428875" y="4938713"/>
            <a:ext cx="4286250" cy="338137"/>
          </a:xfrm>
          <a:prstGeom prst="rect">
            <a:avLst/>
          </a:prstGeom>
          <a:noFill/>
          <a:ln w="9525">
            <a:noFill/>
            <a:miter lim="800000"/>
            <a:headEnd/>
            <a:tailEnd/>
          </a:ln>
        </p:spPr>
        <p:txBody>
          <a:bodyPr>
            <a:spAutoFit/>
          </a:bodyPr>
          <a:lstStyle/>
          <a:p>
            <a:pPr algn="ctr"/>
            <a:r>
              <a:rPr lang="zh-CN" altLang="en-US" sz="1600" b="1">
                <a:latin typeface="微软雅黑" pitchFamily="34" charset="-122"/>
                <a:ea typeface="微软雅黑" pitchFamily="34" charset="-122"/>
              </a:rPr>
              <a:t>照片名</a:t>
            </a:r>
          </a:p>
        </p:txBody>
      </p:sp>
      <p:cxnSp>
        <p:nvCxnSpPr>
          <p:cNvPr id="6" name="直接连接符 5"/>
          <p:cNvCxnSpPr/>
          <p:nvPr/>
        </p:nvCxnSpPr>
        <p:spPr>
          <a:xfrm>
            <a:off x="2428875" y="5253038"/>
            <a:ext cx="4286250" cy="1587"/>
          </a:xfrm>
          <a:prstGeom prst="line">
            <a:avLst/>
          </a:prstGeom>
          <a:ln w="28575">
            <a:solidFill>
              <a:srgbClr val="602E04"/>
            </a:solidFill>
          </a:ln>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2314575" y="5253038"/>
            <a:ext cx="4500563" cy="614362"/>
          </a:xfrm>
          <a:prstGeom prst="rect">
            <a:avLst/>
          </a:prstGeom>
          <a:noFill/>
          <a:ln w="9525">
            <a:noFill/>
            <a:miter lim="800000"/>
            <a:headEnd/>
            <a:tailEnd/>
          </a:ln>
        </p:spPr>
        <p:txBody>
          <a:bodyPr>
            <a:spAutoFit/>
          </a:bodyPr>
          <a:lstStyle/>
          <a:p>
            <a:pPr>
              <a:lnSpc>
                <a:spcPct val="150000"/>
              </a:lnSpc>
            </a:pPr>
            <a:r>
              <a:rPr lang="zh-CN" altLang="en-US" sz="1200">
                <a:latin typeface="微软雅黑" pitchFamily="34" charset="-122"/>
                <a:ea typeface="微软雅黑" pitchFamily="34" charset="-122"/>
              </a:rPr>
              <a:t>照片说明照片说明照片说明照片说明照片说明照片说明照片说明</a:t>
            </a:r>
          </a:p>
          <a:p>
            <a:pPr>
              <a:lnSpc>
                <a:spcPct val="150000"/>
              </a:lnSpc>
            </a:pPr>
            <a:r>
              <a:rPr lang="zh-CN" altLang="en-US" sz="1200">
                <a:latin typeface="微软雅黑" pitchFamily="34" charset="-122"/>
                <a:ea typeface="微软雅黑" pitchFamily="34" charset="-122"/>
              </a:rPr>
              <a:t>照片</a:t>
            </a:r>
            <a:r>
              <a:rPr lang="zh-CN" altLang="en-US" sz="1200">
                <a:solidFill>
                  <a:schemeClr val="bg1"/>
                </a:solidFill>
                <a:latin typeface="微软雅黑" pitchFamily="34" charset="-122"/>
                <a:ea typeface="微软雅黑" pitchFamily="34" charset="-122"/>
              </a:rPr>
              <a:t>说明</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500"/>
                            </p:stCondLst>
                            <p:childTnLst>
                              <p:par>
                                <p:cTn id="13" presetID="22" presetClass="entr" presetSubtype="8"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anim calcmode="lin" valueType="num">
                                      <p:cBhvr>
                                        <p:cTn id="20" dur="500" fill="hold"/>
                                        <p:tgtEl>
                                          <p:spTgt spid="7"/>
                                        </p:tgtEl>
                                        <p:attrNameLst>
                                          <p:attrName>ppt_x</p:attrName>
                                        </p:attrNameLst>
                                      </p:cBhvr>
                                      <p:tavLst>
                                        <p:tav tm="0">
                                          <p:val>
                                            <p:strVal val="#ppt_x"/>
                                          </p:val>
                                        </p:tav>
                                        <p:tav tm="100000">
                                          <p:val>
                                            <p:strVal val="#ppt_x"/>
                                          </p:val>
                                        </p:tav>
                                      </p:tavLst>
                                    </p:anim>
                                    <p:anim calcmode="lin" valueType="num">
                                      <p:cBhvr>
                                        <p:cTn id="21"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标题 1"/>
          <p:cNvSpPr>
            <a:spLocks noGrp="1"/>
          </p:cNvSpPr>
          <p:nvPr>
            <p:ph type="title"/>
          </p:nvPr>
        </p:nvSpPr>
        <p:spPr/>
        <p:txBody>
          <a:bodyPr/>
          <a:lstStyle/>
          <a:p>
            <a:r>
              <a:rPr lang="zh-CN" altLang="en-US" smtClean="0"/>
              <a:t>年份递进</a:t>
            </a:r>
          </a:p>
        </p:txBody>
      </p:sp>
      <p:grpSp>
        <p:nvGrpSpPr>
          <p:cNvPr id="21506" name="Group 11"/>
          <p:cNvGrpSpPr>
            <a:grpSpLocks/>
          </p:cNvGrpSpPr>
          <p:nvPr/>
        </p:nvGrpSpPr>
        <p:grpSpPr bwMode="auto">
          <a:xfrm>
            <a:off x="1074738" y="4695825"/>
            <a:ext cx="7354887" cy="519113"/>
            <a:chOff x="399" y="2820"/>
            <a:chExt cx="4929" cy="348"/>
          </a:xfrm>
        </p:grpSpPr>
        <p:sp>
          <p:nvSpPr>
            <p:cNvPr id="5" name="AutoShape 12"/>
            <p:cNvSpPr>
              <a:spLocks noChangeArrowheads="1"/>
            </p:cNvSpPr>
            <p:nvPr/>
          </p:nvSpPr>
          <p:spPr bwMode="gray">
            <a:xfrm>
              <a:off x="399" y="2905"/>
              <a:ext cx="218" cy="175"/>
            </a:xfrm>
            <a:prstGeom prst="roundRect">
              <a:avLst>
                <a:gd name="adj" fmla="val 29069"/>
              </a:avLst>
            </a:prstGeom>
            <a:solidFill>
              <a:srgbClr val="808080"/>
            </a:solidFill>
            <a:ln w="9525">
              <a:noFill/>
              <a:round/>
              <a:headEnd/>
              <a:tailEnd/>
            </a:ln>
            <a:effectLst>
              <a:outerShdw dist="35921" dir="2700000" algn="ctr" rotWithShape="0">
                <a:schemeClr val="bg2"/>
              </a:outerShdw>
            </a:effectLst>
          </p:spPr>
          <p:txBody>
            <a:bodyPr wrap="none" anchor="ctr"/>
            <a:lstStyle/>
            <a:p>
              <a:pPr fontAlgn="auto">
                <a:spcBef>
                  <a:spcPts val="0"/>
                </a:spcBef>
                <a:spcAft>
                  <a:spcPts val="0"/>
                </a:spcAft>
                <a:defRPr/>
              </a:pPr>
              <a:endParaRPr lang="zh-CN" altLang="en-US">
                <a:latin typeface="+mn-lt"/>
                <a:ea typeface="+mn-ea"/>
              </a:endParaRPr>
            </a:p>
          </p:txBody>
        </p:sp>
        <p:sp>
          <p:nvSpPr>
            <p:cNvPr id="6" name="AutoShape 13"/>
            <p:cNvSpPr>
              <a:spLocks noChangeArrowheads="1"/>
            </p:cNvSpPr>
            <p:nvPr/>
          </p:nvSpPr>
          <p:spPr bwMode="gray">
            <a:xfrm>
              <a:off x="480" y="2820"/>
              <a:ext cx="4848" cy="348"/>
            </a:xfrm>
            <a:prstGeom prst="rightArrow">
              <a:avLst>
                <a:gd name="adj1" fmla="val 50000"/>
                <a:gd name="adj2" fmla="val 63206"/>
              </a:avLst>
            </a:prstGeom>
            <a:solidFill>
              <a:srgbClr val="808080"/>
            </a:solidFill>
            <a:ln w="9525">
              <a:noFill/>
              <a:miter lim="800000"/>
              <a:headEnd/>
              <a:tailEnd/>
            </a:ln>
            <a:effectLst>
              <a:outerShdw dist="35921" dir="2700000" algn="ctr" rotWithShape="0">
                <a:schemeClr val="bg2"/>
              </a:outerShdw>
            </a:effectLst>
          </p:spPr>
          <p:txBody>
            <a:bodyPr wrap="none" anchor="ctr"/>
            <a:lstStyle/>
            <a:p>
              <a:pPr fontAlgn="auto">
                <a:spcBef>
                  <a:spcPts val="0"/>
                </a:spcBef>
                <a:spcAft>
                  <a:spcPts val="0"/>
                </a:spcAft>
                <a:defRPr/>
              </a:pPr>
              <a:endParaRPr lang="zh-CN" altLang="en-US">
                <a:latin typeface="+mn-lt"/>
                <a:ea typeface="+mn-ea"/>
              </a:endParaRPr>
            </a:p>
          </p:txBody>
        </p:sp>
      </p:grpSp>
      <p:sp>
        <p:nvSpPr>
          <p:cNvPr id="21507" name="Text Box 14"/>
          <p:cNvSpPr txBox="1">
            <a:spLocks noChangeArrowheads="1"/>
          </p:cNvSpPr>
          <p:nvPr/>
        </p:nvSpPr>
        <p:spPr bwMode="gray">
          <a:xfrm>
            <a:off x="1982788" y="4784725"/>
            <a:ext cx="630237" cy="304800"/>
          </a:xfrm>
          <a:prstGeom prst="rect">
            <a:avLst/>
          </a:prstGeom>
          <a:noFill/>
          <a:ln w="9525">
            <a:noFill/>
            <a:miter lim="800000"/>
            <a:headEnd/>
            <a:tailEnd/>
          </a:ln>
        </p:spPr>
        <p:txBody>
          <a:bodyPr>
            <a:spAutoFit/>
          </a:bodyPr>
          <a:lstStyle/>
          <a:p>
            <a:pPr algn="ctr">
              <a:spcBef>
                <a:spcPct val="50000"/>
              </a:spcBef>
            </a:pPr>
            <a:r>
              <a:rPr lang="en-US" altLang="zh-CN" sz="1400">
                <a:solidFill>
                  <a:srgbClr val="FFFFFF"/>
                </a:solidFill>
                <a:latin typeface="Calibri" pitchFamily="34" charset="0"/>
                <a:cs typeface="Arial" charset="0"/>
              </a:rPr>
              <a:t>2000</a:t>
            </a:r>
          </a:p>
        </p:txBody>
      </p:sp>
      <p:sp>
        <p:nvSpPr>
          <p:cNvPr id="21508" name="Text Box 15"/>
          <p:cNvSpPr txBox="1">
            <a:spLocks noChangeArrowheads="1"/>
          </p:cNvSpPr>
          <p:nvPr/>
        </p:nvSpPr>
        <p:spPr bwMode="gray">
          <a:xfrm>
            <a:off x="4375150" y="4784725"/>
            <a:ext cx="630238" cy="304800"/>
          </a:xfrm>
          <a:prstGeom prst="rect">
            <a:avLst/>
          </a:prstGeom>
          <a:noFill/>
          <a:ln w="9525">
            <a:noFill/>
            <a:miter lim="800000"/>
            <a:headEnd/>
            <a:tailEnd/>
          </a:ln>
        </p:spPr>
        <p:txBody>
          <a:bodyPr>
            <a:spAutoFit/>
          </a:bodyPr>
          <a:lstStyle/>
          <a:p>
            <a:pPr algn="ctr">
              <a:spcBef>
                <a:spcPct val="50000"/>
              </a:spcBef>
            </a:pPr>
            <a:r>
              <a:rPr lang="en-US" altLang="zh-CN" sz="1400">
                <a:solidFill>
                  <a:srgbClr val="FFFFFF"/>
                </a:solidFill>
                <a:latin typeface="Calibri" pitchFamily="34" charset="0"/>
                <a:cs typeface="Arial" charset="0"/>
              </a:rPr>
              <a:t>2004</a:t>
            </a:r>
          </a:p>
        </p:txBody>
      </p:sp>
      <p:sp>
        <p:nvSpPr>
          <p:cNvPr id="21509" name="Text Box 16"/>
          <p:cNvSpPr txBox="1">
            <a:spLocks noChangeArrowheads="1"/>
          </p:cNvSpPr>
          <p:nvPr/>
        </p:nvSpPr>
        <p:spPr bwMode="gray">
          <a:xfrm>
            <a:off x="6599238" y="4784725"/>
            <a:ext cx="628650" cy="304800"/>
          </a:xfrm>
          <a:prstGeom prst="rect">
            <a:avLst/>
          </a:prstGeom>
          <a:noFill/>
          <a:ln w="9525">
            <a:noFill/>
            <a:miter lim="800000"/>
            <a:headEnd/>
            <a:tailEnd/>
          </a:ln>
        </p:spPr>
        <p:txBody>
          <a:bodyPr>
            <a:spAutoFit/>
          </a:bodyPr>
          <a:lstStyle/>
          <a:p>
            <a:pPr algn="ctr">
              <a:spcBef>
                <a:spcPct val="50000"/>
              </a:spcBef>
            </a:pPr>
            <a:r>
              <a:rPr lang="en-US" altLang="zh-CN" sz="1400">
                <a:solidFill>
                  <a:srgbClr val="FFFFFF"/>
                </a:solidFill>
                <a:latin typeface="Calibri" pitchFamily="34" charset="0"/>
                <a:cs typeface="Arial" charset="0"/>
              </a:rPr>
              <a:t>2008</a:t>
            </a:r>
          </a:p>
        </p:txBody>
      </p:sp>
      <p:sp>
        <p:nvSpPr>
          <p:cNvPr id="21510" name="Line 17"/>
          <p:cNvSpPr>
            <a:spLocks noChangeShapeType="1"/>
          </p:cNvSpPr>
          <p:nvPr/>
        </p:nvSpPr>
        <p:spPr bwMode="black">
          <a:xfrm flipV="1">
            <a:off x="1338263" y="2994025"/>
            <a:ext cx="0" cy="1790700"/>
          </a:xfrm>
          <a:prstGeom prst="line">
            <a:avLst/>
          </a:prstGeom>
          <a:noFill/>
          <a:ln w="9525" cap="rnd">
            <a:solidFill>
              <a:schemeClr val="tx1"/>
            </a:solidFill>
            <a:prstDash val="sysDot"/>
            <a:round/>
            <a:headEnd/>
            <a:tailEnd/>
          </a:ln>
        </p:spPr>
        <p:txBody>
          <a:bodyPr/>
          <a:lstStyle/>
          <a:p>
            <a:endParaRPr lang="zh-CN" altLang="en-US"/>
          </a:p>
        </p:txBody>
      </p:sp>
      <p:sp>
        <p:nvSpPr>
          <p:cNvPr id="21511" name="Line 18"/>
          <p:cNvSpPr>
            <a:spLocks noChangeShapeType="1"/>
          </p:cNvSpPr>
          <p:nvPr/>
        </p:nvSpPr>
        <p:spPr bwMode="black">
          <a:xfrm flipV="1">
            <a:off x="3552825" y="2678113"/>
            <a:ext cx="0" cy="2106612"/>
          </a:xfrm>
          <a:prstGeom prst="line">
            <a:avLst/>
          </a:prstGeom>
          <a:noFill/>
          <a:ln w="9525" cap="rnd">
            <a:solidFill>
              <a:schemeClr val="tx1"/>
            </a:solidFill>
            <a:prstDash val="sysDot"/>
            <a:round/>
            <a:headEnd/>
            <a:tailEnd/>
          </a:ln>
        </p:spPr>
        <p:txBody>
          <a:bodyPr/>
          <a:lstStyle/>
          <a:p>
            <a:endParaRPr lang="zh-CN" altLang="en-US"/>
          </a:p>
        </p:txBody>
      </p:sp>
      <p:sp>
        <p:nvSpPr>
          <p:cNvPr id="21512" name="Line 19"/>
          <p:cNvSpPr>
            <a:spLocks noChangeShapeType="1"/>
          </p:cNvSpPr>
          <p:nvPr/>
        </p:nvSpPr>
        <p:spPr bwMode="black">
          <a:xfrm flipV="1">
            <a:off x="5753100" y="2249488"/>
            <a:ext cx="0" cy="2535237"/>
          </a:xfrm>
          <a:prstGeom prst="line">
            <a:avLst/>
          </a:prstGeom>
          <a:noFill/>
          <a:ln w="9525" cap="rnd">
            <a:solidFill>
              <a:schemeClr val="tx1"/>
            </a:solidFill>
            <a:prstDash val="sysDot"/>
            <a:round/>
            <a:headEnd/>
            <a:tailEnd/>
          </a:ln>
        </p:spPr>
        <p:txBody>
          <a:bodyPr/>
          <a:lstStyle/>
          <a:p>
            <a:endParaRPr lang="zh-CN" altLang="en-US"/>
          </a:p>
        </p:txBody>
      </p:sp>
      <p:sp>
        <p:nvSpPr>
          <p:cNvPr id="21513" name="Line 20"/>
          <p:cNvSpPr>
            <a:spLocks noChangeShapeType="1"/>
          </p:cNvSpPr>
          <p:nvPr/>
        </p:nvSpPr>
        <p:spPr bwMode="black">
          <a:xfrm flipV="1">
            <a:off x="7974013" y="1890713"/>
            <a:ext cx="0" cy="2894012"/>
          </a:xfrm>
          <a:prstGeom prst="line">
            <a:avLst/>
          </a:prstGeom>
          <a:noFill/>
          <a:ln w="9525" cap="rnd">
            <a:solidFill>
              <a:schemeClr val="tx1"/>
            </a:solidFill>
            <a:prstDash val="sysDot"/>
            <a:round/>
            <a:headEnd/>
            <a:tailEnd/>
          </a:ln>
        </p:spPr>
        <p:txBody>
          <a:bodyPr/>
          <a:lstStyle/>
          <a:p>
            <a:endParaRPr lang="zh-CN" altLang="en-US"/>
          </a:p>
        </p:txBody>
      </p:sp>
      <p:sp>
        <p:nvSpPr>
          <p:cNvPr id="21514" name="AutoShape 21"/>
          <p:cNvSpPr>
            <a:spLocks noChangeArrowheads="1"/>
          </p:cNvSpPr>
          <p:nvPr/>
        </p:nvSpPr>
        <p:spPr bwMode="gray">
          <a:xfrm>
            <a:off x="1338263" y="4356100"/>
            <a:ext cx="2208212" cy="428625"/>
          </a:xfrm>
          <a:prstGeom prst="bevel">
            <a:avLst>
              <a:gd name="adj" fmla="val 5903"/>
            </a:avLst>
          </a:prstGeom>
          <a:gradFill rotWithShape="1">
            <a:gsLst>
              <a:gs pos="0">
                <a:srgbClr val="006A96"/>
              </a:gs>
              <a:gs pos="50000">
                <a:srgbClr val="009AD9"/>
              </a:gs>
              <a:gs pos="100000">
                <a:srgbClr val="00B8FF"/>
              </a:gs>
            </a:gsLst>
            <a:lin ang="13500000" scaled="1"/>
          </a:gradFill>
          <a:ln w="9525">
            <a:noFill/>
            <a:miter lim="800000"/>
            <a:headEnd/>
            <a:tailEnd/>
          </a:ln>
        </p:spPr>
        <p:txBody>
          <a:bodyPr wrap="none" anchor="ctr"/>
          <a:lstStyle/>
          <a:p>
            <a:endParaRPr lang="zh-CN" altLang="en-US">
              <a:latin typeface="Calibri" pitchFamily="34" charset="0"/>
            </a:endParaRPr>
          </a:p>
        </p:txBody>
      </p:sp>
      <p:sp>
        <p:nvSpPr>
          <p:cNvPr id="21515" name="AutoShape 22"/>
          <p:cNvSpPr>
            <a:spLocks noChangeArrowheads="1"/>
          </p:cNvSpPr>
          <p:nvPr/>
        </p:nvSpPr>
        <p:spPr bwMode="gray">
          <a:xfrm>
            <a:off x="3554413" y="3854450"/>
            <a:ext cx="2206625" cy="930275"/>
          </a:xfrm>
          <a:prstGeom prst="bevel">
            <a:avLst>
              <a:gd name="adj" fmla="val 3046"/>
            </a:avLst>
          </a:prstGeom>
          <a:gradFill rotWithShape="1">
            <a:gsLst>
              <a:gs pos="0">
                <a:srgbClr val="A07400"/>
              </a:gs>
              <a:gs pos="50000">
                <a:srgbClr val="E6A900"/>
              </a:gs>
              <a:gs pos="100000">
                <a:srgbClr val="FFCA00"/>
              </a:gs>
            </a:gsLst>
            <a:lin ang="13500000" scaled="1"/>
          </a:gradFill>
          <a:ln w="9525">
            <a:noFill/>
            <a:miter lim="800000"/>
            <a:headEnd/>
            <a:tailEnd/>
          </a:ln>
        </p:spPr>
        <p:txBody>
          <a:bodyPr wrap="none" anchor="ctr"/>
          <a:lstStyle/>
          <a:p>
            <a:endParaRPr lang="zh-CN" altLang="en-US">
              <a:latin typeface="Calibri" pitchFamily="34" charset="0"/>
            </a:endParaRPr>
          </a:p>
        </p:txBody>
      </p:sp>
      <p:sp>
        <p:nvSpPr>
          <p:cNvPr id="16" name="AutoShape 23"/>
          <p:cNvSpPr>
            <a:spLocks noChangeArrowheads="1"/>
          </p:cNvSpPr>
          <p:nvPr/>
        </p:nvSpPr>
        <p:spPr bwMode="gray">
          <a:xfrm>
            <a:off x="5761038" y="3281363"/>
            <a:ext cx="2208212" cy="1503362"/>
          </a:xfrm>
          <a:prstGeom prst="bevel">
            <a:avLst>
              <a:gd name="adj" fmla="val 2481"/>
            </a:avLst>
          </a:prstGeom>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lin ang="13500000" scaled="1"/>
            <a:tileRect/>
          </a:gradFill>
          <a:ln w="9525">
            <a:noFill/>
            <a:miter lim="800000"/>
            <a:headEnd/>
            <a:tailEnd/>
          </a:ln>
          <a:effectLst/>
        </p:spPr>
        <p:txBody>
          <a:bodyPr wrap="none" anchor="ctr"/>
          <a:lstStyle/>
          <a:p>
            <a:pPr fontAlgn="auto">
              <a:spcBef>
                <a:spcPts val="0"/>
              </a:spcBef>
              <a:spcAft>
                <a:spcPts val="0"/>
              </a:spcAft>
              <a:defRPr/>
            </a:pPr>
            <a:endParaRPr lang="zh-CN" altLang="en-US">
              <a:latin typeface="+mn-lt"/>
              <a:ea typeface="+mn-ea"/>
            </a:endParaRPr>
          </a:p>
        </p:txBody>
      </p:sp>
      <p:sp>
        <p:nvSpPr>
          <p:cNvPr id="21517" name="Rectangle 24"/>
          <p:cNvSpPr>
            <a:spLocks noChangeArrowheads="1"/>
          </p:cNvSpPr>
          <p:nvPr/>
        </p:nvSpPr>
        <p:spPr bwMode="black">
          <a:xfrm>
            <a:off x="1338263" y="3254375"/>
            <a:ext cx="2149475" cy="738188"/>
          </a:xfrm>
          <a:prstGeom prst="rect">
            <a:avLst/>
          </a:prstGeom>
          <a:noFill/>
          <a:ln w="9525">
            <a:noFill/>
            <a:miter lim="800000"/>
            <a:headEnd/>
            <a:tailEnd/>
          </a:ln>
        </p:spPr>
        <p:txBody>
          <a:bodyPr>
            <a:spAutoFit/>
          </a:bodyPr>
          <a:lstStyle/>
          <a:p>
            <a:pPr algn="ctr"/>
            <a:r>
              <a:rPr lang="zh-CN" altLang="en-US" sz="1400">
                <a:latin typeface="微软雅黑" pitchFamily="34" charset="-122"/>
                <a:ea typeface="微软雅黑" pitchFamily="34" charset="-122"/>
                <a:cs typeface="Arial" charset="0"/>
              </a:rPr>
              <a:t>输入文字输入文字</a:t>
            </a:r>
            <a:endParaRPr lang="en-US" altLang="zh-CN" sz="1400">
              <a:latin typeface="微软雅黑" pitchFamily="34" charset="-122"/>
              <a:ea typeface="微软雅黑" pitchFamily="34" charset="-122"/>
              <a:cs typeface="Arial" charset="0"/>
            </a:endParaRPr>
          </a:p>
          <a:p>
            <a:pPr algn="ctr"/>
            <a:r>
              <a:rPr lang="zh-CN" altLang="en-US" sz="1400">
                <a:latin typeface="微软雅黑" pitchFamily="34" charset="-122"/>
                <a:ea typeface="微软雅黑" pitchFamily="34" charset="-122"/>
                <a:cs typeface="Arial" charset="0"/>
              </a:rPr>
              <a:t>输入文字输入文字</a:t>
            </a:r>
            <a:endParaRPr lang="en-US" altLang="zh-CN" sz="1400">
              <a:latin typeface="微软雅黑" pitchFamily="34" charset="-122"/>
              <a:ea typeface="微软雅黑" pitchFamily="34" charset="-122"/>
              <a:cs typeface="Arial" charset="0"/>
            </a:endParaRPr>
          </a:p>
          <a:p>
            <a:pPr algn="ctr"/>
            <a:r>
              <a:rPr lang="zh-CN" altLang="en-US" sz="1400">
                <a:latin typeface="微软雅黑" pitchFamily="34" charset="-122"/>
                <a:ea typeface="微软雅黑" pitchFamily="34" charset="-122"/>
                <a:cs typeface="Arial" charset="0"/>
              </a:rPr>
              <a:t>输入文字</a:t>
            </a:r>
            <a:endParaRPr lang="en-US" altLang="zh-CN" sz="1400">
              <a:latin typeface="微软雅黑" pitchFamily="34" charset="-122"/>
              <a:ea typeface="微软雅黑" pitchFamily="34" charset="-122"/>
              <a:cs typeface="Arial" charset="0"/>
            </a:endParaRPr>
          </a:p>
        </p:txBody>
      </p:sp>
      <p:sp>
        <p:nvSpPr>
          <p:cNvPr id="21518" name="Rectangle 25"/>
          <p:cNvSpPr>
            <a:spLocks noChangeArrowheads="1"/>
          </p:cNvSpPr>
          <p:nvPr/>
        </p:nvSpPr>
        <p:spPr bwMode="black">
          <a:xfrm>
            <a:off x="3579813" y="2779713"/>
            <a:ext cx="2149475" cy="738187"/>
          </a:xfrm>
          <a:prstGeom prst="rect">
            <a:avLst/>
          </a:prstGeom>
          <a:noFill/>
          <a:ln w="9525">
            <a:noFill/>
            <a:miter lim="800000"/>
            <a:headEnd/>
            <a:tailEnd/>
          </a:ln>
        </p:spPr>
        <p:txBody>
          <a:bodyPr>
            <a:spAutoFit/>
          </a:bodyPr>
          <a:lstStyle/>
          <a:p>
            <a:pPr algn="ctr"/>
            <a:r>
              <a:rPr lang="zh-CN" altLang="en-US" sz="1400">
                <a:latin typeface="微软雅黑" pitchFamily="34" charset="-122"/>
                <a:ea typeface="微软雅黑" pitchFamily="34" charset="-122"/>
                <a:cs typeface="Arial" charset="0"/>
              </a:rPr>
              <a:t>输入文字输入文字</a:t>
            </a:r>
            <a:endParaRPr lang="en-US" altLang="zh-CN" sz="1400">
              <a:latin typeface="微软雅黑" pitchFamily="34" charset="-122"/>
              <a:ea typeface="微软雅黑" pitchFamily="34" charset="-122"/>
              <a:cs typeface="Arial" charset="0"/>
            </a:endParaRPr>
          </a:p>
          <a:p>
            <a:pPr algn="ctr"/>
            <a:r>
              <a:rPr lang="zh-CN" altLang="en-US" sz="1400">
                <a:latin typeface="微软雅黑" pitchFamily="34" charset="-122"/>
                <a:ea typeface="微软雅黑" pitchFamily="34" charset="-122"/>
                <a:cs typeface="Arial" charset="0"/>
              </a:rPr>
              <a:t>输入文字输入文字</a:t>
            </a:r>
            <a:endParaRPr lang="en-US" altLang="zh-CN" sz="1400">
              <a:latin typeface="微软雅黑" pitchFamily="34" charset="-122"/>
              <a:ea typeface="微软雅黑" pitchFamily="34" charset="-122"/>
              <a:cs typeface="Arial" charset="0"/>
            </a:endParaRPr>
          </a:p>
          <a:p>
            <a:pPr algn="ctr"/>
            <a:r>
              <a:rPr lang="zh-CN" altLang="en-US" sz="1400">
                <a:latin typeface="微软雅黑" pitchFamily="34" charset="-122"/>
                <a:ea typeface="微软雅黑" pitchFamily="34" charset="-122"/>
                <a:cs typeface="Arial" charset="0"/>
              </a:rPr>
              <a:t>输入文字</a:t>
            </a:r>
            <a:endParaRPr lang="en-US" altLang="zh-CN" sz="1400">
              <a:latin typeface="微软雅黑" pitchFamily="34" charset="-122"/>
              <a:ea typeface="微软雅黑" pitchFamily="34" charset="-122"/>
              <a:cs typeface="Arial" charset="0"/>
            </a:endParaRPr>
          </a:p>
        </p:txBody>
      </p:sp>
      <p:sp>
        <p:nvSpPr>
          <p:cNvPr id="21519" name="Rectangle 26"/>
          <p:cNvSpPr>
            <a:spLocks noChangeArrowheads="1"/>
          </p:cNvSpPr>
          <p:nvPr/>
        </p:nvSpPr>
        <p:spPr bwMode="black">
          <a:xfrm>
            <a:off x="5786438" y="2206625"/>
            <a:ext cx="2149475" cy="738188"/>
          </a:xfrm>
          <a:prstGeom prst="rect">
            <a:avLst/>
          </a:prstGeom>
          <a:noFill/>
          <a:ln w="9525">
            <a:noFill/>
            <a:miter lim="800000"/>
            <a:headEnd/>
            <a:tailEnd/>
          </a:ln>
        </p:spPr>
        <p:txBody>
          <a:bodyPr>
            <a:spAutoFit/>
          </a:bodyPr>
          <a:lstStyle/>
          <a:p>
            <a:pPr algn="ctr"/>
            <a:r>
              <a:rPr lang="zh-CN" altLang="en-US" sz="1400">
                <a:latin typeface="微软雅黑" pitchFamily="34" charset="-122"/>
                <a:ea typeface="微软雅黑" pitchFamily="34" charset="-122"/>
                <a:cs typeface="Arial" charset="0"/>
              </a:rPr>
              <a:t>输入文字输入文字</a:t>
            </a:r>
            <a:endParaRPr lang="en-US" altLang="zh-CN" sz="1400">
              <a:latin typeface="微软雅黑" pitchFamily="34" charset="-122"/>
              <a:ea typeface="微软雅黑" pitchFamily="34" charset="-122"/>
              <a:cs typeface="Arial" charset="0"/>
            </a:endParaRPr>
          </a:p>
          <a:p>
            <a:pPr algn="ctr"/>
            <a:r>
              <a:rPr lang="zh-CN" altLang="en-US" sz="1400">
                <a:latin typeface="微软雅黑" pitchFamily="34" charset="-122"/>
                <a:ea typeface="微软雅黑" pitchFamily="34" charset="-122"/>
                <a:cs typeface="Arial" charset="0"/>
              </a:rPr>
              <a:t>输入文字输入文字</a:t>
            </a:r>
            <a:endParaRPr lang="en-US" altLang="zh-CN" sz="1400">
              <a:latin typeface="微软雅黑" pitchFamily="34" charset="-122"/>
              <a:ea typeface="微软雅黑" pitchFamily="34" charset="-122"/>
              <a:cs typeface="Arial" charset="0"/>
            </a:endParaRPr>
          </a:p>
          <a:p>
            <a:pPr algn="ctr"/>
            <a:r>
              <a:rPr lang="zh-CN" altLang="en-US" sz="1400">
                <a:latin typeface="微软雅黑" pitchFamily="34" charset="-122"/>
                <a:ea typeface="微软雅黑" pitchFamily="34" charset="-122"/>
                <a:cs typeface="Arial" charset="0"/>
              </a:rPr>
              <a:t>输入文字</a:t>
            </a:r>
            <a:endParaRPr lang="en-US" altLang="zh-CN" sz="1400">
              <a:latin typeface="微软雅黑" pitchFamily="34" charset="-122"/>
              <a:ea typeface="微软雅黑" pitchFamily="34" charset="-122"/>
              <a:cs typeface="Arial" charset="0"/>
            </a:endParaRPr>
          </a:p>
        </p:txBody>
      </p:sp>
      <p:sp>
        <p:nvSpPr>
          <p:cNvPr id="20" name="Text Box 27"/>
          <p:cNvSpPr txBox="1">
            <a:spLocks noChangeArrowheads="1"/>
          </p:cNvSpPr>
          <p:nvPr/>
        </p:nvSpPr>
        <p:spPr bwMode="black">
          <a:xfrm>
            <a:off x="1554163" y="4357688"/>
            <a:ext cx="1719262" cy="396875"/>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zh-CN" altLang="en-US" sz="2000" dirty="0">
                <a:solidFill>
                  <a:srgbClr val="FFFFFF"/>
                </a:solidFill>
                <a:effectLst>
                  <a:outerShdw blurRad="38100" dist="38100" dir="2700000" algn="tl">
                    <a:srgbClr val="C0C0C0"/>
                  </a:outerShdw>
                </a:effectLst>
                <a:latin typeface="微软雅黑" pitchFamily="34" charset="-122"/>
                <a:ea typeface="微软雅黑" pitchFamily="34" charset="-122"/>
                <a:cs typeface="Arial" charset="0"/>
              </a:rPr>
              <a:t>输入文字</a:t>
            </a:r>
            <a:endParaRPr lang="en-US" altLang="zh-CN" sz="2000" dirty="0">
              <a:solidFill>
                <a:srgbClr val="FFFFFF"/>
              </a:solidFill>
              <a:effectLst>
                <a:outerShdw blurRad="38100" dist="38100" dir="2700000" algn="tl">
                  <a:srgbClr val="C0C0C0"/>
                </a:outerShdw>
              </a:effectLst>
              <a:latin typeface="微软雅黑" pitchFamily="34" charset="-122"/>
              <a:ea typeface="微软雅黑" pitchFamily="34" charset="-122"/>
              <a:cs typeface="Arial" charset="0"/>
            </a:endParaRPr>
          </a:p>
        </p:txBody>
      </p:sp>
      <p:sp>
        <p:nvSpPr>
          <p:cNvPr id="21" name="Text Box 32"/>
          <p:cNvSpPr txBox="1">
            <a:spLocks noChangeArrowheads="1"/>
          </p:cNvSpPr>
          <p:nvPr/>
        </p:nvSpPr>
        <p:spPr bwMode="black">
          <a:xfrm>
            <a:off x="3773488" y="4140200"/>
            <a:ext cx="1719262" cy="396875"/>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zh-CN" altLang="en-US" sz="2000" dirty="0">
                <a:solidFill>
                  <a:srgbClr val="FFFFFF"/>
                </a:solidFill>
                <a:effectLst>
                  <a:outerShdw blurRad="38100" dist="38100" dir="2700000" algn="tl">
                    <a:srgbClr val="C0C0C0"/>
                  </a:outerShdw>
                </a:effectLst>
                <a:latin typeface="微软雅黑" pitchFamily="34" charset="-122"/>
                <a:ea typeface="微软雅黑" pitchFamily="34" charset="-122"/>
                <a:cs typeface="Arial" charset="0"/>
              </a:rPr>
              <a:t>输入文字</a:t>
            </a:r>
            <a:endParaRPr lang="en-US" altLang="zh-CN" sz="2000" dirty="0">
              <a:solidFill>
                <a:srgbClr val="FFFFFF"/>
              </a:solidFill>
              <a:effectLst>
                <a:outerShdw blurRad="38100" dist="38100" dir="2700000" algn="tl">
                  <a:srgbClr val="C0C0C0"/>
                </a:outerShdw>
              </a:effectLst>
              <a:latin typeface="微软雅黑" pitchFamily="34" charset="-122"/>
              <a:ea typeface="微软雅黑" pitchFamily="34" charset="-122"/>
              <a:cs typeface="Arial" charset="0"/>
            </a:endParaRPr>
          </a:p>
        </p:txBody>
      </p:sp>
      <p:sp>
        <p:nvSpPr>
          <p:cNvPr id="22" name="Text Box 33"/>
          <p:cNvSpPr txBox="1">
            <a:spLocks noChangeArrowheads="1"/>
          </p:cNvSpPr>
          <p:nvPr/>
        </p:nvSpPr>
        <p:spPr bwMode="black">
          <a:xfrm>
            <a:off x="5962650" y="3887788"/>
            <a:ext cx="1719263" cy="396875"/>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zh-CN" altLang="en-US" sz="2000" dirty="0">
                <a:solidFill>
                  <a:srgbClr val="FFFFFF"/>
                </a:solidFill>
                <a:effectLst>
                  <a:outerShdw blurRad="38100" dist="38100" dir="2700000" algn="tl">
                    <a:srgbClr val="C0C0C0"/>
                  </a:outerShdw>
                </a:effectLst>
                <a:latin typeface="微软雅黑" pitchFamily="34" charset="-122"/>
                <a:ea typeface="微软雅黑" pitchFamily="34" charset="-122"/>
                <a:cs typeface="Arial" charset="0"/>
              </a:rPr>
              <a:t>输入文字</a:t>
            </a:r>
            <a:endParaRPr lang="en-US" altLang="zh-CN" sz="2000" dirty="0">
              <a:solidFill>
                <a:srgbClr val="FFFFFF"/>
              </a:solidFill>
              <a:effectLst>
                <a:outerShdw blurRad="38100" dist="38100" dir="2700000" algn="tl">
                  <a:srgbClr val="C0C0C0"/>
                </a:outerShdw>
              </a:effectLst>
              <a:latin typeface="微软雅黑" pitchFamily="34" charset="-122"/>
              <a:ea typeface="微软雅黑" pitchFamily="34" charset="-122"/>
              <a:cs typeface="Arial" charset="0"/>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611</Words>
  <Application>Microsoft Office PowerPoint</Application>
  <PresentationFormat>On-screen Show (4:3)</PresentationFormat>
  <Paragraphs>98</Paragraphs>
  <Slides>15</Slides>
  <Notes>0</Notes>
  <HiddenSlides>0</HiddenSlides>
  <MMClips>0</MMClips>
  <ScaleCrop>false</ScaleCrop>
  <HeadingPairs>
    <vt:vector size="6" baseType="variant">
      <vt:variant>
        <vt:lpstr>已用的字体</vt:lpstr>
      </vt:variant>
      <vt:variant>
        <vt:i4>6</vt:i4>
      </vt:variant>
      <vt:variant>
        <vt:lpstr>演示文稿设计模板</vt:lpstr>
      </vt:variant>
      <vt:variant>
        <vt:i4>1</vt:i4>
      </vt:variant>
      <vt:variant>
        <vt:lpstr>幻灯片标题</vt:lpstr>
      </vt:variant>
      <vt:variant>
        <vt:i4>15</vt:i4>
      </vt:variant>
    </vt:vector>
  </HeadingPairs>
  <TitlesOfParts>
    <vt:vector size="22" baseType="lpstr">
      <vt:lpstr>Calibri</vt:lpstr>
      <vt:lpstr>宋体</vt:lpstr>
      <vt:lpstr>Arial</vt:lpstr>
      <vt:lpstr>微软雅黑</vt:lpstr>
      <vt:lpstr>맑은 고딕</vt:lpstr>
      <vt:lpstr>굴림</vt:lpstr>
      <vt:lpstr>Office 主题</vt:lpstr>
      <vt:lpstr>幻灯片 1</vt:lpstr>
      <vt:lpstr>目录</vt:lpstr>
      <vt:lpstr>介绍页面</vt:lpstr>
      <vt:lpstr>趋势图表</vt:lpstr>
      <vt:lpstr>数据展示</vt:lpstr>
      <vt:lpstr>关系图表</vt:lpstr>
      <vt:lpstr>循环</vt:lpstr>
      <vt:lpstr>图片展示</vt:lpstr>
      <vt:lpstr>年份递进</vt:lpstr>
      <vt:lpstr>团队介绍</vt:lpstr>
      <vt:lpstr>数据展示二</vt:lpstr>
      <vt:lpstr>扩散关系</vt:lpstr>
      <vt:lpstr>策略</vt:lpstr>
      <vt:lpstr>人员配置</vt:lpstr>
      <vt:lpstr>幻灯片 15</vt:lpstr>
    </vt:vector>
  </TitlesOfParts>
  <Company>PowerQ</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PowerQ</dc:creator>
  <cp:lastModifiedBy>pc</cp:lastModifiedBy>
  <cp:revision>4</cp:revision>
  <dcterms:created xsi:type="dcterms:W3CDTF">2010-04-22T14:32:43Z</dcterms:created>
  <dcterms:modified xsi:type="dcterms:W3CDTF">2012-05-26T08:26:48Z</dcterms:modified>
</cp:coreProperties>
</file>