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C78263-EEB0-4727-B6CC-B71F1518C999}" type="doc">
      <dgm:prSet loTypeId="urn:microsoft.com/office/officeart/2005/8/layout/radial6" loCatId="cycle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042BCBB4-AADF-4ACB-9451-E1772D2D5FB9}">
      <dgm:prSet phldrT="[文本]"/>
      <dgm:spPr/>
      <dgm:t>
        <a:bodyPr/>
        <a:lstStyle/>
        <a:p>
          <a:r>
            <a:rPr lang="en-US" altLang="zh-CN" dirty="0"/>
            <a:t>text</a:t>
          </a:r>
          <a:endParaRPr lang="zh-CN" altLang="en-US" dirty="0"/>
        </a:p>
      </dgm:t>
    </dgm:pt>
    <dgm:pt modelId="{F1F889FC-5891-4428-97DF-537BA19673F7}" type="parTrans" cxnId="{A8475799-EFED-4680-80AD-1F3C9A59F4C6}">
      <dgm:prSet/>
      <dgm:spPr/>
      <dgm:t>
        <a:bodyPr/>
        <a:lstStyle/>
        <a:p>
          <a:endParaRPr lang="zh-CN" altLang="en-US"/>
        </a:p>
      </dgm:t>
    </dgm:pt>
    <dgm:pt modelId="{12BB1089-5555-4E2F-BDFC-98E8C16938C3}" type="sibTrans" cxnId="{A8475799-EFED-4680-80AD-1F3C9A59F4C6}">
      <dgm:prSet/>
      <dgm:spPr/>
      <dgm:t>
        <a:bodyPr/>
        <a:lstStyle/>
        <a:p>
          <a:endParaRPr lang="zh-CN" altLang="en-US"/>
        </a:p>
      </dgm:t>
    </dgm:pt>
    <dgm:pt modelId="{A0CDF241-2F9F-4BAA-8ACB-FE6CE98BEE66}">
      <dgm:prSet phldrT="[文本]"/>
      <dgm:spPr/>
      <dgm:t>
        <a:bodyPr/>
        <a:lstStyle/>
        <a:p>
          <a:r>
            <a:rPr lang="en-US" altLang="zh-CN" dirty="0"/>
            <a:t>text</a:t>
          </a:r>
          <a:endParaRPr lang="zh-CN" altLang="en-US" dirty="0"/>
        </a:p>
      </dgm:t>
    </dgm:pt>
    <dgm:pt modelId="{5EA94D93-94D6-4958-8021-95D4EE1D2950}" type="parTrans" cxnId="{1BECC6AF-BE97-4E12-AF99-59C8C27F49FD}">
      <dgm:prSet/>
      <dgm:spPr/>
      <dgm:t>
        <a:bodyPr/>
        <a:lstStyle/>
        <a:p>
          <a:endParaRPr lang="zh-CN" altLang="en-US"/>
        </a:p>
      </dgm:t>
    </dgm:pt>
    <dgm:pt modelId="{3789AC3A-6D30-4796-9588-AE3ED8D6BBDA}" type="sibTrans" cxnId="{1BECC6AF-BE97-4E12-AF99-59C8C27F49FD}">
      <dgm:prSet/>
      <dgm:spPr/>
      <dgm:t>
        <a:bodyPr/>
        <a:lstStyle/>
        <a:p>
          <a:endParaRPr lang="zh-CN" altLang="en-US"/>
        </a:p>
      </dgm:t>
    </dgm:pt>
    <dgm:pt modelId="{35534F52-AF12-4765-B1C7-AB30C774BD55}">
      <dgm:prSet phldrT="[文本]"/>
      <dgm:spPr/>
      <dgm:t>
        <a:bodyPr/>
        <a:lstStyle/>
        <a:p>
          <a:r>
            <a:rPr lang="en-US" altLang="zh-CN" dirty="0"/>
            <a:t>text</a:t>
          </a:r>
          <a:endParaRPr lang="zh-CN" altLang="en-US" dirty="0"/>
        </a:p>
      </dgm:t>
    </dgm:pt>
    <dgm:pt modelId="{A637FCE2-602F-4354-AF0A-A60E374E6BAA}" type="parTrans" cxnId="{FEC4E5CB-9AD2-4B51-9D8E-3C5685ED70D5}">
      <dgm:prSet/>
      <dgm:spPr/>
      <dgm:t>
        <a:bodyPr/>
        <a:lstStyle/>
        <a:p>
          <a:endParaRPr lang="zh-CN" altLang="en-US"/>
        </a:p>
      </dgm:t>
    </dgm:pt>
    <dgm:pt modelId="{66DCE679-C56C-4602-AE66-1936DA58C597}" type="sibTrans" cxnId="{FEC4E5CB-9AD2-4B51-9D8E-3C5685ED70D5}">
      <dgm:prSet/>
      <dgm:spPr/>
      <dgm:t>
        <a:bodyPr/>
        <a:lstStyle/>
        <a:p>
          <a:endParaRPr lang="zh-CN" altLang="en-US"/>
        </a:p>
      </dgm:t>
    </dgm:pt>
    <dgm:pt modelId="{7FF62A95-F2B2-409C-9DCA-79220C6BD645}">
      <dgm:prSet phldrT="[文本]"/>
      <dgm:spPr/>
      <dgm:t>
        <a:bodyPr/>
        <a:lstStyle/>
        <a:p>
          <a:r>
            <a:rPr lang="en-US" altLang="zh-CN" dirty="0"/>
            <a:t>text</a:t>
          </a:r>
          <a:endParaRPr lang="zh-CN" altLang="en-US" dirty="0"/>
        </a:p>
      </dgm:t>
    </dgm:pt>
    <dgm:pt modelId="{5FAC4632-03E6-40A8-A96B-237CBF7B3296}" type="parTrans" cxnId="{597B3CEB-E195-4DBB-8E35-CB815E93A26A}">
      <dgm:prSet/>
      <dgm:spPr/>
      <dgm:t>
        <a:bodyPr/>
        <a:lstStyle/>
        <a:p>
          <a:endParaRPr lang="zh-CN" altLang="en-US"/>
        </a:p>
      </dgm:t>
    </dgm:pt>
    <dgm:pt modelId="{A32C120E-FA44-45D5-B2BC-A24051AEDF29}" type="sibTrans" cxnId="{597B3CEB-E195-4DBB-8E35-CB815E93A26A}">
      <dgm:prSet/>
      <dgm:spPr/>
      <dgm:t>
        <a:bodyPr/>
        <a:lstStyle/>
        <a:p>
          <a:endParaRPr lang="zh-CN" altLang="en-US"/>
        </a:p>
      </dgm:t>
    </dgm:pt>
    <dgm:pt modelId="{C25CAC1F-A605-48F3-A1D5-28EBE9D1807D}">
      <dgm:prSet phldrT="[文本]"/>
      <dgm:spPr/>
      <dgm:t>
        <a:bodyPr/>
        <a:lstStyle/>
        <a:p>
          <a:r>
            <a:rPr lang="en-US" altLang="zh-CN" dirty="0"/>
            <a:t>text</a:t>
          </a:r>
          <a:endParaRPr lang="zh-CN" altLang="en-US" dirty="0"/>
        </a:p>
      </dgm:t>
    </dgm:pt>
    <dgm:pt modelId="{3068EEB1-96F9-4B88-BE8F-E55187A5157C}" type="parTrans" cxnId="{82F69D22-84D3-4203-88D4-1A8BD046DB21}">
      <dgm:prSet/>
      <dgm:spPr/>
      <dgm:t>
        <a:bodyPr/>
        <a:lstStyle/>
        <a:p>
          <a:endParaRPr lang="zh-CN" altLang="en-US"/>
        </a:p>
      </dgm:t>
    </dgm:pt>
    <dgm:pt modelId="{C6F08282-A1FD-4201-B2BB-1907800893B3}" type="sibTrans" cxnId="{82F69D22-84D3-4203-88D4-1A8BD046DB21}">
      <dgm:prSet/>
      <dgm:spPr/>
      <dgm:t>
        <a:bodyPr/>
        <a:lstStyle/>
        <a:p>
          <a:endParaRPr lang="zh-CN" altLang="en-US"/>
        </a:p>
      </dgm:t>
    </dgm:pt>
    <dgm:pt modelId="{71EF9F18-D7E5-4215-83AE-7B98F9E89352}" type="pres">
      <dgm:prSet presAssocID="{B6C78263-EEB0-4727-B6CC-B71F1518C99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97F261-EC07-47B1-9E77-B7EFA9969503}" type="pres">
      <dgm:prSet presAssocID="{042BCBB4-AADF-4ACB-9451-E1772D2D5FB9}" presName="centerShape" presStyleLbl="node0" presStyleIdx="0" presStyleCnt="1"/>
      <dgm:spPr/>
    </dgm:pt>
    <dgm:pt modelId="{114EB368-963E-4AE9-9803-71DA395EFA87}" type="pres">
      <dgm:prSet presAssocID="{A0CDF241-2F9F-4BAA-8ACB-FE6CE98BEE66}" presName="node" presStyleLbl="node1" presStyleIdx="0" presStyleCnt="4">
        <dgm:presLayoutVars>
          <dgm:bulletEnabled val="1"/>
        </dgm:presLayoutVars>
      </dgm:prSet>
      <dgm:spPr/>
    </dgm:pt>
    <dgm:pt modelId="{296525D1-877D-4BB8-B999-9C33CF82FDB6}" type="pres">
      <dgm:prSet presAssocID="{A0CDF241-2F9F-4BAA-8ACB-FE6CE98BEE66}" presName="dummy" presStyleCnt="0"/>
      <dgm:spPr/>
    </dgm:pt>
    <dgm:pt modelId="{4DCFA97F-E212-45CF-A762-96C5759560D0}" type="pres">
      <dgm:prSet presAssocID="{3789AC3A-6D30-4796-9588-AE3ED8D6BBDA}" presName="sibTrans" presStyleLbl="sibTrans2D1" presStyleIdx="0" presStyleCnt="4"/>
      <dgm:spPr/>
    </dgm:pt>
    <dgm:pt modelId="{0C3E0148-376F-43D2-AA36-F3722744B12F}" type="pres">
      <dgm:prSet presAssocID="{35534F52-AF12-4765-B1C7-AB30C774BD55}" presName="node" presStyleLbl="node1" presStyleIdx="1" presStyleCnt="4">
        <dgm:presLayoutVars>
          <dgm:bulletEnabled val="1"/>
        </dgm:presLayoutVars>
      </dgm:prSet>
      <dgm:spPr/>
    </dgm:pt>
    <dgm:pt modelId="{2D0043C1-0C46-463C-843B-DA2367207F37}" type="pres">
      <dgm:prSet presAssocID="{35534F52-AF12-4765-B1C7-AB30C774BD55}" presName="dummy" presStyleCnt="0"/>
      <dgm:spPr/>
    </dgm:pt>
    <dgm:pt modelId="{5FEA1C96-3FD4-4D23-A7FC-1D4A330ADA03}" type="pres">
      <dgm:prSet presAssocID="{66DCE679-C56C-4602-AE66-1936DA58C597}" presName="sibTrans" presStyleLbl="sibTrans2D1" presStyleIdx="1" presStyleCnt="4"/>
      <dgm:spPr/>
    </dgm:pt>
    <dgm:pt modelId="{DDE08DFD-FAFD-4B24-9389-016A72D8CA06}" type="pres">
      <dgm:prSet presAssocID="{7FF62A95-F2B2-409C-9DCA-79220C6BD645}" presName="node" presStyleLbl="node1" presStyleIdx="2" presStyleCnt="4">
        <dgm:presLayoutVars>
          <dgm:bulletEnabled val="1"/>
        </dgm:presLayoutVars>
      </dgm:prSet>
      <dgm:spPr/>
    </dgm:pt>
    <dgm:pt modelId="{8B84C84B-E201-4661-8CF9-A71E981D5024}" type="pres">
      <dgm:prSet presAssocID="{7FF62A95-F2B2-409C-9DCA-79220C6BD645}" presName="dummy" presStyleCnt="0"/>
      <dgm:spPr/>
    </dgm:pt>
    <dgm:pt modelId="{B5826C39-C7EE-47F8-80F3-7B65C6F12B1F}" type="pres">
      <dgm:prSet presAssocID="{A32C120E-FA44-45D5-B2BC-A24051AEDF29}" presName="sibTrans" presStyleLbl="sibTrans2D1" presStyleIdx="2" presStyleCnt="4"/>
      <dgm:spPr/>
    </dgm:pt>
    <dgm:pt modelId="{0FF0493D-27E0-40C0-A59E-C76DFCCE0E0D}" type="pres">
      <dgm:prSet presAssocID="{C25CAC1F-A605-48F3-A1D5-28EBE9D1807D}" presName="node" presStyleLbl="node1" presStyleIdx="3" presStyleCnt="4">
        <dgm:presLayoutVars>
          <dgm:bulletEnabled val="1"/>
        </dgm:presLayoutVars>
      </dgm:prSet>
      <dgm:spPr/>
    </dgm:pt>
    <dgm:pt modelId="{7A28AE48-7811-4E12-B01B-377C13B1377C}" type="pres">
      <dgm:prSet presAssocID="{C25CAC1F-A605-48F3-A1D5-28EBE9D1807D}" presName="dummy" presStyleCnt="0"/>
      <dgm:spPr/>
    </dgm:pt>
    <dgm:pt modelId="{C517ACF0-0A8B-4555-AA5D-58EDED1856D0}" type="pres">
      <dgm:prSet presAssocID="{C6F08282-A1FD-4201-B2BB-1907800893B3}" presName="sibTrans" presStyleLbl="sibTrans2D1" presStyleIdx="3" presStyleCnt="4"/>
      <dgm:spPr/>
    </dgm:pt>
  </dgm:ptLst>
  <dgm:cxnLst>
    <dgm:cxn modelId="{82F69D22-84D3-4203-88D4-1A8BD046DB21}" srcId="{042BCBB4-AADF-4ACB-9451-E1772D2D5FB9}" destId="{C25CAC1F-A605-48F3-A1D5-28EBE9D1807D}" srcOrd="3" destOrd="0" parTransId="{3068EEB1-96F9-4B88-BE8F-E55187A5157C}" sibTransId="{C6F08282-A1FD-4201-B2BB-1907800893B3}"/>
    <dgm:cxn modelId="{3CF5E634-7F53-492E-BC67-3BF647C3015A}" type="presOf" srcId="{C6F08282-A1FD-4201-B2BB-1907800893B3}" destId="{C517ACF0-0A8B-4555-AA5D-58EDED1856D0}" srcOrd="0" destOrd="0" presId="urn:microsoft.com/office/officeart/2005/8/layout/radial6"/>
    <dgm:cxn modelId="{7762DD5D-E5A5-43CF-8FF1-64C3D7184D25}" type="presOf" srcId="{3789AC3A-6D30-4796-9588-AE3ED8D6BBDA}" destId="{4DCFA97F-E212-45CF-A762-96C5759560D0}" srcOrd="0" destOrd="0" presId="urn:microsoft.com/office/officeart/2005/8/layout/radial6"/>
    <dgm:cxn modelId="{96F19B79-EF0E-4C17-99EA-E4391EB72E8F}" type="presOf" srcId="{B6C78263-EEB0-4727-B6CC-B71F1518C999}" destId="{71EF9F18-D7E5-4215-83AE-7B98F9E89352}" srcOrd="0" destOrd="0" presId="urn:microsoft.com/office/officeart/2005/8/layout/radial6"/>
    <dgm:cxn modelId="{2B81FC88-3303-4C38-AE1A-D0CAF6E6AD51}" type="presOf" srcId="{A0CDF241-2F9F-4BAA-8ACB-FE6CE98BEE66}" destId="{114EB368-963E-4AE9-9803-71DA395EFA87}" srcOrd="0" destOrd="0" presId="urn:microsoft.com/office/officeart/2005/8/layout/radial6"/>
    <dgm:cxn modelId="{21C53698-E460-40E0-99FA-C09BE89279B1}" type="presOf" srcId="{7FF62A95-F2B2-409C-9DCA-79220C6BD645}" destId="{DDE08DFD-FAFD-4B24-9389-016A72D8CA06}" srcOrd="0" destOrd="0" presId="urn:microsoft.com/office/officeart/2005/8/layout/radial6"/>
    <dgm:cxn modelId="{A8475799-EFED-4680-80AD-1F3C9A59F4C6}" srcId="{B6C78263-EEB0-4727-B6CC-B71F1518C999}" destId="{042BCBB4-AADF-4ACB-9451-E1772D2D5FB9}" srcOrd="0" destOrd="0" parTransId="{F1F889FC-5891-4428-97DF-537BA19673F7}" sibTransId="{12BB1089-5555-4E2F-BDFC-98E8C16938C3}"/>
    <dgm:cxn modelId="{04F29FA4-E933-4322-872B-4FE1FD54EE49}" type="presOf" srcId="{35534F52-AF12-4765-B1C7-AB30C774BD55}" destId="{0C3E0148-376F-43D2-AA36-F3722744B12F}" srcOrd="0" destOrd="0" presId="urn:microsoft.com/office/officeart/2005/8/layout/radial6"/>
    <dgm:cxn modelId="{9D1959AC-F73F-497A-8B05-D5F1B6B8EE2A}" type="presOf" srcId="{A32C120E-FA44-45D5-B2BC-A24051AEDF29}" destId="{B5826C39-C7EE-47F8-80F3-7B65C6F12B1F}" srcOrd="0" destOrd="0" presId="urn:microsoft.com/office/officeart/2005/8/layout/radial6"/>
    <dgm:cxn modelId="{1BECC6AF-BE97-4E12-AF99-59C8C27F49FD}" srcId="{042BCBB4-AADF-4ACB-9451-E1772D2D5FB9}" destId="{A0CDF241-2F9F-4BAA-8ACB-FE6CE98BEE66}" srcOrd="0" destOrd="0" parTransId="{5EA94D93-94D6-4958-8021-95D4EE1D2950}" sibTransId="{3789AC3A-6D30-4796-9588-AE3ED8D6BBDA}"/>
    <dgm:cxn modelId="{FEC4E5CB-9AD2-4B51-9D8E-3C5685ED70D5}" srcId="{042BCBB4-AADF-4ACB-9451-E1772D2D5FB9}" destId="{35534F52-AF12-4765-B1C7-AB30C774BD55}" srcOrd="1" destOrd="0" parTransId="{A637FCE2-602F-4354-AF0A-A60E374E6BAA}" sibTransId="{66DCE679-C56C-4602-AE66-1936DA58C597}"/>
    <dgm:cxn modelId="{883FA9E5-47A1-4B51-A1E5-EFFB8A8A8291}" type="presOf" srcId="{66DCE679-C56C-4602-AE66-1936DA58C597}" destId="{5FEA1C96-3FD4-4D23-A7FC-1D4A330ADA03}" srcOrd="0" destOrd="0" presId="urn:microsoft.com/office/officeart/2005/8/layout/radial6"/>
    <dgm:cxn modelId="{0E7208E7-6EF7-4F99-AF41-93ECED8FC5BF}" type="presOf" srcId="{C25CAC1F-A605-48F3-A1D5-28EBE9D1807D}" destId="{0FF0493D-27E0-40C0-A59E-C76DFCCE0E0D}" srcOrd="0" destOrd="0" presId="urn:microsoft.com/office/officeart/2005/8/layout/radial6"/>
    <dgm:cxn modelId="{92782AE8-5ECC-4BE9-B543-151DE2D42063}" type="presOf" srcId="{042BCBB4-AADF-4ACB-9451-E1772D2D5FB9}" destId="{6C97F261-EC07-47B1-9E77-B7EFA9969503}" srcOrd="0" destOrd="0" presId="urn:microsoft.com/office/officeart/2005/8/layout/radial6"/>
    <dgm:cxn modelId="{597B3CEB-E195-4DBB-8E35-CB815E93A26A}" srcId="{042BCBB4-AADF-4ACB-9451-E1772D2D5FB9}" destId="{7FF62A95-F2B2-409C-9DCA-79220C6BD645}" srcOrd="2" destOrd="0" parTransId="{5FAC4632-03E6-40A8-A96B-237CBF7B3296}" sibTransId="{A32C120E-FA44-45D5-B2BC-A24051AEDF29}"/>
    <dgm:cxn modelId="{2E87638F-4C61-4A19-ACEB-92065D40B2FA}" type="presParOf" srcId="{71EF9F18-D7E5-4215-83AE-7B98F9E89352}" destId="{6C97F261-EC07-47B1-9E77-B7EFA9969503}" srcOrd="0" destOrd="0" presId="urn:microsoft.com/office/officeart/2005/8/layout/radial6"/>
    <dgm:cxn modelId="{B9FBA0F1-7900-4009-8268-1D7FA25DB1C8}" type="presParOf" srcId="{71EF9F18-D7E5-4215-83AE-7B98F9E89352}" destId="{114EB368-963E-4AE9-9803-71DA395EFA87}" srcOrd="1" destOrd="0" presId="urn:microsoft.com/office/officeart/2005/8/layout/radial6"/>
    <dgm:cxn modelId="{2872CB9F-4567-4723-8E4F-47381B36D892}" type="presParOf" srcId="{71EF9F18-D7E5-4215-83AE-7B98F9E89352}" destId="{296525D1-877D-4BB8-B999-9C33CF82FDB6}" srcOrd="2" destOrd="0" presId="urn:microsoft.com/office/officeart/2005/8/layout/radial6"/>
    <dgm:cxn modelId="{F0BA026E-F6C4-4E3D-87EB-EEB1F3F5F066}" type="presParOf" srcId="{71EF9F18-D7E5-4215-83AE-7B98F9E89352}" destId="{4DCFA97F-E212-45CF-A762-96C5759560D0}" srcOrd="3" destOrd="0" presId="urn:microsoft.com/office/officeart/2005/8/layout/radial6"/>
    <dgm:cxn modelId="{D4ED8F67-B21A-4907-A55C-0C2BD11C6DBC}" type="presParOf" srcId="{71EF9F18-D7E5-4215-83AE-7B98F9E89352}" destId="{0C3E0148-376F-43D2-AA36-F3722744B12F}" srcOrd="4" destOrd="0" presId="urn:microsoft.com/office/officeart/2005/8/layout/radial6"/>
    <dgm:cxn modelId="{9783DAB2-D67E-4D9F-ADB5-FBD22C499253}" type="presParOf" srcId="{71EF9F18-D7E5-4215-83AE-7B98F9E89352}" destId="{2D0043C1-0C46-463C-843B-DA2367207F37}" srcOrd="5" destOrd="0" presId="urn:microsoft.com/office/officeart/2005/8/layout/radial6"/>
    <dgm:cxn modelId="{E80EBBC6-56F7-42AD-B033-4E40C634F8C7}" type="presParOf" srcId="{71EF9F18-D7E5-4215-83AE-7B98F9E89352}" destId="{5FEA1C96-3FD4-4D23-A7FC-1D4A330ADA03}" srcOrd="6" destOrd="0" presId="urn:microsoft.com/office/officeart/2005/8/layout/radial6"/>
    <dgm:cxn modelId="{F29E6DC7-89EC-4F63-B3E9-9B9A645953A8}" type="presParOf" srcId="{71EF9F18-D7E5-4215-83AE-7B98F9E89352}" destId="{DDE08DFD-FAFD-4B24-9389-016A72D8CA06}" srcOrd="7" destOrd="0" presId="urn:microsoft.com/office/officeart/2005/8/layout/radial6"/>
    <dgm:cxn modelId="{53C6FA3D-95A1-4048-A4B3-C30CEBAAC201}" type="presParOf" srcId="{71EF9F18-D7E5-4215-83AE-7B98F9E89352}" destId="{8B84C84B-E201-4661-8CF9-A71E981D5024}" srcOrd="8" destOrd="0" presId="urn:microsoft.com/office/officeart/2005/8/layout/radial6"/>
    <dgm:cxn modelId="{2DB4C91D-9E95-4701-A227-0198EC9673AC}" type="presParOf" srcId="{71EF9F18-D7E5-4215-83AE-7B98F9E89352}" destId="{B5826C39-C7EE-47F8-80F3-7B65C6F12B1F}" srcOrd="9" destOrd="0" presId="urn:microsoft.com/office/officeart/2005/8/layout/radial6"/>
    <dgm:cxn modelId="{ECFBEFDE-1036-4EFA-9E72-3F44C3FC12EE}" type="presParOf" srcId="{71EF9F18-D7E5-4215-83AE-7B98F9E89352}" destId="{0FF0493D-27E0-40C0-A59E-C76DFCCE0E0D}" srcOrd="10" destOrd="0" presId="urn:microsoft.com/office/officeart/2005/8/layout/radial6"/>
    <dgm:cxn modelId="{192B895C-44CF-410B-BAB3-F18D2250D380}" type="presParOf" srcId="{71EF9F18-D7E5-4215-83AE-7B98F9E89352}" destId="{7A28AE48-7811-4E12-B01B-377C13B1377C}" srcOrd="11" destOrd="0" presId="urn:microsoft.com/office/officeart/2005/8/layout/radial6"/>
    <dgm:cxn modelId="{FBFDEFA2-E5C7-4799-BB99-FE1356E7BA75}" type="presParOf" srcId="{71EF9F18-D7E5-4215-83AE-7B98F9E89352}" destId="{C517ACF0-0A8B-4555-AA5D-58EDED1856D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52D8DB-7E89-432A-9DCD-93231AB18262}" type="doc">
      <dgm:prSet loTypeId="urn:microsoft.com/office/officeart/2005/8/layout/vList4#1" loCatId="list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827C3964-5C04-4C55-AC88-B89839E03501}">
      <dgm:prSet phldrT="[文本]"/>
      <dgm:spPr>
        <a:ln w="15875">
          <a:prstDash val="solid"/>
        </a:ln>
      </dgm:spPr>
      <dgm:t>
        <a:bodyPr/>
        <a:lstStyle/>
        <a:p>
          <a:r>
            <a:rPr lang="en-US" altLang="zh-CN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dirty="0"/>
        </a:p>
      </dgm:t>
    </dgm:pt>
    <dgm:pt modelId="{E050C6B0-4C4B-47B2-8A2F-67F141D802BE}" type="parTrans" cxnId="{DFC77E43-3BE1-455E-A727-E52C49546126}">
      <dgm:prSet/>
      <dgm:spPr/>
      <dgm:t>
        <a:bodyPr/>
        <a:lstStyle/>
        <a:p>
          <a:endParaRPr lang="zh-CN" altLang="en-US"/>
        </a:p>
      </dgm:t>
    </dgm:pt>
    <dgm:pt modelId="{03A397AB-DCBF-4138-8099-81BC132003DA}" type="sibTrans" cxnId="{DFC77E43-3BE1-455E-A727-E52C49546126}">
      <dgm:prSet/>
      <dgm:spPr/>
      <dgm:t>
        <a:bodyPr/>
        <a:lstStyle/>
        <a:p>
          <a:endParaRPr lang="zh-CN" altLang="en-US"/>
        </a:p>
      </dgm:t>
    </dgm:pt>
    <dgm:pt modelId="{C38FA82A-E6D3-40C1-A7B6-561A7922A242}">
      <dgm:prSet phldrT="[文本]"/>
      <dgm:sp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100000">
              <a:schemeClr val="bg1">
                <a:lumMod val="8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altLang="zh-CN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dirty="0"/>
        </a:p>
      </dgm:t>
    </dgm:pt>
    <dgm:pt modelId="{69667C21-25C5-4B91-801A-8F36E84CBA68}" type="parTrans" cxnId="{F7B37648-E9BE-4E65-A439-5060D2F4A4D5}">
      <dgm:prSet/>
      <dgm:spPr/>
      <dgm:t>
        <a:bodyPr/>
        <a:lstStyle/>
        <a:p>
          <a:endParaRPr lang="zh-CN" altLang="en-US"/>
        </a:p>
      </dgm:t>
    </dgm:pt>
    <dgm:pt modelId="{F810A09F-C952-4760-86F4-0C519D967C6F}" type="sibTrans" cxnId="{F7B37648-E9BE-4E65-A439-5060D2F4A4D5}">
      <dgm:prSet/>
      <dgm:spPr/>
      <dgm:t>
        <a:bodyPr/>
        <a:lstStyle/>
        <a:p>
          <a:endParaRPr lang="zh-CN" altLang="en-US"/>
        </a:p>
      </dgm:t>
    </dgm:pt>
    <dgm:pt modelId="{B8091F3F-E55A-4772-BC7B-2C85DF6151F6}">
      <dgm:prSet phldrT="[文本]"/>
      <dgm:spPr>
        <a:gradFill flip="none" rotWithShape="1">
          <a:gsLst>
            <a:gs pos="0">
              <a:schemeClr val="accent2"/>
            </a:gs>
            <a:gs pos="100000">
              <a:srgbClr val="4D0808"/>
            </a:gs>
          </a:gsLst>
          <a:lin ang="5400000" scaled="1"/>
          <a:tileRect/>
        </a:gradFill>
      </dgm:spPr>
      <dgm:t>
        <a:bodyPr/>
        <a:lstStyle/>
        <a:p>
          <a:r>
            <a:rPr lang="en-US" altLang="zh-CN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dirty="0"/>
        </a:p>
      </dgm:t>
    </dgm:pt>
    <dgm:pt modelId="{5548DF7E-2EF0-4C92-9B3C-249B22C2DD39}" type="sibTrans" cxnId="{BA0C625A-748B-4A04-9361-7CBACFCCAAA9}">
      <dgm:prSet/>
      <dgm:spPr/>
      <dgm:t>
        <a:bodyPr/>
        <a:lstStyle/>
        <a:p>
          <a:endParaRPr lang="zh-CN" altLang="en-US"/>
        </a:p>
      </dgm:t>
    </dgm:pt>
    <dgm:pt modelId="{83BF5D8D-13F8-483B-A85F-F81677C42B15}" type="parTrans" cxnId="{BA0C625A-748B-4A04-9361-7CBACFCCAAA9}">
      <dgm:prSet/>
      <dgm:spPr/>
      <dgm:t>
        <a:bodyPr/>
        <a:lstStyle/>
        <a:p>
          <a:endParaRPr lang="zh-CN" altLang="en-US"/>
        </a:p>
      </dgm:t>
    </dgm:pt>
    <dgm:pt modelId="{13F92436-B4DD-4176-925A-0BC10DCF2A50}" type="pres">
      <dgm:prSet presAssocID="{AD52D8DB-7E89-432A-9DCD-93231AB18262}" presName="linear" presStyleCnt="0">
        <dgm:presLayoutVars>
          <dgm:dir/>
          <dgm:resizeHandles val="exact"/>
        </dgm:presLayoutVars>
      </dgm:prSet>
      <dgm:spPr/>
    </dgm:pt>
    <dgm:pt modelId="{7B7AE9BD-562B-4A81-B1CE-EDC476DD93BA}" type="pres">
      <dgm:prSet presAssocID="{827C3964-5C04-4C55-AC88-B89839E03501}" presName="comp" presStyleCnt="0"/>
      <dgm:spPr/>
    </dgm:pt>
    <dgm:pt modelId="{F90CA50E-B36A-4144-95FB-A15F9D659FDC}" type="pres">
      <dgm:prSet presAssocID="{827C3964-5C04-4C55-AC88-B89839E03501}" presName="box" presStyleLbl="node1" presStyleIdx="0" presStyleCnt="3"/>
      <dgm:spPr/>
    </dgm:pt>
    <dgm:pt modelId="{CA76BD39-0688-4A57-A722-27CB96DB597A}" type="pres">
      <dgm:prSet presAssocID="{827C3964-5C04-4C55-AC88-B89839E03501}" presName="img" presStyleLbl="fgImgPlace1" presStyleIdx="0" presStyleCnt="3"/>
      <dgm:spPr/>
    </dgm:pt>
    <dgm:pt modelId="{7EE91A2C-3563-4597-9C92-1FEBEB63EF6A}" type="pres">
      <dgm:prSet presAssocID="{827C3964-5C04-4C55-AC88-B89839E03501}" presName="text" presStyleLbl="node1" presStyleIdx="0" presStyleCnt="3">
        <dgm:presLayoutVars>
          <dgm:bulletEnabled val="1"/>
        </dgm:presLayoutVars>
      </dgm:prSet>
      <dgm:spPr/>
    </dgm:pt>
    <dgm:pt modelId="{9EDBC0B5-B22C-4EF0-8581-1855C997E2FF}" type="pres">
      <dgm:prSet presAssocID="{03A397AB-DCBF-4138-8099-81BC132003DA}" presName="spacer" presStyleCnt="0"/>
      <dgm:spPr/>
    </dgm:pt>
    <dgm:pt modelId="{6413307E-08E5-47B4-8BBD-63B746697908}" type="pres">
      <dgm:prSet presAssocID="{B8091F3F-E55A-4772-BC7B-2C85DF6151F6}" presName="comp" presStyleCnt="0"/>
      <dgm:spPr/>
    </dgm:pt>
    <dgm:pt modelId="{369764CB-B9A1-4F03-81A8-6600DF821373}" type="pres">
      <dgm:prSet presAssocID="{B8091F3F-E55A-4772-BC7B-2C85DF6151F6}" presName="box" presStyleLbl="node1" presStyleIdx="1" presStyleCnt="3"/>
      <dgm:spPr/>
    </dgm:pt>
    <dgm:pt modelId="{0307A983-6707-44FF-B467-1DFBCBFD2CB1}" type="pres">
      <dgm:prSet presAssocID="{B8091F3F-E55A-4772-BC7B-2C85DF6151F6}" presName="img" presStyleLbl="fgImgPlace1" presStyleIdx="1" presStyleCnt="3"/>
      <dgm:spPr/>
    </dgm:pt>
    <dgm:pt modelId="{9D8B907B-3740-4D48-8C22-26906919B4CC}" type="pres">
      <dgm:prSet presAssocID="{B8091F3F-E55A-4772-BC7B-2C85DF6151F6}" presName="text" presStyleLbl="node1" presStyleIdx="1" presStyleCnt="3">
        <dgm:presLayoutVars>
          <dgm:bulletEnabled val="1"/>
        </dgm:presLayoutVars>
      </dgm:prSet>
      <dgm:spPr/>
    </dgm:pt>
    <dgm:pt modelId="{DA622EED-5083-4109-AAD8-418F71FA7D0C}" type="pres">
      <dgm:prSet presAssocID="{5548DF7E-2EF0-4C92-9B3C-249B22C2DD39}" presName="spacer" presStyleCnt="0"/>
      <dgm:spPr/>
    </dgm:pt>
    <dgm:pt modelId="{22D72F76-44CD-40A6-B340-B47E38A9EAA3}" type="pres">
      <dgm:prSet presAssocID="{C38FA82A-E6D3-40C1-A7B6-561A7922A242}" presName="comp" presStyleCnt="0"/>
      <dgm:spPr/>
    </dgm:pt>
    <dgm:pt modelId="{F6DB1549-56C6-4CF2-B594-5C6D9CFE0A62}" type="pres">
      <dgm:prSet presAssocID="{C38FA82A-E6D3-40C1-A7B6-561A7922A242}" presName="box" presStyleLbl="node1" presStyleIdx="2" presStyleCnt="3"/>
      <dgm:spPr/>
    </dgm:pt>
    <dgm:pt modelId="{DAEE24EB-BF5F-4315-9315-92A2568BE919}" type="pres">
      <dgm:prSet presAssocID="{C38FA82A-E6D3-40C1-A7B6-561A7922A242}" presName="img" presStyleLbl="fgImgPlace1" presStyleIdx="2" presStyleCnt="3"/>
      <dgm:spPr/>
    </dgm:pt>
    <dgm:pt modelId="{AA5AF317-36BE-4463-B2AA-72CBB6316576}" type="pres">
      <dgm:prSet presAssocID="{C38FA82A-E6D3-40C1-A7B6-561A7922A242}" presName="text" presStyleLbl="node1" presStyleIdx="2" presStyleCnt="3">
        <dgm:presLayoutVars>
          <dgm:bulletEnabled val="1"/>
        </dgm:presLayoutVars>
      </dgm:prSet>
      <dgm:spPr/>
    </dgm:pt>
  </dgm:ptLst>
  <dgm:cxnLst>
    <dgm:cxn modelId="{BBF0B91A-76AD-4353-A720-16DBBD9E21DC}" type="presOf" srcId="{827C3964-5C04-4C55-AC88-B89839E03501}" destId="{F90CA50E-B36A-4144-95FB-A15F9D659FDC}" srcOrd="0" destOrd="0" presId="urn:microsoft.com/office/officeart/2005/8/layout/vList4#1"/>
    <dgm:cxn modelId="{AB76215E-5368-4F75-A36E-1F976F6902E0}" type="presOf" srcId="{AD52D8DB-7E89-432A-9DCD-93231AB18262}" destId="{13F92436-B4DD-4176-925A-0BC10DCF2A50}" srcOrd="0" destOrd="0" presId="urn:microsoft.com/office/officeart/2005/8/layout/vList4#1"/>
    <dgm:cxn modelId="{DFC77E43-3BE1-455E-A727-E52C49546126}" srcId="{AD52D8DB-7E89-432A-9DCD-93231AB18262}" destId="{827C3964-5C04-4C55-AC88-B89839E03501}" srcOrd="0" destOrd="0" parTransId="{E050C6B0-4C4B-47B2-8A2F-67F141D802BE}" sibTransId="{03A397AB-DCBF-4138-8099-81BC132003DA}"/>
    <dgm:cxn modelId="{F7B37648-E9BE-4E65-A439-5060D2F4A4D5}" srcId="{AD52D8DB-7E89-432A-9DCD-93231AB18262}" destId="{C38FA82A-E6D3-40C1-A7B6-561A7922A242}" srcOrd="2" destOrd="0" parTransId="{69667C21-25C5-4B91-801A-8F36E84CBA68}" sibTransId="{F810A09F-C952-4760-86F4-0C519D967C6F}"/>
    <dgm:cxn modelId="{9A698A56-EEDA-4DD6-A84A-D1CE48723CDC}" type="presOf" srcId="{C38FA82A-E6D3-40C1-A7B6-561A7922A242}" destId="{F6DB1549-56C6-4CF2-B594-5C6D9CFE0A62}" srcOrd="0" destOrd="0" presId="urn:microsoft.com/office/officeart/2005/8/layout/vList4#1"/>
    <dgm:cxn modelId="{BA0C625A-748B-4A04-9361-7CBACFCCAAA9}" srcId="{AD52D8DB-7E89-432A-9DCD-93231AB18262}" destId="{B8091F3F-E55A-4772-BC7B-2C85DF6151F6}" srcOrd="1" destOrd="0" parTransId="{83BF5D8D-13F8-483B-A85F-F81677C42B15}" sibTransId="{5548DF7E-2EF0-4C92-9B3C-249B22C2DD39}"/>
    <dgm:cxn modelId="{9BDED988-6D68-46A0-B83D-364DC99522EC}" type="presOf" srcId="{B8091F3F-E55A-4772-BC7B-2C85DF6151F6}" destId="{9D8B907B-3740-4D48-8C22-26906919B4CC}" srcOrd="1" destOrd="0" presId="urn:microsoft.com/office/officeart/2005/8/layout/vList4#1"/>
    <dgm:cxn modelId="{72190298-E3E3-4913-AF5F-E9CCC6C73160}" type="presOf" srcId="{827C3964-5C04-4C55-AC88-B89839E03501}" destId="{7EE91A2C-3563-4597-9C92-1FEBEB63EF6A}" srcOrd="1" destOrd="0" presId="urn:microsoft.com/office/officeart/2005/8/layout/vList4#1"/>
    <dgm:cxn modelId="{17173AA4-4C45-4E01-B054-6278AEDE890D}" type="presOf" srcId="{C38FA82A-E6D3-40C1-A7B6-561A7922A242}" destId="{AA5AF317-36BE-4463-B2AA-72CBB6316576}" srcOrd="1" destOrd="0" presId="urn:microsoft.com/office/officeart/2005/8/layout/vList4#1"/>
    <dgm:cxn modelId="{5EF0D3F2-0E11-4D2D-91F6-33C427E3D53C}" type="presOf" srcId="{B8091F3F-E55A-4772-BC7B-2C85DF6151F6}" destId="{369764CB-B9A1-4F03-81A8-6600DF821373}" srcOrd="0" destOrd="0" presId="urn:microsoft.com/office/officeart/2005/8/layout/vList4#1"/>
    <dgm:cxn modelId="{F6EB5F9C-823F-4A75-81A3-07A2FE6216A3}" type="presParOf" srcId="{13F92436-B4DD-4176-925A-0BC10DCF2A50}" destId="{7B7AE9BD-562B-4A81-B1CE-EDC476DD93BA}" srcOrd="0" destOrd="0" presId="urn:microsoft.com/office/officeart/2005/8/layout/vList4#1"/>
    <dgm:cxn modelId="{69CF60A8-830E-441C-B839-78975887DF33}" type="presParOf" srcId="{7B7AE9BD-562B-4A81-B1CE-EDC476DD93BA}" destId="{F90CA50E-B36A-4144-95FB-A15F9D659FDC}" srcOrd="0" destOrd="0" presId="urn:microsoft.com/office/officeart/2005/8/layout/vList4#1"/>
    <dgm:cxn modelId="{E234C7F3-631E-423B-B7C3-DD1D34AF008F}" type="presParOf" srcId="{7B7AE9BD-562B-4A81-B1CE-EDC476DD93BA}" destId="{CA76BD39-0688-4A57-A722-27CB96DB597A}" srcOrd="1" destOrd="0" presId="urn:microsoft.com/office/officeart/2005/8/layout/vList4#1"/>
    <dgm:cxn modelId="{071A9C2C-C71E-4201-809F-350FCC5F19A0}" type="presParOf" srcId="{7B7AE9BD-562B-4A81-B1CE-EDC476DD93BA}" destId="{7EE91A2C-3563-4597-9C92-1FEBEB63EF6A}" srcOrd="2" destOrd="0" presId="urn:microsoft.com/office/officeart/2005/8/layout/vList4#1"/>
    <dgm:cxn modelId="{FD4AF28E-FF3C-48AA-88EB-0642C6CAFB2F}" type="presParOf" srcId="{13F92436-B4DD-4176-925A-0BC10DCF2A50}" destId="{9EDBC0B5-B22C-4EF0-8581-1855C997E2FF}" srcOrd="1" destOrd="0" presId="urn:microsoft.com/office/officeart/2005/8/layout/vList4#1"/>
    <dgm:cxn modelId="{77DE7840-11C7-4E7C-8BB8-03BDEA9840AA}" type="presParOf" srcId="{13F92436-B4DD-4176-925A-0BC10DCF2A50}" destId="{6413307E-08E5-47B4-8BBD-63B746697908}" srcOrd="2" destOrd="0" presId="urn:microsoft.com/office/officeart/2005/8/layout/vList4#1"/>
    <dgm:cxn modelId="{7EB25CF8-8C8B-4BE6-9FE8-ED491ECA8B35}" type="presParOf" srcId="{6413307E-08E5-47B4-8BBD-63B746697908}" destId="{369764CB-B9A1-4F03-81A8-6600DF821373}" srcOrd="0" destOrd="0" presId="urn:microsoft.com/office/officeart/2005/8/layout/vList4#1"/>
    <dgm:cxn modelId="{7531A257-105E-4C8B-8173-14ACB05843E1}" type="presParOf" srcId="{6413307E-08E5-47B4-8BBD-63B746697908}" destId="{0307A983-6707-44FF-B467-1DFBCBFD2CB1}" srcOrd="1" destOrd="0" presId="urn:microsoft.com/office/officeart/2005/8/layout/vList4#1"/>
    <dgm:cxn modelId="{1F5DB9AB-E716-4DC8-9868-4ABF79682733}" type="presParOf" srcId="{6413307E-08E5-47B4-8BBD-63B746697908}" destId="{9D8B907B-3740-4D48-8C22-26906919B4CC}" srcOrd="2" destOrd="0" presId="urn:microsoft.com/office/officeart/2005/8/layout/vList4#1"/>
    <dgm:cxn modelId="{A3C43C53-4F7F-4B8B-94E1-61710535285F}" type="presParOf" srcId="{13F92436-B4DD-4176-925A-0BC10DCF2A50}" destId="{DA622EED-5083-4109-AAD8-418F71FA7D0C}" srcOrd="3" destOrd="0" presId="urn:microsoft.com/office/officeart/2005/8/layout/vList4#1"/>
    <dgm:cxn modelId="{3BC31D7A-C34F-4EAD-8A60-3721CA301BE6}" type="presParOf" srcId="{13F92436-B4DD-4176-925A-0BC10DCF2A50}" destId="{22D72F76-44CD-40A6-B340-B47E38A9EAA3}" srcOrd="4" destOrd="0" presId="urn:microsoft.com/office/officeart/2005/8/layout/vList4#1"/>
    <dgm:cxn modelId="{6877E5AC-7150-4212-B509-078F19CAE866}" type="presParOf" srcId="{22D72F76-44CD-40A6-B340-B47E38A9EAA3}" destId="{F6DB1549-56C6-4CF2-B594-5C6D9CFE0A62}" srcOrd="0" destOrd="0" presId="urn:microsoft.com/office/officeart/2005/8/layout/vList4#1"/>
    <dgm:cxn modelId="{3A7AD65F-7D27-4E4B-9EEE-37702D4E0F89}" type="presParOf" srcId="{22D72F76-44CD-40A6-B340-B47E38A9EAA3}" destId="{DAEE24EB-BF5F-4315-9315-92A2568BE919}" srcOrd="1" destOrd="0" presId="urn:microsoft.com/office/officeart/2005/8/layout/vList4#1"/>
    <dgm:cxn modelId="{86FCFA3A-59DD-4EB7-969F-97894F412D24}" type="presParOf" srcId="{22D72F76-44CD-40A6-B340-B47E38A9EAA3}" destId="{AA5AF317-36BE-4463-B2AA-72CBB631657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7ACF0-0A8B-4555-AA5D-58EDED1856D0}">
      <dsp:nvSpPr>
        <dsp:cNvPr id="0" name=""/>
        <dsp:cNvSpPr/>
      </dsp:nvSpPr>
      <dsp:spPr>
        <a:xfrm>
          <a:off x="1582462" y="510892"/>
          <a:ext cx="3407371" cy="3407371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826C39-C7EE-47F8-80F3-7B65C6F12B1F}">
      <dsp:nvSpPr>
        <dsp:cNvPr id="0" name=""/>
        <dsp:cNvSpPr/>
      </dsp:nvSpPr>
      <dsp:spPr>
        <a:xfrm>
          <a:off x="1582462" y="510892"/>
          <a:ext cx="3407371" cy="3407371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EA1C96-3FD4-4D23-A7FC-1D4A330ADA03}">
      <dsp:nvSpPr>
        <dsp:cNvPr id="0" name=""/>
        <dsp:cNvSpPr/>
      </dsp:nvSpPr>
      <dsp:spPr>
        <a:xfrm>
          <a:off x="1582462" y="510892"/>
          <a:ext cx="3407371" cy="3407371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CFA97F-E212-45CF-A762-96C5759560D0}">
      <dsp:nvSpPr>
        <dsp:cNvPr id="0" name=""/>
        <dsp:cNvSpPr/>
      </dsp:nvSpPr>
      <dsp:spPr>
        <a:xfrm>
          <a:off x="1582462" y="510892"/>
          <a:ext cx="3407371" cy="3407371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97F261-EC07-47B1-9E77-B7EFA9969503}">
      <dsp:nvSpPr>
        <dsp:cNvPr id="0" name=""/>
        <dsp:cNvSpPr/>
      </dsp:nvSpPr>
      <dsp:spPr>
        <a:xfrm>
          <a:off x="2501515" y="1429945"/>
          <a:ext cx="1569264" cy="15692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900" kern="1200" dirty="0"/>
            <a:t>text</a:t>
          </a:r>
          <a:endParaRPr lang="zh-CN" altLang="en-US" sz="4900" kern="1200" dirty="0"/>
        </a:p>
      </dsp:txBody>
      <dsp:txXfrm>
        <a:off x="2731328" y="1659758"/>
        <a:ext cx="1109638" cy="1109638"/>
      </dsp:txXfrm>
    </dsp:sp>
    <dsp:sp modelId="{114EB368-963E-4AE9-9803-71DA395EFA87}">
      <dsp:nvSpPr>
        <dsp:cNvPr id="0" name=""/>
        <dsp:cNvSpPr/>
      </dsp:nvSpPr>
      <dsp:spPr>
        <a:xfrm>
          <a:off x="2736905" y="1195"/>
          <a:ext cx="1098484" cy="109848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text</a:t>
          </a:r>
          <a:endParaRPr lang="zh-CN" altLang="en-US" sz="3400" kern="1200" dirty="0"/>
        </a:p>
      </dsp:txBody>
      <dsp:txXfrm>
        <a:off x="2897774" y="162064"/>
        <a:ext cx="776746" cy="776746"/>
      </dsp:txXfrm>
    </dsp:sp>
    <dsp:sp modelId="{0C3E0148-376F-43D2-AA36-F3722744B12F}">
      <dsp:nvSpPr>
        <dsp:cNvPr id="0" name=""/>
        <dsp:cNvSpPr/>
      </dsp:nvSpPr>
      <dsp:spPr>
        <a:xfrm>
          <a:off x="4401046" y="1665335"/>
          <a:ext cx="1098484" cy="109848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text</a:t>
          </a:r>
          <a:endParaRPr lang="zh-CN" altLang="en-US" sz="3400" kern="1200" dirty="0"/>
        </a:p>
      </dsp:txBody>
      <dsp:txXfrm>
        <a:off x="4561915" y="1826204"/>
        <a:ext cx="776746" cy="776746"/>
      </dsp:txXfrm>
    </dsp:sp>
    <dsp:sp modelId="{DDE08DFD-FAFD-4B24-9389-016A72D8CA06}">
      <dsp:nvSpPr>
        <dsp:cNvPr id="0" name=""/>
        <dsp:cNvSpPr/>
      </dsp:nvSpPr>
      <dsp:spPr>
        <a:xfrm>
          <a:off x="2736905" y="3329476"/>
          <a:ext cx="1098484" cy="109848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text</a:t>
          </a:r>
          <a:endParaRPr lang="zh-CN" altLang="en-US" sz="3400" kern="1200" dirty="0"/>
        </a:p>
      </dsp:txBody>
      <dsp:txXfrm>
        <a:off x="2897774" y="3490345"/>
        <a:ext cx="776746" cy="776746"/>
      </dsp:txXfrm>
    </dsp:sp>
    <dsp:sp modelId="{0FF0493D-27E0-40C0-A59E-C76DFCCE0E0D}">
      <dsp:nvSpPr>
        <dsp:cNvPr id="0" name=""/>
        <dsp:cNvSpPr/>
      </dsp:nvSpPr>
      <dsp:spPr>
        <a:xfrm>
          <a:off x="1072765" y="1665335"/>
          <a:ext cx="1098484" cy="109848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400" kern="1200" dirty="0"/>
            <a:t>text</a:t>
          </a:r>
          <a:endParaRPr lang="zh-CN" altLang="en-US" sz="3400" kern="1200" dirty="0"/>
        </a:p>
      </dsp:txBody>
      <dsp:txXfrm>
        <a:off x="1233634" y="1826204"/>
        <a:ext cx="776746" cy="776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CA50E-B36A-4144-95FB-A15F9D659FDC}">
      <dsp:nvSpPr>
        <dsp:cNvPr id="0" name=""/>
        <dsp:cNvSpPr/>
      </dsp:nvSpPr>
      <dsp:spPr>
        <a:xfrm>
          <a:off x="0" y="0"/>
          <a:ext cx="4429156" cy="1071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15875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400" kern="1200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sz="4400" kern="1200" dirty="0"/>
        </a:p>
      </dsp:txBody>
      <dsp:txXfrm>
        <a:off x="992988" y="0"/>
        <a:ext cx="3436167" cy="1071569"/>
      </dsp:txXfrm>
    </dsp:sp>
    <dsp:sp modelId="{CA76BD39-0688-4A57-A722-27CB96DB597A}">
      <dsp:nvSpPr>
        <dsp:cNvPr id="0" name=""/>
        <dsp:cNvSpPr/>
      </dsp:nvSpPr>
      <dsp:spPr>
        <a:xfrm>
          <a:off x="107156" y="107156"/>
          <a:ext cx="885831" cy="85725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9764CB-B9A1-4F03-81A8-6600DF821373}">
      <dsp:nvSpPr>
        <dsp:cNvPr id="0" name=""/>
        <dsp:cNvSpPr/>
      </dsp:nvSpPr>
      <dsp:spPr>
        <a:xfrm>
          <a:off x="0" y="1178726"/>
          <a:ext cx="4429156" cy="107156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/>
            </a:gs>
            <a:gs pos="100000">
              <a:srgbClr val="4D0808"/>
            </a:gs>
          </a:gsLst>
          <a:lin ang="54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400" kern="1200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sz="4400" kern="1200" dirty="0"/>
        </a:p>
      </dsp:txBody>
      <dsp:txXfrm>
        <a:off x="992988" y="1178726"/>
        <a:ext cx="3436167" cy="1071569"/>
      </dsp:txXfrm>
    </dsp:sp>
    <dsp:sp modelId="{0307A983-6707-44FF-B467-1DFBCBFD2CB1}">
      <dsp:nvSpPr>
        <dsp:cNvPr id="0" name=""/>
        <dsp:cNvSpPr/>
      </dsp:nvSpPr>
      <dsp:spPr>
        <a:xfrm>
          <a:off x="107156" y="1285883"/>
          <a:ext cx="885831" cy="85725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DB1549-56C6-4CF2-B594-5C6D9CFE0A62}">
      <dsp:nvSpPr>
        <dsp:cNvPr id="0" name=""/>
        <dsp:cNvSpPr/>
      </dsp:nvSpPr>
      <dsp:spPr>
        <a:xfrm>
          <a:off x="0" y="2357453"/>
          <a:ext cx="4429156" cy="107156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100000">
              <a:schemeClr val="bg1">
                <a:lumMod val="8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400" kern="1200" dirty="0">
              <a:solidFill>
                <a:schemeClr val="bg1"/>
              </a:solidFill>
              <a:ea typeface="宋体" charset="-122"/>
            </a:rPr>
            <a:t>Add Your Text</a:t>
          </a:r>
          <a:endParaRPr lang="zh-CN" altLang="en-US" sz="4400" kern="1200" dirty="0"/>
        </a:p>
      </dsp:txBody>
      <dsp:txXfrm>
        <a:off x="992988" y="2357453"/>
        <a:ext cx="3436167" cy="1071569"/>
      </dsp:txXfrm>
    </dsp:sp>
    <dsp:sp modelId="{DAEE24EB-BF5F-4315-9315-92A2568BE919}">
      <dsp:nvSpPr>
        <dsp:cNvPr id="0" name=""/>
        <dsp:cNvSpPr/>
      </dsp:nvSpPr>
      <dsp:spPr>
        <a:xfrm>
          <a:off x="107156" y="2464610"/>
          <a:ext cx="885831" cy="85725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44A7FB3-A2DF-4819-8F99-6E4E9D4998C0}" type="datetimeFigureOut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092D41A-E939-4562-B5D4-6E46AA3470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D87E-3E3F-4AB8-B325-3D576FDBCEE7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88943-52A5-47DD-9423-2423EEC5B23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3E7C-9B47-4E44-A449-87874564A091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F14DE-95A7-4909-8479-E61CC89D1F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C1196-D5F8-4ED2-A07B-0A10F4B8BF04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A26C-2AAA-411B-9FF0-923D0C6C79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C85F-65B1-4080-BA53-DA3FA1794EF0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D6261-2AE6-4A11-A784-A77734FB4D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D99C-A3F5-464A-A296-D7E3E953C61A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4CE8-8908-48B8-A09C-D7A535454F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7F25-6AA4-4138-B8AF-464A0C66C733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1FB9-7994-411A-BA3E-0BCCD7E650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88CE8-7859-4CA9-8BA8-C20ABE2CF426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BB68-B524-4EB3-9333-CA20BB7DB4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006E3-9E6B-4CB8-B7A6-44D25B85AA28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3961-EF04-42DC-A6DE-8C90482AF2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1AB7-E39A-4177-AB67-34D461C50350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CE-8FC7-4FD9-9AEB-C52A38307A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0217-EFA8-4B9F-BFA3-A44631E55EFA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8A7B8-3C44-403A-97CD-C5F791623F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7E58E-4E01-42D4-AB69-1D1F24CA9840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3AFD-7654-4A57-BC6E-1C80B54CF0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5648325"/>
            <a:ext cx="91440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C1812C-7675-40EA-A40A-2EDB9648B4F9}" type="datetime1">
              <a:rPr lang="zh-CN" altLang="en-US"/>
              <a:pPr>
                <a:defRPr/>
              </a:pPr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6CCFB1-BB36-4573-B702-BCE0BC7997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17375E"/>
        </a:buClr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17375E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17375E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17375E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17375E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51pptmoba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4214842" cy="147002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6000" dirty="0"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Power Point </a:t>
            </a:r>
            <a:br>
              <a:rPr lang="en-GB" dirty="0"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en-GB" sz="4900" b="0" dirty="0">
                <a:ln>
                  <a:noFill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Template</a:t>
            </a:r>
            <a:endParaRPr lang="zh-CN" altLang="en-US" sz="4900" dirty="0"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5750" y="2857500"/>
            <a:ext cx="3557588" cy="6143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Add your company slogan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Arial" pitchFamily="34" charset="0"/>
              <a:buNone/>
              <a:defRPr/>
            </a:pPr>
            <a:endParaRPr lang="zh-CN" altLang="en-US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166813" y="4097338"/>
            <a:ext cx="348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2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dirty="0">
                <a:latin typeface="Arial" pitchFamily="34" charset="0"/>
                <a:cs typeface="Arial" pitchFamily="34" charset="0"/>
              </a:rPr>
              <a:t>Cycle Diagram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图示 21"/>
          <p:cNvGraphicFramePr/>
          <p:nvPr/>
        </p:nvGraphicFramePr>
        <p:xfrm>
          <a:off x="1285852" y="1643050"/>
          <a:ext cx="657229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dirty="0">
                <a:latin typeface="Arial" pitchFamily="34" charset="0"/>
                <a:cs typeface="Arial" pitchFamily="34" charset="0"/>
              </a:rPr>
              <a:t>Cycle Diagram</a:t>
            </a:r>
            <a:endParaRPr lang="zh-CN" altLang="en-US" dirty="0"/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6808299" y="3000372"/>
            <a:ext cx="2135688" cy="1151467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Add Your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Title</a:t>
            </a:r>
          </a:p>
        </p:txBody>
      </p:sp>
      <p:graphicFrame>
        <p:nvGraphicFramePr>
          <p:cNvPr id="59" name="图示 58"/>
          <p:cNvGraphicFramePr/>
          <p:nvPr/>
        </p:nvGraphicFramePr>
        <p:xfrm>
          <a:off x="1357290" y="1928802"/>
          <a:ext cx="442915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0" name="直接箭头连接符 59"/>
          <p:cNvCxnSpPr/>
          <p:nvPr/>
        </p:nvCxnSpPr>
        <p:spPr>
          <a:xfrm>
            <a:off x="5786438" y="2786063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5786438" y="3571875"/>
            <a:ext cx="1214437" cy="500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 rot="5400000" flipH="1" flipV="1">
            <a:off x="5607844" y="3893344"/>
            <a:ext cx="1714500" cy="1357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3"/>
          <p:cNvSpPr>
            <a:spLocks noGrp="1"/>
          </p:cNvSpPr>
          <p:nvPr>
            <p:ph type="ctrTitle"/>
          </p:nvPr>
        </p:nvSpPr>
        <p:spPr>
          <a:xfrm>
            <a:off x="0" y="1857364"/>
            <a:ext cx="4357686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5400" dirty="0"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Thank You!</a:t>
            </a:r>
            <a:endParaRPr lang="zh-CN" alt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副标题 4"/>
          <p:cNvSpPr>
            <a:spLocks noGrp="1"/>
          </p:cNvSpPr>
          <p:nvPr>
            <p:ph type="subTitle" idx="1"/>
          </p:nvPr>
        </p:nvSpPr>
        <p:spPr>
          <a:xfrm>
            <a:off x="285750" y="3429000"/>
            <a:ext cx="3571875" cy="50006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Add your company slogan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Arial" pitchFamily="34" charset="0"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 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</Template>
  <TotalTime>8</TotalTime>
  <Words>43</Words>
  <Application>Microsoft Office PowerPoint</Application>
  <PresentationFormat>全屏显示(4:3)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Wingdings</vt:lpstr>
      <vt:lpstr>Power Point</vt:lpstr>
      <vt:lpstr>Power Point  Template</vt:lpstr>
      <vt:lpstr>Cycle Diagram</vt:lpstr>
      <vt:lpstr>Cycle Diagram</vt:lpstr>
      <vt:lpstr>Thank You!</vt:lpstr>
    </vt:vector>
  </TitlesOfParts>
  <Company>WwW.YlmF.CoM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 Template</dc:title>
  <dc:creator>YlmF</dc:creator>
  <cp:lastModifiedBy>user Power</cp:lastModifiedBy>
  <cp:revision>6</cp:revision>
  <dcterms:created xsi:type="dcterms:W3CDTF">2008-09-02T03:40:16Z</dcterms:created>
  <dcterms:modified xsi:type="dcterms:W3CDTF">2023-10-24T04:27:34Z</dcterms:modified>
</cp:coreProperties>
</file>